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7"/>
  </p:notesMasterIdLst>
  <p:sldIdLst>
    <p:sldId id="277" r:id="rId4"/>
    <p:sldId id="256" r:id="rId5"/>
    <p:sldId id="257" r:id="rId6"/>
    <p:sldId id="258" r:id="rId7"/>
    <p:sldId id="259" r:id="rId8"/>
    <p:sldId id="27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790"/>
    <a:srgbClr val="6B7B4F"/>
    <a:srgbClr val="F97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34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0574D-E0C3-4A36-A402-32E794FF21FC}"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231F3-61F0-43A3-921E-5151DA07E932}" type="slidenum">
              <a:rPr lang="en-US" smtClean="0"/>
              <a:t>‹#›</a:t>
            </a:fld>
            <a:endParaRPr lang="en-US"/>
          </a:p>
        </p:txBody>
      </p:sp>
    </p:spTree>
    <p:extLst>
      <p:ext uri="{BB962C8B-B14F-4D97-AF65-F5344CB8AC3E}">
        <p14:creationId xmlns:p14="http://schemas.microsoft.com/office/powerpoint/2010/main" val="139931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06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3700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6938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8504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9690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8433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311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3/5/2024</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8260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3/5/2024</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4335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3/5/2024</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8318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1362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7167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0401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822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572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936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14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083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792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05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8364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9813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1445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3080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8233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3258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7AD21108-1F44-3C29-3329-ED322DCD369E}"/>
              </a:ext>
            </a:extLst>
          </p:cNvPr>
          <p:cNvSpPr txBox="1"/>
          <p:nvPr userDrawn="1"/>
        </p:nvSpPr>
        <p:spPr>
          <a:xfrm>
            <a:off x="3169920" y="8783761"/>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50336D4B-A2AA-5B18-2233-611A3682C5F9}"/>
              </a:ext>
            </a:extLst>
          </p:cNvPr>
          <p:cNvPicPr>
            <a:picLocks noChangeAspect="1"/>
          </p:cNvPicPr>
          <p:nvPr userDrawn="1"/>
        </p:nvPicPr>
        <p:blipFill>
          <a:blip r:embed="rId14"/>
          <a:stretch>
            <a:fillRect/>
          </a:stretch>
        </p:blipFill>
        <p:spPr>
          <a:xfrm>
            <a:off x="-2009726" y="-243220"/>
            <a:ext cx="1804572" cy="2542252"/>
          </a:xfrm>
          <a:prstGeom prst="rect">
            <a:avLst/>
          </a:prstGeom>
        </p:spPr>
      </p:pic>
      <p:pic>
        <p:nvPicPr>
          <p:cNvPr id="9" name="Hình ảnh 32">
            <a:extLst>
              <a:ext uri="{FF2B5EF4-FFF2-40B4-BE49-F238E27FC236}">
                <a16:creationId xmlns:a16="http://schemas.microsoft.com/office/drawing/2014/main" id="{88FC63A2-B637-2520-9A67-E8374B3DB7E5}"/>
              </a:ext>
            </a:extLst>
          </p:cNvPr>
          <p:cNvPicPr>
            <a:picLocks noChangeAspect="1"/>
          </p:cNvPicPr>
          <p:nvPr userDrawn="1"/>
        </p:nvPicPr>
        <p:blipFill>
          <a:blip r:embed="rId14"/>
          <a:stretch>
            <a:fillRect/>
          </a:stretch>
        </p:blipFill>
        <p:spPr>
          <a:xfrm>
            <a:off x="1365348" y="7879793"/>
            <a:ext cx="1804572" cy="2542252"/>
          </a:xfrm>
          <a:prstGeom prst="rect">
            <a:avLst/>
          </a:prstGeom>
        </p:spPr>
      </p:pic>
    </p:spTree>
    <p:extLst>
      <p:ext uri="{BB962C8B-B14F-4D97-AF65-F5344CB8AC3E}">
        <p14:creationId xmlns:p14="http://schemas.microsoft.com/office/powerpoint/2010/main" val="1277414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30692101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5" name="Hình ảnh 34">
            <a:extLst>
              <a:ext uri="{FF2B5EF4-FFF2-40B4-BE49-F238E27FC236}">
                <a16:creationId xmlns:a16="http://schemas.microsoft.com/office/drawing/2014/main" id="{DC3C3696-AB5F-5233-BFA2-0600B705393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3">
            <a:extLst>
              <a:ext uri="{FF2B5EF4-FFF2-40B4-BE49-F238E27FC236}">
                <a16:creationId xmlns:a16="http://schemas.microsoft.com/office/drawing/2014/main" id="{07DAF728-7D94-E33E-7F87-8FAE4669A949}"/>
              </a:ext>
            </a:extLst>
          </p:cNvPr>
          <p:cNvSpPr txBox="1"/>
          <p:nvPr userDrawn="1"/>
        </p:nvSpPr>
        <p:spPr>
          <a:xfrm>
            <a:off x="3169920" y="8783761"/>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4" name="Picture 6">
            <a:extLst>
              <a:ext uri="{FF2B5EF4-FFF2-40B4-BE49-F238E27FC236}">
                <a16:creationId xmlns:a16="http://schemas.microsoft.com/office/drawing/2014/main" id="{C86ECEA7-90DB-9A29-DB72-9447B55E964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35411228" y="-14517268"/>
            <a:ext cx="1706580" cy="1808962"/>
          </a:xfrm>
          <a:prstGeom prst="rect">
            <a:avLst/>
          </a:prstGeom>
        </p:spPr>
      </p:pic>
      <p:pic>
        <p:nvPicPr>
          <p:cNvPr id="25" name="Picture 6">
            <a:extLst>
              <a:ext uri="{FF2B5EF4-FFF2-40B4-BE49-F238E27FC236}">
                <a16:creationId xmlns:a16="http://schemas.microsoft.com/office/drawing/2014/main" id="{6912A76B-A1D7-7C95-4B53-933F1981C34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56028772" y="-14517268"/>
            <a:ext cx="1706580" cy="1808962"/>
          </a:xfrm>
          <a:prstGeom prst="rect">
            <a:avLst/>
          </a:prstGeom>
        </p:spPr>
      </p:pic>
      <p:pic>
        <p:nvPicPr>
          <p:cNvPr id="26" name="Picture 6">
            <a:extLst>
              <a:ext uri="{FF2B5EF4-FFF2-40B4-BE49-F238E27FC236}">
                <a16:creationId xmlns:a16="http://schemas.microsoft.com/office/drawing/2014/main" id="{42AE256B-1BEA-3C83-C248-6E79E2538193}"/>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35411228" y="25335332"/>
            <a:ext cx="1706580" cy="1808962"/>
          </a:xfrm>
          <a:prstGeom prst="rect">
            <a:avLst/>
          </a:prstGeom>
        </p:spPr>
      </p:pic>
      <p:pic>
        <p:nvPicPr>
          <p:cNvPr id="27" name="Picture 6">
            <a:extLst>
              <a:ext uri="{FF2B5EF4-FFF2-40B4-BE49-F238E27FC236}">
                <a16:creationId xmlns:a16="http://schemas.microsoft.com/office/drawing/2014/main" id="{F6904CFC-061D-90E6-3373-598694541BE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56028772" y="25335332"/>
            <a:ext cx="1706580" cy="1808962"/>
          </a:xfrm>
          <a:prstGeom prst="rect">
            <a:avLst/>
          </a:prstGeom>
        </p:spPr>
      </p:pic>
      <p:pic>
        <p:nvPicPr>
          <p:cNvPr id="28" name="Picture 6">
            <a:extLst>
              <a:ext uri="{FF2B5EF4-FFF2-40B4-BE49-F238E27FC236}">
                <a16:creationId xmlns:a16="http://schemas.microsoft.com/office/drawing/2014/main" id="{C86A2D1C-E991-0A03-3692-753C8299A01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3371628" y="-6363868"/>
            <a:ext cx="1706580" cy="1808962"/>
          </a:xfrm>
          <a:prstGeom prst="rect">
            <a:avLst/>
          </a:prstGeom>
        </p:spPr>
      </p:pic>
      <p:pic>
        <p:nvPicPr>
          <p:cNvPr id="29" name="Picture 6">
            <a:extLst>
              <a:ext uri="{FF2B5EF4-FFF2-40B4-BE49-F238E27FC236}">
                <a16:creationId xmlns:a16="http://schemas.microsoft.com/office/drawing/2014/main" id="{00C63DCC-B07B-5898-9647-BB4BCD2FDD6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43379572" y="-5459387"/>
            <a:ext cx="1706580" cy="1808962"/>
          </a:xfrm>
          <a:prstGeom prst="rect">
            <a:avLst/>
          </a:prstGeom>
        </p:spPr>
      </p:pic>
      <p:pic>
        <p:nvPicPr>
          <p:cNvPr id="30" name="Picture 6">
            <a:extLst>
              <a:ext uri="{FF2B5EF4-FFF2-40B4-BE49-F238E27FC236}">
                <a16:creationId xmlns:a16="http://schemas.microsoft.com/office/drawing/2014/main" id="{49A68D2A-6544-C14A-52E8-8DC2EA1816F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3371628" y="19010732"/>
            <a:ext cx="1706580" cy="1808962"/>
          </a:xfrm>
          <a:prstGeom prst="rect">
            <a:avLst/>
          </a:prstGeom>
        </p:spPr>
      </p:pic>
      <p:pic>
        <p:nvPicPr>
          <p:cNvPr id="31" name="Picture 6">
            <a:extLst>
              <a:ext uri="{FF2B5EF4-FFF2-40B4-BE49-F238E27FC236}">
                <a16:creationId xmlns:a16="http://schemas.microsoft.com/office/drawing/2014/main" id="{4253C7B2-4B72-A30F-02DC-484C38A11A7B}"/>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43379572" y="19915213"/>
            <a:ext cx="1706580" cy="1808962"/>
          </a:xfrm>
          <a:prstGeom prst="rect">
            <a:avLst/>
          </a:prstGeom>
        </p:spPr>
      </p:pic>
      <p:pic>
        <p:nvPicPr>
          <p:cNvPr id="32"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9"/>
          <a:stretch>
            <a:fillRect/>
          </a:stretch>
        </p:blipFill>
        <p:spPr>
          <a:xfrm>
            <a:off x="-2009726" y="-243220"/>
            <a:ext cx="1804572" cy="2542252"/>
          </a:xfrm>
          <a:prstGeom prst="rect">
            <a:avLst/>
          </a:prstGeom>
        </p:spPr>
      </p:pic>
      <p:pic>
        <p:nvPicPr>
          <p:cNvPr id="33"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9"/>
          <a:stretch>
            <a:fillRect/>
          </a:stretch>
        </p:blipFill>
        <p:spPr>
          <a:xfrm>
            <a:off x="1365348" y="7879793"/>
            <a:ext cx="1804572" cy="2542252"/>
          </a:xfrm>
          <a:prstGeom prst="rect">
            <a:avLst/>
          </a:prstGeom>
        </p:spPr>
      </p:pic>
    </p:spTree>
    <p:extLst>
      <p:ext uri="{BB962C8B-B14F-4D97-AF65-F5344CB8AC3E}">
        <p14:creationId xmlns:p14="http://schemas.microsoft.com/office/powerpoint/2010/main" val="10115928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8.svg"/><Relationship Id="rId12" Type="http://schemas.openxmlformats.org/officeDocument/2006/relationships/image" Target="../media/image4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7.png"/><Relationship Id="rId5" Type="http://schemas.openxmlformats.org/officeDocument/2006/relationships/image" Target="../media/image18.svg"/><Relationship Id="rId10" Type="http://schemas.openxmlformats.org/officeDocument/2006/relationships/image" Target="../media/image38.png"/><Relationship Id="rId4" Type="http://schemas.openxmlformats.org/officeDocument/2006/relationships/image" Target="../media/image12.png"/><Relationship Id="rId9" Type="http://schemas.openxmlformats.org/officeDocument/2006/relationships/image" Target="../media/image45.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9.svg"/><Relationship Id="rId3" Type="http://schemas.openxmlformats.org/officeDocument/2006/relationships/image" Target="../media/image32.svg"/><Relationship Id="rId7" Type="http://schemas.openxmlformats.org/officeDocument/2006/relationships/image" Target="../media/image38.svg"/><Relationship Id="rId12" Type="http://schemas.openxmlformats.org/officeDocument/2006/relationships/image" Target="../media/image4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7.png"/><Relationship Id="rId5" Type="http://schemas.openxmlformats.org/officeDocument/2006/relationships/image" Target="../media/image18.svg"/><Relationship Id="rId10" Type="http://schemas.openxmlformats.org/officeDocument/2006/relationships/image" Target="../media/image38.png"/><Relationship Id="rId4" Type="http://schemas.openxmlformats.org/officeDocument/2006/relationships/image" Target="../media/image12.png"/><Relationship Id="rId9" Type="http://schemas.openxmlformats.org/officeDocument/2006/relationships/image" Target="../media/image45.sv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8.svg"/><Relationship Id="rId12" Type="http://schemas.openxmlformats.org/officeDocument/2006/relationships/image" Target="../media/image4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7.png"/><Relationship Id="rId5" Type="http://schemas.openxmlformats.org/officeDocument/2006/relationships/image" Target="../media/image18.svg"/><Relationship Id="rId10" Type="http://schemas.openxmlformats.org/officeDocument/2006/relationships/image" Target="../media/image38.png"/><Relationship Id="rId4" Type="http://schemas.openxmlformats.org/officeDocument/2006/relationships/image" Target="../media/image12.png"/><Relationship Id="rId9" Type="http://schemas.openxmlformats.org/officeDocument/2006/relationships/image" Target="../media/image45.sv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4.png"/><Relationship Id="rId5" Type="http://schemas.openxmlformats.org/officeDocument/2006/relationships/image" Target="../media/image18.svg"/><Relationship Id="rId10" Type="http://schemas.openxmlformats.org/officeDocument/2006/relationships/image" Target="../media/image43.png"/><Relationship Id="rId4" Type="http://schemas.openxmlformats.org/officeDocument/2006/relationships/image" Target="../media/image12.png"/><Relationship Id="rId9" Type="http://schemas.openxmlformats.org/officeDocument/2006/relationships/image" Target="../media/image45.svg"/></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8.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4.svg"/><Relationship Id="rId5" Type="http://schemas.openxmlformats.org/officeDocument/2006/relationships/image" Target="../media/image18.svg"/><Relationship Id="rId10" Type="http://schemas.openxmlformats.org/officeDocument/2006/relationships/image" Target="../media/image45.png"/><Relationship Id="rId4" Type="http://schemas.openxmlformats.org/officeDocument/2006/relationships/image" Target="../media/image12.png"/><Relationship Id="rId9" Type="http://schemas.openxmlformats.org/officeDocument/2006/relationships/image" Target="../media/image45.sv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8.svg"/><Relationship Id="rId3" Type="http://schemas.openxmlformats.org/officeDocument/2006/relationships/image" Target="../media/image32.svg"/><Relationship Id="rId7" Type="http://schemas.openxmlformats.org/officeDocument/2006/relationships/image" Target="../media/image38.svg"/><Relationship Id="rId12" Type="http://schemas.openxmlformats.org/officeDocument/2006/relationships/image" Target="../media/image4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6.svg"/><Relationship Id="rId5" Type="http://schemas.openxmlformats.org/officeDocument/2006/relationships/image" Target="../media/image18.svg"/><Relationship Id="rId10" Type="http://schemas.openxmlformats.org/officeDocument/2006/relationships/image" Target="../media/image46.png"/><Relationship Id="rId4" Type="http://schemas.openxmlformats.org/officeDocument/2006/relationships/image" Target="../media/image12.png"/><Relationship Id="rId9" Type="http://schemas.openxmlformats.org/officeDocument/2006/relationships/image" Target="../media/image45.svg"/><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8.svg"/><Relationship Id="rId3" Type="http://schemas.openxmlformats.org/officeDocument/2006/relationships/image" Target="../media/image32.svg"/><Relationship Id="rId7" Type="http://schemas.openxmlformats.org/officeDocument/2006/relationships/image" Target="../media/image38.svg"/><Relationship Id="rId12" Type="http://schemas.openxmlformats.org/officeDocument/2006/relationships/image" Target="../media/image4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6.svg"/><Relationship Id="rId5" Type="http://schemas.openxmlformats.org/officeDocument/2006/relationships/image" Target="../media/image18.svg"/><Relationship Id="rId15" Type="http://schemas.openxmlformats.org/officeDocument/2006/relationships/image" Target="../media/image71.svg"/><Relationship Id="rId10" Type="http://schemas.openxmlformats.org/officeDocument/2006/relationships/image" Target="../media/image46.png"/><Relationship Id="rId4" Type="http://schemas.openxmlformats.org/officeDocument/2006/relationships/image" Target="../media/image12.png"/><Relationship Id="rId9" Type="http://schemas.openxmlformats.org/officeDocument/2006/relationships/image" Target="../media/image45.svg"/><Relationship Id="rId1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8.svg"/><Relationship Id="rId3" Type="http://schemas.openxmlformats.org/officeDocument/2006/relationships/image" Target="../media/image32.svg"/><Relationship Id="rId7" Type="http://schemas.openxmlformats.org/officeDocument/2006/relationships/image" Target="../media/image38.svg"/><Relationship Id="rId12" Type="http://schemas.openxmlformats.org/officeDocument/2006/relationships/image" Target="../media/image4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6.svg"/><Relationship Id="rId5" Type="http://schemas.openxmlformats.org/officeDocument/2006/relationships/image" Target="../media/image18.svg"/><Relationship Id="rId15" Type="http://schemas.openxmlformats.org/officeDocument/2006/relationships/image" Target="../media/image71.svg"/><Relationship Id="rId10" Type="http://schemas.openxmlformats.org/officeDocument/2006/relationships/image" Target="../media/image46.png"/><Relationship Id="rId4" Type="http://schemas.openxmlformats.org/officeDocument/2006/relationships/image" Target="../media/image12.png"/><Relationship Id="rId9" Type="http://schemas.openxmlformats.org/officeDocument/2006/relationships/image" Target="../media/image45.svg"/><Relationship Id="rId1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8.svg"/><Relationship Id="rId3" Type="http://schemas.openxmlformats.org/officeDocument/2006/relationships/image" Target="../media/image32.svg"/><Relationship Id="rId7" Type="http://schemas.openxmlformats.org/officeDocument/2006/relationships/image" Target="../media/image38.svg"/><Relationship Id="rId12" Type="http://schemas.openxmlformats.org/officeDocument/2006/relationships/image" Target="../media/image4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66.svg"/><Relationship Id="rId5" Type="http://schemas.openxmlformats.org/officeDocument/2006/relationships/image" Target="../media/image18.svg"/><Relationship Id="rId15" Type="http://schemas.openxmlformats.org/officeDocument/2006/relationships/image" Target="../media/image71.svg"/><Relationship Id="rId10" Type="http://schemas.openxmlformats.org/officeDocument/2006/relationships/image" Target="../media/image46.png"/><Relationship Id="rId4" Type="http://schemas.openxmlformats.org/officeDocument/2006/relationships/image" Target="../media/image12.png"/><Relationship Id="rId9" Type="http://schemas.openxmlformats.org/officeDocument/2006/relationships/image" Target="../media/image45.sv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svg"/><Relationship Id="rId18" Type="http://schemas.openxmlformats.org/officeDocument/2006/relationships/image" Target="../media/image17.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image" Target="../media/image7.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4.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3.svg"/><Relationship Id="rId7" Type="http://schemas.openxmlformats.org/officeDocument/2006/relationships/image" Target="../media/image75.svg"/><Relationship Id="rId12"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66.svg"/><Relationship Id="rId5" Type="http://schemas.openxmlformats.org/officeDocument/2006/relationships/image" Target="../media/image18.svg"/><Relationship Id="rId10" Type="http://schemas.openxmlformats.org/officeDocument/2006/relationships/image" Target="../media/image46.png"/><Relationship Id="rId4" Type="http://schemas.openxmlformats.org/officeDocument/2006/relationships/image" Target="../media/image12.png"/><Relationship Id="rId9" Type="http://schemas.openxmlformats.org/officeDocument/2006/relationships/image" Target="../media/image38.sv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73.svg"/><Relationship Id="rId7" Type="http://schemas.openxmlformats.org/officeDocument/2006/relationships/image" Target="../media/image18.svg"/><Relationship Id="rId12"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80.svg"/><Relationship Id="rId5" Type="http://schemas.openxmlformats.org/officeDocument/2006/relationships/image" Target="../media/image38.svg"/><Relationship Id="rId10" Type="http://schemas.openxmlformats.org/officeDocument/2006/relationships/image" Target="../media/image55.png"/><Relationship Id="rId4" Type="http://schemas.openxmlformats.org/officeDocument/2006/relationships/image" Target="../media/image25.pn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8.svg"/><Relationship Id="rId7" Type="http://schemas.openxmlformats.org/officeDocument/2006/relationships/image" Target="../media/image85.svg"/><Relationship Id="rId12" Type="http://schemas.openxmlformats.org/officeDocument/2006/relationships/image" Target="../media/image6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87.svg"/><Relationship Id="rId5" Type="http://schemas.openxmlformats.org/officeDocument/2006/relationships/image" Target="../media/image83.svg"/><Relationship Id="rId10" Type="http://schemas.openxmlformats.org/officeDocument/2006/relationships/image" Target="../media/image59.png"/><Relationship Id="rId4" Type="http://schemas.openxmlformats.org/officeDocument/2006/relationships/image" Target="../media/image57.png"/><Relationship Id="rId9" Type="http://schemas.openxmlformats.org/officeDocument/2006/relationships/image" Target="../media/image18.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7.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0.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26.png"/><Relationship Id="rId2" Type="http://schemas.openxmlformats.org/officeDocument/2006/relationships/image" Target="../media/image22.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8.svg"/><Relationship Id="rId5" Type="http://schemas.openxmlformats.org/officeDocument/2006/relationships/image" Target="../media/image34.svg"/><Relationship Id="rId15" Type="http://schemas.openxmlformats.org/officeDocument/2006/relationships/image" Target="../media/image42.svg"/><Relationship Id="rId10"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38.sv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1.png"/><Relationship Id="rId5" Type="http://schemas.openxmlformats.org/officeDocument/2006/relationships/image" Target="../media/image18.svg"/><Relationship Id="rId10" Type="http://schemas.openxmlformats.org/officeDocument/2006/relationships/image" Target="../media/image30.png"/><Relationship Id="rId4" Type="http://schemas.openxmlformats.org/officeDocument/2006/relationships/image" Target="../media/image12.png"/><Relationship Id="rId9" Type="http://schemas.openxmlformats.org/officeDocument/2006/relationships/image" Target="../media/image45.sv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3.png"/><Relationship Id="rId3" Type="http://schemas.openxmlformats.org/officeDocument/2006/relationships/image" Target="../media/image32.svg"/><Relationship Id="rId7" Type="http://schemas.openxmlformats.org/officeDocument/2006/relationships/image" Target="../media/image18.svg"/><Relationship Id="rId12" Type="http://schemas.openxmlformats.org/officeDocument/2006/relationships/image" Target="../media/image32.emf"/><Relationship Id="rId2" Type="http://schemas.openxmlformats.org/officeDocument/2006/relationships/image" Target="../media/image22.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2.svg"/><Relationship Id="rId5" Type="http://schemas.openxmlformats.org/officeDocument/2006/relationships/image" Target="../media/image38.svg"/><Relationship Id="rId15" Type="http://schemas.openxmlformats.org/officeDocument/2006/relationships/image" Target="../media/image34.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40.svg"/><Relationship Id="rId14" Type="http://schemas.openxmlformats.org/officeDocument/2006/relationships/image" Target="../media/image50.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0.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26.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8.svg"/><Relationship Id="rId5" Type="http://schemas.openxmlformats.org/officeDocument/2006/relationships/image" Target="../media/image34.svg"/><Relationship Id="rId15" Type="http://schemas.openxmlformats.org/officeDocument/2006/relationships/image" Target="../media/image42.svg"/><Relationship Id="rId10"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38.sv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8.svg"/><Relationship Id="rId7" Type="http://schemas.openxmlformats.org/officeDocument/2006/relationships/image" Target="../media/image1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svg"/><Relationship Id="rId7" Type="http://schemas.openxmlformats.org/officeDocument/2006/relationships/image" Target="../media/image38.svg"/><Relationship Id="rId12" Type="http://schemas.openxmlformats.org/officeDocument/2006/relationships/image" Target="../media/image39.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7.png"/><Relationship Id="rId5" Type="http://schemas.openxmlformats.org/officeDocument/2006/relationships/image" Target="../media/image18.svg"/><Relationship Id="rId10" Type="http://schemas.openxmlformats.org/officeDocument/2006/relationships/image" Target="../media/image38.png"/><Relationship Id="rId4" Type="http://schemas.openxmlformats.org/officeDocument/2006/relationships/image" Target="../media/image12.png"/><Relationship Id="rId9"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283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357134"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685800" y="2097558"/>
            <a:ext cx="7402836" cy="2662885"/>
          </a:xfrm>
          <a:custGeom>
            <a:avLst/>
            <a:gdLst/>
            <a:ahLst/>
            <a:cxnLst/>
            <a:rect l="l" t="t" r="r" b="b"/>
            <a:pathLst>
              <a:path w="11104254" h="3994327">
                <a:moveTo>
                  <a:pt x="0" y="0"/>
                </a:moveTo>
                <a:lnTo>
                  <a:pt x="11104254" y="0"/>
                </a:lnTo>
                <a:lnTo>
                  <a:pt x="11104254" y="3994326"/>
                </a:lnTo>
                <a:lnTo>
                  <a:pt x="0" y="3994326"/>
                </a:lnTo>
                <a:lnTo>
                  <a:pt x="0" y="0"/>
                </a:lnTo>
                <a:close/>
              </a:path>
            </a:pathLst>
          </a:custGeom>
          <a:blipFill>
            <a:blip r:embed="rId10"/>
            <a:stretch>
              <a:fillRect l="-98877" t="-2739" b="-115489"/>
            </a:stretch>
          </a:blipFill>
        </p:spPr>
      </p:sp>
      <p:sp>
        <p:nvSpPr>
          <p:cNvPr id="8" name="Freeform 8"/>
          <p:cNvSpPr/>
          <p:nvPr/>
        </p:nvSpPr>
        <p:spPr>
          <a:xfrm>
            <a:off x="1826439" y="311161"/>
            <a:ext cx="887995" cy="1277691"/>
          </a:xfrm>
          <a:custGeom>
            <a:avLst/>
            <a:gdLst/>
            <a:ahLst/>
            <a:cxnLst/>
            <a:rect l="l" t="t" r="r" b="b"/>
            <a:pathLst>
              <a:path w="1331993" h="1916537">
                <a:moveTo>
                  <a:pt x="0" y="0"/>
                </a:moveTo>
                <a:lnTo>
                  <a:pt x="1331993" y="0"/>
                </a:lnTo>
                <a:lnTo>
                  <a:pt x="1331993" y="1916537"/>
                </a:lnTo>
                <a:lnTo>
                  <a:pt x="0" y="1916537"/>
                </a:lnTo>
                <a:lnTo>
                  <a:pt x="0" y="0"/>
                </a:lnTo>
                <a:close/>
              </a:path>
            </a:pathLst>
          </a:custGeom>
          <a:blipFill>
            <a:blip r:embed="rId11"/>
            <a:stretch>
              <a:fillRect/>
            </a:stretch>
          </a:blipFill>
        </p:spPr>
      </p:sp>
      <p:sp>
        <p:nvSpPr>
          <p:cNvPr id="9" name="Freeform 9"/>
          <p:cNvSpPr/>
          <p:nvPr/>
        </p:nvSpPr>
        <p:spPr>
          <a:xfrm>
            <a:off x="6818756" y="2257429"/>
            <a:ext cx="4695546" cy="3985345"/>
          </a:xfrm>
          <a:custGeom>
            <a:avLst/>
            <a:gdLst/>
            <a:ahLst/>
            <a:cxnLst/>
            <a:rect l="l" t="t" r="r" b="b"/>
            <a:pathLst>
              <a:path w="7043319" h="5978017">
                <a:moveTo>
                  <a:pt x="0" y="0"/>
                </a:moveTo>
                <a:lnTo>
                  <a:pt x="7043320" y="0"/>
                </a:lnTo>
                <a:lnTo>
                  <a:pt x="7043320" y="5978017"/>
                </a:lnTo>
                <a:lnTo>
                  <a:pt x="0" y="5978017"/>
                </a:lnTo>
                <a:lnTo>
                  <a:pt x="0" y="0"/>
                </a:lnTo>
                <a:close/>
              </a:path>
            </a:pathLst>
          </a:custGeom>
          <a:blipFill>
            <a:blip r:embed="rId12"/>
            <a:stretch>
              <a:fillRect/>
            </a:stretch>
          </a:blipFill>
        </p:spPr>
      </p:sp>
      <p:sp>
        <p:nvSpPr>
          <p:cNvPr id="10" name="TextBox 10"/>
          <p:cNvSpPr txBox="1"/>
          <p:nvPr/>
        </p:nvSpPr>
        <p:spPr>
          <a:xfrm>
            <a:off x="2784284" y="304811"/>
            <a:ext cx="7639278" cy="1470082"/>
          </a:xfrm>
          <a:prstGeom prst="rect">
            <a:avLst/>
          </a:prstGeom>
        </p:spPr>
        <p:txBody>
          <a:bodyPr lIns="0" tIns="0" rIns="0" bIns="0" rtlCol="0" anchor="t">
            <a:spAutoFit/>
          </a:bodyPr>
          <a:lstStyle/>
          <a:p>
            <a:pPr algn="ctr" defTabSz="609630">
              <a:lnSpc>
                <a:spcPts val="3896"/>
              </a:lnSpc>
              <a:spcBef>
                <a:spcPct val="0"/>
              </a:spcBef>
            </a:pPr>
            <a:r>
              <a:rPr lang="en-US" sz="3247">
                <a:solidFill>
                  <a:srgbClr val="534340"/>
                </a:solidFill>
                <a:latin typeface="Cambria Bold"/>
              </a:rPr>
              <a:t>Đọc thuộc lòng đoạn thơ khoảng 80 chữ trong một bài thơ đã học dưới đây và trả lời câu hỏi.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357134"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685800" y="2097558"/>
            <a:ext cx="7402836" cy="2662885"/>
          </a:xfrm>
          <a:custGeom>
            <a:avLst/>
            <a:gdLst/>
            <a:ahLst/>
            <a:cxnLst/>
            <a:rect l="l" t="t" r="r" b="b"/>
            <a:pathLst>
              <a:path w="11104254" h="3994327">
                <a:moveTo>
                  <a:pt x="0" y="0"/>
                </a:moveTo>
                <a:lnTo>
                  <a:pt x="11104254" y="0"/>
                </a:lnTo>
                <a:lnTo>
                  <a:pt x="11104254" y="3994326"/>
                </a:lnTo>
                <a:lnTo>
                  <a:pt x="0" y="3994326"/>
                </a:lnTo>
                <a:lnTo>
                  <a:pt x="0" y="0"/>
                </a:lnTo>
                <a:close/>
              </a:path>
            </a:pathLst>
          </a:custGeom>
          <a:blipFill>
            <a:blip r:embed="rId10"/>
            <a:stretch>
              <a:fillRect l="-328" t="-106851" r="-98548" b="-11377"/>
            </a:stretch>
          </a:blipFill>
        </p:spPr>
      </p:sp>
      <p:sp>
        <p:nvSpPr>
          <p:cNvPr id="8" name="Freeform 8"/>
          <p:cNvSpPr/>
          <p:nvPr/>
        </p:nvSpPr>
        <p:spPr>
          <a:xfrm>
            <a:off x="1826439" y="311161"/>
            <a:ext cx="887995" cy="1277691"/>
          </a:xfrm>
          <a:custGeom>
            <a:avLst/>
            <a:gdLst/>
            <a:ahLst/>
            <a:cxnLst/>
            <a:rect l="l" t="t" r="r" b="b"/>
            <a:pathLst>
              <a:path w="1331993" h="1916537">
                <a:moveTo>
                  <a:pt x="0" y="0"/>
                </a:moveTo>
                <a:lnTo>
                  <a:pt x="1331993" y="0"/>
                </a:lnTo>
                <a:lnTo>
                  <a:pt x="1331993" y="1916537"/>
                </a:lnTo>
                <a:lnTo>
                  <a:pt x="0" y="1916537"/>
                </a:lnTo>
                <a:lnTo>
                  <a:pt x="0" y="0"/>
                </a:lnTo>
                <a:close/>
              </a:path>
            </a:pathLst>
          </a:custGeom>
          <a:blipFill>
            <a:blip r:embed="rId11"/>
            <a:stretch>
              <a:fillRect/>
            </a:stretch>
          </a:blipFill>
        </p:spPr>
      </p:sp>
      <p:sp>
        <p:nvSpPr>
          <p:cNvPr id="9" name="Freeform 9"/>
          <p:cNvSpPr/>
          <p:nvPr/>
        </p:nvSpPr>
        <p:spPr>
          <a:xfrm>
            <a:off x="8088636" y="1051566"/>
            <a:ext cx="3349649" cy="5889494"/>
          </a:xfrm>
          <a:custGeom>
            <a:avLst/>
            <a:gdLst/>
            <a:ahLst/>
            <a:cxnLst/>
            <a:rect l="l" t="t" r="r" b="b"/>
            <a:pathLst>
              <a:path w="5024474" h="8834241">
                <a:moveTo>
                  <a:pt x="0" y="0"/>
                </a:moveTo>
                <a:lnTo>
                  <a:pt x="5024475" y="0"/>
                </a:lnTo>
                <a:lnTo>
                  <a:pt x="5024475" y="8834241"/>
                </a:lnTo>
                <a:lnTo>
                  <a:pt x="0" y="883424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TextBox 10"/>
          <p:cNvSpPr txBox="1"/>
          <p:nvPr/>
        </p:nvSpPr>
        <p:spPr>
          <a:xfrm>
            <a:off x="2784284" y="304811"/>
            <a:ext cx="7639278" cy="1470082"/>
          </a:xfrm>
          <a:prstGeom prst="rect">
            <a:avLst/>
          </a:prstGeom>
        </p:spPr>
        <p:txBody>
          <a:bodyPr lIns="0" tIns="0" rIns="0" bIns="0" rtlCol="0" anchor="t">
            <a:spAutoFit/>
          </a:bodyPr>
          <a:lstStyle/>
          <a:p>
            <a:pPr algn="ctr" defTabSz="609630">
              <a:lnSpc>
                <a:spcPts val="3896"/>
              </a:lnSpc>
              <a:spcBef>
                <a:spcPct val="0"/>
              </a:spcBef>
            </a:pPr>
            <a:r>
              <a:rPr lang="en-US" sz="3247">
                <a:solidFill>
                  <a:srgbClr val="534340"/>
                </a:solidFill>
                <a:latin typeface="Cambria Bold"/>
              </a:rPr>
              <a:t>Đọc thuộc lòng đoạn thơ khoảng 80 chữ trong một bài thơ đã học dưới đây và trả lời câu hỏi.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357134"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954863" y="2207933"/>
            <a:ext cx="7187783" cy="3107017"/>
          </a:xfrm>
          <a:custGeom>
            <a:avLst/>
            <a:gdLst/>
            <a:ahLst/>
            <a:cxnLst/>
            <a:rect l="l" t="t" r="r" b="b"/>
            <a:pathLst>
              <a:path w="10031649" h="4304489">
                <a:moveTo>
                  <a:pt x="0" y="0"/>
                </a:moveTo>
                <a:lnTo>
                  <a:pt x="10031649" y="0"/>
                </a:lnTo>
                <a:lnTo>
                  <a:pt x="10031649" y="4304489"/>
                </a:lnTo>
                <a:lnTo>
                  <a:pt x="0" y="4304489"/>
                </a:lnTo>
                <a:lnTo>
                  <a:pt x="0" y="0"/>
                </a:lnTo>
                <a:close/>
              </a:path>
            </a:pathLst>
          </a:custGeom>
          <a:blipFill>
            <a:blip r:embed="rId10"/>
            <a:stretch>
              <a:fillRect l="-107718" t="-88911" r="-946" b="-3035"/>
            </a:stretch>
          </a:blipFill>
        </p:spPr>
      </p:sp>
      <p:sp>
        <p:nvSpPr>
          <p:cNvPr id="8" name="Freeform 8"/>
          <p:cNvSpPr/>
          <p:nvPr/>
        </p:nvSpPr>
        <p:spPr>
          <a:xfrm>
            <a:off x="1826439" y="311161"/>
            <a:ext cx="887995" cy="1277691"/>
          </a:xfrm>
          <a:custGeom>
            <a:avLst/>
            <a:gdLst/>
            <a:ahLst/>
            <a:cxnLst/>
            <a:rect l="l" t="t" r="r" b="b"/>
            <a:pathLst>
              <a:path w="1331993" h="1916537">
                <a:moveTo>
                  <a:pt x="0" y="0"/>
                </a:moveTo>
                <a:lnTo>
                  <a:pt x="1331993" y="0"/>
                </a:lnTo>
                <a:lnTo>
                  <a:pt x="1331993" y="1916537"/>
                </a:lnTo>
                <a:lnTo>
                  <a:pt x="0" y="1916537"/>
                </a:lnTo>
                <a:lnTo>
                  <a:pt x="0" y="0"/>
                </a:lnTo>
                <a:close/>
              </a:path>
            </a:pathLst>
          </a:custGeom>
          <a:blipFill>
            <a:blip r:embed="rId11"/>
            <a:stretch>
              <a:fillRect/>
            </a:stretch>
          </a:blipFill>
        </p:spPr>
      </p:sp>
      <p:sp>
        <p:nvSpPr>
          <p:cNvPr id="9" name="Freeform 9"/>
          <p:cNvSpPr/>
          <p:nvPr/>
        </p:nvSpPr>
        <p:spPr>
          <a:xfrm>
            <a:off x="8342509" y="1588852"/>
            <a:ext cx="3360523" cy="5066030"/>
          </a:xfrm>
          <a:custGeom>
            <a:avLst/>
            <a:gdLst/>
            <a:ahLst/>
            <a:cxnLst/>
            <a:rect l="l" t="t" r="r" b="b"/>
            <a:pathLst>
              <a:path w="5040784" h="7599045">
                <a:moveTo>
                  <a:pt x="0" y="0"/>
                </a:moveTo>
                <a:lnTo>
                  <a:pt x="5040784" y="0"/>
                </a:lnTo>
                <a:lnTo>
                  <a:pt x="5040784" y="7599046"/>
                </a:lnTo>
                <a:lnTo>
                  <a:pt x="0" y="7599046"/>
                </a:lnTo>
                <a:lnTo>
                  <a:pt x="0" y="0"/>
                </a:lnTo>
                <a:close/>
              </a:path>
            </a:pathLst>
          </a:custGeom>
          <a:blipFill>
            <a:blip r:embed="rId12"/>
            <a:stretch>
              <a:fillRect/>
            </a:stretch>
          </a:blipFill>
        </p:spPr>
      </p:sp>
      <p:sp>
        <p:nvSpPr>
          <p:cNvPr id="10" name="TextBox 10"/>
          <p:cNvSpPr txBox="1"/>
          <p:nvPr/>
        </p:nvSpPr>
        <p:spPr>
          <a:xfrm>
            <a:off x="2784284" y="304811"/>
            <a:ext cx="7639278" cy="1470082"/>
          </a:xfrm>
          <a:prstGeom prst="rect">
            <a:avLst/>
          </a:prstGeom>
        </p:spPr>
        <p:txBody>
          <a:bodyPr lIns="0" tIns="0" rIns="0" bIns="0" rtlCol="0" anchor="t">
            <a:spAutoFit/>
          </a:bodyPr>
          <a:lstStyle/>
          <a:p>
            <a:pPr algn="ctr" defTabSz="609630">
              <a:lnSpc>
                <a:spcPts val="3896"/>
              </a:lnSpc>
              <a:spcBef>
                <a:spcPct val="0"/>
              </a:spcBef>
            </a:pPr>
            <a:r>
              <a:rPr lang="en-US" sz="3247">
                <a:solidFill>
                  <a:srgbClr val="534340"/>
                </a:solidFill>
                <a:latin typeface="Cambria Bold"/>
              </a:rPr>
              <a:t>Đọc thuộc lòng đoạn thơ khoảng 80 chữ trong một bài thơ đã học dưới đây và trả lời câu hỏi.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389792" y="5000572"/>
            <a:ext cx="1532553" cy="1721969"/>
          </a:xfrm>
          <a:custGeom>
            <a:avLst/>
            <a:gdLst/>
            <a:ahLst/>
            <a:cxnLst/>
            <a:rect l="l" t="t" r="r" b="b"/>
            <a:pathLst>
              <a:path w="2298829" h="2582954">
                <a:moveTo>
                  <a:pt x="0" y="0"/>
                </a:moveTo>
                <a:lnTo>
                  <a:pt x="2298829" y="0"/>
                </a:lnTo>
                <a:lnTo>
                  <a:pt x="2298829" y="2582955"/>
                </a:lnTo>
                <a:lnTo>
                  <a:pt x="0" y="258295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911087" y="135458"/>
            <a:ext cx="1011257" cy="1470029"/>
          </a:xfrm>
          <a:custGeom>
            <a:avLst/>
            <a:gdLst/>
            <a:ahLst/>
            <a:cxnLst/>
            <a:rect l="l" t="t" r="r" b="b"/>
            <a:pathLst>
              <a:path w="1516886" h="2205043">
                <a:moveTo>
                  <a:pt x="0" y="0"/>
                </a:moveTo>
                <a:lnTo>
                  <a:pt x="1516886" y="0"/>
                </a:lnTo>
                <a:lnTo>
                  <a:pt x="1516886" y="2205044"/>
                </a:lnTo>
                <a:lnTo>
                  <a:pt x="0" y="2205044"/>
                </a:lnTo>
                <a:lnTo>
                  <a:pt x="0" y="0"/>
                </a:lnTo>
                <a:close/>
              </a:path>
            </a:pathLst>
          </a:custGeom>
          <a:blipFill>
            <a:blip r:embed="rId10"/>
            <a:stretch>
              <a:fillRect/>
            </a:stretch>
          </a:blipFill>
        </p:spPr>
      </p:sp>
      <p:sp>
        <p:nvSpPr>
          <p:cNvPr id="8" name="Freeform 8"/>
          <p:cNvSpPr/>
          <p:nvPr/>
        </p:nvSpPr>
        <p:spPr>
          <a:xfrm>
            <a:off x="8108772" y="1338214"/>
            <a:ext cx="3397428" cy="2620873"/>
          </a:xfrm>
          <a:custGeom>
            <a:avLst/>
            <a:gdLst/>
            <a:ahLst/>
            <a:cxnLst/>
            <a:rect l="l" t="t" r="r" b="b"/>
            <a:pathLst>
              <a:path w="5096142" h="3931309">
                <a:moveTo>
                  <a:pt x="0" y="0"/>
                </a:moveTo>
                <a:lnTo>
                  <a:pt x="5096142" y="0"/>
                </a:lnTo>
                <a:lnTo>
                  <a:pt x="5096142" y="3931309"/>
                </a:lnTo>
                <a:lnTo>
                  <a:pt x="0" y="3931309"/>
                </a:lnTo>
                <a:lnTo>
                  <a:pt x="0" y="0"/>
                </a:lnTo>
                <a:close/>
              </a:path>
            </a:pathLst>
          </a:custGeom>
          <a:blipFill>
            <a:blip r:embed="rId11"/>
            <a:stretch>
              <a:fillRect/>
            </a:stretch>
          </a:blipFill>
        </p:spPr>
      </p:sp>
      <p:sp>
        <p:nvSpPr>
          <p:cNvPr id="9" name="TextBox 9"/>
          <p:cNvSpPr txBox="1"/>
          <p:nvPr/>
        </p:nvSpPr>
        <p:spPr>
          <a:xfrm>
            <a:off x="1978667" y="440467"/>
            <a:ext cx="8197451" cy="589457"/>
          </a:xfrm>
          <a:prstGeom prst="rect">
            <a:avLst/>
          </a:prstGeom>
        </p:spPr>
        <p:txBody>
          <a:bodyPr lIns="0" tIns="0" rIns="0" bIns="0" rtlCol="0" anchor="t">
            <a:spAutoFit/>
          </a:bodyPr>
          <a:lstStyle/>
          <a:p>
            <a:pPr algn="ctr" defTabSz="609630">
              <a:lnSpc>
                <a:spcPts val="4862"/>
              </a:lnSpc>
              <a:spcBef>
                <a:spcPct val="0"/>
              </a:spcBef>
            </a:pPr>
            <a:r>
              <a:rPr lang="en-US" sz="4052" dirty="0" err="1">
                <a:solidFill>
                  <a:srgbClr val="534340"/>
                </a:solidFill>
                <a:latin typeface="Cambria Bold"/>
              </a:rPr>
              <a:t>Đọc</a:t>
            </a:r>
            <a:r>
              <a:rPr lang="en-US" sz="4052" dirty="0">
                <a:solidFill>
                  <a:srgbClr val="534340"/>
                </a:solidFill>
                <a:latin typeface="Cambria Bold"/>
              </a:rPr>
              <a:t> </a:t>
            </a:r>
            <a:r>
              <a:rPr lang="en-US" sz="4052" dirty="0" err="1">
                <a:solidFill>
                  <a:srgbClr val="534340"/>
                </a:solidFill>
                <a:latin typeface="Cambria Bold"/>
              </a:rPr>
              <a:t>bài</a:t>
            </a:r>
            <a:r>
              <a:rPr lang="en-US" sz="4052" dirty="0">
                <a:solidFill>
                  <a:srgbClr val="534340"/>
                </a:solidFill>
                <a:latin typeface="Cambria Bold"/>
              </a:rPr>
              <a:t> </a:t>
            </a:r>
            <a:r>
              <a:rPr lang="en-US" sz="4052" dirty="0" err="1">
                <a:solidFill>
                  <a:srgbClr val="534340"/>
                </a:solidFill>
                <a:latin typeface="Cambria Bold"/>
              </a:rPr>
              <a:t>sau</a:t>
            </a:r>
            <a:r>
              <a:rPr lang="en-US" sz="4052" dirty="0">
                <a:solidFill>
                  <a:srgbClr val="534340"/>
                </a:solidFill>
                <a:latin typeface="Cambria Bold"/>
              </a:rPr>
              <a:t> </a:t>
            </a:r>
            <a:r>
              <a:rPr lang="en-US" sz="4052" dirty="0" err="1">
                <a:solidFill>
                  <a:srgbClr val="534340"/>
                </a:solidFill>
                <a:latin typeface="Cambria Bold"/>
              </a:rPr>
              <a:t>đây</a:t>
            </a:r>
            <a:r>
              <a:rPr lang="en-US" sz="4052" dirty="0">
                <a:solidFill>
                  <a:srgbClr val="534340"/>
                </a:solidFill>
                <a:latin typeface="Cambria Bold"/>
              </a:rPr>
              <a:t> </a:t>
            </a:r>
            <a:r>
              <a:rPr lang="en-US" sz="4052" dirty="0" err="1">
                <a:solidFill>
                  <a:srgbClr val="534340"/>
                </a:solidFill>
                <a:latin typeface="Cambria Bold"/>
              </a:rPr>
              <a:t>và</a:t>
            </a:r>
            <a:r>
              <a:rPr lang="en-US" sz="4052" dirty="0">
                <a:solidFill>
                  <a:srgbClr val="534340"/>
                </a:solidFill>
                <a:latin typeface="Cambria Bold"/>
              </a:rPr>
              <a:t> </a:t>
            </a:r>
            <a:r>
              <a:rPr lang="en-US" sz="4052" dirty="0" err="1">
                <a:solidFill>
                  <a:srgbClr val="534340"/>
                </a:solidFill>
                <a:latin typeface="Cambria Bold"/>
              </a:rPr>
              <a:t>trả</a:t>
            </a:r>
            <a:r>
              <a:rPr lang="en-US" sz="4052" dirty="0">
                <a:solidFill>
                  <a:srgbClr val="534340"/>
                </a:solidFill>
                <a:latin typeface="Cambria Bold"/>
              </a:rPr>
              <a:t> </a:t>
            </a:r>
            <a:r>
              <a:rPr lang="en-US" sz="4052" dirty="0" err="1">
                <a:solidFill>
                  <a:srgbClr val="534340"/>
                </a:solidFill>
                <a:latin typeface="Cambria Bold"/>
              </a:rPr>
              <a:t>lời</a:t>
            </a:r>
            <a:r>
              <a:rPr lang="en-US" sz="4052" dirty="0">
                <a:solidFill>
                  <a:srgbClr val="534340"/>
                </a:solidFill>
                <a:latin typeface="Cambria Bold"/>
              </a:rPr>
              <a:t> </a:t>
            </a:r>
            <a:r>
              <a:rPr lang="en-US" sz="4052" dirty="0" err="1">
                <a:solidFill>
                  <a:srgbClr val="534340"/>
                </a:solidFill>
                <a:latin typeface="Cambria Bold"/>
              </a:rPr>
              <a:t>câu</a:t>
            </a:r>
            <a:r>
              <a:rPr lang="en-US" sz="4052" dirty="0">
                <a:solidFill>
                  <a:srgbClr val="534340"/>
                </a:solidFill>
                <a:latin typeface="Cambria Bold"/>
              </a:rPr>
              <a:t> </a:t>
            </a:r>
            <a:r>
              <a:rPr lang="en-US" sz="4052" dirty="0" err="1">
                <a:solidFill>
                  <a:srgbClr val="534340"/>
                </a:solidFill>
                <a:latin typeface="Cambria Bold"/>
              </a:rPr>
              <a:t>hỏi</a:t>
            </a:r>
            <a:endParaRPr lang="en-US" sz="4052" dirty="0">
              <a:solidFill>
                <a:srgbClr val="534340"/>
              </a:solidFill>
              <a:latin typeface="Cambria Bold"/>
            </a:endParaRPr>
          </a:p>
        </p:txBody>
      </p:sp>
      <p:sp>
        <p:nvSpPr>
          <p:cNvPr id="10" name="TextBox 10"/>
          <p:cNvSpPr txBox="1"/>
          <p:nvPr/>
        </p:nvSpPr>
        <p:spPr>
          <a:xfrm>
            <a:off x="862062" y="1160904"/>
            <a:ext cx="7014628" cy="3270575"/>
          </a:xfrm>
          <a:prstGeom prst="rect">
            <a:avLst/>
          </a:prstGeom>
        </p:spPr>
        <p:txBody>
          <a:bodyPr lIns="0" tIns="0" rIns="0" bIns="0" rtlCol="0" anchor="t">
            <a:spAutoFit/>
          </a:bodyPr>
          <a:lstStyle/>
          <a:p>
            <a:pPr algn="ctr" defTabSz="609630">
              <a:lnSpc>
                <a:spcPts val="4280"/>
              </a:lnSpc>
            </a:pPr>
            <a:r>
              <a:rPr lang="en-US" sz="3424" dirty="0" err="1">
                <a:solidFill>
                  <a:srgbClr val="6B7B4F"/>
                </a:solidFill>
                <a:latin typeface="Cambria Bold"/>
              </a:rPr>
              <a:t>Trứng</a:t>
            </a:r>
            <a:r>
              <a:rPr lang="en-US" sz="3424" dirty="0">
                <a:solidFill>
                  <a:srgbClr val="6B7B4F"/>
                </a:solidFill>
                <a:latin typeface="Cambria Bold"/>
              </a:rPr>
              <a:t> </a:t>
            </a:r>
            <a:r>
              <a:rPr lang="en-US" sz="3424" dirty="0" err="1">
                <a:solidFill>
                  <a:srgbClr val="6B7B4F"/>
                </a:solidFill>
                <a:latin typeface="Cambria Bold"/>
              </a:rPr>
              <a:t>bọ</a:t>
            </a:r>
            <a:r>
              <a:rPr lang="en-US" sz="3424" dirty="0">
                <a:solidFill>
                  <a:srgbClr val="6B7B4F"/>
                </a:solidFill>
                <a:latin typeface="Cambria Bold"/>
              </a:rPr>
              <a:t> </a:t>
            </a:r>
            <a:r>
              <a:rPr lang="en-US" sz="3424" dirty="0" err="1">
                <a:solidFill>
                  <a:srgbClr val="6B7B4F"/>
                </a:solidFill>
                <a:latin typeface="Cambria Bold"/>
              </a:rPr>
              <a:t>ngựa</a:t>
            </a:r>
            <a:r>
              <a:rPr lang="en-US" sz="3424" dirty="0">
                <a:solidFill>
                  <a:srgbClr val="6B7B4F"/>
                </a:solidFill>
                <a:latin typeface="Cambria Bold"/>
              </a:rPr>
              <a:t> </a:t>
            </a:r>
            <a:r>
              <a:rPr lang="en-US" sz="3424" dirty="0" err="1">
                <a:solidFill>
                  <a:srgbClr val="6B7B4F"/>
                </a:solidFill>
                <a:latin typeface="Cambria Bold"/>
              </a:rPr>
              <a:t>nở</a:t>
            </a:r>
            <a:endParaRPr lang="en-US" sz="3424" dirty="0">
              <a:solidFill>
                <a:srgbClr val="6B7B4F"/>
              </a:solidFill>
              <a:latin typeface="Cambria Bold"/>
            </a:endParaRPr>
          </a:p>
          <a:p>
            <a:pPr algn="just" defTabSz="609630">
              <a:lnSpc>
                <a:spcPts val="4280"/>
              </a:lnSpc>
            </a:pPr>
            <a:r>
              <a:rPr lang="en-US" sz="3424" dirty="0" err="1">
                <a:solidFill>
                  <a:srgbClr val="534340"/>
                </a:solidFill>
                <a:latin typeface="Cambria"/>
              </a:rPr>
              <a:t>Cành</a:t>
            </a:r>
            <a:r>
              <a:rPr lang="en-US" sz="3424" dirty="0">
                <a:solidFill>
                  <a:srgbClr val="534340"/>
                </a:solidFill>
                <a:latin typeface="Cambria"/>
              </a:rPr>
              <a:t> </a:t>
            </a:r>
            <a:r>
              <a:rPr lang="en-US" sz="3424" dirty="0" err="1">
                <a:solidFill>
                  <a:srgbClr val="534340"/>
                </a:solidFill>
                <a:latin typeface="Cambria"/>
              </a:rPr>
              <a:t>chanh</a:t>
            </a:r>
            <a:r>
              <a:rPr lang="en-US" sz="3424" dirty="0">
                <a:solidFill>
                  <a:srgbClr val="534340"/>
                </a:solidFill>
                <a:latin typeface="Cambria"/>
              </a:rPr>
              <a:t> </a:t>
            </a:r>
            <a:r>
              <a:rPr lang="en-US" sz="3424" dirty="0" err="1">
                <a:solidFill>
                  <a:srgbClr val="534340"/>
                </a:solidFill>
                <a:latin typeface="Cambria"/>
              </a:rPr>
              <a:t>bên</a:t>
            </a:r>
            <a:r>
              <a:rPr lang="en-US" sz="3424" dirty="0">
                <a:solidFill>
                  <a:srgbClr val="534340"/>
                </a:solidFill>
                <a:latin typeface="Cambria"/>
              </a:rPr>
              <a:t> </a:t>
            </a:r>
            <a:r>
              <a:rPr lang="en-US" sz="3424" dirty="0" err="1">
                <a:solidFill>
                  <a:srgbClr val="534340"/>
                </a:solidFill>
                <a:latin typeface="Cambria"/>
              </a:rPr>
              <a:t>cửa</a:t>
            </a:r>
            <a:r>
              <a:rPr lang="en-US" sz="3424" dirty="0">
                <a:solidFill>
                  <a:srgbClr val="534340"/>
                </a:solidFill>
                <a:latin typeface="Cambria"/>
              </a:rPr>
              <a:t> </a:t>
            </a:r>
            <a:r>
              <a:rPr lang="en-US" sz="3424" dirty="0" err="1">
                <a:solidFill>
                  <a:srgbClr val="534340"/>
                </a:solidFill>
                <a:latin typeface="Cambria"/>
              </a:rPr>
              <a:t>sổ</a:t>
            </a:r>
            <a:r>
              <a:rPr lang="en-US" sz="3424" dirty="0">
                <a:solidFill>
                  <a:srgbClr val="534340"/>
                </a:solidFill>
                <a:latin typeface="Cambria"/>
              </a:rPr>
              <a:t> </a:t>
            </a:r>
            <a:r>
              <a:rPr lang="en-US" sz="3424" dirty="0" err="1">
                <a:solidFill>
                  <a:srgbClr val="534340"/>
                </a:solidFill>
                <a:latin typeface="Cambria"/>
              </a:rPr>
              <a:t>đung</a:t>
            </a:r>
            <a:r>
              <a:rPr lang="en-US" sz="3424" dirty="0">
                <a:solidFill>
                  <a:srgbClr val="534340"/>
                </a:solidFill>
                <a:latin typeface="Cambria"/>
              </a:rPr>
              <a:t> </a:t>
            </a:r>
            <a:r>
              <a:rPr lang="en-US" sz="3424" dirty="0" err="1">
                <a:solidFill>
                  <a:srgbClr val="534340"/>
                </a:solidFill>
                <a:latin typeface="Cambria"/>
              </a:rPr>
              <a:t>đưa</a:t>
            </a:r>
            <a:r>
              <a:rPr lang="en-US" sz="3424" dirty="0">
                <a:solidFill>
                  <a:srgbClr val="534340"/>
                </a:solidFill>
                <a:latin typeface="Cambria"/>
              </a:rPr>
              <a:t>, </a:t>
            </a:r>
            <a:r>
              <a:rPr lang="en-US" sz="3424" dirty="0" err="1">
                <a:solidFill>
                  <a:srgbClr val="534340"/>
                </a:solidFill>
                <a:latin typeface="Cambria"/>
              </a:rPr>
              <a:t>xanh</a:t>
            </a:r>
            <a:r>
              <a:rPr lang="en-US" sz="3424" dirty="0">
                <a:solidFill>
                  <a:srgbClr val="534340"/>
                </a:solidFill>
                <a:latin typeface="Cambria"/>
              </a:rPr>
              <a:t> </a:t>
            </a:r>
            <a:r>
              <a:rPr lang="en-US" sz="3424" dirty="0" err="1">
                <a:solidFill>
                  <a:srgbClr val="534340"/>
                </a:solidFill>
                <a:latin typeface="Cambria"/>
              </a:rPr>
              <a:t>mát</a:t>
            </a:r>
            <a:r>
              <a:rPr lang="en-US" sz="3424" dirty="0">
                <a:solidFill>
                  <a:srgbClr val="534340"/>
                </a:solidFill>
                <a:latin typeface="Cambria"/>
              </a:rPr>
              <a:t> </a:t>
            </a:r>
            <a:r>
              <a:rPr lang="en-US" sz="3424" dirty="0" err="1">
                <a:solidFill>
                  <a:srgbClr val="534340"/>
                </a:solidFill>
                <a:latin typeface="Cambria"/>
              </a:rPr>
              <a:t>sau</a:t>
            </a:r>
            <a:r>
              <a:rPr lang="en-US" sz="3424" dirty="0">
                <a:solidFill>
                  <a:srgbClr val="534340"/>
                </a:solidFill>
                <a:latin typeface="Cambria"/>
              </a:rPr>
              <a:t> </a:t>
            </a:r>
            <a:r>
              <a:rPr lang="en-US" sz="3424" dirty="0" err="1">
                <a:solidFill>
                  <a:srgbClr val="534340"/>
                </a:solidFill>
                <a:latin typeface="Cambria"/>
              </a:rPr>
              <a:t>cơn</a:t>
            </a:r>
            <a:r>
              <a:rPr lang="en-US" sz="3424" dirty="0">
                <a:solidFill>
                  <a:srgbClr val="534340"/>
                </a:solidFill>
                <a:latin typeface="Cambria"/>
              </a:rPr>
              <a:t> </a:t>
            </a:r>
            <a:r>
              <a:rPr lang="en-US" sz="3424" dirty="0" err="1">
                <a:solidFill>
                  <a:srgbClr val="534340"/>
                </a:solidFill>
                <a:latin typeface="Cambria"/>
              </a:rPr>
              <a:t>mưa</a:t>
            </a:r>
            <a:r>
              <a:rPr lang="en-US" sz="3424" dirty="0">
                <a:solidFill>
                  <a:srgbClr val="534340"/>
                </a:solidFill>
                <a:latin typeface="Cambria"/>
              </a:rPr>
              <a:t>. </a:t>
            </a:r>
            <a:r>
              <a:rPr lang="en-US" sz="3424" dirty="0" err="1">
                <a:solidFill>
                  <a:srgbClr val="534340"/>
                </a:solidFill>
                <a:latin typeface="Cambria"/>
              </a:rPr>
              <a:t>Mấy</a:t>
            </a:r>
            <a:r>
              <a:rPr lang="en-US" sz="3424" dirty="0">
                <a:solidFill>
                  <a:srgbClr val="534340"/>
                </a:solidFill>
                <a:latin typeface="Cambria"/>
              </a:rPr>
              <a:t> </a:t>
            </a:r>
            <a:r>
              <a:rPr lang="en-US" sz="3424" dirty="0" err="1">
                <a:solidFill>
                  <a:srgbClr val="534340"/>
                </a:solidFill>
                <a:latin typeface="Cambria"/>
              </a:rPr>
              <a:t>quả</a:t>
            </a:r>
            <a:r>
              <a:rPr lang="en-US" sz="3424" dirty="0">
                <a:solidFill>
                  <a:srgbClr val="534340"/>
                </a:solidFill>
                <a:latin typeface="Cambria"/>
              </a:rPr>
              <a:t> </a:t>
            </a:r>
            <a:r>
              <a:rPr lang="en-US" sz="3424" dirty="0" err="1">
                <a:solidFill>
                  <a:srgbClr val="534340"/>
                </a:solidFill>
                <a:latin typeface="Cambria"/>
              </a:rPr>
              <a:t>chanh</a:t>
            </a:r>
            <a:r>
              <a:rPr lang="en-US" sz="3424" dirty="0">
                <a:solidFill>
                  <a:srgbClr val="534340"/>
                </a:solidFill>
                <a:latin typeface="Cambria"/>
              </a:rPr>
              <a:t> non </a:t>
            </a:r>
            <a:r>
              <a:rPr lang="en-US" sz="3424" dirty="0" err="1">
                <a:solidFill>
                  <a:srgbClr val="534340"/>
                </a:solidFill>
                <a:latin typeface="Cambria"/>
              </a:rPr>
              <a:t>mới</a:t>
            </a:r>
            <a:r>
              <a:rPr lang="en-US" sz="3424" dirty="0">
                <a:solidFill>
                  <a:srgbClr val="534340"/>
                </a:solidFill>
                <a:latin typeface="Cambria"/>
              </a:rPr>
              <a:t> </a:t>
            </a:r>
            <a:r>
              <a:rPr lang="en-US" sz="3424" dirty="0" err="1">
                <a:solidFill>
                  <a:srgbClr val="534340"/>
                </a:solidFill>
                <a:latin typeface="Cambria"/>
              </a:rPr>
              <a:t>đậu</a:t>
            </a:r>
            <a:r>
              <a:rPr lang="en-US" sz="3424" dirty="0">
                <a:solidFill>
                  <a:srgbClr val="534340"/>
                </a:solidFill>
                <a:latin typeface="Cambria"/>
              </a:rPr>
              <a:t> nom </a:t>
            </a:r>
            <a:r>
              <a:rPr lang="en-US" sz="3424" dirty="0" err="1">
                <a:solidFill>
                  <a:srgbClr val="534340"/>
                </a:solidFill>
                <a:latin typeface="Cambria"/>
              </a:rPr>
              <a:t>đáng</a:t>
            </a:r>
            <a:r>
              <a:rPr lang="en-US" sz="3424" dirty="0">
                <a:solidFill>
                  <a:srgbClr val="534340"/>
                </a:solidFill>
                <a:latin typeface="Cambria"/>
              </a:rPr>
              <a:t> </a:t>
            </a:r>
            <a:r>
              <a:rPr lang="en-US" sz="3424" dirty="0" err="1">
                <a:solidFill>
                  <a:srgbClr val="534340"/>
                </a:solidFill>
                <a:latin typeface="Cambria"/>
              </a:rPr>
              <a:t>yêu</a:t>
            </a:r>
            <a:r>
              <a:rPr lang="en-US" sz="3424" dirty="0">
                <a:solidFill>
                  <a:srgbClr val="534340"/>
                </a:solidFill>
                <a:latin typeface="Cambria"/>
              </a:rPr>
              <a:t> </a:t>
            </a:r>
            <a:r>
              <a:rPr lang="en-US" sz="3424" dirty="0" err="1">
                <a:solidFill>
                  <a:srgbClr val="534340"/>
                </a:solidFill>
                <a:latin typeface="Cambria"/>
              </a:rPr>
              <a:t>lạ</a:t>
            </a:r>
            <a:r>
              <a:rPr lang="en-US" sz="3424" dirty="0">
                <a:solidFill>
                  <a:srgbClr val="534340"/>
                </a:solidFill>
                <a:latin typeface="Cambria"/>
              </a:rPr>
              <a:t>. </a:t>
            </a:r>
            <a:r>
              <a:rPr lang="en-US" sz="3424" dirty="0" err="1">
                <a:solidFill>
                  <a:srgbClr val="534340"/>
                </a:solidFill>
                <a:latin typeface="Cambria"/>
              </a:rPr>
              <a:t>Bỗng</a:t>
            </a:r>
            <a:r>
              <a:rPr lang="en-US" sz="3424" dirty="0">
                <a:solidFill>
                  <a:srgbClr val="534340"/>
                </a:solidFill>
                <a:latin typeface="Cambria"/>
              </a:rPr>
              <a:t> </a:t>
            </a:r>
            <a:r>
              <a:rPr lang="en-US" sz="3424" dirty="0" err="1">
                <a:solidFill>
                  <a:srgbClr val="534340"/>
                </a:solidFill>
                <a:latin typeface="Cambria"/>
              </a:rPr>
              <a:t>một</a:t>
            </a:r>
            <a:r>
              <a:rPr lang="en-US" sz="3424" dirty="0">
                <a:solidFill>
                  <a:srgbClr val="534340"/>
                </a:solidFill>
                <a:latin typeface="Cambria"/>
              </a:rPr>
              <a:t> </a:t>
            </a:r>
            <a:r>
              <a:rPr lang="en-US" sz="3424" dirty="0" err="1">
                <a:solidFill>
                  <a:srgbClr val="534340"/>
                </a:solidFill>
                <a:latin typeface="Cambria"/>
              </a:rPr>
              <a:t>sự</a:t>
            </a:r>
            <a:r>
              <a:rPr lang="en-US" sz="3424" dirty="0">
                <a:solidFill>
                  <a:srgbClr val="534340"/>
                </a:solidFill>
                <a:latin typeface="Cambria"/>
              </a:rPr>
              <a:t> </a:t>
            </a:r>
            <a:r>
              <a:rPr lang="en-US" sz="3424" dirty="0" err="1">
                <a:solidFill>
                  <a:srgbClr val="534340"/>
                </a:solidFill>
                <a:latin typeface="Cambria"/>
              </a:rPr>
              <a:t>việc</a:t>
            </a:r>
            <a:r>
              <a:rPr lang="en-US" sz="3424" dirty="0">
                <a:solidFill>
                  <a:srgbClr val="534340"/>
                </a:solidFill>
                <a:latin typeface="Cambria"/>
              </a:rPr>
              <a:t> </a:t>
            </a:r>
            <a:r>
              <a:rPr lang="en-US" sz="3424" dirty="0" err="1">
                <a:solidFill>
                  <a:srgbClr val="534340"/>
                </a:solidFill>
                <a:latin typeface="Cambria"/>
              </a:rPr>
              <a:t>xảy</a:t>
            </a:r>
            <a:r>
              <a:rPr lang="en-US" sz="3424" dirty="0">
                <a:solidFill>
                  <a:srgbClr val="534340"/>
                </a:solidFill>
                <a:latin typeface="Cambria"/>
              </a:rPr>
              <a:t> </a:t>
            </a:r>
            <a:r>
              <a:rPr lang="en-US" sz="3424" dirty="0" err="1">
                <a:solidFill>
                  <a:srgbClr val="534340"/>
                </a:solidFill>
                <a:latin typeface="Cambria"/>
              </a:rPr>
              <a:t>ra</a:t>
            </a:r>
            <a:r>
              <a:rPr lang="en-US" sz="3424" dirty="0">
                <a:solidFill>
                  <a:srgbClr val="534340"/>
                </a:solidFill>
                <a:latin typeface="Cambria"/>
              </a:rPr>
              <a:t> </a:t>
            </a:r>
            <a:r>
              <a:rPr lang="en-US" sz="3424" dirty="0" err="1">
                <a:solidFill>
                  <a:srgbClr val="534340"/>
                </a:solidFill>
                <a:latin typeface="Cambria"/>
              </a:rPr>
              <a:t>khiến</a:t>
            </a:r>
            <a:r>
              <a:rPr lang="en-US" sz="3424" dirty="0">
                <a:solidFill>
                  <a:srgbClr val="534340"/>
                </a:solidFill>
                <a:latin typeface="Cambria"/>
              </a:rPr>
              <a:t> </a:t>
            </a:r>
            <a:r>
              <a:rPr lang="en-US" sz="3424" dirty="0" err="1">
                <a:solidFill>
                  <a:srgbClr val="534340"/>
                </a:solidFill>
                <a:latin typeface="Cambria"/>
              </a:rPr>
              <a:t>tôi</a:t>
            </a:r>
            <a:r>
              <a:rPr lang="en-US" sz="3424" dirty="0">
                <a:solidFill>
                  <a:srgbClr val="534340"/>
                </a:solidFill>
                <a:latin typeface="Cambria"/>
              </a:rPr>
              <a:t> </a:t>
            </a:r>
            <a:r>
              <a:rPr lang="en-US" sz="3424" dirty="0" err="1">
                <a:solidFill>
                  <a:srgbClr val="534340"/>
                </a:solidFill>
                <a:latin typeface="Cambria"/>
              </a:rPr>
              <a:t>phải</a:t>
            </a:r>
            <a:r>
              <a:rPr lang="en-US" sz="3424" dirty="0">
                <a:solidFill>
                  <a:srgbClr val="534340"/>
                </a:solidFill>
                <a:latin typeface="Cambria"/>
              </a:rPr>
              <a:t> </a:t>
            </a:r>
            <a:r>
              <a:rPr lang="en-US" sz="3424" dirty="0" err="1">
                <a:solidFill>
                  <a:srgbClr val="534340"/>
                </a:solidFill>
                <a:latin typeface="Cambria"/>
              </a:rPr>
              <a:t>đặc</a:t>
            </a:r>
            <a:r>
              <a:rPr lang="en-US" sz="3424" dirty="0">
                <a:solidFill>
                  <a:srgbClr val="534340"/>
                </a:solidFill>
                <a:latin typeface="Cambria"/>
              </a:rPr>
              <a:t> </a:t>
            </a:r>
            <a:r>
              <a:rPr lang="en-US" sz="3424" dirty="0" err="1">
                <a:solidFill>
                  <a:srgbClr val="534340"/>
                </a:solidFill>
                <a:latin typeface="Cambria"/>
              </a:rPr>
              <a:t>biệt</a:t>
            </a:r>
            <a:r>
              <a:rPr lang="en-US" sz="3424" dirty="0">
                <a:solidFill>
                  <a:srgbClr val="534340"/>
                </a:solidFill>
                <a:latin typeface="Cambria"/>
              </a:rPr>
              <a:t> </a:t>
            </a:r>
            <a:r>
              <a:rPr lang="en-US" sz="3424" dirty="0" err="1">
                <a:solidFill>
                  <a:srgbClr val="534340"/>
                </a:solidFill>
                <a:latin typeface="Cambria"/>
              </a:rPr>
              <a:t>chú</a:t>
            </a:r>
            <a:r>
              <a:rPr lang="en-US" sz="3424" dirty="0">
                <a:solidFill>
                  <a:srgbClr val="534340"/>
                </a:solidFill>
                <a:latin typeface="Cambria"/>
              </a:rPr>
              <a:t> ý: </a:t>
            </a:r>
            <a:r>
              <a:rPr lang="en-US" sz="3424" dirty="0" err="1">
                <a:solidFill>
                  <a:srgbClr val="534340"/>
                </a:solidFill>
                <a:latin typeface="Cambria"/>
              </a:rPr>
              <a:t>trứng</a:t>
            </a:r>
            <a:r>
              <a:rPr lang="en-US" sz="3424" dirty="0">
                <a:solidFill>
                  <a:srgbClr val="534340"/>
                </a:solidFill>
                <a:latin typeface="Cambria"/>
              </a:rPr>
              <a:t> </a:t>
            </a:r>
            <a:r>
              <a:rPr lang="en-US" sz="3424" dirty="0" err="1">
                <a:solidFill>
                  <a:srgbClr val="534340"/>
                </a:solidFill>
                <a:latin typeface="Cambria"/>
              </a:rPr>
              <a:t>bọ</a:t>
            </a:r>
            <a:r>
              <a:rPr lang="en-US" sz="3424" dirty="0">
                <a:solidFill>
                  <a:srgbClr val="534340"/>
                </a:solidFill>
                <a:latin typeface="Cambria"/>
              </a:rPr>
              <a:t> </a:t>
            </a:r>
            <a:r>
              <a:rPr lang="en-US" sz="3424" dirty="0" err="1">
                <a:solidFill>
                  <a:srgbClr val="534340"/>
                </a:solidFill>
                <a:latin typeface="Cambria"/>
              </a:rPr>
              <a:t>ngựa</a:t>
            </a:r>
            <a:r>
              <a:rPr lang="en-US" sz="3424" dirty="0">
                <a:solidFill>
                  <a:srgbClr val="534340"/>
                </a:solidFill>
                <a:latin typeface="Cambria"/>
              </a:rPr>
              <a:t> </a:t>
            </a:r>
            <a:r>
              <a:rPr lang="en-US" sz="3424" dirty="0" err="1">
                <a:solidFill>
                  <a:srgbClr val="534340"/>
                </a:solidFill>
                <a:latin typeface="Cambria"/>
              </a:rPr>
              <a:t>nở</a:t>
            </a:r>
            <a:r>
              <a:rPr lang="en-US" sz="3424" dirty="0">
                <a:solidFill>
                  <a:srgbClr val="534340"/>
                </a:solidFill>
                <a:latin typeface="Cambria"/>
              </a:rPr>
              <a:t>.</a:t>
            </a:r>
          </a:p>
        </p:txBody>
      </p:sp>
      <p:sp>
        <p:nvSpPr>
          <p:cNvPr id="11" name="TextBox 11"/>
          <p:cNvSpPr txBox="1"/>
          <p:nvPr/>
        </p:nvSpPr>
        <p:spPr>
          <a:xfrm>
            <a:off x="862062" y="4377664"/>
            <a:ext cx="10030203" cy="1616276"/>
          </a:xfrm>
          <a:prstGeom prst="rect">
            <a:avLst/>
          </a:prstGeom>
        </p:spPr>
        <p:txBody>
          <a:bodyPr lIns="0" tIns="0" rIns="0" bIns="0" rtlCol="0" anchor="t">
            <a:spAutoFit/>
          </a:bodyPr>
          <a:lstStyle/>
          <a:p>
            <a:pPr algn="just" defTabSz="609630">
              <a:lnSpc>
                <a:spcPts val="4280"/>
              </a:lnSpc>
            </a:pPr>
            <a:r>
              <a:rPr lang="en-US" sz="3424">
                <a:solidFill>
                  <a:srgbClr val="534340"/>
                </a:solidFill>
                <a:latin typeface="Cambria"/>
              </a:rPr>
              <a:t>Tôi đến tận gốc chanh chăm chú theo dõi. Từng đợt, từng đợt, bảy tám con một lúc, những chú bọ ngựa bé tí ti như con muỗi, màu xanh cốm, …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6"/>
          <p:cNvSpPr txBox="1"/>
          <p:nvPr/>
        </p:nvSpPr>
        <p:spPr>
          <a:xfrm>
            <a:off x="884194" y="917268"/>
            <a:ext cx="10068621" cy="5745163"/>
          </a:xfrm>
          <a:prstGeom prst="rect">
            <a:avLst/>
          </a:prstGeom>
        </p:spPr>
        <p:txBody>
          <a:bodyPr lIns="0" tIns="0" rIns="0" bIns="0" rtlCol="0" anchor="t">
            <a:spAutoFit/>
          </a:bodyPr>
          <a:lstStyle/>
          <a:p>
            <a:pPr algn="just" defTabSz="609630">
              <a:lnSpc>
                <a:spcPts val="3209"/>
              </a:lnSpc>
            </a:pPr>
            <a:r>
              <a:rPr lang="en-US" sz="3056" dirty="0" err="1">
                <a:solidFill>
                  <a:srgbClr val="534340"/>
                </a:solidFill>
                <a:latin typeface="Cambria"/>
              </a:rPr>
              <a:t>ló</a:t>
            </a:r>
            <a:r>
              <a:rPr lang="en-US" sz="3056" dirty="0">
                <a:solidFill>
                  <a:srgbClr val="534340"/>
                </a:solidFill>
                <a:latin typeface="Cambria"/>
              </a:rPr>
              <a:t> </a:t>
            </a:r>
            <a:r>
              <a:rPr lang="en-US" sz="3056" dirty="0" err="1">
                <a:solidFill>
                  <a:srgbClr val="534340"/>
                </a:solidFill>
                <a:latin typeface="Cambria"/>
              </a:rPr>
              <a:t>cái</a:t>
            </a:r>
            <a:r>
              <a:rPr lang="en-US" sz="3056" dirty="0">
                <a:solidFill>
                  <a:srgbClr val="534340"/>
                </a:solidFill>
                <a:latin typeface="Cambria"/>
              </a:rPr>
              <a:t> </a:t>
            </a:r>
            <a:r>
              <a:rPr lang="en-US" sz="3056" dirty="0" err="1">
                <a:solidFill>
                  <a:srgbClr val="534340"/>
                </a:solidFill>
                <a:latin typeface="Cambria"/>
              </a:rPr>
              <a:t>đầu</a:t>
            </a:r>
            <a:r>
              <a:rPr lang="en-US" sz="3056" dirty="0">
                <a:solidFill>
                  <a:srgbClr val="534340"/>
                </a:solidFill>
                <a:latin typeface="Cambria"/>
              </a:rPr>
              <a:t> </a:t>
            </a:r>
            <a:r>
              <a:rPr lang="en-US" sz="3056" dirty="0" err="1">
                <a:solidFill>
                  <a:srgbClr val="534340"/>
                </a:solidFill>
                <a:latin typeface="Cambria"/>
              </a:rPr>
              <a:t>tinh</a:t>
            </a:r>
            <a:r>
              <a:rPr lang="en-US" sz="3056" dirty="0">
                <a:solidFill>
                  <a:srgbClr val="534340"/>
                </a:solidFill>
                <a:latin typeface="Cambria"/>
              </a:rPr>
              <a:t> </a:t>
            </a:r>
            <a:r>
              <a:rPr lang="en-US" sz="3056" dirty="0" err="1">
                <a:solidFill>
                  <a:srgbClr val="534340"/>
                </a:solidFill>
                <a:latin typeface="Cambria"/>
              </a:rPr>
              <a:t>nghịch</a:t>
            </a:r>
            <a:r>
              <a:rPr lang="en-US" sz="3056" dirty="0">
                <a:solidFill>
                  <a:srgbClr val="534340"/>
                </a:solidFill>
                <a:latin typeface="Cambria"/>
              </a:rPr>
              <a:t> </a:t>
            </a:r>
            <a:r>
              <a:rPr lang="en-US" sz="3056" dirty="0" err="1">
                <a:solidFill>
                  <a:srgbClr val="534340"/>
                </a:solidFill>
                <a:latin typeface="Cambria"/>
              </a:rPr>
              <a:t>có</a:t>
            </a:r>
            <a:r>
              <a:rPr lang="en-US" sz="3056" dirty="0">
                <a:solidFill>
                  <a:srgbClr val="534340"/>
                </a:solidFill>
                <a:latin typeface="Cambria"/>
              </a:rPr>
              <a:t> </a:t>
            </a:r>
            <a:r>
              <a:rPr lang="en-US" sz="3056" dirty="0" err="1">
                <a:solidFill>
                  <a:srgbClr val="534340"/>
                </a:solidFill>
                <a:latin typeface="Cambria"/>
              </a:rPr>
              <a:t>đôi</a:t>
            </a:r>
            <a:r>
              <a:rPr lang="en-US" sz="3056" dirty="0">
                <a:solidFill>
                  <a:srgbClr val="534340"/>
                </a:solidFill>
                <a:latin typeface="Cambria"/>
              </a:rPr>
              <a:t> </a:t>
            </a:r>
            <a:r>
              <a:rPr lang="en-US" sz="3056" dirty="0" err="1">
                <a:solidFill>
                  <a:srgbClr val="534340"/>
                </a:solidFill>
                <a:latin typeface="Cambria"/>
              </a:rPr>
              <a:t>mắt</a:t>
            </a:r>
            <a:r>
              <a:rPr lang="en-US" sz="3056" dirty="0">
                <a:solidFill>
                  <a:srgbClr val="534340"/>
                </a:solidFill>
                <a:latin typeface="Cambria"/>
              </a:rPr>
              <a:t> </a:t>
            </a:r>
            <a:r>
              <a:rPr lang="en-US" sz="3056" dirty="0" err="1">
                <a:solidFill>
                  <a:srgbClr val="534340"/>
                </a:solidFill>
                <a:latin typeface="Cambria"/>
              </a:rPr>
              <a:t>thô</a:t>
            </a:r>
            <a:r>
              <a:rPr lang="en-US" sz="3056" dirty="0">
                <a:solidFill>
                  <a:srgbClr val="534340"/>
                </a:solidFill>
                <a:latin typeface="Cambria"/>
              </a:rPr>
              <a:t> </a:t>
            </a:r>
            <a:r>
              <a:rPr lang="en-US" sz="3056" dirty="0" err="1">
                <a:solidFill>
                  <a:srgbClr val="534340"/>
                </a:solidFill>
                <a:latin typeface="Cambria"/>
              </a:rPr>
              <a:t>lố</a:t>
            </a:r>
            <a:r>
              <a:rPr lang="en-US" sz="3056" dirty="0">
                <a:solidFill>
                  <a:srgbClr val="534340"/>
                </a:solidFill>
                <a:latin typeface="Cambria"/>
              </a:rPr>
              <a:t> </a:t>
            </a:r>
            <a:r>
              <a:rPr lang="en-US" sz="3056" dirty="0" err="1">
                <a:solidFill>
                  <a:srgbClr val="534340"/>
                </a:solidFill>
                <a:latin typeface="Cambria"/>
              </a:rPr>
              <a:t>lách</a:t>
            </a:r>
            <a:r>
              <a:rPr lang="en-US" sz="3056" dirty="0">
                <a:solidFill>
                  <a:srgbClr val="534340"/>
                </a:solidFill>
                <a:latin typeface="Cambria"/>
              </a:rPr>
              <a:t> </a:t>
            </a:r>
            <a:r>
              <a:rPr lang="en-US" sz="3056" dirty="0" err="1">
                <a:solidFill>
                  <a:srgbClr val="534340"/>
                </a:solidFill>
                <a:latin typeface="Cambria"/>
              </a:rPr>
              <a:t>khỏi</a:t>
            </a:r>
            <a:r>
              <a:rPr lang="en-US" sz="3056" dirty="0">
                <a:solidFill>
                  <a:srgbClr val="534340"/>
                </a:solidFill>
                <a:latin typeface="Cambria"/>
              </a:rPr>
              <a:t> </a:t>
            </a:r>
            <a:r>
              <a:rPr lang="en-US" sz="3056" dirty="0" err="1">
                <a:solidFill>
                  <a:srgbClr val="534340"/>
                </a:solidFill>
                <a:latin typeface="Cambria"/>
              </a:rPr>
              <a:t>kẽ</a:t>
            </a:r>
            <a:r>
              <a:rPr lang="en-US" sz="3056" dirty="0">
                <a:solidFill>
                  <a:srgbClr val="534340"/>
                </a:solidFill>
                <a:latin typeface="Cambria"/>
              </a:rPr>
              <a:t> </a:t>
            </a:r>
            <a:r>
              <a:rPr lang="en-US" sz="3056" dirty="0" err="1">
                <a:solidFill>
                  <a:srgbClr val="534340"/>
                </a:solidFill>
                <a:latin typeface="Cambria"/>
              </a:rPr>
              <a:t>hở</a:t>
            </a:r>
            <a:r>
              <a:rPr lang="en-US" sz="3056" dirty="0">
                <a:solidFill>
                  <a:srgbClr val="534340"/>
                </a:solidFill>
                <a:latin typeface="Cambria"/>
              </a:rPr>
              <a:t> </a:t>
            </a:r>
            <a:r>
              <a:rPr lang="en-US" sz="3056" dirty="0" err="1">
                <a:solidFill>
                  <a:srgbClr val="534340"/>
                </a:solidFill>
                <a:latin typeface="Cambria"/>
              </a:rPr>
              <a:t>trên</a:t>
            </a:r>
            <a:r>
              <a:rPr lang="en-US" sz="3056" dirty="0">
                <a:solidFill>
                  <a:srgbClr val="534340"/>
                </a:solidFill>
                <a:latin typeface="Cambria"/>
              </a:rPr>
              <a:t> ổ </a:t>
            </a:r>
            <a:r>
              <a:rPr lang="en-US" sz="3056" dirty="0" err="1">
                <a:solidFill>
                  <a:srgbClr val="534340"/>
                </a:solidFill>
                <a:latin typeface="Cambria"/>
              </a:rPr>
              <a:t>trứng</a:t>
            </a:r>
            <a:r>
              <a:rPr lang="en-US" sz="3056" dirty="0">
                <a:solidFill>
                  <a:srgbClr val="534340"/>
                </a:solidFill>
                <a:latin typeface="Cambria"/>
              </a:rPr>
              <a:t> </a:t>
            </a:r>
            <a:r>
              <a:rPr lang="en-US" sz="3056" dirty="0" err="1">
                <a:solidFill>
                  <a:srgbClr val="534340"/>
                </a:solidFill>
                <a:latin typeface="Cambria"/>
              </a:rPr>
              <a:t>mẹ</a:t>
            </a:r>
            <a:r>
              <a:rPr lang="en-US" sz="3056" dirty="0">
                <a:solidFill>
                  <a:srgbClr val="534340"/>
                </a:solidFill>
                <a:latin typeface="Cambria"/>
              </a:rPr>
              <a:t>, </a:t>
            </a:r>
            <a:r>
              <a:rPr lang="en-US" sz="3056" dirty="0" err="1">
                <a:solidFill>
                  <a:srgbClr val="534340"/>
                </a:solidFill>
                <a:latin typeface="Cambria"/>
              </a:rPr>
              <a:t>cố</a:t>
            </a:r>
            <a:r>
              <a:rPr lang="en-US" sz="3056" dirty="0">
                <a:solidFill>
                  <a:srgbClr val="534340"/>
                </a:solidFill>
                <a:latin typeface="Cambria"/>
              </a:rPr>
              <a:t> </a:t>
            </a:r>
            <a:r>
              <a:rPr lang="en-US" sz="3056" dirty="0" err="1">
                <a:solidFill>
                  <a:srgbClr val="534340"/>
                </a:solidFill>
                <a:latin typeface="Cambria"/>
              </a:rPr>
              <a:t>trườn</a:t>
            </a:r>
            <a:r>
              <a:rPr lang="en-US" sz="3056" dirty="0">
                <a:solidFill>
                  <a:srgbClr val="534340"/>
                </a:solidFill>
                <a:latin typeface="Cambria"/>
              </a:rPr>
              <a:t> </a:t>
            </a:r>
            <a:r>
              <a:rPr lang="en-US" sz="3056" dirty="0" err="1">
                <a:solidFill>
                  <a:srgbClr val="534340"/>
                </a:solidFill>
                <a:latin typeface="Cambria"/>
              </a:rPr>
              <a:t>ra</a:t>
            </a:r>
            <a:r>
              <a:rPr lang="en-US" sz="3056" dirty="0">
                <a:solidFill>
                  <a:srgbClr val="534340"/>
                </a:solidFill>
                <a:latin typeface="Cambria"/>
              </a:rPr>
              <a:t>, </a:t>
            </a:r>
            <a:r>
              <a:rPr lang="en-US" sz="3056" dirty="0" err="1">
                <a:solidFill>
                  <a:srgbClr val="534340"/>
                </a:solidFill>
                <a:latin typeface="Cambria"/>
              </a:rPr>
              <a:t>thoát</a:t>
            </a:r>
            <a:r>
              <a:rPr lang="en-US" sz="3056" dirty="0">
                <a:solidFill>
                  <a:srgbClr val="534340"/>
                </a:solidFill>
                <a:latin typeface="Cambria"/>
              </a:rPr>
              <a:t> </a:t>
            </a:r>
            <a:r>
              <a:rPr lang="en-US" sz="3056" dirty="0" err="1">
                <a:solidFill>
                  <a:srgbClr val="534340"/>
                </a:solidFill>
                <a:latin typeface="Cambria"/>
              </a:rPr>
              <a:t>được</a:t>
            </a:r>
            <a:r>
              <a:rPr lang="en-US" sz="3056" dirty="0">
                <a:solidFill>
                  <a:srgbClr val="534340"/>
                </a:solidFill>
                <a:latin typeface="Cambria"/>
              </a:rPr>
              <a:t> </a:t>
            </a:r>
            <a:r>
              <a:rPr lang="en-US" sz="3056" dirty="0" err="1">
                <a:solidFill>
                  <a:srgbClr val="534340"/>
                </a:solidFill>
                <a:latin typeface="Cambria"/>
              </a:rPr>
              <a:t>cái</a:t>
            </a:r>
            <a:r>
              <a:rPr lang="en-US" sz="3056" dirty="0">
                <a:solidFill>
                  <a:srgbClr val="534340"/>
                </a:solidFill>
                <a:latin typeface="Cambria"/>
              </a:rPr>
              <a:t> </a:t>
            </a:r>
            <a:r>
              <a:rPr lang="en-US" sz="3056" dirty="0" err="1">
                <a:solidFill>
                  <a:srgbClr val="534340"/>
                </a:solidFill>
                <a:latin typeface="Cambria"/>
              </a:rPr>
              <a:t>đầu</a:t>
            </a:r>
            <a:r>
              <a:rPr lang="en-US" sz="3056" dirty="0">
                <a:solidFill>
                  <a:srgbClr val="534340"/>
                </a:solidFill>
                <a:latin typeface="Cambria"/>
              </a:rPr>
              <a:t>, </a:t>
            </a:r>
            <a:r>
              <a:rPr lang="en-US" sz="3056" dirty="0" err="1">
                <a:solidFill>
                  <a:srgbClr val="534340"/>
                </a:solidFill>
                <a:latin typeface="Cambria"/>
              </a:rPr>
              <a:t>cái</a:t>
            </a:r>
            <a:r>
              <a:rPr lang="en-US" sz="3056" dirty="0">
                <a:solidFill>
                  <a:srgbClr val="534340"/>
                </a:solidFill>
                <a:latin typeface="Cambria"/>
              </a:rPr>
              <a:t> </a:t>
            </a:r>
            <a:r>
              <a:rPr lang="en-US" sz="3056" dirty="0" err="1">
                <a:solidFill>
                  <a:srgbClr val="534340"/>
                </a:solidFill>
                <a:latin typeface="Cambria"/>
              </a:rPr>
              <a:t>mình</a:t>
            </a:r>
            <a:r>
              <a:rPr lang="en-US" sz="3056" dirty="0">
                <a:solidFill>
                  <a:srgbClr val="534340"/>
                </a:solidFill>
                <a:latin typeface="Cambria"/>
              </a:rPr>
              <a:t>… </a:t>
            </a:r>
            <a:r>
              <a:rPr lang="en-US" sz="3056" dirty="0" err="1">
                <a:solidFill>
                  <a:srgbClr val="534340"/>
                </a:solidFill>
                <a:latin typeface="Cambria"/>
              </a:rPr>
              <a:t>rồi</a:t>
            </a:r>
            <a:r>
              <a:rPr lang="en-US" sz="3056" dirty="0">
                <a:solidFill>
                  <a:srgbClr val="534340"/>
                </a:solidFill>
                <a:latin typeface="Cambria"/>
              </a:rPr>
              <a:t> </a:t>
            </a:r>
            <a:r>
              <a:rPr lang="en-US" sz="3056" dirty="0" err="1">
                <a:solidFill>
                  <a:srgbClr val="534340"/>
                </a:solidFill>
                <a:latin typeface="Cambria"/>
              </a:rPr>
              <a:t>nhẹ</a:t>
            </a:r>
            <a:r>
              <a:rPr lang="en-US" sz="3056" dirty="0">
                <a:solidFill>
                  <a:srgbClr val="534340"/>
                </a:solidFill>
                <a:latin typeface="Cambria"/>
              </a:rPr>
              <a:t> </a:t>
            </a:r>
            <a:r>
              <a:rPr lang="en-US" sz="3056" dirty="0" err="1">
                <a:solidFill>
                  <a:srgbClr val="534340"/>
                </a:solidFill>
                <a:latin typeface="Cambria"/>
              </a:rPr>
              <a:t>nhàng</a:t>
            </a:r>
            <a:r>
              <a:rPr lang="en-US" sz="3056" dirty="0">
                <a:solidFill>
                  <a:srgbClr val="534340"/>
                </a:solidFill>
                <a:latin typeface="Cambria"/>
              </a:rPr>
              <a:t> </a:t>
            </a:r>
            <a:r>
              <a:rPr lang="en-US" sz="3056" dirty="0" err="1">
                <a:solidFill>
                  <a:srgbClr val="534340"/>
                </a:solidFill>
                <a:latin typeface="Cambria"/>
              </a:rPr>
              <a:t>tọt</a:t>
            </a:r>
            <a:r>
              <a:rPr lang="en-US" sz="3056" dirty="0">
                <a:solidFill>
                  <a:srgbClr val="534340"/>
                </a:solidFill>
                <a:latin typeface="Cambria"/>
              </a:rPr>
              <a:t> </a:t>
            </a:r>
            <a:r>
              <a:rPr lang="en-US" sz="3056" dirty="0" err="1">
                <a:solidFill>
                  <a:srgbClr val="534340"/>
                </a:solidFill>
                <a:latin typeface="Cambria"/>
              </a:rPr>
              <a:t>khỏi</a:t>
            </a:r>
            <a:r>
              <a:rPr lang="en-US" sz="3056" dirty="0">
                <a:solidFill>
                  <a:srgbClr val="534340"/>
                </a:solidFill>
                <a:latin typeface="Cambria"/>
              </a:rPr>
              <a:t> ổ </a:t>
            </a:r>
            <a:r>
              <a:rPr lang="en-US" sz="3056" dirty="0" err="1">
                <a:solidFill>
                  <a:srgbClr val="534340"/>
                </a:solidFill>
                <a:latin typeface="Cambria"/>
              </a:rPr>
              <a:t>trứng</a:t>
            </a:r>
            <a:r>
              <a:rPr lang="en-US" sz="3056" dirty="0">
                <a:solidFill>
                  <a:srgbClr val="534340"/>
                </a:solidFill>
                <a:latin typeface="Cambria"/>
              </a:rPr>
              <a:t>, </a:t>
            </a:r>
            <a:r>
              <a:rPr lang="en-US" sz="3056" dirty="0" err="1">
                <a:solidFill>
                  <a:srgbClr val="534340"/>
                </a:solidFill>
                <a:latin typeface="Cambria"/>
              </a:rPr>
              <a:t>treo</a:t>
            </a:r>
            <a:r>
              <a:rPr lang="en-US" sz="3056" dirty="0">
                <a:solidFill>
                  <a:srgbClr val="534340"/>
                </a:solidFill>
                <a:latin typeface="Cambria"/>
              </a:rPr>
              <a:t> </a:t>
            </a:r>
            <a:r>
              <a:rPr lang="en-US" sz="3056" dirty="0" err="1">
                <a:solidFill>
                  <a:srgbClr val="534340"/>
                </a:solidFill>
                <a:latin typeface="Cambria"/>
              </a:rPr>
              <a:t>lơ</a:t>
            </a:r>
            <a:r>
              <a:rPr lang="en-US" sz="3056" dirty="0">
                <a:solidFill>
                  <a:srgbClr val="534340"/>
                </a:solidFill>
                <a:latin typeface="Cambria"/>
              </a:rPr>
              <a:t> </a:t>
            </a:r>
            <a:r>
              <a:rPr lang="en-US" sz="3056" dirty="0" err="1">
                <a:solidFill>
                  <a:srgbClr val="534340"/>
                </a:solidFill>
                <a:latin typeface="Cambria"/>
              </a:rPr>
              <a:t>lửng</a:t>
            </a:r>
            <a:r>
              <a:rPr lang="en-US" sz="3056" dirty="0">
                <a:solidFill>
                  <a:srgbClr val="534340"/>
                </a:solidFill>
                <a:latin typeface="Cambria"/>
              </a:rPr>
              <a:t> </a:t>
            </a:r>
            <a:r>
              <a:rPr lang="en-US" sz="3056" dirty="0" err="1">
                <a:solidFill>
                  <a:srgbClr val="534340"/>
                </a:solidFill>
                <a:latin typeface="Cambria"/>
              </a:rPr>
              <a:t>trên</a:t>
            </a:r>
            <a:r>
              <a:rPr lang="en-US" sz="3056" dirty="0">
                <a:solidFill>
                  <a:srgbClr val="534340"/>
                </a:solidFill>
                <a:latin typeface="Cambria"/>
              </a:rPr>
              <a:t> </a:t>
            </a:r>
            <a:r>
              <a:rPr lang="en-US" sz="3056" dirty="0" err="1">
                <a:solidFill>
                  <a:srgbClr val="534340"/>
                </a:solidFill>
                <a:latin typeface="Cambria"/>
              </a:rPr>
              <a:t>một</a:t>
            </a:r>
            <a:r>
              <a:rPr lang="en-US" sz="3056" dirty="0">
                <a:solidFill>
                  <a:srgbClr val="534340"/>
                </a:solidFill>
                <a:latin typeface="Cambria"/>
              </a:rPr>
              <a:t> </a:t>
            </a:r>
            <a:r>
              <a:rPr lang="en-US" sz="3056" dirty="0" err="1">
                <a:solidFill>
                  <a:srgbClr val="534340"/>
                </a:solidFill>
                <a:latin typeface="Cambria"/>
              </a:rPr>
              <a:t>sợi</a:t>
            </a:r>
            <a:r>
              <a:rPr lang="en-US" sz="3056" dirty="0">
                <a:solidFill>
                  <a:srgbClr val="534340"/>
                </a:solidFill>
                <a:latin typeface="Cambria"/>
              </a:rPr>
              <a:t> </a:t>
            </a:r>
            <a:r>
              <a:rPr lang="en-US" sz="3056" dirty="0" err="1">
                <a:solidFill>
                  <a:srgbClr val="534340"/>
                </a:solidFill>
                <a:latin typeface="Cambria"/>
              </a:rPr>
              <a:t>tơ</a:t>
            </a:r>
            <a:r>
              <a:rPr lang="en-US" sz="3056" dirty="0">
                <a:solidFill>
                  <a:srgbClr val="534340"/>
                </a:solidFill>
                <a:latin typeface="Cambria"/>
              </a:rPr>
              <a:t> </a:t>
            </a:r>
            <a:r>
              <a:rPr lang="en-US" sz="3056" dirty="0" err="1">
                <a:solidFill>
                  <a:srgbClr val="534340"/>
                </a:solidFill>
                <a:latin typeface="Cambria"/>
              </a:rPr>
              <a:t>rất</a:t>
            </a:r>
            <a:r>
              <a:rPr lang="en-US" sz="3056" dirty="0">
                <a:solidFill>
                  <a:srgbClr val="534340"/>
                </a:solidFill>
                <a:latin typeface="Cambria"/>
              </a:rPr>
              <a:t> </a:t>
            </a:r>
            <a:r>
              <a:rPr lang="en-US" sz="3056" dirty="0" err="1">
                <a:solidFill>
                  <a:srgbClr val="534340"/>
                </a:solidFill>
                <a:latin typeface="Cambria"/>
              </a:rPr>
              <a:t>mảnh</a:t>
            </a:r>
            <a:r>
              <a:rPr lang="en-US" sz="3056" dirty="0">
                <a:solidFill>
                  <a:srgbClr val="534340"/>
                </a:solidFill>
                <a:latin typeface="Cambria"/>
              </a:rPr>
              <a:t> bay </a:t>
            </a:r>
            <a:r>
              <a:rPr lang="en-US" sz="3056" dirty="0" err="1">
                <a:solidFill>
                  <a:srgbClr val="534340"/>
                </a:solidFill>
                <a:latin typeface="Cambria"/>
              </a:rPr>
              <a:t>bay</a:t>
            </a:r>
            <a:r>
              <a:rPr lang="en-US" sz="3056" dirty="0">
                <a:solidFill>
                  <a:srgbClr val="534340"/>
                </a:solidFill>
                <a:latin typeface="Cambria"/>
              </a:rPr>
              <a:t> </a:t>
            </a:r>
            <a:r>
              <a:rPr lang="en-US" sz="3056" dirty="0" err="1">
                <a:solidFill>
                  <a:srgbClr val="534340"/>
                </a:solidFill>
                <a:latin typeface="Cambria"/>
              </a:rPr>
              <a:t>theo</a:t>
            </a:r>
            <a:r>
              <a:rPr lang="en-US" sz="3056" dirty="0">
                <a:solidFill>
                  <a:srgbClr val="534340"/>
                </a:solidFill>
                <a:latin typeface="Cambria"/>
              </a:rPr>
              <a:t> </a:t>
            </a:r>
            <a:r>
              <a:rPr lang="en-US" sz="3056" dirty="0" err="1">
                <a:solidFill>
                  <a:srgbClr val="534340"/>
                </a:solidFill>
                <a:latin typeface="Cambria"/>
              </a:rPr>
              <a:t>chiều</a:t>
            </a:r>
            <a:r>
              <a:rPr lang="en-US" sz="3056" dirty="0">
                <a:solidFill>
                  <a:srgbClr val="534340"/>
                </a:solidFill>
                <a:latin typeface="Cambria"/>
              </a:rPr>
              <a:t> </a:t>
            </a:r>
            <a:r>
              <a:rPr lang="en-US" sz="3056" dirty="0" err="1">
                <a:solidFill>
                  <a:srgbClr val="534340"/>
                </a:solidFill>
                <a:latin typeface="Cambria"/>
              </a:rPr>
              <a:t>gió</a:t>
            </a:r>
            <a:r>
              <a:rPr lang="en-US" sz="3056" dirty="0">
                <a:solidFill>
                  <a:srgbClr val="534340"/>
                </a:solidFill>
                <a:latin typeface="Cambria"/>
              </a:rPr>
              <a:t>. </a:t>
            </a:r>
            <a:r>
              <a:rPr lang="en-US" sz="3056" dirty="0" err="1">
                <a:solidFill>
                  <a:srgbClr val="534340"/>
                </a:solidFill>
                <a:latin typeface="Cambria"/>
              </a:rPr>
              <a:t>Mới</a:t>
            </a:r>
            <a:r>
              <a:rPr lang="en-US" sz="3056" dirty="0">
                <a:solidFill>
                  <a:srgbClr val="534340"/>
                </a:solidFill>
                <a:latin typeface="Cambria"/>
              </a:rPr>
              <a:t> </a:t>
            </a:r>
            <a:r>
              <a:rPr lang="en-US" sz="3056" dirty="0" err="1">
                <a:solidFill>
                  <a:srgbClr val="534340"/>
                </a:solidFill>
                <a:latin typeface="Cambria"/>
              </a:rPr>
              <a:t>ra</a:t>
            </a:r>
            <a:r>
              <a:rPr lang="en-US" sz="3056" dirty="0">
                <a:solidFill>
                  <a:srgbClr val="534340"/>
                </a:solidFill>
                <a:latin typeface="Cambria"/>
              </a:rPr>
              <a:t> </a:t>
            </a:r>
            <a:r>
              <a:rPr lang="en-US" sz="3056" dirty="0" err="1">
                <a:solidFill>
                  <a:srgbClr val="534340"/>
                </a:solidFill>
                <a:latin typeface="Cambria"/>
              </a:rPr>
              <a:t>khỏi</a:t>
            </a:r>
            <a:r>
              <a:rPr lang="en-US" sz="3056" dirty="0">
                <a:solidFill>
                  <a:srgbClr val="534340"/>
                </a:solidFill>
                <a:latin typeface="Cambria"/>
              </a:rPr>
              <a:t> ổ </a:t>
            </a:r>
            <a:r>
              <a:rPr lang="en-US" sz="3056" dirty="0" err="1">
                <a:solidFill>
                  <a:srgbClr val="534340"/>
                </a:solidFill>
                <a:latin typeface="Cambria"/>
              </a:rPr>
              <a:t>trứng</a:t>
            </a:r>
            <a:r>
              <a:rPr lang="en-US" sz="3056" dirty="0">
                <a:solidFill>
                  <a:srgbClr val="534340"/>
                </a:solidFill>
                <a:latin typeface="Cambria"/>
              </a:rPr>
              <a:t>, </a:t>
            </a:r>
            <a:r>
              <a:rPr lang="en-US" sz="3056" dirty="0" err="1">
                <a:solidFill>
                  <a:srgbClr val="534340"/>
                </a:solidFill>
                <a:latin typeface="Cambria"/>
              </a:rPr>
              <a:t>các</a:t>
            </a:r>
            <a:r>
              <a:rPr lang="en-US" sz="3056" dirty="0">
                <a:solidFill>
                  <a:srgbClr val="534340"/>
                </a:solidFill>
                <a:latin typeface="Cambria"/>
              </a:rPr>
              <a:t> </a:t>
            </a:r>
            <a:r>
              <a:rPr lang="en-US" sz="3056" dirty="0" err="1">
                <a:solidFill>
                  <a:srgbClr val="534340"/>
                </a:solidFill>
                <a:latin typeface="Cambria"/>
              </a:rPr>
              <a:t>chú</a:t>
            </a:r>
            <a:r>
              <a:rPr lang="en-US" sz="3056" dirty="0">
                <a:solidFill>
                  <a:srgbClr val="534340"/>
                </a:solidFill>
                <a:latin typeface="Cambria"/>
              </a:rPr>
              <a:t> </a:t>
            </a:r>
            <a:r>
              <a:rPr lang="en-US" sz="3056" dirty="0" err="1">
                <a:solidFill>
                  <a:srgbClr val="534340"/>
                </a:solidFill>
                <a:latin typeface="Cambria"/>
              </a:rPr>
              <a:t>nằm</a:t>
            </a:r>
            <a:r>
              <a:rPr lang="en-US" sz="3056" dirty="0">
                <a:solidFill>
                  <a:srgbClr val="534340"/>
                </a:solidFill>
                <a:latin typeface="Cambria"/>
              </a:rPr>
              <a:t> </a:t>
            </a:r>
            <a:r>
              <a:rPr lang="en-US" sz="3056" dirty="0" err="1">
                <a:solidFill>
                  <a:srgbClr val="534340"/>
                </a:solidFill>
                <a:latin typeface="Cambria"/>
              </a:rPr>
              <a:t>đờ</a:t>
            </a:r>
            <a:r>
              <a:rPr lang="en-US" sz="3056" dirty="0">
                <a:solidFill>
                  <a:srgbClr val="534340"/>
                </a:solidFill>
                <a:latin typeface="Cambria"/>
              </a:rPr>
              <a:t> </a:t>
            </a:r>
            <a:r>
              <a:rPr lang="en-US" sz="3056" dirty="0" err="1">
                <a:solidFill>
                  <a:srgbClr val="534340"/>
                </a:solidFill>
                <a:latin typeface="Cambria"/>
              </a:rPr>
              <a:t>một</a:t>
            </a:r>
            <a:r>
              <a:rPr lang="en-US" sz="3056" dirty="0">
                <a:solidFill>
                  <a:srgbClr val="534340"/>
                </a:solidFill>
                <a:latin typeface="Cambria"/>
              </a:rPr>
              <a:t> </a:t>
            </a:r>
            <a:r>
              <a:rPr lang="en-US" sz="3056" dirty="0" err="1">
                <a:solidFill>
                  <a:srgbClr val="534340"/>
                </a:solidFill>
                <a:latin typeface="Cambria"/>
              </a:rPr>
              <a:t>lát</a:t>
            </a:r>
            <a:r>
              <a:rPr lang="en-US" sz="3056" dirty="0">
                <a:solidFill>
                  <a:srgbClr val="534340"/>
                </a:solidFill>
                <a:latin typeface="Cambria"/>
              </a:rPr>
              <a:t>, </a:t>
            </a:r>
            <a:r>
              <a:rPr lang="en-US" sz="3056" dirty="0" err="1">
                <a:solidFill>
                  <a:srgbClr val="534340"/>
                </a:solidFill>
                <a:latin typeface="Cambria"/>
              </a:rPr>
              <a:t>rồi</a:t>
            </a:r>
            <a:r>
              <a:rPr lang="en-US" sz="3056" dirty="0">
                <a:solidFill>
                  <a:srgbClr val="534340"/>
                </a:solidFill>
                <a:latin typeface="Cambria"/>
              </a:rPr>
              <a:t> </a:t>
            </a:r>
            <a:r>
              <a:rPr lang="en-US" sz="3056" dirty="0" err="1">
                <a:solidFill>
                  <a:srgbClr val="534340"/>
                </a:solidFill>
                <a:latin typeface="Cambria"/>
              </a:rPr>
              <a:t>ngọ</a:t>
            </a:r>
            <a:r>
              <a:rPr lang="en-US" sz="3056" dirty="0">
                <a:solidFill>
                  <a:srgbClr val="534340"/>
                </a:solidFill>
                <a:latin typeface="Cambria"/>
              </a:rPr>
              <a:t> </a:t>
            </a:r>
            <a:r>
              <a:rPr lang="en-US" sz="3056" dirty="0" err="1">
                <a:solidFill>
                  <a:srgbClr val="534340"/>
                </a:solidFill>
                <a:latin typeface="Cambria"/>
              </a:rPr>
              <a:t>ngoạy</a:t>
            </a:r>
            <a:r>
              <a:rPr lang="en-US" sz="3056" dirty="0">
                <a:solidFill>
                  <a:srgbClr val="534340"/>
                </a:solidFill>
                <a:latin typeface="Cambria"/>
              </a:rPr>
              <a:t>. </a:t>
            </a:r>
            <a:r>
              <a:rPr lang="en-US" sz="3056" dirty="0" err="1">
                <a:solidFill>
                  <a:srgbClr val="534340"/>
                </a:solidFill>
                <a:latin typeface="Cambria"/>
              </a:rPr>
              <a:t>Các</a:t>
            </a:r>
            <a:r>
              <a:rPr lang="en-US" sz="3056" dirty="0">
                <a:solidFill>
                  <a:srgbClr val="534340"/>
                </a:solidFill>
                <a:latin typeface="Cambria"/>
              </a:rPr>
              <a:t> </a:t>
            </a:r>
            <a:r>
              <a:rPr lang="en-US" sz="3056" dirty="0" err="1">
                <a:solidFill>
                  <a:srgbClr val="534340"/>
                </a:solidFill>
                <a:latin typeface="Cambria"/>
              </a:rPr>
              <a:t>chú</a:t>
            </a:r>
            <a:r>
              <a:rPr lang="en-US" sz="3056" dirty="0">
                <a:solidFill>
                  <a:srgbClr val="534340"/>
                </a:solidFill>
                <a:latin typeface="Cambria"/>
              </a:rPr>
              <a:t> </a:t>
            </a:r>
            <a:r>
              <a:rPr lang="en-US" sz="3056" dirty="0" err="1">
                <a:solidFill>
                  <a:srgbClr val="534340"/>
                </a:solidFill>
                <a:latin typeface="Cambria"/>
              </a:rPr>
              <a:t>càng</a:t>
            </a:r>
            <a:r>
              <a:rPr lang="en-US" sz="3056" dirty="0">
                <a:solidFill>
                  <a:srgbClr val="534340"/>
                </a:solidFill>
                <a:latin typeface="Cambria"/>
              </a:rPr>
              <a:t> </a:t>
            </a:r>
            <a:r>
              <a:rPr lang="en-US" sz="3056" dirty="0" err="1">
                <a:solidFill>
                  <a:srgbClr val="534340"/>
                </a:solidFill>
                <a:latin typeface="Cambria"/>
              </a:rPr>
              <a:t>cựa</a:t>
            </a:r>
            <a:r>
              <a:rPr lang="en-US" sz="3056" dirty="0">
                <a:solidFill>
                  <a:srgbClr val="534340"/>
                </a:solidFill>
                <a:latin typeface="Cambria"/>
              </a:rPr>
              <a:t> </a:t>
            </a:r>
            <a:r>
              <a:rPr lang="en-US" sz="3056" dirty="0" err="1">
                <a:solidFill>
                  <a:srgbClr val="534340"/>
                </a:solidFill>
                <a:latin typeface="Cambria"/>
              </a:rPr>
              <a:t>quậy</a:t>
            </a:r>
            <a:r>
              <a:rPr lang="en-US" sz="3056" dirty="0">
                <a:solidFill>
                  <a:srgbClr val="534340"/>
                </a:solidFill>
                <a:latin typeface="Cambria"/>
              </a:rPr>
              <a:t> </a:t>
            </a:r>
            <a:r>
              <a:rPr lang="en-US" sz="3056" dirty="0" err="1">
                <a:solidFill>
                  <a:srgbClr val="534340"/>
                </a:solidFill>
                <a:latin typeface="Cambria"/>
              </a:rPr>
              <a:t>thì</a:t>
            </a:r>
            <a:r>
              <a:rPr lang="en-US" sz="3056" dirty="0">
                <a:solidFill>
                  <a:srgbClr val="534340"/>
                </a:solidFill>
                <a:latin typeface="Cambria"/>
              </a:rPr>
              <a:t> </a:t>
            </a:r>
            <a:r>
              <a:rPr lang="en-US" sz="3056" dirty="0" err="1">
                <a:solidFill>
                  <a:srgbClr val="534340"/>
                </a:solidFill>
                <a:latin typeface="Cambria"/>
              </a:rPr>
              <a:t>sợi</a:t>
            </a:r>
            <a:r>
              <a:rPr lang="en-US" sz="3056" dirty="0">
                <a:solidFill>
                  <a:srgbClr val="534340"/>
                </a:solidFill>
                <a:latin typeface="Cambria"/>
              </a:rPr>
              <a:t> </a:t>
            </a:r>
            <a:r>
              <a:rPr lang="en-US" sz="3056" dirty="0" err="1">
                <a:solidFill>
                  <a:srgbClr val="534340"/>
                </a:solidFill>
                <a:latin typeface="Cambria"/>
              </a:rPr>
              <a:t>tơ</a:t>
            </a:r>
            <a:r>
              <a:rPr lang="en-US" sz="3056" dirty="0">
                <a:solidFill>
                  <a:srgbClr val="534340"/>
                </a:solidFill>
                <a:latin typeface="Cambria"/>
              </a:rPr>
              <a:t> </a:t>
            </a:r>
            <a:r>
              <a:rPr lang="en-US" sz="3056" dirty="0" err="1">
                <a:solidFill>
                  <a:srgbClr val="534340"/>
                </a:solidFill>
                <a:latin typeface="Cambria"/>
              </a:rPr>
              <a:t>càng</a:t>
            </a:r>
            <a:r>
              <a:rPr lang="en-US" sz="3056" dirty="0">
                <a:solidFill>
                  <a:srgbClr val="534340"/>
                </a:solidFill>
                <a:latin typeface="Cambria"/>
              </a:rPr>
              <a:t> </a:t>
            </a:r>
            <a:r>
              <a:rPr lang="en-US" sz="3056" dirty="0" err="1">
                <a:solidFill>
                  <a:srgbClr val="534340"/>
                </a:solidFill>
                <a:latin typeface="Cambria"/>
              </a:rPr>
              <a:t>dài</a:t>
            </a:r>
            <a:r>
              <a:rPr lang="en-US" sz="3056" dirty="0">
                <a:solidFill>
                  <a:srgbClr val="534340"/>
                </a:solidFill>
                <a:latin typeface="Cambria"/>
              </a:rPr>
              <a:t> </a:t>
            </a:r>
            <a:r>
              <a:rPr lang="en-US" sz="3056" dirty="0" err="1">
                <a:solidFill>
                  <a:srgbClr val="534340"/>
                </a:solidFill>
                <a:latin typeface="Cambria"/>
              </a:rPr>
              <a:t>ra</a:t>
            </a:r>
            <a:r>
              <a:rPr lang="en-US" sz="3056" dirty="0">
                <a:solidFill>
                  <a:srgbClr val="534340"/>
                </a:solidFill>
                <a:latin typeface="Cambria"/>
              </a:rPr>
              <a:t>, </a:t>
            </a:r>
            <a:r>
              <a:rPr lang="en-US" sz="3056" dirty="0" err="1">
                <a:solidFill>
                  <a:srgbClr val="534340"/>
                </a:solidFill>
                <a:latin typeface="Cambria"/>
              </a:rPr>
              <a:t>từ</a:t>
            </a:r>
            <a:r>
              <a:rPr lang="en-US" sz="3056" dirty="0">
                <a:solidFill>
                  <a:srgbClr val="534340"/>
                </a:solidFill>
                <a:latin typeface="Cambria"/>
              </a:rPr>
              <a:t> </a:t>
            </a:r>
            <a:r>
              <a:rPr lang="en-US" sz="3056" dirty="0" err="1">
                <a:solidFill>
                  <a:srgbClr val="534340"/>
                </a:solidFill>
                <a:latin typeface="Cambria"/>
              </a:rPr>
              <a:t>từ</a:t>
            </a:r>
            <a:r>
              <a:rPr lang="en-US" sz="3056" dirty="0">
                <a:solidFill>
                  <a:srgbClr val="534340"/>
                </a:solidFill>
                <a:latin typeface="Cambria"/>
              </a:rPr>
              <a:t> </a:t>
            </a:r>
            <a:r>
              <a:rPr lang="en-US" sz="3056" dirty="0" err="1">
                <a:solidFill>
                  <a:srgbClr val="534340"/>
                </a:solidFill>
                <a:latin typeface="Cambria"/>
              </a:rPr>
              <a:t>thả</a:t>
            </a:r>
            <a:r>
              <a:rPr lang="en-US" sz="3056" dirty="0">
                <a:solidFill>
                  <a:srgbClr val="534340"/>
                </a:solidFill>
                <a:latin typeface="Cambria"/>
              </a:rPr>
              <a:t> </a:t>
            </a:r>
            <a:r>
              <a:rPr lang="en-US" sz="3056" dirty="0" err="1">
                <a:solidFill>
                  <a:srgbClr val="534340"/>
                </a:solidFill>
                <a:latin typeface="Cambria"/>
              </a:rPr>
              <a:t>các</a:t>
            </a:r>
            <a:r>
              <a:rPr lang="en-US" sz="3056" dirty="0">
                <a:solidFill>
                  <a:srgbClr val="534340"/>
                </a:solidFill>
                <a:latin typeface="Cambria"/>
              </a:rPr>
              <a:t> </a:t>
            </a:r>
            <a:r>
              <a:rPr lang="en-US" sz="3056" dirty="0" err="1">
                <a:solidFill>
                  <a:srgbClr val="534340"/>
                </a:solidFill>
                <a:latin typeface="Cambria"/>
              </a:rPr>
              <a:t>chú</a:t>
            </a:r>
            <a:r>
              <a:rPr lang="en-US" sz="3056" dirty="0">
                <a:solidFill>
                  <a:srgbClr val="534340"/>
                </a:solidFill>
                <a:latin typeface="Cambria"/>
              </a:rPr>
              <a:t> </a:t>
            </a:r>
            <a:r>
              <a:rPr lang="en-US" sz="3056" dirty="0" err="1">
                <a:solidFill>
                  <a:srgbClr val="534340"/>
                </a:solidFill>
                <a:latin typeface="Cambria"/>
              </a:rPr>
              <a:t>xuống</a:t>
            </a:r>
            <a:r>
              <a:rPr lang="en-US" sz="3056" dirty="0">
                <a:solidFill>
                  <a:srgbClr val="534340"/>
                </a:solidFill>
                <a:latin typeface="Cambria"/>
              </a:rPr>
              <a:t> </a:t>
            </a:r>
            <a:r>
              <a:rPr lang="en-US" sz="3056" dirty="0" err="1">
                <a:solidFill>
                  <a:srgbClr val="534340"/>
                </a:solidFill>
                <a:latin typeface="Cambria"/>
              </a:rPr>
              <a:t>phía</a:t>
            </a:r>
            <a:r>
              <a:rPr lang="en-US" sz="3056" dirty="0">
                <a:solidFill>
                  <a:srgbClr val="534340"/>
                </a:solidFill>
                <a:latin typeface="Cambria"/>
              </a:rPr>
              <a:t> </a:t>
            </a:r>
            <a:r>
              <a:rPr lang="en-US" sz="3056" dirty="0" err="1">
                <a:solidFill>
                  <a:srgbClr val="534340"/>
                </a:solidFill>
                <a:latin typeface="Cambria"/>
              </a:rPr>
              <a:t>dưới</a:t>
            </a:r>
            <a:r>
              <a:rPr lang="en-US" sz="3056" dirty="0">
                <a:solidFill>
                  <a:srgbClr val="534340"/>
                </a:solidFill>
                <a:latin typeface="Cambria"/>
              </a:rPr>
              <a:t>.</a:t>
            </a:r>
          </a:p>
          <a:p>
            <a:pPr algn="just" defTabSz="609630">
              <a:lnSpc>
                <a:spcPts val="3209"/>
              </a:lnSpc>
            </a:pPr>
            <a:r>
              <a:rPr lang="en-US" sz="3056" dirty="0">
                <a:solidFill>
                  <a:srgbClr val="534340"/>
                </a:solidFill>
                <a:latin typeface="Cambria"/>
              </a:rPr>
              <a:t>   </a:t>
            </a:r>
            <a:r>
              <a:rPr lang="en-US" sz="3056" dirty="0" err="1">
                <a:solidFill>
                  <a:srgbClr val="534340"/>
                </a:solidFill>
                <a:latin typeface="Cambria"/>
              </a:rPr>
              <a:t>Chú</a:t>
            </a:r>
            <a:r>
              <a:rPr lang="en-US" sz="3056" dirty="0">
                <a:solidFill>
                  <a:srgbClr val="534340"/>
                </a:solidFill>
                <a:latin typeface="Cambria"/>
              </a:rPr>
              <a:t> </a:t>
            </a:r>
            <a:r>
              <a:rPr lang="en-US" sz="3056" dirty="0" err="1">
                <a:solidFill>
                  <a:srgbClr val="534340"/>
                </a:solidFill>
                <a:latin typeface="Cambria"/>
              </a:rPr>
              <a:t>bọ</a:t>
            </a:r>
            <a:r>
              <a:rPr lang="en-US" sz="3056" dirty="0">
                <a:solidFill>
                  <a:srgbClr val="534340"/>
                </a:solidFill>
                <a:latin typeface="Cambria"/>
              </a:rPr>
              <a:t> </a:t>
            </a:r>
            <a:r>
              <a:rPr lang="en-US" sz="3056" dirty="0" err="1">
                <a:solidFill>
                  <a:srgbClr val="534340"/>
                </a:solidFill>
                <a:latin typeface="Cambria"/>
              </a:rPr>
              <a:t>ngựa</a:t>
            </a:r>
            <a:r>
              <a:rPr lang="en-US" sz="3056" dirty="0">
                <a:solidFill>
                  <a:srgbClr val="534340"/>
                </a:solidFill>
                <a:latin typeface="Cambria"/>
              </a:rPr>
              <a:t> con </a:t>
            </a:r>
            <a:r>
              <a:rPr lang="en-US" sz="3056" dirty="0" err="1">
                <a:solidFill>
                  <a:srgbClr val="534340"/>
                </a:solidFill>
                <a:latin typeface="Cambria"/>
              </a:rPr>
              <a:t>đầu</a:t>
            </a:r>
            <a:r>
              <a:rPr lang="en-US" sz="3056" dirty="0">
                <a:solidFill>
                  <a:srgbClr val="534340"/>
                </a:solidFill>
                <a:latin typeface="Cambria"/>
              </a:rPr>
              <a:t> </a:t>
            </a:r>
            <a:r>
              <a:rPr lang="en-US" sz="3056" dirty="0" err="1">
                <a:solidFill>
                  <a:srgbClr val="534340"/>
                </a:solidFill>
                <a:latin typeface="Cambria"/>
              </a:rPr>
              <a:t>đàn</a:t>
            </a:r>
            <a:r>
              <a:rPr lang="en-US" sz="3056" dirty="0">
                <a:solidFill>
                  <a:srgbClr val="534340"/>
                </a:solidFill>
                <a:latin typeface="Cambria"/>
              </a:rPr>
              <a:t> “</a:t>
            </a:r>
            <a:r>
              <a:rPr lang="en-US" sz="3056" dirty="0" err="1">
                <a:solidFill>
                  <a:srgbClr val="534340"/>
                </a:solidFill>
                <a:latin typeface="Cambria"/>
              </a:rPr>
              <a:t>nhảy</a:t>
            </a:r>
            <a:r>
              <a:rPr lang="en-US" sz="3056" dirty="0">
                <a:solidFill>
                  <a:srgbClr val="534340"/>
                </a:solidFill>
                <a:latin typeface="Cambria"/>
              </a:rPr>
              <a:t> </a:t>
            </a:r>
            <a:r>
              <a:rPr lang="en-US" sz="3056" dirty="0" err="1">
                <a:solidFill>
                  <a:srgbClr val="534340"/>
                </a:solidFill>
                <a:latin typeface="Cambria"/>
              </a:rPr>
              <a:t>dù</a:t>
            </a:r>
            <a:r>
              <a:rPr lang="en-US" sz="3056" dirty="0">
                <a:solidFill>
                  <a:srgbClr val="534340"/>
                </a:solidFill>
                <a:latin typeface="Cambria"/>
              </a:rPr>
              <a:t>” </a:t>
            </a:r>
            <a:r>
              <a:rPr lang="en-US" sz="3056" dirty="0" err="1">
                <a:solidFill>
                  <a:srgbClr val="534340"/>
                </a:solidFill>
                <a:latin typeface="Cambria"/>
              </a:rPr>
              <a:t>trúng</a:t>
            </a:r>
            <a:r>
              <a:rPr lang="en-US" sz="3056" dirty="0">
                <a:solidFill>
                  <a:srgbClr val="534340"/>
                </a:solidFill>
                <a:latin typeface="Cambria"/>
              </a:rPr>
              <a:t> </a:t>
            </a:r>
            <a:r>
              <a:rPr lang="en-US" sz="3056" dirty="0" err="1">
                <a:solidFill>
                  <a:srgbClr val="534340"/>
                </a:solidFill>
                <a:latin typeface="Cambria"/>
              </a:rPr>
              <a:t>một</a:t>
            </a:r>
            <a:r>
              <a:rPr lang="en-US" sz="3056" dirty="0">
                <a:solidFill>
                  <a:srgbClr val="534340"/>
                </a:solidFill>
                <a:latin typeface="Cambria"/>
              </a:rPr>
              <a:t> </a:t>
            </a:r>
            <a:r>
              <a:rPr lang="en-US" sz="3056" dirty="0" err="1">
                <a:solidFill>
                  <a:srgbClr val="534340"/>
                </a:solidFill>
                <a:latin typeface="Cambria"/>
              </a:rPr>
              <a:t>quả</a:t>
            </a:r>
            <a:r>
              <a:rPr lang="en-US" sz="3056" dirty="0">
                <a:solidFill>
                  <a:srgbClr val="534340"/>
                </a:solidFill>
                <a:latin typeface="Cambria"/>
              </a:rPr>
              <a:t> </a:t>
            </a:r>
            <a:r>
              <a:rPr lang="en-US" sz="3056" dirty="0" err="1">
                <a:solidFill>
                  <a:srgbClr val="534340"/>
                </a:solidFill>
                <a:latin typeface="Cambria"/>
              </a:rPr>
              <a:t>chanh</a:t>
            </a:r>
            <a:r>
              <a:rPr lang="en-US" sz="3056" dirty="0">
                <a:solidFill>
                  <a:srgbClr val="534340"/>
                </a:solidFill>
                <a:latin typeface="Cambria"/>
              </a:rPr>
              <a:t> non. </a:t>
            </a:r>
            <a:r>
              <a:rPr lang="en-US" sz="3056" dirty="0" err="1">
                <a:solidFill>
                  <a:srgbClr val="534340"/>
                </a:solidFill>
                <a:latin typeface="Cambria"/>
              </a:rPr>
              <a:t>Chú</a:t>
            </a:r>
            <a:r>
              <a:rPr lang="en-US" sz="3056" dirty="0">
                <a:solidFill>
                  <a:srgbClr val="534340"/>
                </a:solidFill>
                <a:latin typeface="Cambria"/>
              </a:rPr>
              <a:t> </a:t>
            </a:r>
            <a:r>
              <a:rPr lang="en-US" sz="3056" dirty="0" err="1">
                <a:solidFill>
                  <a:srgbClr val="534340"/>
                </a:solidFill>
                <a:latin typeface="Cambria"/>
              </a:rPr>
              <a:t>đứng</a:t>
            </a:r>
            <a:r>
              <a:rPr lang="en-US" sz="3056" dirty="0">
                <a:solidFill>
                  <a:srgbClr val="534340"/>
                </a:solidFill>
                <a:latin typeface="Cambria"/>
              </a:rPr>
              <a:t> </a:t>
            </a:r>
            <a:r>
              <a:rPr lang="en-US" sz="3056" dirty="0" err="1">
                <a:solidFill>
                  <a:srgbClr val="534340"/>
                </a:solidFill>
                <a:latin typeface="Cambria"/>
              </a:rPr>
              <a:t>hiên</a:t>
            </a:r>
            <a:r>
              <a:rPr lang="en-US" sz="3056" dirty="0">
                <a:solidFill>
                  <a:srgbClr val="534340"/>
                </a:solidFill>
                <a:latin typeface="Cambria"/>
              </a:rPr>
              <a:t> </a:t>
            </a:r>
            <a:r>
              <a:rPr lang="en-US" sz="3056" dirty="0" err="1">
                <a:solidFill>
                  <a:srgbClr val="534340"/>
                </a:solidFill>
                <a:latin typeface="Cambria"/>
              </a:rPr>
              <a:t>ngang</a:t>
            </a:r>
            <a:r>
              <a:rPr lang="en-US" sz="3056" dirty="0">
                <a:solidFill>
                  <a:srgbClr val="534340"/>
                </a:solidFill>
                <a:latin typeface="Cambria"/>
              </a:rPr>
              <a:t> </a:t>
            </a:r>
            <a:r>
              <a:rPr lang="en-US" sz="3056" dirty="0" err="1">
                <a:solidFill>
                  <a:srgbClr val="534340"/>
                </a:solidFill>
                <a:latin typeface="Cambria"/>
              </a:rPr>
              <a:t>trên</a:t>
            </a:r>
            <a:r>
              <a:rPr lang="en-US" sz="3056" dirty="0">
                <a:solidFill>
                  <a:srgbClr val="534340"/>
                </a:solidFill>
                <a:latin typeface="Cambria"/>
              </a:rPr>
              <a:t> </a:t>
            </a:r>
            <a:r>
              <a:rPr lang="en-US" sz="3056" dirty="0" err="1">
                <a:solidFill>
                  <a:srgbClr val="534340"/>
                </a:solidFill>
                <a:latin typeface="Cambria"/>
              </a:rPr>
              <a:t>quả</a:t>
            </a:r>
            <a:r>
              <a:rPr lang="en-US" sz="3056" dirty="0">
                <a:solidFill>
                  <a:srgbClr val="534340"/>
                </a:solidFill>
                <a:latin typeface="Cambria"/>
              </a:rPr>
              <a:t> </a:t>
            </a:r>
            <a:r>
              <a:rPr lang="en-US" sz="3056" dirty="0" err="1">
                <a:solidFill>
                  <a:srgbClr val="534340"/>
                </a:solidFill>
                <a:latin typeface="Cambria"/>
              </a:rPr>
              <a:t>chanh</a:t>
            </a:r>
            <a:r>
              <a:rPr lang="en-US" sz="3056" dirty="0">
                <a:solidFill>
                  <a:srgbClr val="534340"/>
                </a:solidFill>
                <a:latin typeface="Cambria"/>
              </a:rPr>
              <a:t> </a:t>
            </a:r>
            <a:r>
              <a:rPr lang="en-US" sz="3056" dirty="0" err="1">
                <a:solidFill>
                  <a:srgbClr val="534340"/>
                </a:solidFill>
                <a:latin typeface="Cambria"/>
              </a:rPr>
              <a:t>tròn</a:t>
            </a:r>
            <a:r>
              <a:rPr lang="en-US" sz="3056" dirty="0">
                <a:solidFill>
                  <a:srgbClr val="534340"/>
                </a:solidFill>
                <a:latin typeface="Cambria"/>
              </a:rPr>
              <a:t> </a:t>
            </a:r>
            <a:r>
              <a:rPr lang="en-US" sz="3056" dirty="0" err="1">
                <a:solidFill>
                  <a:srgbClr val="534340"/>
                </a:solidFill>
                <a:latin typeface="Cambria"/>
              </a:rPr>
              <a:t>xinh</a:t>
            </a:r>
            <a:r>
              <a:rPr lang="en-US" sz="3056" dirty="0">
                <a:solidFill>
                  <a:srgbClr val="534340"/>
                </a:solidFill>
                <a:latin typeface="Cambria"/>
              </a:rPr>
              <a:t>, </a:t>
            </a:r>
            <a:r>
              <a:rPr lang="en-US" sz="3056" dirty="0" err="1">
                <a:solidFill>
                  <a:srgbClr val="534340"/>
                </a:solidFill>
                <a:latin typeface="Cambria"/>
              </a:rPr>
              <a:t>giương</a:t>
            </a:r>
            <a:r>
              <a:rPr lang="en-US" sz="3056" dirty="0">
                <a:solidFill>
                  <a:srgbClr val="534340"/>
                </a:solidFill>
                <a:latin typeface="Cambria"/>
              </a:rPr>
              <a:t> </a:t>
            </a:r>
            <a:r>
              <a:rPr lang="en-US" sz="3056" dirty="0" err="1">
                <a:solidFill>
                  <a:srgbClr val="534340"/>
                </a:solidFill>
                <a:latin typeface="Cambria"/>
              </a:rPr>
              <a:t>giương</a:t>
            </a:r>
            <a:r>
              <a:rPr lang="en-US" sz="3056" dirty="0">
                <a:solidFill>
                  <a:srgbClr val="534340"/>
                </a:solidFill>
                <a:latin typeface="Cambria"/>
              </a:rPr>
              <a:t> </a:t>
            </a:r>
            <a:r>
              <a:rPr lang="en-US" sz="3056" dirty="0" err="1">
                <a:solidFill>
                  <a:srgbClr val="534340"/>
                </a:solidFill>
                <a:latin typeface="Cambria"/>
              </a:rPr>
              <a:t>đôi</a:t>
            </a:r>
            <a:r>
              <a:rPr lang="en-US" sz="3056" dirty="0">
                <a:solidFill>
                  <a:srgbClr val="534340"/>
                </a:solidFill>
                <a:latin typeface="Cambria"/>
              </a:rPr>
              <a:t> </a:t>
            </a:r>
            <a:r>
              <a:rPr lang="en-US" sz="3056" dirty="0" err="1">
                <a:solidFill>
                  <a:srgbClr val="534340"/>
                </a:solidFill>
                <a:latin typeface="Cambria"/>
              </a:rPr>
              <a:t>tay</a:t>
            </a:r>
            <a:r>
              <a:rPr lang="en-US" sz="3056" dirty="0">
                <a:solidFill>
                  <a:srgbClr val="534340"/>
                </a:solidFill>
                <a:latin typeface="Cambria"/>
              </a:rPr>
              <a:t> </a:t>
            </a:r>
            <a:r>
              <a:rPr lang="en-US" sz="3056" dirty="0" err="1">
                <a:solidFill>
                  <a:srgbClr val="534340"/>
                </a:solidFill>
                <a:latin typeface="Cambria"/>
              </a:rPr>
              <a:t>kiếm</a:t>
            </a:r>
            <a:r>
              <a:rPr lang="en-US" sz="3056" dirty="0">
                <a:solidFill>
                  <a:srgbClr val="534340"/>
                </a:solidFill>
                <a:latin typeface="Cambria"/>
              </a:rPr>
              <a:t> </a:t>
            </a:r>
            <a:r>
              <a:rPr lang="en-US" sz="3056" dirty="0" err="1">
                <a:solidFill>
                  <a:srgbClr val="534340"/>
                </a:solidFill>
                <a:latin typeface="Cambria"/>
              </a:rPr>
              <a:t>nhỏ</a:t>
            </a:r>
            <a:r>
              <a:rPr lang="en-US" sz="3056" dirty="0">
                <a:solidFill>
                  <a:srgbClr val="534340"/>
                </a:solidFill>
                <a:latin typeface="Cambria"/>
              </a:rPr>
              <a:t> </a:t>
            </a:r>
            <a:r>
              <a:rPr lang="en-US" sz="3056" dirty="0" err="1">
                <a:solidFill>
                  <a:srgbClr val="534340"/>
                </a:solidFill>
                <a:latin typeface="Cambria"/>
              </a:rPr>
              <a:t>xíu</a:t>
            </a:r>
            <a:r>
              <a:rPr lang="en-US" sz="3056" dirty="0">
                <a:solidFill>
                  <a:srgbClr val="534340"/>
                </a:solidFill>
                <a:latin typeface="Cambria"/>
              </a:rPr>
              <a:t>, </a:t>
            </a:r>
            <a:r>
              <a:rPr lang="en-US" sz="3056" dirty="0" err="1">
                <a:solidFill>
                  <a:srgbClr val="534340"/>
                </a:solidFill>
                <a:latin typeface="Cambria"/>
              </a:rPr>
              <a:t>mình</a:t>
            </a:r>
            <a:r>
              <a:rPr lang="en-US" sz="3056" dirty="0">
                <a:solidFill>
                  <a:srgbClr val="534340"/>
                </a:solidFill>
                <a:latin typeface="Cambria"/>
              </a:rPr>
              <a:t> </a:t>
            </a:r>
            <a:r>
              <a:rPr lang="en-US" sz="3056" dirty="0" err="1">
                <a:solidFill>
                  <a:srgbClr val="534340"/>
                </a:solidFill>
                <a:latin typeface="Cambria"/>
              </a:rPr>
              <a:t>lắc</a:t>
            </a:r>
            <a:r>
              <a:rPr lang="en-US" sz="3056" dirty="0">
                <a:solidFill>
                  <a:srgbClr val="534340"/>
                </a:solidFill>
                <a:latin typeface="Cambria"/>
              </a:rPr>
              <a:t> </a:t>
            </a:r>
            <a:r>
              <a:rPr lang="en-US" sz="3056" dirty="0" err="1">
                <a:solidFill>
                  <a:srgbClr val="534340"/>
                </a:solidFill>
                <a:latin typeface="Cambria"/>
              </a:rPr>
              <a:t>lư</a:t>
            </a:r>
            <a:r>
              <a:rPr lang="en-US" sz="3056" dirty="0">
                <a:solidFill>
                  <a:srgbClr val="534340"/>
                </a:solidFill>
                <a:latin typeface="Cambria"/>
              </a:rPr>
              <a:t> </a:t>
            </a:r>
            <a:r>
              <a:rPr lang="en-US" sz="3056" dirty="0" err="1">
                <a:solidFill>
                  <a:srgbClr val="534340"/>
                </a:solidFill>
                <a:latin typeface="Cambria"/>
              </a:rPr>
              <a:t>theo</a:t>
            </a:r>
            <a:r>
              <a:rPr lang="en-US" sz="3056" dirty="0">
                <a:solidFill>
                  <a:srgbClr val="534340"/>
                </a:solidFill>
                <a:latin typeface="Cambria"/>
              </a:rPr>
              <a:t> </a:t>
            </a:r>
            <a:r>
              <a:rPr lang="en-US" sz="3056" dirty="0" err="1">
                <a:solidFill>
                  <a:srgbClr val="534340"/>
                </a:solidFill>
                <a:latin typeface="Cambria"/>
              </a:rPr>
              <a:t>kiểu</a:t>
            </a:r>
            <a:r>
              <a:rPr lang="en-US" sz="3056" dirty="0">
                <a:solidFill>
                  <a:srgbClr val="534340"/>
                </a:solidFill>
                <a:latin typeface="Cambria"/>
              </a:rPr>
              <a:t> </a:t>
            </a:r>
            <a:r>
              <a:rPr lang="en-US" sz="3056" dirty="0" err="1">
                <a:solidFill>
                  <a:srgbClr val="534340"/>
                </a:solidFill>
                <a:latin typeface="Cambria"/>
              </a:rPr>
              <a:t>võ</a:t>
            </a:r>
            <a:r>
              <a:rPr lang="en-US" sz="3056" dirty="0">
                <a:solidFill>
                  <a:srgbClr val="534340"/>
                </a:solidFill>
                <a:latin typeface="Cambria"/>
              </a:rPr>
              <a:t> </a:t>
            </a:r>
            <a:r>
              <a:rPr lang="en-US" sz="3056" dirty="0" err="1">
                <a:solidFill>
                  <a:srgbClr val="534340"/>
                </a:solidFill>
                <a:latin typeface="Cambria"/>
              </a:rPr>
              <a:t>sĩ</a:t>
            </a:r>
            <a:r>
              <a:rPr lang="en-US" sz="3056" dirty="0">
                <a:solidFill>
                  <a:srgbClr val="534340"/>
                </a:solidFill>
                <a:latin typeface="Cambria"/>
              </a:rPr>
              <a:t>, </a:t>
            </a:r>
            <a:r>
              <a:rPr lang="en-US" sz="3056" dirty="0" err="1">
                <a:solidFill>
                  <a:srgbClr val="534340"/>
                </a:solidFill>
                <a:latin typeface="Cambria"/>
              </a:rPr>
              <a:t>ngước</a:t>
            </a:r>
            <a:r>
              <a:rPr lang="en-US" sz="3056" dirty="0">
                <a:solidFill>
                  <a:srgbClr val="534340"/>
                </a:solidFill>
                <a:latin typeface="Cambria"/>
              </a:rPr>
              <a:t> </a:t>
            </a:r>
            <a:r>
              <a:rPr lang="en-US" sz="3056" dirty="0" err="1">
                <a:solidFill>
                  <a:srgbClr val="534340"/>
                </a:solidFill>
                <a:latin typeface="Cambria"/>
              </a:rPr>
              <a:t>nhìn</a:t>
            </a:r>
            <a:r>
              <a:rPr lang="en-US" sz="3056" dirty="0">
                <a:solidFill>
                  <a:srgbClr val="534340"/>
                </a:solidFill>
                <a:latin typeface="Cambria"/>
              </a:rPr>
              <a:t> </a:t>
            </a:r>
            <a:r>
              <a:rPr lang="en-US" sz="3056" dirty="0" err="1">
                <a:solidFill>
                  <a:srgbClr val="534340"/>
                </a:solidFill>
                <a:latin typeface="Cambria"/>
              </a:rPr>
              <a:t>từng</a:t>
            </a:r>
            <a:r>
              <a:rPr lang="en-US" sz="3056" dirty="0">
                <a:solidFill>
                  <a:srgbClr val="534340"/>
                </a:solidFill>
                <a:latin typeface="Cambria"/>
              </a:rPr>
              <a:t> </a:t>
            </a:r>
            <a:r>
              <a:rPr lang="en-US" sz="3056" dirty="0" err="1">
                <a:solidFill>
                  <a:srgbClr val="534340"/>
                </a:solidFill>
                <a:latin typeface="Cambria"/>
              </a:rPr>
              <a:t>loạt</a:t>
            </a:r>
            <a:r>
              <a:rPr lang="en-US" sz="3056" dirty="0">
                <a:solidFill>
                  <a:srgbClr val="534340"/>
                </a:solidFill>
                <a:latin typeface="Cambria"/>
              </a:rPr>
              <a:t>, </a:t>
            </a:r>
            <a:r>
              <a:rPr lang="en-US" sz="3056" dirty="0" err="1">
                <a:solidFill>
                  <a:srgbClr val="534340"/>
                </a:solidFill>
                <a:latin typeface="Cambria"/>
              </a:rPr>
              <a:t>từng</a:t>
            </a:r>
            <a:r>
              <a:rPr lang="en-US" sz="3056" dirty="0">
                <a:solidFill>
                  <a:srgbClr val="534340"/>
                </a:solidFill>
                <a:latin typeface="Cambria"/>
              </a:rPr>
              <a:t> </a:t>
            </a:r>
            <a:r>
              <a:rPr lang="en-US" sz="3056" dirty="0" err="1">
                <a:solidFill>
                  <a:srgbClr val="534340"/>
                </a:solidFill>
                <a:latin typeface="Cambria"/>
              </a:rPr>
              <a:t>loạt</a:t>
            </a:r>
            <a:r>
              <a:rPr lang="en-US" sz="3056" dirty="0">
                <a:solidFill>
                  <a:srgbClr val="534340"/>
                </a:solidFill>
                <a:latin typeface="Cambria"/>
              </a:rPr>
              <a:t> </a:t>
            </a:r>
            <a:r>
              <a:rPr lang="en-US" sz="3056" dirty="0" err="1">
                <a:solidFill>
                  <a:srgbClr val="534340"/>
                </a:solidFill>
                <a:latin typeface="Cambria"/>
              </a:rPr>
              <a:t>đàn</a:t>
            </a:r>
            <a:r>
              <a:rPr lang="en-US" sz="3056" dirty="0">
                <a:solidFill>
                  <a:srgbClr val="534340"/>
                </a:solidFill>
                <a:latin typeface="Cambria"/>
              </a:rPr>
              <a:t> </a:t>
            </a:r>
            <a:r>
              <a:rPr lang="en-US" sz="3056" dirty="0" err="1">
                <a:solidFill>
                  <a:srgbClr val="534340"/>
                </a:solidFill>
                <a:latin typeface="Cambria"/>
              </a:rPr>
              <a:t>em</a:t>
            </a:r>
            <a:r>
              <a:rPr lang="en-US" sz="3056" dirty="0">
                <a:solidFill>
                  <a:srgbClr val="534340"/>
                </a:solidFill>
                <a:latin typeface="Cambria"/>
              </a:rPr>
              <a:t> </a:t>
            </a:r>
            <a:r>
              <a:rPr lang="en-US" sz="3056" dirty="0" err="1">
                <a:solidFill>
                  <a:srgbClr val="534340"/>
                </a:solidFill>
                <a:latin typeface="Cambria"/>
              </a:rPr>
              <a:t>mình</a:t>
            </a:r>
            <a:r>
              <a:rPr lang="en-US" sz="3056" dirty="0">
                <a:solidFill>
                  <a:srgbClr val="534340"/>
                </a:solidFill>
                <a:latin typeface="Cambria"/>
              </a:rPr>
              <a:t> </a:t>
            </a:r>
            <a:r>
              <a:rPr lang="en-US" sz="3056" dirty="0" err="1">
                <a:solidFill>
                  <a:srgbClr val="534340"/>
                </a:solidFill>
                <a:latin typeface="Cambria"/>
              </a:rPr>
              <a:t>đang</a:t>
            </a:r>
            <a:r>
              <a:rPr lang="en-US" sz="3056" dirty="0">
                <a:solidFill>
                  <a:srgbClr val="534340"/>
                </a:solidFill>
                <a:latin typeface="Cambria"/>
              </a:rPr>
              <a:t> “</a:t>
            </a:r>
            <a:r>
              <a:rPr lang="en-US" sz="3056" dirty="0" err="1">
                <a:solidFill>
                  <a:srgbClr val="534340"/>
                </a:solidFill>
                <a:latin typeface="Cambria"/>
              </a:rPr>
              <a:t>đổ</a:t>
            </a:r>
            <a:r>
              <a:rPr lang="en-US" sz="3056" dirty="0">
                <a:solidFill>
                  <a:srgbClr val="534340"/>
                </a:solidFill>
                <a:latin typeface="Cambria"/>
              </a:rPr>
              <a:t> </a:t>
            </a:r>
            <a:r>
              <a:rPr lang="en-US" sz="3056" dirty="0" err="1">
                <a:solidFill>
                  <a:srgbClr val="534340"/>
                </a:solidFill>
                <a:latin typeface="Cambria"/>
              </a:rPr>
              <a:t>bộ</a:t>
            </a:r>
            <a:r>
              <a:rPr lang="en-US" sz="3056" dirty="0">
                <a:solidFill>
                  <a:srgbClr val="534340"/>
                </a:solidFill>
                <a:latin typeface="Cambria"/>
              </a:rPr>
              <a:t>” </a:t>
            </a:r>
            <a:r>
              <a:rPr lang="en-US" sz="3056" dirty="0" err="1">
                <a:solidFill>
                  <a:srgbClr val="534340"/>
                </a:solidFill>
                <a:latin typeface="Cambria"/>
              </a:rPr>
              <a:t>xuống</a:t>
            </a:r>
            <a:r>
              <a:rPr lang="en-US" sz="3056" dirty="0">
                <a:solidFill>
                  <a:srgbClr val="534340"/>
                </a:solidFill>
                <a:latin typeface="Cambria"/>
              </a:rPr>
              <a:t> </a:t>
            </a:r>
            <a:r>
              <a:rPr lang="en-US" sz="3056" dirty="0" err="1">
                <a:solidFill>
                  <a:srgbClr val="534340"/>
                </a:solidFill>
                <a:latin typeface="Cambria"/>
              </a:rPr>
              <a:t>hết</a:t>
            </a:r>
            <a:r>
              <a:rPr lang="en-US" sz="3056" dirty="0">
                <a:solidFill>
                  <a:srgbClr val="534340"/>
                </a:solidFill>
                <a:latin typeface="Cambria"/>
              </a:rPr>
              <a:t> </a:t>
            </a:r>
            <a:r>
              <a:rPr lang="en-US" sz="3056" dirty="0" err="1">
                <a:solidFill>
                  <a:srgbClr val="534340"/>
                </a:solidFill>
                <a:latin typeface="Cambria"/>
              </a:rPr>
              <a:t>sức</a:t>
            </a:r>
            <a:r>
              <a:rPr lang="en-US" sz="3056" dirty="0">
                <a:solidFill>
                  <a:srgbClr val="534340"/>
                </a:solidFill>
                <a:latin typeface="Cambria"/>
              </a:rPr>
              <a:t> </a:t>
            </a:r>
            <a:r>
              <a:rPr lang="en-US" sz="3056" dirty="0" err="1">
                <a:solidFill>
                  <a:srgbClr val="534340"/>
                </a:solidFill>
                <a:latin typeface="Cambria"/>
              </a:rPr>
              <a:t>chính</a:t>
            </a:r>
            <a:r>
              <a:rPr lang="en-US" sz="3056" dirty="0">
                <a:solidFill>
                  <a:srgbClr val="534340"/>
                </a:solidFill>
                <a:latin typeface="Cambria"/>
              </a:rPr>
              <a:t> </a:t>
            </a:r>
            <a:r>
              <a:rPr lang="en-US" sz="3056" dirty="0" err="1">
                <a:solidFill>
                  <a:srgbClr val="534340"/>
                </a:solidFill>
                <a:latin typeface="Cambria"/>
              </a:rPr>
              <a:t>xác</a:t>
            </a:r>
            <a:r>
              <a:rPr lang="en-US" sz="3056" dirty="0">
                <a:solidFill>
                  <a:srgbClr val="534340"/>
                </a:solidFill>
                <a:latin typeface="Cambria"/>
              </a:rPr>
              <a:t> </a:t>
            </a:r>
            <a:r>
              <a:rPr lang="en-US" sz="3056" dirty="0" err="1">
                <a:solidFill>
                  <a:srgbClr val="534340"/>
                </a:solidFill>
                <a:latin typeface="Cambria"/>
              </a:rPr>
              <a:t>và</a:t>
            </a:r>
            <a:r>
              <a:rPr lang="en-US" sz="3056" dirty="0">
                <a:solidFill>
                  <a:srgbClr val="534340"/>
                </a:solidFill>
                <a:latin typeface="Cambria"/>
              </a:rPr>
              <a:t> </a:t>
            </a:r>
            <a:r>
              <a:rPr lang="en-US" sz="3056" dirty="0" err="1">
                <a:solidFill>
                  <a:srgbClr val="534340"/>
                </a:solidFill>
                <a:latin typeface="Cambria"/>
              </a:rPr>
              <a:t>mau</a:t>
            </a:r>
            <a:r>
              <a:rPr lang="en-US" sz="3056" dirty="0">
                <a:solidFill>
                  <a:srgbClr val="534340"/>
                </a:solidFill>
                <a:latin typeface="Cambria"/>
              </a:rPr>
              <a:t> </a:t>
            </a:r>
            <a:r>
              <a:rPr lang="en-US" sz="3056" dirty="0" err="1">
                <a:solidFill>
                  <a:srgbClr val="534340"/>
                </a:solidFill>
                <a:latin typeface="Cambria"/>
              </a:rPr>
              <a:t>lẹ</a:t>
            </a:r>
            <a:r>
              <a:rPr lang="en-US" sz="3056" dirty="0">
                <a:solidFill>
                  <a:srgbClr val="534340"/>
                </a:solidFill>
                <a:latin typeface="Cambria"/>
              </a:rPr>
              <a:t>. </a:t>
            </a:r>
            <a:r>
              <a:rPr lang="en-US" sz="3056" dirty="0" err="1">
                <a:solidFill>
                  <a:srgbClr val="534340"/>
                </a:solidFill>
                <a:latin typeface="Cambria"/>
              </a:rPr>
              <a:t>Đàn</a:t>
            </a:r>
            <a:r>
              <a:rPr lang="en-US" sz="3056" dirty="0">
                <a:solidFill>
                  <a:srgbClr val="534340"/>
                </a:solidFill>
                <a:latin typeface="Cambria"/>
              </a:rPr>
              <a:t> </a:t>
            </a:r>
            <a:r>
              <a:rPr lang="en-US" sz="3056" dirty="0" err="1">
                <a:solidFill>
                  <a:srgbClr val="534340"/>
                </a:solidFill>
                <a:latin typeface="Cambria"/>
              </a:rPr>
              <a:t>bọ</a:t>
            </a:r>
            <a:r>
              <a:rPr lang="en-US" sz="3056" dirty="0">
                <a:solidFill>
                  <a:srgbClr val="534340"/>
                </a:solidFill>
                <a:latin typeface="Cambria"/>
              </a:rPr>
              <a:t> </a:t>
            </a:r>
            <a:r>
              <a:rPr lang="en-US" sz="3056" dirty="0" err="1">
                <a:solidFill>
                  <a:srgbClr val="534340"/>
                </a:solidFill>
                <a:latin typeface="Cambria"/>
              </a:rPr>
              <a:t>ngựa</a:t>
            </a:r>
            <a:r>
              <a:rPr lang="en-US" sz="3056" dirty="0">
                <a:solidFill>
                  <a:srgbClr val="534340"/>
                </a:solidFill>
                <a:latin typeface="Cambria"/>
              </a:rPr>
              <a:t> </a:t>
            </a:r>
            <a:r>
              <a:rPr lang="en-US" sz="3056" dirty="0" err="1">
                <a:solidFill>
                  <a:srgbClr val="534340"/>
                </a:solidFill>
                <a:latin typeface="Cambria"/>
              </a:rPr>
              <a:t>mới</a:t>
            </a:r>
            <a:r>
              <a:rPr lang="en-US" sz="3056" dirty="0">
                <a:solidFill>
                  <a:srgbClr val="534340"/>
                </a:solidFill>
                <a:latin typeface="Cambria"/>
              </a:rPr>
              <a:t> </a:t>
            </a:r>
            <a:r>
              <a:rPr lang="en-US" sz="3056" dirty="0" err="1">
                <a:solidFill>
                  <a:srgbClr val="534340"/>
                </a:solidFill>
                <a:latin typeface="Cambria"/>
              </a:rPr>
              <a:t>nở</a:t>
            </a:r>
            <a:r>
              <a:rPr lang="en-US" sz="3056" dirty="0">
                <a:solidFill>
                  <a:srgbClr val="534340"/>
                </a:solidFill>
                <a:latin typeface="Cambria"/>
              </a:rPr>
              <a:t> </a:t>
            </a:r>
            <a:r>
              <a:rPr lang="en-US" sz="3056" dirty="0" err="1">
                <a:solidFill>
                  <a:srgbClr val="534340"/>
                </a:solidFill>
                <a:latin typeface="Cambria"/>
              </a:rPr>
              <a:t>chạy</a:t>
            </a:r>
            <a:r>
              <a:rPr lang="en-US" sz="3056" dirty="0">
                <a:solidFill>
                  <a:srgbClr val="534340"/>
                </a:solidFill>
                <a:latin typeface="Cambria"/>
              </a:rPr>
              <a:t> </a:t>
            </a:r>
            <a:r>
              <a:rPr lang="en-US" sz="3056" dirty="0" err="1">
                <a:solidFill>
                  <a:srgbClr val="534340"/>
                </a:solidFill>
                <a:latin typeface="Cambria"/>
              </a:rPr>
              <a:t>tíu</a:t>
            </a:r>
            <a:r>
              <a:rPr lang="en-US" sz="3056" dirty="0">
                <a:solidFill>
                  <a:srgbClr val="534340"/>
                </a:solidFill>
                <a:latin typeface="Cambria"/>
              </a:rPr>
              <a:t> </a:t>
            </a:r>
            <a:r>
              <a:rPr lang="en-US" sz="3056" dirty="0" err="1">
                <a:solidFill>
                  <a:srgbClr val="534340"/>
                </a:solidFill>
                <a:latin typeface="Cambria"/>
              </a:rPr>
              <a:t>tít</a:t>
            </a:r>
            <a:r>
              <a:rPr lang="en-US" sz="3056" dirty="0">
                <a:solidFill>
                  <a:srgbClr val="534340"/>
                </a:solidFill>
                <a:latin typeface="Cambria"/>
              </a:rPr>
              <a:t>, </a:t>
            </a:r>
            <a:r>
              <a:rPr lang="en-US" sz="3056" dirty="0" err="1">
                <a:solidFill>
                  <a:srgbClr val="534340"/>
                </a:solidFill>
                <a:latin typeface="Cambria"/>
              </a:rPr>
              <a:t>lập</a:t>
            </a:r>
            <a:r>
              <a:rPr lang="en-US" sz="3056" dirty="0">
                <a:solidFill>
                  <a:srgbClr val="534340"/>
                </a:solidFill>
                <a:latin typeface="Cambria"/>
              </a:rPr>
              <a:t> </a:t>
            </a:r>
            <a:r>
              <a:rPr lang="en-US" sz="3056" dirty="0" err="1">
                <a:solidFill>
                  <a:srgbClr val="534340"/>
                </a:solidFill>
                <a:latin typeface="Cambria"/>
              </a:rPr>
              <a:t>tức</a:t>
            </a:r>
            <a:r>
              <a:rPr lang="en-US" sz="3056" dirty="0">
                <a:solidFill>
                  <a:srgbClr val="534340"/>
                </a:solidFill>
                <a:latin typeface="Cambria"/>
              </a:rPr>
              <a:t> </a:t>
            </a:r>
            <a:r>
              <a:rPr lang="en-US" sz="3056" dirty="0" err="1">
                <a:solidFill>
                  <a:srgbClr val="534340"/>
                </a:solidFill>
                <a:latin typeface="Cambria"/>
              </a:rPr>
              <a:t>dàn</a:t>
            </a:r>
            <a:r>
              <a:rPr lang="en-US" sz="3056" dirty="0">
                <a:solidFill>
                  <a:srgbClr val="534340"/>
                </a:solidFill>
                <a:latin typeface="Cambria"/>
              </a:rPr>
              <a:t> </a:t>
            </a:r>
            <a:r>
              <a:rPr lang="en-US" sz="3056" dirty="0" err="1">
                <a:solidFill>
                  <a:srgbClr val="534340"/>
                </a:solidFill>
                <a:latin typeface="Cambria"/>
              </a:rPr>
              <a:t>quân</a:t>
            </a:r>
            <a:r>
              <a:rPr lang="en-US" sz="3056" dirty="0">
                <a:solidFill>
                  <a:srgbClr val="534340"/>
                </a:solidFill>
                <a:latin typeface="Cambria"/>
              </a:rPr>
              <a:t> </a:t>
            </a:r>
            <a:r>
              <a:rPr lang="en-US" sz="3056" dirty="0" err="1">
                <a:solidFill>
                  <a:srgbClr val="534340"/>
                </a:solidFill>
                <a:latin typeface="Cambria"/>
              </a:rPr>
              <a:t>ra</a:t>
            </a:r>
            <a:r>
              <a:rPr lang="en-US" sz="3056" dirty="0">
                <a:solidFill>
                  <a:srgbClr val="534340"/>
                </a:solidFill>
                <a:latin typeface="Cambria"/>
              </a:rPr>
              <a:t> </a:t>
            </a:r>
            <a:r>
              <a:rPr lang="en-US" sz="3056" dirty="0" err="1">
                <a:solidFill>
                  <a:srgbClr val="534340"/>
                </a:solidFill>
                <a:latin typeface="Cambria"/>
              </a:rPr>
              <a:t>khắp</a:t>
            </a:r>
            <a:r>
              <a:rPr lang="en-US" sz="3056" dirty="0">
                <a:solidFill>
                  <a:srgbClr val="534340"/>
                </a:solidFill>
                <a:latin typeface="Cambria"/>
              </a:rPr>
              <a:t> </a:t>
            </a:r>
            <a:r>
              <a:rPr lang="en-US" sz="3056" dirty="0" err="1">
                <a:solidFill>
                  <a:srgbClr val="534340"/>
                </a:solidFill>
                <a:latin typeface="Cambria"/>
              </a:rPr>
              <a:t>cây</a:t>
            </a:r>
            <a:r>
              <a:rPr lang="en-US" sz="3056" dirty="0">
                <a:solidFill>
                  <a:srgbClr val="534340"/>
                </a:solidFill>
                <a:latin typeface="Cambria"/>
              </a:rPr>
              <a:t> </a:t>
            </a:r>
            <a:r>
              <a:rPr lang="en-US" sz="3056" dirty="0" err="1">
                <a:solidFill>
                  <a:srgbClr val="534340"/>
                </a:solidFill>
                <a:latin typeface="Cambria"/>
              </a:rPr>
              <a:t>chanh</a:t>
            </a:r>
            <a:r>
              <a:rPr lang="en-US" sz="3056" dirty="0">
                <a:solidFill>
                  <a:srgbClr val="534340"/>
                </a:solidFill>
                <a:latin typeface="Cambria"/>
              </a:rPr>
              <a:t>, </a:t>
            </a:r>
            <a:r>
              <a:rPr lang="en-US" sz="3056" dirty="0" err="1">
                <a:solidFill>
                  <a:srgbClr val="534340"/>
                </a:solidFill>
                <a:latin typeface="Cambria"/>
              </a:rPr>
              <a:t>mỗi</a:t>
            </a:r>
            <a:r>
              <a:rPr lang="en-US" sz="3056" dirty="0">
                <a:solidFill>
                  <a:srgbClr val="534340"/>
                </a:solidFill>
                <a:latin typeface="Cambria"/>
              </a:rPr>
              <a:t> con </a:t>
            </a:r>
            <a:r>
              <a:rPr lang="en-US" sz="3056" dirty="0" err="1">
                <a:solidFill>
                  <a:srgbClr val="534340"/>
                </a:solidFill>
                <a:latin typeface="Cambria"/>
              </a:rPr>
              <a:t>mỗi</a:t>
            </a:r>
            <a:r>
              <a:rPr lang="en-US" sz="3056" dirty="0">
                <a:solidFill>
                  <a:srgbClr val="534340"/>
                </a:solidFill>
                <a:latin typeface="Cambria"/>
              </a:rPr>
              <a:t> </a:t>
            </a:r>
            <a:r>
              <a:rPr lang="en-US" sz="3056" dirty="0" err="1">
                <a:solidFill>
                  <a:srgbClr val="534340"/>
                </a:solidFill>
                <a:latin typeface="Cambria"/>
              </a:rPr>
              <a:t>ngả</a:t>
            </a:r>
            <a:r>
              <a:rPr lang="en-US" sz="3056" dirty="0">
                <a:solidFill>
                  <a:srgbClr val="534340"/>
                </a:solidFill>
                <a:latin typeface="Cambria"/>
              </a:rPr>
              <a:t> </a:t>
            </a:r>
            <a:r>
              <a:rPr lang="en-US" sz="3056" dirty="0" err="1">
                <a:solidFill>
                  <a:srgbClr val="534340"/>
                </a:solidFill>
                <a:latin typeface="Cambria"/>
              </a:rPr>
              <a:t>bắt</a:t>
            </a:r>
            <a:r>
              <a:rPr lang="en-US" sz="3056" dirty="0">
                <a:solidFill>
                  <a:srgbClr val="534340"/>
                </a:solidFill>
                <a:latin typeface="Cambria"/>
              </a:rPr>
              <a:t> </a:t>
            </a:r>
            <a:r>
              <a:rPr lang="en-US" sz="3056" dirty="0" err="1">
                <a:solidFill>
                  <a:srgbClr val="534340"/>
                </a:solidFill>
                <a:latin typeface="Cambria"/>
              </a:rPr>
              <a:t>đầu</a:t>
            </a:r>
            <a:r>
              <a:rPr lang="en-US" sz="3056" dirty="0">
                <a:solidFill>
                  <a:srgbClr val="534340"/>
                </a:solidFill>
                <a:latin typeface="Cambria"/>
              </a:rPr>
              <a:t> </a:t>
            </a:r>
            <a:r>
              <a:rPr lang="en-US" sz="3056" dirty="0" err="1">
                <a:solidFill>
                  <a:srgbClr val="534340"/>
                </a:solidFill>
                <a:latin typeface="Cambria"/>
              </a:rPr>
              <a:t>một</a:t>
            </a:r>
            <a:r>
              <a:rPr lang="en-US" sz="3056" dirty="0">
                <a:solidFill>
                  <a:srgbClr val="534340"/>
                </a:solidFill>
                <a:latin typeface="Cambria"/>
              </a:rPr>
              <a:t> </a:t>
            </a:r>
            <a:r>
              <a:rPr lang="en-US" sz="3056" dirty="0" err="1">
                <a:solidFill>
                  <a:srgbClr val="534340"/>
                </a:solidFill>
                <a:latin typeface="Cambria"/>
              </a:rPr>
              <a:t>cuộc</a:t>
            </a:r>
            <a:r>
              <a:rPr lang="en-US" sz="3056" dirty="0">
                <a:solidFill>
                  <a:srgbClr val="534340"/>
                </a:solidFill>
                <a:latin typeface="Cambria"/>
              </a:rPr>
              <a:t> </a:t>
            </a:r>
            <a:r>
              <a:rPr lang="en-US" sz="3056" dirty="0" err="1">
                <a:solidFill>
                  <a:srgbClr val="534340"/>
                </a:solidFill>
                <a:latin typeface="Cambria"/>
              </a:rPr>
              <a:t>sống</a:t>
            </a:r>
            <a:r>
              <a:rPr lang="en-US" sz="3056" dirty="0">
                <a:solidFill>
                  <a:srgbClr val="534340"/>
                </a:solidFill>
                <a:latin typeface="Cambria"/>
              </a:rPr>
              <a:t> </a:t>
            </a:r>
            <a:r>
              <a:rPr lang="en-US" sz="3056" dirty="0" err="1">
                <a:solidFill>
                  <a:srgbClr val="534340"/>
                </a:solidFill>
                <a:latin typeface="Cambria"/>
              </a:rPr>
              <a:t>dũng</a:t>
            </a:r>
            <a:r>
              <a:rPr lang="en-US" sz="3056" dirty="0">
                <a:solidFill>
                  <a:srgbClr val="534340"/>
                </a:solidFill>
                <a:latin typeface="Cambria"/>
              </a:rPr>
              <a:t> </a:t>
            </a:r>
            <a:r>
              <a:rPr lang="en-US" sz="3056" dirty="0" err="1">
                <a:solidFill>
                  <a:srgbClr val="534340"/>
                </a:solidFill>
                <a:latin typeface="Cambria"/>
              </a:rPr>
              <a:t>cảm</a:t>
            </a:r>
            <a:r>
              <a:rPr lang="en-US" sz="3056" dirty="0">
                <a:solidFill>
                  <a:srgbClr val="534340"/>
                </a:solidFill>
                <a:latin typeface="Cambria"/>
              </a:rPr>
              <a:t>, </a:t>
            </a:r>
            <a:r>
              <a:rPr lang="en-US" sz="3056" dirty="0" err="1">
                <a:solidFill>
                  <a:srgbClr val="534340"/>
                </a:solidFill>
                <a:latin typeface="Cambria"/>
              </a:rPr>
              <a:t>tự</a:t>
            </a:r>
            <a:r>
              <a:rPr lang="en-US" sz="3056" dirty="0">
                <a:solidFill>
                  <a:srgbClr val="534340"/>
                </a:solidFill>
                <a:latin typeface="Cambria"/>
              </a:rPr>
              <a:t> </a:t>
            </a:r>
            <a:r>
              <a:rPr lang="en-US" sz="3056" dirty="0" err="1">
                <a:solidFill>
                  <a:srgbClr val="534340"/>
                </a:solidFill>
                <a:latin typeface="Cambria"/>
              </a:rPr>
              <a:t>lập</a:t>
            </a:r>
            <a:r>
              <a:rPr lang="en-US" sz="3056" dirty="0">
                <a:solidFill>
                  <a:srgbClr val="534340"/>
                </a:solidFill>
                <a:latin typeface="Cambria"/>
              </a:rPr>
              <a:t>.</a:t>
            </a:r>
          </a:p>
          <a:p>
            <a:pPr algn="r" defTabSz="609630">
              <a:lnSpc>
                <a:spcPts val="3209"/>
              </a:lnSpc>
            </a:pPr>
            <a:r>
              <a:rPr lang="en-US" sz="3056" b="1" i="1" dirty="0">
                <a:solidFill>
                  <a:srgbClr val="534340"/>
                </a:solidFill>
                <a:latin typeface="Cambria" panose="02040503050406030204" pitchFamily="18" charset="0"/>
                <a:ea typeface="Cambria" panose="02040503050406030204" pitchFamily="18" charset="0"/>
              </a:rPr>
              <a:t>   Theo Vũ Tú Nam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0170480" y="4742672"/>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9836208" y="3736384"/>
            <a:ext cx="2598746" cy="3121617"/>
          </a:xfrm>
          <a:custGeom>
            <a:avLst/>
            <a:gdLst/>
            <a:ahLst/>
            <a:cxnLst/>
            <a:rect l="l" t="t" r="r" b="b"/>
            <a:pathLst>
              <a:path w="3898119" h="4682425">
                <a:moveTo>
                  <a:pt x="0" y="0"/>
                </a:moveTo>
                <a:lnTo>
                  <a:pt x="3898118" y="0"/>
                </a:lnTo>
                <a:lnTo>
                  <a:pt x="3898118" y="4682425"/>
                </a:lnTo>
                <a:lnTo>
                  <a:pt x="0" y="46824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2480905" y="479467"/>
            <a:ext cx="7355302" cy="553037"/>
          </a:xfrm>
          <a:prstGeom prst="rect">
            <a:avLst/>
          </a:prstGeom>
        </p:spPr>
        <p:txBody>
          <a:bodyPr lIns="0" tIns="0" rIns="0" bIns="0" rtlCol="0" anchor="t">
            <a:spAutoFit/>
          </a:bodyPr>
          <a:lstStyle/>
          <a:p>
            <a:pPr algn="ctr" defTabSz="609630">
              <a:lnSpc>
                <a:spcPts val="4551"/>
              </a:lnSpc>
              <a:spcBef>
                <a:spcPct val="0"/>
              </a:spcBef>
            </a:pPr>
            <a:r>
              <a:rPr lang="en-US" sz="3792" dirty="0" err="1">
                <a:solidFill>
                  <a:srgbClr val="F17790"/>
                </a:solidFill>
                <a:latin typeface="Cambria Bold"/>
              </a:rPr>
              <a:t>Đọc</a:t>
            </a:r>
            <a:r>
              <a:rPr lang="en-US" sz="3792" dirty="0">
                <a:solidFill>
                  <a:srgbClr val="F17790"/>
                </a:solidFill>
                <a:latin typeface="Cambria Bold"/>
              </a:rPr>
              <a:t> </a:t>
            </a:r>
            <a:r>
              <a:rPr lang="en-US" sz="3792" dirty="0" err="1">
                <a:solidFill>
                  <a:srgbClr val="F17790"/>
                </a:solidFill>
                <a:latin typeface="Cambria Bold"/>
              </a:rPr>
              <a:t>bài</a:t>
            </a:r>
            <a:r>
              <a:rPr lang="en-US" sz="3792" dirty="0">
                <a:solidFill>
                  <a:srgbClr val="F17790"/>
                </a:solidFill>
                <a:latin typeface="Cambria Bold"/>
              </a:rPr>
              <a:t> </a:t>
            </a:r>
            <a:r>
              <a:rPr lang="en-US" sz="3792" dirty="0" err="1">
                <a:solidFill>
                  <a:srgbClr val="F17790"/>
                </a:solidFill>
                <a:latin typeface="Cambria Bold"/>
              </a:rPr>
              <a:t>sau</a:t>
            </a:r>
            <a:r>
              <a:rPr lang="en-US" sz="3792" dirty="0">
                <a:solidFill>
                  <a:srgbClr val="F17790"/>
                </a:solidFill>
                <a:latin typeface="Cambria Bold"/>
              </a:rPr>
              <a:t> </a:t>
            </a:r>
            <a:r>
              <a:rPr lang="en-US" sz="3792" dirty="0" err="1">
                <a:solidFill>
                  <a:srgbClr val="F17790"/>
                </a:solidFill>
                <a:latin typeface="Cambria Bold"/>
              </a:rPr>
              <a:t>đây</a:t>
            </a:r>
            <a:r>
              <a:rPr lang="en-US" sz="3792" dirty="0">
                <a:solidFill>
                  <a:srgbClr val="F17790"/>
                </a:solidFill>
                <a:latin typeface="Cambria Bold"/>
              </a:rPr>
              <a:t> </a:t>
            </a:r>
            <a:r>
              <a:rPr lang="en-US" sz="3792" dirty="0" err="1">
                <a:solidFill>
                  <a:srgbClr val="F17790"/>
                </a:solidFill>
                <a:latin typeface="Cambria Bold"/>
              </a:rPr>
              <a:t>và</a:t>
            </a:r>
            <a:r>
              <a:rPr lang="en-US" sz="3792" dirty="0">
                <a:solidFill>
                  <a:srgbClr val="F17790"/>
                </a:solidFill>
                <a:latin typeface="Cambria Bold"/>
              </a:rPr>
              <a:t> </a:t>
            </a:r>
            <a:r>
              <a:rPr lang="en-US" sz="3792" dirty="0" err="1">
                <a:solidFill>
                  <a:srgbClr val="F17790"/>
                </a:solidFill>
                <a:latin typeface="Cambria Bold"/>
              </a:rPr>
              <a:t>trả</a:t>
            </a:r>
            <a:r>
              <a:rPr lang="en-US" sz="3792" dirty="0">
                <a:solidFill>
                  <a:srgbClr val="F17790"/>
                </a:solidFill>
                <a:latin typeface="Cambria Bold"/>
              </a:rPr>
              <a:t> </a:t>
            </a:r>
            <a:r>
              <a:rPr lang="en-US" sz="3792" dirty="0" err="1">
                <a:solidFill>
                  <a:srgbClr val="F17790"/>
                </a:solidFill>
                <a:latin typeface="Cambria Bold"/>
              </a:rPr>
              <a:t>lời</a:t>
            </a:r>
            <a:r>
              <a:rPr lang="en-US" sz="3792" dirty="0">
                <a:solidFill>
                  <a:srgbClr val="F17790"/>
                </a:solidFill>
                <a:latin typeface="Cambria Bold"/>
              </a:rPr>
              <a:t> </a:t>
            </a:r>
            <a:r>
              <a:rPr lang="en-US" sz="3792" dirty="0" err="1">
                <a:solidFill>
                  <a:srgbClr val="F17790"/>
                </a:solidFill>
                <a:latin typeface="Cambria Bold"/>
              </a:rPr>
              <a:t>câu</a:t>
            </a:r>
            <a:r>
              <a:rPr lang="en-US" sz="3792" dirty="0">
                <a:solidFill>
                  <a:srgbClr val="F17790"/>
                </a:solidFill>
                <a:latin typeface="Cambria Bold"/>
              </a:rPr>
              <a:t> </a:t>
            </a:r>
            <a:r>
              <a:rPr lang="en-US" sz="3792" dirty="0" err="1">
                <a:solidFill>
                  <a:srgbClr val="F17790"/>
                </a:solidFill>
                <a:latin typeface="Cambria Bold"/>
              </a:rPr>
              <a:t>hỏi</a:t>
            </a:r>
            <a:endParaRPr lang="en-US" sz="3792" dirty="0">
              <a:solidFill>
                <a:srgbClr val="F17790"/>
              </a:solidFill>
              <a:latin typeface="Cambria Bold"/>
            </a:endParaRPr>
          </a:p>
        </p:txBody>
      </p:sp>
      <p:sp>
        <p:nvSpPr>
          <p:cNvPr id="9" name="TextBox 9"/>
          <p:cNvSpPr txBox="1"/>
          <p:nvPr/>
        </p:nvSpPr>
        <p:spPr>
          <a:xfrm>
            <a:off x="685801" y="1247184"/>
            <a:ext cx="9807287" cy="5001369"/>
          </a:xfrm>
          <a:prstGeom prst="rect">
            <a:avLst/>
          </a:prstGeom>
        </p:spPr>
        <p:txBody>
          <a:bodyPr lIns="0" tIns="0" rIns="0" bIns="0" rtlCol="0" anchor="t">
            <a:spAutoFit/>
          </a:bodyPr>
          <a:lstStyle/>
          <a:p>
            <a:pPr defTabSz="609630">
              <a:lnSpc>
                <a:spcPts val="3946"/>
              </a:lnSpc>
            </a:pPr>
            <a:r>
              <a:rPr lang="en-US" sz="3288" dirty="0">
                <a:solidFill>
                  <a:srgbClr val="534340"/>
                </a:solidFill>
                <a:latin typeface="Cambria Bold"/>
              </a:rPr>
              <a:t>a. </a:t>
            </a:r>
            <a:r>
              <a:rPr lang="en-US" sz="3288" dirty="0" err="1">
                <a:solidFill>
                  <a:srgbClr val="534340"/>
                </a:solidFill>
                <a:latin typeface="Cambria Bold"/>
              </a:rPr>
              <a:t>Đoạn</a:t>
            </a:r>
            <a:r>
              <a:rPr lang="en-US" sz="3288" dirty="0">
                <a:solidFill>
                  <a:srgbClr val="534340"/>
                </a:solidFill>
                <a:latin typeface="Cambria Bold"/>
              </a:rPr>
              <a:t> </a:t>
            </a:r>
            <a:r>
              <a:rPr lang="en-US" sz="3288" dirty="0" err="1">
                <a:solidFill>
                  <a:srgbClr val="534340"/>
                </a:solidFill>
                <a:latin typeface="Cambria Bold"/>
              </a:rPr>
              <a:t>mở</a:t>
            </a:r>
            <a:r>
              <a:rPr lang="en-US" sz="3288" dirty="0">
                <a:solidFill>
                  <a:srgbClr val="534340"/>
                </a:solidFill>
                <a:latin typeface="Cambria Bold"/>
              </a:rPr>
              <a:t> </a:t>
            </a:r>
            <a:r>
              <a:rPr lang="en-US" sz="3288" dirty="0" err="1">
                <a:solidFill>
                  <a:srgbClr val="534340"/>
                </a:solidFill>
                <a:latin typeface="Cambria Bold"/>
              </a:rPr>
              <a:t>đầu</a:t>
            </a:r>
            <a:r>
              <a:rPr lang="en-US" sz="3288" dirty="0">
                <a:solidFill>
                  <a:srgbClr val="534340"/>
                </a:solidFill>
                <a:latin typeface="Cambria Bold"/>
              </a:rPr>
              <a:t> </a:t>
            </a:r>
            <a:r>
              <a:rPr lang="en-US" sz="3288" dirty="0" err="1">
                <a:solidFill>
                  <a:srgbClr val="534340"/>
                </a:solidFill>
                <a:latin typeface="Cambria Bold"/>
              </a:rPr>
              <a:t>giới</a:t>
            </a:r>
            <a:r>
              <a:rPr lang="en-US" sz="3288" dirty="0">
                <a:solidFill>
                  <a:srgbClr val="534340"/>
                </a:solidFill>
                <a:latin typeface="Cambria Bold"/>
              </a:rPr>
              <a:t> </a:t>
            </a:r>
            <a:r>
              <a:rPr lang="en-US" sz="3288" dirty="0" err="1">
                <a:solidFill>
                  <a:srgbClr val="534340"/>
                </a:solidFill>
                <a:latin typeface="Cambria Bold"/>
              </a:rPr>
              <a:t>thiệu</a:t>
            </a:r>
            <a:r>
              <a:rPr lang="en-US" sz="3288" dirty="0">
                <a:solidFill>
                  <a:srgbClr val="534340"/>
                </a:solidFill>
                <a:latin typeface="Cambria Bold"/>
              </a:rPr>
              <a:t> </a:t>
            </a:r>
            <a:r>
              <a:rPr lang="en-US" sz="3288" dirty="0" err="1">
                <a:solidFill>
                  <a:srgbClr val="534340"/>
                </a:solidFill>
                <a:latin typeface="Cambria Bold"/>
              </a:rPr>
              <a:t>sự</a:t>
            </a:r>
            <a:r>
              <a:rPr lang="en-US" sz="3288" dirty="0">
                <a:solidFill>
                  <a:srgbClr val="534340"/>
                </a:solidFill>
                <a:latin typeface="Cambria Bold"/>
              </a:rPr>
              <a:t> </a:t>
            </a:r>
            <a:r>
              <a:rPr lang="en-US" sz="3288" dirty="0" err="1">
                <a:solidFill>
                  <a:srgbClr val="534340"/>
                </a:solidFill>
                <a:latin typeface="Cambria Bold"/>
              </a:rPr>
              <a:t>việc</a:t>
            </a:r>
            <a:r>
              <a:rPr lang="en-US" sz="3288" dirty="0">
                <a:solidFill>
                  <a:srgbClr val="534340"/>
                </a:solidFill>
                <a:latin typeface="Cambria Bold"/>
              </a:rPr>
              <a:t> </a:t>
            </a:r>
            <a:r>
              <a:rPr lang="en-US" sz="3288" dirty="0" err="1">
                <a:solidFill>
                  <a:srgbClr val="534340"/>
                </a:solidFill>
                <a:latin typeface="Cambria Bold"/>
              </a:rPr>
              <a:t>gì</a:t>
            </a:r>
            <a:r>
              <a:rPr lang="en-US" sz="3288" dirty="0">
                <a:solidFill>
                  <a:srgbClr val="534340"/>
                </a:solidFill>
                <a:latin typeface="Cambria Bold"/>
              </a:rPr>
              <a:t>?</a:t>
            </a:r>
          </a:p>
          <a:p>
            <a:pPr defTabSz="609630">
              <a:lnSpc>
                <a:spcPts val="3946"/>
              </a:lnSpc>
            </a:pPr>
            <a:r>
              <a:rPr lang="en-US" sz="3288" dirty="0">
                <a:solidFill>
                  <a:srgbClr val="534340"/>
                </a:solidFill>
                <a:latin typeface="Cambria Bold"/>
              </a:rPr>
              <a:t>b. </a:t>
            </a:r>
            <a:r>
              <a:rPr lang="en-US" sz="3288" dirty="0" err="1">
                <a:solidFill>
                  <a:srgbClr val="534340"/>
                </a:solidFill>
                <a:latin typeface="Cambria Bold"/>
              </a:rPr>
              <a:t>Các</a:t>
            </a:r>
            <a:r>
              <a:rPr lang="en-US" sz="3288" dirty="0">
                <a:solidFill>
                  <a:srgbClr val="534340"/>
                </a:solidFill>
                <a:latin typeface="Cambria Bold"/>
              </a:rPr>
              <a:t> </a:t>
            </a:r>
            <a:r>
              <a:rPr lang="en-US" sz="3288" dirty="0" err="1">
                <a:solidFill>
                  <a:srgbClr val="534340"/>
                </a:solidFill>
                <a:latin typeface="Cambria Bold"/>
              </a:rPr>
              <a:t>chú</a:t>
            </a:r>
            <a:r>
              <a:rPr lang="en-US" sz="3288" dirty="0">
                <a:solidFill>
                  <a:srgbClr val="534340"/>
                </a:solidFill>
                <a:latin typeface="Cambria Bold"/>
              </a:rPr>
              <a:t> </a:t>
            </a:r>
            <a:r>
              <a:rPr lang="en-US" sz="3288" dirty="0" err="1">
                <a:solidFill>
                  <a:srgbClr val="534340"/>
                </a:solidFill>
                <a:latin typeface="Cambria Bold"/>
              </a:rPr>
              <a:t>bọ</a:t>
            </a:r>
            <a:r>
              <a:rPr lang="en-US" sz="3288" dirty="0">
                <a:solidFill>
                  <a:srgbClr val="534340"/>
                </a:solidFill>
                <a:latin typeface="Cambria Bold"/>
              </a:rPr>
              <a:t> </a:t>
            </a:r>
            <a:r>
              <a:rPr lang="en-US" sz="3288" dirty="0" err="1">
                <a:solidFill>
                  <a:srgbClr val="534340"/>
                </a:solidFill>
                <a:latin typeface="Cambria Bold"/>
              </a:rPr>
              <a:t>ngựa</a:t>
            </a:r>
            <a:r>
              <a:rPr lang="en-US" sz="3288" dirty="0">
                <a:solidFill>
                  <a:srgbClr val="534340"/>
                </a:solidFill>
                <a:latin typeface="Cambria Bold"/>
              </a:rPr>
              <a:t> non </a:t>
            </a:r>
            <a:r>
              <a:rPr lang="en-US" sz="3288" dirty="0" err="1">
                <a:solidFill>
                  <a:srgbClr val="534340"/>
                </a:solidFill>
                <a:latin typeface="Cambria Bold"/>
              </a:rPr>
              <a:t>được</a:t>
            </a:r>
            <a:r>
              <a:rPr lang="en-US" sz="3288" dirty="0">
                <a:solidFill>
                  <a:srgbClr val="534340"/>
                </a:solidFill>
                <a:latin typeface="Cambria Bold"/>
              </a:rPr>
              <a:t> </a:t>
            </a:r>
            <a:r>
              <a:rPr lang="en-US" sz="3288" dirty="0" err="1">
                <a:solidFill>
                  <a:srgbClr val="534340"/>
                </a:solidFill>
                <a:latin typeface="Cambria Bold"/>
              </a:rPr>
              <a:t>miêu</a:t>
            </a:r>
            <a:r>
              <a:rPr lang="en-US" sz="3288" dirty="0">
                <a:solidFill>
                  <a:srgbClr val="534340"/>
                </a:solidFill>
                <a:latin typeface="Cambria Bold"/>
              </a:rPr>
              <a:t> </a:t>
            </a:r>
            <a:r>
              <a:rPr lang="en-US" sz="3288" dirty="0" err="1">
                <a:solidFill>
                  <a:srgbClr val="534340"/>
                </a:solidFill>
                <a:latin typeface="Cambria Bold"/>
              </a:rPr>
              <a:t>tả</a:t>
            </a:r>
            <a:r>
              <a:rPr lang="en-US" sz="3288" dirty="0">
                <a:solidFill>
                  <a:srgbClr val="534340"/>
                </a:solidFill>
                <a:latin typeface="Cambria Bold"/>
              </a:rPr>
              <a:t> </a:t>
            </a:r>
            <a:r>
              <a:rPr lang="en-US" sz="3288" dirty="0" err="1">
                <a:solidFill>
                  <a:srgbClr val="534340"/>
                </a:solidFill>
                <a:latin typeface="Cambria Bold"/>
              </a:rPr>
              <a:t>thế</a:t>
            </a:r>
            <a:r>
              <a:rPr lang="en-US" sz="3288" dirty="0">
                <a:solidFill>
                  <a:srgbClr val="534340"/>
                </a:solidFill>
                <a:latin typeface="Cambria Bold"/>
              </a:rPr>
              <a:t> </a:t>
            </a:r>
            <a:r>
              <a:rPr lang="en-US" sz="3288" dirty="0" err="1">
                <a:solidFill>
                  <a:srgbClr val="534340"/>
                </a:solidFill>
                <a:latin typeface="Cambria Bold"/>
              </a:rPr>
              <a:t>nào</a:t>
            </a:r>
            <a:r>
              <a:rPr lang="en-US" sz="3288" dirty="0">
                <a:solidFill>
                  <a:srgbClr val="534340"/>
                </a:solidFill>
                <a:latin typeface="Cambria Bold"/>
              </a:rPr>
              <a:t> qua </a:t>
            </a:r>
            <a:r>
              <a:rPr lang="en-US" sz="3288" dirty="0" err="1">
                <a:solidFill>
                  <a:srgbClr val="534340"/>
                </a:solidFill>
                <a:latin typeface="Cambria Bold"/>
              </a:rPr>
              <a:t>từng</a:t>
            </a:r>
            <a:r>
              <a:rPr lang="en-US" sz="3288" dirty="0">
                <a:solidFill>
                  <a:srgbClr val="534340"/>
                </a:solidFill>
                <a:latin typeface="Cambria Bold"/>
              </a:rPr>
              <a:t> </a:t>
            </a:r>
            <a:r>
              <a:rPr lang="en-US" sz="3288" dirty="0" err="1">
                <a:solidFill>
                  <a:srgbClr val="534340"/>
                </a:solidFill>
                <a:latin typeface="Cambria Bold"/>
              </a:rPr>
              <a:t>khoảnh</a:t>
            </a:r>
            <a:r>
              <a:rPr lang="en-US" sz="3288" dirty="0">
                <a:solidFill>
                  <a:srgbClr val="534340"/>
                </a:solidFill>
                <a:latin typeface="Cambria Bold"/>
              </a:rPr>
              <a:t> </a:t>
            </a:r>
            <a:r>
              <a:rPr lang="en-US" sz="3288" dirty="0" err="1">
                <a:solidFill>
                  <a:srgbClr val="534340"/>
                </a:solidFill>
                <a:latin typeface="Cambria Bold"/>
              </a:rPr>
              <a:t>khắc</a:t>
            </a:r>
            <a:r>
              <a:rPr lang="en-US" sz="3288" dirty="0">
                <a:solidFill>
                  <a:srgbClr val="534340"/>
                </a:solidFill>
                <a:latin typeface="Cambria Bold"/>
              </a:rPr>
              <a:t> </a:t>
            </a:r>
            <a:r>
              <a:rPr lang="en-US" sz="3288" dirty="0" err="1">
                <a:solidFill>
                  <a:srgbClr val="534340"/>
                </a:solidFill>
                <a:latin typeface="Cambria Bold"/>
              </a:rPr>
              <a:t>dưới</a:t>
            </a:r>
            <a:r>
              <a:rPr lang="en-US" sz="3288" dirty="0">
                <a:solidFill>
                  <a:srgbClr val="534340"/>
                </a:solidFill>
                <a:latin typeface="Cambria Bold"/>
              </a:rPr>
              <a:t> </a:t>
            </a:r>
            <a:r>
              <a:rPr lang="en-US" sz="3288" dirty="0" err="1">
                <a:solidFill>
                  <a:srgbClr val="534340"/>
                </a:solidFill>
                <a:latin typeface="Cambria Bold"/>
              </a:rPr>
              <a:t>đây</a:t>
            </a:r>
            <a:endParaRPr lang="en-US" sz="3288" dirty="0">
              <a:solidFill>
                <a:srgbClr val="534340"/>
              </a:solidFill>
              <a:latin typeface="Cambria Bold"/>
            </a:endParaRPr>
          </a:p>
          <a:p>
            <a:pPr marL="709974" lvl="1" indent="-354987" defTabSz="609630">
              <a:lnSpc>
                <a:spcPts val="3946"/>
              </a:lnSpc>
              <a:buFont typeface="Arial"/>
              <a:buChar char="•"/>
            </a:pPr>
            <a:r>
              <a:rPr lang="en-US" sz="3288" dirty="0">
                <a:solidFill>
                  <a:srgbClr val="534340"/>
                </a:solidFill>
                <a:latin typeface="Cambria Bold"/>
              </a:rPr>
              <a:t>Trong </a:t>
            </a:r>
            <a:r>
              <a:rPr lang="en-US" sz="3288" dirty="0" err="1">
                <a:solidFill>
                  <a:srgbClr val="534340"/>
                </a:solidFill>
                <a:latin typeface="Cambria Bold"/>
              </a:rPr>
              <a:t>quá</a:t>
            </a:r>
            <a:r>
              <a:rPr lang="en-US" sz="3288" dirty="0">
                <a:solidFill>
                  <a:srgbClr val="534340"/>
                </a:solidFill>
                <a:latin typeface="Cambria Bold"/>
              </a:rPr>
              <a:t> </a:t>
            </a:r>
            <a:r>
              <a:rPr lang="en-US" sz="3288" dirty="0" err="1">
                <a:solidFill>
                  <a:srgbClr val="534340"/>
                </a:solidFill>
                <a:latin typeface="Cambria Bold"/>
              </a:rPr>
              <a:t>trình</a:t>
            </a:r>
            <a:r>
              <a:rPr lang="en-US" sz="3288" dirty="0">
                <a:solidFill>
                  <a:srgbClr val="534340"/>
                </a:solidFill>
                <a:latin typeface="Cambria Bold"/>
              </a:rPr>
              <a:t> </a:t>
            </a:r>
            <a:r>
              <a:rPr lang="en-US" sz="3288" dirty="0" err="1">
                <a:solidFill>
                  <a:srgbClr val="534340"/>
                </a:solidFill>
                <a:latin typeface="Cambria Bold"/>
              </a:rPr>
              <a:t>lách</a:t>
            </a:r>
            <a:r>
              <a:rPr lang="en-US" sz="3288" dirty="0">
                <a:solidFill>
                  <a:srgbClr val="534340"/>
                </a:solidFill>
                <a:latin typeface="Cambria Bold"/>
              </a:rPr>
              <a:t> </a:t>
            </a:r>
            <a:r>
              <a:rPr lang="en-US" sz="3288" dirty="0" err="1">
                <a:solidFill>
                  <a:srgbClr val="534340"/>
                </a:solidFill>
                <a:latin typeface="Cambria Bold"/>
              </a:rPr>
              <a:t>ra</a:t>
            </a:r>
            <a:r>
              <a:rPr lang="en-US" sz="3288" dirty="0">
                <a:solidFill>
                  <a:srgbClr val="534340"/>
                </a:solidFill>
                <a:latin typeface="Cambria Bold"/>
              </a:rPr>
              <a:t> </a:t>
            </a:r>
            <a:r>
              <a:rPr lang="en-US" sz="3288" dirty="0" err="1">
                <a:solidFill>
                  <a:srgbClr val="534340"/>
                </a:solidFill>
                <a:latin typeface="Cambria Bold"/>
              </a:rPr>
              <a:t>khỏi</a:t>
            </a:r>
            <a:r>
              <a:rPr lang="en-US" sz="3288" dirty="0">
                <a:solidFill>
                  <a:srgbClr val="534340"/>
                </a:solidFill>
                <a:latin typeface="Cambria Bold"/>
              </a:rPr>
              <a:t> </a:t>
            </a:r>
            <a:r>
              <a:rPr lang="en-US" sz="3288" dirty="0" err="1">
                <a:solidFill>
                  <a:srgbClr val="534340"/>
                </a:solidFill>
                <a:latin typeface="Cambria Bold"/>
              </a:rPr>
              <a:t>kẽ</a:t>
            </a:r>
            <a:r>
              <a:rPr lang="en-US" sz="3288" dirty="0">
                <a:solidFill>
                  <a:srgbClr val="534340"/>
                </a:solidFill>
                <a:latin typeface="Cambria Bold"/>
              </a:rPr>
              <a:t> </a:t>
            </a:r>
            <a:r>
              <a:rPr lang="en-US" sz="3288" dirty="0" err="1">
                <a:solidFill>
                  <a:srgbClr val="534340"/>
                </a:solidFill>
                <a:latin typeface="Cambria Bold"/>
              </a:rPr>
              <a:t>hở</a:t>
            </a:r>
            <a:r>
              <a:rPr lang="en-US" sz="3288" dirty="0">
                <a:solidFill>
                  <a:srgbClr val="534340"/>
                </a:solidFill>
                <a:latin typeface="Cambria Bold"/>
              </a:rPr>
              <a:t> </a:t>
            </a:r>
            <a:r>
              <a:rPr lang="en-US" sz="3288" dirty="0" err="1">
                <a:solidFill>
                  <a:srgbClr val="534340"/>
                </a:solidFill>
                <a:latin typeface="Cambria Bold"/>
              </a:rPr>
              <a:t>trên</a:t>
            </a:r>
            <a:r>
              <a:rPr lang="en-US" sz="3288" dirty="0">
                <a:solidFill>
                  <a:srgbClr val="534340"/>
                </a:solidFill>
                <a:latin typeface="Cambria Bold"/>
              </a:rPr>
              <a:t> ổ </a:t>
            </a:r>
            <a:r>
              <a:rPr lang="en-US" sz="3288" dirty="0" err="1">
                <a:solidFill>
                  <a:srgbClr val="534340"/>
                </a:solidFill>
                <a:latin typeface="Cambria Bold"/>
              </a:rPr>
              <a:t>trứng</a:t>
            </a:r>
            <a:r>
              <a:rPr lang="en-US" sz="3288" dirty="0">
                <a:solidFill>
                  <a:srgbClr val="534340"/>
                </a:solidFill>
                <a:latin typeface="Cambria Bold"/>
              </a:rPr>
              <a:t> </a:t>
            </a:r>
            <a:r>
              <a:rPr lang="en-US" sz="3288" dirty="0" err="1">
                <a:solidFill>
                  <a:srgbClr val="534340"/>
                </a:solidFill>
                <a:latin typeface="Cambria Bold"/>
              </a:rPr>
              <a:t>mẹ</a:t>
            </a:r>
            <a:endParaRPr lang="en-US" sz="3288" dirty="0">
              <a:solidFill>
                <a:srgbClr val="534340"/>
              </a:solidFill>
              <a:latin typeface="Cambria Bold"/>
            </a:endParaRPr>
          </a:p>
          <a:p>
            <a:pPr marL="709974" lvl="1" indent="-354987" defTabSz="609630">
              <a:lnSpc>
                <a:spcPts val="3946"/>
              </a:lnSpc>
              <a:buFont typeface="Arial"/>
              <a:buChar char="•"/>
            </a:pPr>
            <a:r>
              <a:rPr lang="en-US" sz="3288" dirty="0">
                <a:solidFill>
                  <a:srgbClr val="534340"/>
                </a:solidFill>
                <a:latin typeface="Cambria Bold"/>
              </a:rPr>
              <a:t>Khi </a:t>
            </a:r>
            <a:r>
              <a:rPr lang="en-US" sz="3288" dirty="0" err="1">
                <a:solidFill>
                  <a:srgbClr val="534340"/>
                </a:solidFill>
                <a:latin typeface="Cambria Bold"/>
              </a:rPr>
              <a:t>vừa</a:t>
            </a:r>
            <a:r>
              <a:rPr lang="en-US" sz="3288" dirty="0">
                <a:solidFill>
                  <a:srgbClr val="534340"/>
                </a:solidFill>
                <a:latin typeface="Cambria Bold"/>
              </a:rPr>
              <a:t> </a:t>
            </a:r>
            <a:r>
              <a:rPr lang="en-US" sz="3288" dirty="0" err="1">
                <a:solidFill>
                  <a:srgbClr val="534340"/>
                </a:solidFill>
                <a:latin typeface="Cambria Bold"/>
              </a:rPr>
              <a:t>ra</a:t>
            </a:r>
            <a:r>
              <a:rPr lang="en-US" sz="3288" dirty="0">
                <a:solidFill>
                  <a:srgbClr val="534340"/>
                </a:solidFill>
                <a:latin typeface="Cambria Bold"/>
              </a:rPr>
              <a:t> </a:t>
            </a:r>
            <a:r>
              <a:rPr lang="en-US" sz="3288" dirty="0" err="1">
                <a:solidFill>
                  <a:srgbClr val="534340"/>
                </a:solidFill>
                <a:latin typeface="Cambria Bold"/>
              </a:rPr>
              <a:t>khỏi</a:t>
            </a:r>
            <a:r>
              <a:rPr lang="en-US" sz="3288" dirty="0">
                <a:solidFill>
                  <a:srgbClr val="534340"/>
                </a:solidFill>
                <a:latin typeface="Cambria Bold"/>
              </a:rPr>
              <a:t> ổ </a:t>
            </a:r>
            <a:r>
              <a:rPr lang="en-US" sz="3288" dirty="0" err="1">
                <a:solidFill>
                  <a:srgbClr val="534340"/>
                </a:solidFill>
                <a:latin typeface="Cambria Bold"/>
              </a:rPr>
              <a:t>trứng</a:t>
            </a:r>
            <a:endParaRPr lang="en-US" sz="3288" dirty="0">
              <a:solidFill>
                <a:srgbClr val="534340"/>
              </a:solidFill>
              <a:latin typeface="Cambria Bold"/>
            </a:endParaRPr>
          </a:p>
          <a:p>
            <a:pPr marL="709974" lvl="1" indent="-354987" defTabSz="609630">
              <a:lnSpc>
                <a:spcPts val="3946"/>
              </a:lnSpc>
              <a:buFont typeface="Arial"/>
              <a:buChar char="•"/>
            </a:pPr>
            <a:r>
              <a:rPr lang="en-US" sz="3288" dirty="0" err="1">
                <a:solidFill>
                  <a:srgbClr val="534340"/>
                </a:solidFill>
                <a:latin typeface="Cambria Bold"/>
              </a:rPr>
              <a:t>Lúc</a:t>
            </a:r>
            <a:r>
              <a:rPr lang="en-US" sz="3288" dirty="0">
                <a:solidFill>
                  <a:srgbClr val="534340"/>
                </a:solidFill>
                <a:latin typeface="Cambria Bold"/>
              </a:rPr>
              <a:t> “</a:t>
            </a:r>
            <a:r>
              <a:rPr lang="en-US" sz="3288" dirty="0" err="1">
                <a:solidFill>
                  <a:srgbClr val="534340"/>
                </a:solidFill>
                <a:latin typeface="Cambria Bold"/>
              </a:rPr>
              <a:t>đổ</a:t>
            </a:r>
            <a:r>
              <a:rPr lang="en-US" sz="3288" dirty="0">
                <a:solidFill>
                  <a:srgbClr val="534340"/>
                </a:solidFill>
                <a:latin typeface="Cambria Bold"/>
              </a:rPr>
              <a:t> </a:t>
            </a:r>
            <a:r>
              <a:rPr lang="en-US" sz="3288" dirty="0" err="1">
                <a:solidFill>
                  <a:srgbClr val="534340"/>
                </a:solidFill>
                <a:latin typeface="Cambria Bold"/>
              </a:rPr>
              <a:t>bộ</a:t>
            </a:r>
            <a:r>
              <a:rPr lang="en-US" sz="3288" dirty="0">
                <a:solidFill>
                  <a:srgbClr val="534340"/>
                </a:solidFill>
                <a:latin typeface="Cambria Bold"/>
              </a:rPr>
              <a:t>” </a:t>
            </a:r>
            <a:r>
              <a:rPr lang="en-US" sz="3288" dirty="0" err="1">
                <a:solidFill>
                  <a:srgbClr val="534340"/>
                </a:solidFill>
                <a:latin typeface="Cambria Bold"/>
              </a:rPr>
              <a:t>xuống</a:t>
            </a:r>
            <a:r>
              <a:rPr lang="en-US" sz="3288" dirty="0">
                <a:solidFill>
                  <a:srgbClr val="534340"/>
                </a:solidFill>
                <a:latin typeface="Cambria Bold"/>
              </a:rPr>
              <a:t> </a:t>
            </a:r>
            <a:r>
              <a:rPr lang="en-US" sz="3288" dirty="0" err="1">
                <a:solidFill>
                  <a:srgbClr val="534340"/>
                </a:solidFill>
                <a:latin typeface="Cambria Bold"/>
              </a:rPr>
              <a:t>những</a:t>
            </a:r>
            <a:r>
              <a:rPr lang="en-US" sz="3288" dirty="0">
                <a:solidFill>
                  <a:srgbClr val="534340"/>
                </a:solidFill>
                <a:latin typeface="Cambria Bold"/>
              </a:rPr>
              <a:t> </a:t>
            </a:r>
            <a:r>
              <a:rPr lang="en-US" sz="3288" dirty="0" err="1">
                <a:solidFill>
                  <a:srgbClr val="534340"/>
                </a:solidFill>
                <a:latin typeface="Cambria Bold"/>
              </a:rPr>
              <a:t>quả</a:t>
            </a:r>
            <a:r>
              <a:rPr lang="en-US" sz="3288" dirty="0">
                <a:solidFill>
                  <a:srgbClr val="534340"/>
                </a:solidFill>
                <a:latin typeface="Cambria Bold"/>
              </a:rPr>
              <a:t> </a:t>
            </a:r>
            <a:r>
              <a:rPr lang="en-US" sz="3288" dirty="0" err="1">
                <a:solidFill>
                  <a:srgbClr val="534340"/>
                </a:solidFill>
                <a:latin typeface="Cambria Bold"/>
              </a:rPr>
              <a:t>chanh</a:t>
            </a:r>
            <a:r>
              <a:rPr lang="en-US" sz="3288" dirty="0">
                <a:solidFill>
                  <a:srgbClr val="534340"/>
                </a:solidFill>
                <a:latin typeface="Cambria Bold"/>
              </a:rPr>
              <a:t>, </a:t>
            </a:r>
            <a:r>
              <a:rPr lang="en-US" sz="3288" dirty="0" err="1">
                <a:solidFill>
                  <a:srgbClr val="534340"/>
                </a:solidFill>
                <a:latin typeface="Cambria Bold"/>
              </a:rPr>
              <a:t>cành</a:t>
            </a:r>
            <a:r>
              <a:rPr lang="en-US" sz="3288" dirty="0">
                <a:solidFill>
                  <a:srgbClr val="534340"/>
                </a:solidFill>
                <a:latin typeface="Cambria Bold"/>
              </a:rPr>
              <a:t> </a:t>
            </a:r>
            <a:r>
              <a:rPr lang="en-US" sz="3288" dirty="0" err="1">
                <a:solidFill>
                  <a:srgbClr val="534340"/>
                </a:solidFill>
                <a:latin typeface="Cambria Bold"/>
              </a:rPr>
              <a:t>chanh</a:t>
            </a:r>
            <a:endParaRPr lang="en-US" sz="3288" dirty="0">
              <a:solidFill>
                <a:srgbClr val="534340"/>
              </a:solidFill>
              <a:latin typeface="Cambria Bold"/>
            </a:endParaRPr>
          </a:p>
          <a:p>
            <a:pPr defTabSz="609630">
              <a:lnSpc>
                <a:spcPts val="3946"/>
              </a:lnSpc>
            </a:pPr>
            <a:r>
              <a:rPr lang="en-US" sz="3288" dirty="0">
                <a:solidFill>
                  <a:srgbClr val="534340"/>
                </a:solidFill>
                <a:latin typeface="Cambria Bold"/>
              </a:rPr>
              <a:t>c. Em </a:t>
            </a:r>
            <a:r>
              <a:rPr lang="en-US" sz="3288" dirty="0" err="1">
                <a:solidFill>
                  <a:srgbClr val="534340"/>
                </a:solidFill>
                <a:latin typeface="Cambria Bold"/>
              </a:rPr>
              <a:t>thích</a:t>
            </a:r>
            <a:r>
              <a:rPr lang="en-US" sz="3288" dirty="0">
                <a:solidFill>
                  <a:srgbClr val="534340"/>
                </a:solidFill>
                <a:latin typeface="Cambria Bold"/>
              </a:rPr>
              <a:t> </a:t>
            </a:r>
            <a:r>
              <a:rPr lang="en-US" sz="3288" dirty="0" err="1">
                <a:solidFill>
                  <a:srgbClr val="534340"/>
                </a:solidFill>
                <a:latin typeface="Cambria Bold"/>
              </a:rPr>
              <a:t>hình</a:t>
            </a:r>
            <a:r>
              <a:rPr lang="en-US" sz="3288" dirty="0">
                <a:solidFill>
                  <a:srgbClr val="534340"/>
                </a:solidFill>
                <a:latin typeface="Cambria Bold"/>
              </a:rPr>
              <a:t> </a:t>
            </a:r>
            <a:r>
              <a:rPr lang="en-US" sz="3288" dirty="0" err="1">
                <a:solidFill>
                  <a:srgbClr val="534340"/>
                </a:solidFill>
                <a:latin typeface="Cambria Bold"/>
              </a:rPr>
              <a:t>ảnh</a:t>
            </a:r>
            <a:r>
              <a:rPr lang="en-US" sz="3288" dirty="0">
                <a:solidFill>
                  <a:srgbClr val="534340"/>
                </a:solidFill>
                <a:latin typeface="Cambria Bold"/>
              </a:rPr>
              <a:t> </a:t>
            </a:r>
            <a:r>
              <a:rPr lang="en-US" sz="3288" dirty="0" err="1">
                <a:solidFill>
                  <a:srgbClr val="534340"/>
                </a:solidFill>
                <a:latin typeface="Cambria Bold"/>
              </a:rPr>
              <a:t>miêu</a:t>
            </a:r>
            <a:r>
              <a:rPr lang="en-US" sz="3288" dirty="0">
                <a:solidFill>
                  <a:srgbClr val="534340"/>
                </a:solidFill>
                <a:latin typeface="Cambria Bold"/>
              </a:rPr>
              <a:t> </a:t>
            </a:r>
            <a:r>
              <a:rPr lang="en-US" sz="3288" dirty="0" err="1">
                <a:solidFill>
                  <a:srgbClr val="534340"/>
                </a:solidFill>
                <a:latin typeface="Cambria Bold"/>
              </a:rPr>
              <a:t>tả</a:t>
            </a:r>
            <a:r>
              <a:rPr lang="en-US" sz="3288" dirty="0">
                <a:solidFill>
                  <a:srgbClr val="534340"/>
                </a:solidFill>
                <a:latin typeface="Cambria Bold"/>
              </a:rPr>
              <a:t> </a:t>
            </a:r>
            <a:r>
              <a:rPr lang="en-US" sz="3288" dirty="0" err="1">
                <a:solidFill>
                  <a:srgbClr val="534340"/>
                </a:solidFill>
                <a:latin typeface="Cambria Bold"/>
              </a:rPr>
              <a:t>nào</a:t>
            </a:r>
            <a:r>
              <a:rPr lang="en-US" sz="3288" dirty="0">
                <a:solidFill>
                  <a:srgbClr val="534340"/>
                </a:solidFill>
                <a:latin typeface="Cambria Bold"/>
              </a:rPr>
              <a:t> </a:t>
            </a:r>
            <a:r>
              <a:rPr lang="en-US" sz="3288" dirty="0" err="1">
                <a:solidFill>
                  <a:srgbClr val="534340"/>
                </a:solidFill>
                <a:latin typeface="Cambria Bold"/>
              </a:rPr>
              <a:t>trong</a:t>
            </a:r>
            <a:r>
              <a:rPr lang="en-US" sz="3288" dirty="0">
                <a:solidFill>
                  <a:srgbClr val="534340"/>
                </a:solidFill>
                <a:latin typeface="Cambria Bold"/>
              </a:rPr>
              <a:t> </a:t>
            </a:r>
            <a:r>
              <a:rPr lang="en-US" sz="3288" dirty="0" err="1">
                <a:solidFill>
                  <a:srgbClr val="534340"/>
                </a:solidFill>
                <a:latin typeface="Cambria Bold"/>
              </a:rPr>
              <a:t>bài</a:t>
            </a:r>
            <a:r>
              <a:rPr lang="en-US" sz="3288" dirty="0">
                <a:solidFill>
                  <a:srgbClr val="534340"/>
                </a:solidFill>
                <a:latin typeface="Cambria Bold"/>
              </a:rPr>
              <a:t>? </a:t>
            </a:r>
            <a:r>
              <a:rPr lang="en-US" sz="3288" dirty="0" err="1">
                <a:solidFill>
                  <a:srgbClr val="534340"/>
                </a:solidFill>
                <a:latin typeface="Cambria Bold"/>
              </a:rPr>
              <a:t>Vì</a:t>
            </a:r>
            <a:r>
              <a:rPr lang="en-US" sz="3288" dirty="0">
                <a:solidFill>
                  <a:srgbClr val="534340"/>
                </a:solidFill>
                <a:latin typeface="Cambria Bold"/>
              </a:rPr>
              <a:t> </a:t>
            </a:r>
            <a:r>
              <a:rPr lang="en-US" sz="3288" dirty="0" err="1">
                <a:solidFill>
                  <a:srgbClr val="534340"/>
                </a:solidFill>
                <a:latin typeface="Cambria Bold"/>
              </a:rPr>
              <a:t>sao</a:t>
            </a:r>
            <a:r>
              <a:rPr lang="en-US" sz="3288" dirty="0">
                <a:solidFill>
                  <a:srgbClr val="534340"/>
                </a:solidFill>
                <a:latin typeface="Cambria Bold"/>
              </a:rPr>
              <a:t>?</a:t>
            </a:r>
          </a:p>
          <a:p>
            <a:pPr defTabSz="609630">
              <a:lnSpc>
                <a:spcPts val="3946"/>
              </a:lnSpc>
              <a:spcBef>
                <a:spcPct val="0"/>
              </a:spcBef>
            </a:pPr>
            <a:endParaRPr lang="en-US" sz="3288" dirty="0">
              <a:solidFill>
                <a:srgbClr val="534340"/>
              </a:solidFill>
              <a:latin typeface="Cambria Bo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97210"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494893" y="597036"/>
            <a:ext cx="469739" cy="738293"/>
          </a:xfrm>
          <a:custGeom>
            <a:avLst/>
            <a:gdLst/>
            <a:ahLst/>
            <a:cxnLst/>
            <a:rect l="l" t="t" r="r" b="b"/>
            <a:pathLst>
              <a:path w="704608" h="1107439">
                <a:moveTo>
                  <a:pt x="0" y="0"/>
                </a:moveTo>
                <a:lnTo>
                  <a:pt x="704608" y="0"/>
                </a:lnTo>
                <a:lnTo>
                  <a:pt x="704608" y="1107439"/>
                </a:lnTo>
                <a:lnTo>
                  <a:pt x="0" y="110743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7899636" y="3764431"/>
            <a:ext cx="3803397" cy="2743200"/>
          </a:xfrm>
          <a:custGeom>
            <a:avLst/>
            <a:gdLst/>
            <a:ahLst/>
            <a:cxnLst/>
            <a:rect l="l" t="t" r="r" b="b"/>
            <a:pathLst>
              <a:path w="5705095" h="4114800">
                <a:moveTo>
                  <a:pt x="0" y="0"/>
                </a:moveTo>
                <a:lnTo>
                  <a:pt x="5705095" y="0"/>
                </a:lnTo>
                <a:lnTo>
                  <a:pt x="5705095" y="4114800"/>
                </a:lnTo>
                <a:lnTo>
                  <a:pt x="0" y="41148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a:off x="963486" y="2645786"/>
            <a:ext cx="6611425" cy="3718927"/>
          </a:xfrm>
          <a:custGeom>
            <a:avLst/>
            <a:gdLst/>
            <a:ahLst/>
            <a:cxnLst/>
            <a:rect l="l" t="t" r="r" b="b"/>
            <a:pathLst>
              <a:path w="9917138" h="5578390">
                <a:moveTo>
                  <a:pt x="0" y="0"/>
                </a:moveTo>
                <a:lnTo>
                  <a:pt x="9917139" y="0"/>
                </a:lnTo>
                <a:lnTo>
                  <a:pt x="9917139" y="5578391"/>
                </a:lnTo>
                <a:lnTo>
                  <a:pt x="0" y="5578391"/>
                </a:lnTo>
                <a:lnTo>
                  <a:pt x="0" y="0"/>
                </a:lnTo>
                <a:close/>
              </a:path>
            </a:pathLst>
          </a:custGeom>
          <a:blipFill>
            <a:blip r:embed="rId14"/>
            <a:stretch>
              <a:fillRect/>
            </a:stretch>
          </a:blipFill>
        </p:spPr>
      </p:sp>
      <p:sp>
        <p:nvSpPr>
          <p:cNvPr id="10" name="TextBox 10"/>
          <p:cNvSpPr txBox="1"/>
          <p:nvPr/>
        </p:nvSpPr>
        <p:spPr>
          <a:xfrm>
            <a:off x="2121684" y="679450"/>
            <a:ext cx="8126612" cy="541046"/>
          </a:xfrm>
          <a:prstGeom prst="rect">
            <a:avLst/>
          </a:prstGeom>
        </p:spPr>
        <p:txBody>
          <a:bodyPr lIns="0" tIns="0" rIns="0" bIns="0" rtlCol="0" anchor="t">
            <a:spAutoFit/>
          </a:bodyPr>
          <a:lstStyle/>
          <a:p>
            <a:pPr defTabSz="609630">
              <a:lnSpc>
                <a:spcPts val="4454"/>
              </a:lnSpc>
              <a:spcBef>
                <a:spcPct val="0"/>
              </a:spcBef>
            </a:pPr>
            <a:r>
              <a:rPr lang="en-US" sz="3712">
                <a:solidFill>
                  <a:srgbClr val="534340"/>
                </a:solidFill>
                <a:latin typeface="Cambria Bold"/>
              </a:rPr>
              <a:t>a. Đoạn mở đầu giới thiệu sự việc gì?</a:t>
            </a:r>
          </a:p>
        </p:txBody>
      </p:sp>
      <p:sp>
        <p:nvSpPr>
          <p:cNvPr id="11" name="TextBox 11"/>
          <p:cNvSpPr txBox="1"/>
          <p:nvPr/>
        </p:nvSpPr>
        <p:spPr>
          <a:xfrm>
            <a:off x="924900" y="1565483"/>
            <a:ext cx="10030203" cy="561564"/>
          </a:xfrm>
          <a:prstGeom prst="rect">
            <a:avLst/>
          </a:prstGeom>
        </p:spPr>
        <p:txBody>
          <a:bodyPr lIns="0" tIns="0" rIns="0" bIns="0" rtlCol="0" anchor="t">
            <a:spAutoFit/>
          </a:bodyPr>
          <a:lstStyle/>
          <a:p>
            <a:pPr defTabSz="609630">
              <a:lnSpc>
                <a:spcPts val="4696"/>
              </a:lnSpc>
            </a:pPr>
            <a:r>
              <a:rPr lang="en-US" sz="3757" dirty="0" err="1">
                <a:solidFill>
                  <a:srgbClr val="534340"/>
                </a:solidFill>
                <a:latin typeface="Cambria"/>
              </a:rPr>
              <a:t>Đoạn</a:t>
            </a:r>
            <a:r>
              <a:rPr lang="en-US" sz="3757" dirty="0">
                <a:solidFill>
                  <a:srgbClr val="534340"/>
                </a:solidFill>
                <a:latin typeface="Cambria"/>
              </a:rPr>
              <a:t> </a:t>
            </a:r>
            <a:r>
              <a:rPr lang="en-US" sz="3757" dirty="0" err="1">
                <a:solidFill>
                  <a:srgbClr val="534340"/>
                </a:solidFill>
                <a:latin typeface="Cambria"/>
              </a:rPr>
              <a:t>mở</a:t>
            </a:r>
            <a:r>
              <a:rPr lang="en-US" sz="3757" dirty="0">
                <a:solidFill>
                  <a:srgbClr val="534340"/>
                </a:solidFill>
                <a:latin typeface="Cambria"/>
              </a:rPr>
              <a:t> </a:t>
            </a:r>
            <a:r>
              <a:rPr lang="en-US" sz="3757" dirty="0" err="1">
                <a:solidFill>
                  <a:srgbClr val="534340"/>
                </a:solidFill>
                <a:latin typeface="Cambria"/>
              </a:rPr>
              <a:t>đầu</a:t>
            </a:r>
            <a:r>
              <a:rPr lang="en-US" sz="3757" dirty="0">
                <a:solidFill>
                  <a:srgbClr val="534340"/>
                </a:solidFill>
                <a:latin typeface="Cambria"/>
              </a:rPr>
              <a:t> </a:t>
            </a:r>
            <a:r>
              <a:rPr lang="en-US" sz="3757" dirty="0" err="1">
                <a:solidFill>
                  <a:srgbClr val="534340"/>
                </a:solidFill>
                <a:latin typeface="Cambria"/>
              </a:rPr>
              <a:t>giới</a:t>
            </a:r>
            <a:r>
              <a:rPr lang="en-US" sz="3757" dirty="0">
                <a:solidFill>
                  <a:srgbClr val="534340"/>
                </a:solidFill>
                <a:latin typeface="Cambria"/>
              </a:rPr>
              <a:t> </a:t>
            </a:r>
            <a:r>
              <a:rPr lang="en-US" sz="3757" dirty="0" err="1">
                <a:solidFill>
                  <a:srgbClr val="534340"/>
                </a:solidFill>
                <a:latin typeface="Cambria"/>
              </a:rPr>
              <a:t>thiệu</a:t>
            </a:r>
            <a:r>
              <a:rPr lang="en-US" sz="3757" dirty="0">
                <a:solidFill>
                  <a:srgbClr val="534340"/>
                </a:solidFill>
                <a:latin typeface="Cambria"/>
              </a:rPr>
              <a:t> </a:t>
            </a:r>
            <a:r>
              <a:rPr lang="en-US" sz="3757" dirty="0" err="1">
                <a:solidFill>
                  <a:srgbClr val="534340"/>
                </a:solidFill>
                <a:latin typeface="Cambria"/>
              </a:rPr>
              <a:t>sự</a:t>
            </a:r>
            <a:r>
              <a:rPr lang="en-US" sz="3757" dirty="0">
                <a:solidFill>
                  <a:srgbClr val="534340"/>
                </a:solidFill>
                <a:latin typeface="Cambria"/>
              </a:rPr>
              <a:t> </a:t>
            </a:r>
            <a:r>
              <a:rPr lang="en-US" sz="3757" dirty="0" err="1">
                <a:solidFill>
                  <a:srgbClr val="534340"/>
                </a:solidFill>
                <a:latin typeface="Cambria"/>
              </a:rPr>
              <a:t>việc</a:t>
            </a:r>
            <a:r>
              <a:rPr lang="en-US" sz="3757" dirty="0">
                <a:solidFill>
                  <a:srgbClr val="534340"/>
                </a:solidFill>
                <a:latin typeface="Cambria"/>
              </a:rPr>
              <a:t> </a:t>
            </a:r>
            <a:r>
              <a:rPr lang="en-US" sz="3757" dirty="0" err="1">
                <a:solidFill>
                  <a:srgbClr val="534340"/>
                </a:solidFill>
                <a:latin typeface="Cambria"/>
              </a:rPr>
              <a:t>trứng</a:t>
            </a:r>
            <a:r>
              <a:rPr lang="en-US" sz="3757" dirty="0">
                <a:solidFill>
                  <a:srgbClr val="534340"/>
                </a:solidFill>
                <a:latin typeface="Cambria"/>
              </a:rPr>
              <a:t> </a:t>
            </a:r>
            <a:r>
              <a:rPr lang="en-US" sz="3757" dirty="0" err="1">
                <a:solidFill>
                  <a:srgbClr val="534340"/>
                </a:solidFill>
                <a:latin typeface="Cambria"/>
              </a:rPr>
              <a:t>bọ</a:t>
            </a:r>
            <a:r>
              <a:rPr lang="en-US" sz="3757" dirty="0">
                <a:solidFill>
                  <a:srgbClr val="534340"/>
                </a:solidFill>
                <a:latin typeface="Cambria"/>
              </a:rPr>
              <a:t> </a:t>
            </a:r>
            <a:r>
              <a:rPr lang="en-US" sz="3757" dirty="0" err="1">
                <a:solidFill>
                  <a:srgbClr val="534340"/>
                </a:solidFill>
                <a:latin typeface="Cambria"/>
              </a:rPr>
              <a:t>ngựa</a:t>
            </a:r>
            <a:r>
              <a:rPr lang="en-US" sz="3757" dirty="0">
                <a:solidFill>
                  <a:srgbClr val="534340"/>
                </a:solidFill>
                <a:latin typeface="Cambria"/>
              </a:rPr>
              <a:t> </a:t>
            </a:r>
            <a:r>
              <a:rPr lang="en-US" sz="3757" dirty="0" err="1">
                <a:solidFill>
                  <a:srgbClr val="534340"/>
                </a:solidFill>
                <a:latin typeface="Cambria"/>
              </a:rPr>
              <a:t>nở</a:t>
            </a:r>
            <a:endParaRPr lang="en-US" sz="3757" dirty="0">
              <a:solidFill>
                <a:srgbClr val="534340"/>
              </a:solidFill>
              <a:latin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97210"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450931" y="507601"/>
            <a:ext cx="469739" cy="738293"/>
          </a:xfrm>
          <a:custGeom>
            <a:avLst/>
            <a:gdLst/>
            <a:ahLst/>
            <a:cxnLst/>
            <a:rect l="l" t="t" r="r" b="b"/>
            <a:pathLst>
              <a:path w="704608" h="1107439">
                <a:moveTo>
                  <a:pt x="0" y="0"/>
                </a:moveTo>
                <a:lnTo>
                  <a:pt x="704608" y="0"/>
                </a:lnTo>
                <a:lnTo>
                  <a:pt x="704608" y="1107439"/>
                </a:lnTo>
                <a:lnTo>
                  <a:pt x="0" y="110743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10117483" y="5350942"/>
            <a:ext cx="1901699" cy="1371600"/>
          </a:xfrm>
          <a:custGeom>
            <a:avLst/>
            <a:gdLst/>
            <a:ahLst/>
            <a:cxnLst/>
            <a:rect l="l" t="t" r="r" b="b"/>
            <a:pathLst>
              <a:path w="2852548" h="2057400">
                <a:moveTo>
                  <a:pt x="0" y="0"/>
                </a:moveTo>
                <a:lnTo>
                  <a:pt x="2852547" y="0"/>
                </a:lnTo>
                <a:lnTo>
                  <a:pt x="2852547" y="2057400"/>
                </a:lnTo>
                <a:lnTo>
                  <a:pt x="0" y="20574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TextBox 10"/>
          <p:cNvSpPr txBox="1"/>
          <p:nvPr/>
        </p:nvSpPr>
        <p:spPr>
          <a:xfrm>
            <a:off x="1068585" y="501251"/>
            <a:ext cx="10437615" cy="2356286"/>
          </a:xfrm>
          <a:prstGeom prst="rect">
            <a:avLst/>
          </a:prstGeom>
        </p:spPr>
        <p:txBody>
          <a:bodyPr lIns="0" tIns="0" rIns="0" bIns="0" rtlCol="0" anchor="t">
            <a:spAutoFit/>
          </a:bodyPr>
          <a:lstStyle/>
          <a:p>
            <a:pPr algn="just" defTabSz="609630">
              <a:lnSpc>
                <a:spcPts val="3689"/>
              </a:lnSpc>
            </a:pPr>
            <a:r>
              <a:rPr lang="en-US" sz="3074" dirty="0">
                <a:solidFill>
                  <a:srgbClr val="534340"/>
                </a:solidFill>
                <a:latin typeface="Cambria Bold"/>
              </a:rPr>
              <a:t>b.  </a:t>
            </a:r>
            <a:r>
              <a:rPr lang="en-US" sz="3074" dirty="0" err="1">
                <a:solidFill>
                  <a:srgbClr val="534340"/>
                </a:solidFill>
                <a:latin typeface="Cambria Bold"/>
              </a:rPr>
              <a:t>Các</a:t>
            </a:r>
            <a:r>
              <a:rPr lang="en-US" sz="3074" dirty="0">
                <a:solidFill>
                  <a:srgbClr val="534340"/>
                </a:solidFill>
                <a:latin typeface="Cambria Bold"/>
              </a:rPr>
              <a:t> </a:t>
            </a:r>
            <a:r>
              <a:rPr lang="en-US" sz="3074" dirty="0" err="1">
                <a:solidFill>
                  <a:srgbClr val="534340"/>
                </a:solidFill>
                <a:latin typeface="Cambria Bold"/>
              </a:rPr>
              <a:t>chú</a:t>
            </a:r>
            <a:r>
              <a:rPr lang="en-US" sz="3074" dirty="0">
                <a:solidFill>
                  <a:srgbClr val="534340"/>
                </a:solidFill>
                <a:latin typeface="Cambria Bold"/>
              </a:rPr>
              <a:t> </a:t>
            </a:r>
            <a:r>
              <a:rPr lang="en-US" sz="3074" dirty="0" err="1">
                <a:solidFill>
                  <a:srgbClr val="534340"/>
                </a:solidFill>
                <a:latin typeface="Cambria Bold"/>
              </a:rPr>
              <a:t>bọ</a:t>
            </a:r>
            <a:r>
              <a:rPr lang="en-US" sz="3074" dirty="0">
                <a:solidFill>
                  <a:srgbClr val="534340"/>
                </a:solidFill>
                <a:latin typeface="Cambria Bold"/>
              </a:rPr>
              <a:t> </a:t>
            </a:r>
            <a:r>
              <a:rPr lang="en-US" sz="3074" dirty="0" err="1">
                <a:solidFill>
                  <a:srgbClr val="534340"/>
                </a:solidFill>
                <a:latin typeface="Cambria Bold"/>
              </a:rPr>
              <a:t>ngựa</a:t>
            </a:r>
            <a:r>
              <a:rPr lang="en-US" sz="3074" dirty="0">
                <a:solidFill>
                  <a:srgbClr val="534340"/>
                </a:solidFill>
                <a:latin typeface="Cambria Bold"/>
              </a:rPr>
              <a:t> non </a:t>
            </a:r>
            <a:r>
              <a:rPr lang="en-US" sz="3074" dirty="0" err="1">
                <a:solidFill>
                  <a:srgbClr val="534340"/>
                </a:solidFill>
                <a:latin typeface="Cambria Bold"/>
              </a:rPr>
              <a:t>được</a:t>
            </a:r>
            <a:r>
              <a:rPr lang="en-US" sz="3074" dirty="0">
                <a:solidFill>
                  <a:srgbClr val="534340"/>
                </a:solidFill>
                <a:latin typeface="Cambria Bold"/>
              </a:rPr>
              <a:t> </a:t>
            </a:r>
            <a:r>
              <a:rPr lang="en-US" sz="3074" dirty="0" err="1">
                <a:solidFill>
                  <a:srgbClr val="534340"/>
                </a:solidFill>
                <a:latin typeface="Cambria Bold"/>
              </a:rPr>
              <a:t>miêu</a:t>
            </a:r>
            <a:r>
              <a:rPr lang="en-US" sz="3074" dirty="0">
                <a:solidFill>
                  <a:srgbClr val="534340"/>
                </a:solidFill>
                <a:latin typeface="Cambria Bold"/>
              </a:rPr>
              <a:t> </a:t>
            </a:r>
            <a:r>
              <a:rPr lang="en-US" sz="3074" dirty="0" err="1">
                <a:solidFill>
                  <a:srgbClr val="534340"/>
                </a:solidFill>
                <a:latin typeface="Cambria Bold"/>
              </a:rPr>
              <a:t>tả</a:t>
            </a:r>
            <a:r>
              <a:rPr lang="en-US" sz="3074" dirty="0">
                <a:solidFill>
                  <a:srgbClr val="534340"/>
                </a:solidFill>
                <a:latin typeface="Cambria Bold"/>
              </a:rPr>
              <a:t> </a:t>
            </a:r>
            <a:r>
              <a:rPr lang="en-US" sz="3074" dirty="0" err="1">
                <a:solidFill>
                  <a:srgbClr val="534340"/>
                </a:solidFill>
                <a:latin typeface="Cambria Bold"/>
              </a:rPr>
              <a:t>thế</a:t>
            </a:r>
            <a:r>
              <a:rPr lang="en-US" sz="3074" dirty="0">
                <a:solidFill>
                  <a:srgbClr val="534340"/>
                </a:solidFill>
                <a:latin typeface="Cambria Bold"/>
              </a:rPr>
              <a:t> </a:t>
            </a:r>
            <a:r>
              <a:rPr lang="en-US" sz="3074" dirty="0" err="1">
                <a:solidFill>
                  <a:srgbClr val="534340"/>
                </a:solidFill>
                <a:latin typeface="Cambria Bold"/>
              </a:rPr>
              <a:t>nào</a:t>
            </a:r>
            <a:r>
              <a:rPr lang="en-US" sz="3074" dirty="0">
                <a:solidFill>
                  <a:srgbClr val="534340"/>
                </a:solidFill>
                <a:latin typeface="Cambria Bold"/>
              </a:rPr>
              <a:t> qua </a:t>
            </a:r>
            <a:r>
              <a:rPr lang="en-US" sz="3074" dirty="0" err="1">
                <a:solidFill>
                  <a:srgbClr val="534340"/>
                </a:solidFill>
                <a:latin typeface="Cambria Bold"/>
              </a:rPr>
              <a:t>từng</a:t>
            </a:r>
            <a:r>
              <a:rPr lang="en-US" sz="3074" dirty="0">
                <a:solidFill>
                  <a:srgbClr val="534340"/>
                </a:solidFill>
                <a:latin typeface="Cambria Bold"/>
              </a:rPr>
              <a:t> </a:t>
            </a:r>
            <a:r>
              <a:rPr lang="en-US" sz="3074" dirty="0" err="1">
                <a:solidFill>
                  <a:srgbClr val="534340"/>
                </a:solidFill>
                <a:latin typeface="Cambria Bold"/>
              </a:rPr>
              <a:t>khoảnh</a:t>
            </a:r>
            <a:r>
              <a:rPr lang="en-US" sz="3074" dirty="0">
                <a:solidFill>
                  <a:srgbClr val="534340"/>
                </a:solidFill>
                <a:latin typeface="Cambria Bold"/>
              </a:rPr>
              <a:t> </a:t>
            </a:r>
            <a:r>
              <a:rPr lang="en-US" sz="3074" dirty="0" err="1">
                <a:solidFill>
                  <a:srgbClr val="534340"/>
                </a:solidFill>
                <a:latin typeface="Cambria Bold"/>
              </a:rPr>
              <a:t>khắc</a:t>
            </a:r>
            <a:r>
              <a:rPr lang="en-US" sz="3074" dirty="0">
                <a:solidFill>
                  <a:srgbClr val="534340"/>
                </a:solidFill>
                <a:latin typeface="Cambria Bold"/>
              </a:rPr>
              <a:t> </a:t>
            </a:r>
            <a:r>
              <a:rPr lang="en-US" sz="3074" dirty="0" err="1">
                <a:solidFill>
                  <a:srgbClr val="534340"/>
                </a:solidFill>
                <a:latin typeface="Cambria Bold"/>
              </a:rPr>
              <a:t>dưới</a:t>
            </a:r>
            <a:r>
              <a:rPr lang="en-US" sz="3074" dirty="0">
                <a:solidFill>
                  <a:srgbClr val="534340"/>
                </a:solidFill>
                <a:latin typeface="Cambria Bold"/>
              </a:rPr>
              <a:t> </a:t>
            </a:r>
            <a:r>
              <a:rPr lang="en-US" sz="3074" dirty="0" err="1">
                <a:solidFill>
                  <a:srgbClr val="534340"/>
                </a:solidFill>
                <a:latin typeface="Cambria Bold"/>
              </a:rPr>
              <a:t>đây</a:t>
            </a:r>
            <a:endParaRPr lang="en-US" sz="3074" dirty="0">
              <a:solidFill>
                <a:srgbClr val="534340"/>
              </a:solidFill>
              <a:latin typeface="Cambria Bold"/>
            </a:endParaRPr>
          </a:p>
          <a:p>
            <a:pPr marL="663719" lvl="1" indent="-331860" algn="just" defTabSz="609630">
              <a:lnSpc>
                <a:spcPts val="3689"/>
              </a:lnSpc>
              <a:buFont typeface="Arial"/>
              <a:buChar char="•"/>
            </a:pPr>
            <a:r>
              <a:rPr lang="en-US" sz="3074" dirty="0">
                <a:solidFill>
                  <a:srgbClr val="534340"/>
                </a:solidFill>
                <a:latin typeface="Cambria Bold"/>
              </a:rPr>
              <a:t>Trong </a:t>
            </a:r>
            <a:r>
              <a:rPr lang="en-US" sz="3074" dirty="0" err="1">
                <a:solidFill>
                  <a:srgbClr val="534340"/>
                </a:solidFill>
                <a:latin typeface="Cambria Bold"/>
              </a:rPr>
              <a:t>quá</a:t>
            </a:r>
            <a:r>
              <a:rPr lang="en-US" sz="3074" dirty="0">
                <a:solidFill>
                  <a:srgbClr val="534340"/>
                </a:solidFill>
                <a:latin typeface="Cambria Bold"/>
              </a:rPr>
              <a:t> </a:t>
            </a:r>
            <a:r>
              <a:rPr lang="en-US" sz="3074" dirty="0" err="1">
                <a:solidFill>
                  <a:srgbClr val="534340"/>
                </a:solidFill>
                <a:latin typeface="Cambria Bold"/>
              </a:rPr>
              <a:t>trình</a:t>
            </a:r>
            <a:r>
              <a:rPr lang="en-US" sz="3074" dirty="0">
                <a:solidFill>
                  <a:srgbClr val="534340"/>
                </a:solidFill>
                <a:latin typeface="Cambria Bold"/>
              </a:rPr>
              <a:t> </a:t>
            </a:r>
            <a:r>
              <a:rPr lang="en-US" sz="3074" dirty="0" err="1">
                <a:solidFill>
                  <a:srgbClr val="534340"/>
                </a:solidFill>
                <a:latin typeface="Cambria Bold"/>
              </a:rPr>
              <a:t>lách</a:t>
            </a:r>
            <a:r>
              <a:rPr lang="en-US" sz="3074" dirty="0">
                <a:solidFill>
                  <a:srgbClr val="534340"/>
                </a:solidFill>
                <a:latin typeface="Cambria Bold"/>
              </a:rPr>
              <a:t> </a:t>
            </a:r>
            <a:r>
              <a:rPr lang="en-US" sz="3074" dirty="0" err="1">
                <a:solidFill>
                  <a:srgbClr val="534340"/>
                </a:solidFill>
                <a:latin typeface="Cambria Bold"/>
              </a:rPr>
              <a:t>ra</a:t>
            </a:r>
            <a:r>
              <a:rPr lang="en-US" sz="3074" dirty="0">
                <a:solidFill>
                  <a:srgbClr val="534340"/>
                </a:solidFill>
                <a:latin typeface="Cambria Bold"/>
              </a:rPr>
              <a:t> </a:t>
            </a:r>
            <a:r>
              <a:rPr lang="en-US" sz="3074" dirty="0" err="1">
                <a:solidFill>
                  <a:srgbClr val="534340"/>
                </a:solidFill>
                <a:latin typeface="Cambria Bold"/>
              </a:rPr>
              <a:t>khỏi</a:t>
            </a:r>
            <a:r>
              <a:rPr lang="en-US" sz="3074" dirty="0">
                <a:solidFill>
                  <a:srgbClr val="534340"/>
                </a:solidFill>
                <a:latin typeface="Cambria Bold"/>
              </a:rPr>
              <a:t> </a:t>
            </a:r>
            <a:r>
              <a:rPr lang="en-US" sz="3074" dirty="0" err="1">
                <a:solidFill>
                  <a:srgbClr val="534340"/>
                </a:solidFill>
                <a:latin typeface="Cambria Bold"/>
              </a:rPr>
              <a:t>kẽ</a:t>
            </a:r>
            <a:r>
              <a:rPr lang="en-US" sz="3074" dirty="0">
                <a:solidFill>
                  <a:srgbClr val="534340"/>
                </a:solidFill>
                <a:latin typeface="Cambria Bold"/>
              </a:rPr>
              <a:t> </a:t>
            </a:r>
            <a:r>
              <a:rPr lang="en-US" sz="3074" dirty="0" err="1">
                <a:solidFill>
                  <a:srgbClr val="534340"/>
                </a:solidFill>
                <a:latin typeface="Cambria Bold"/>
              </a:rPr>
              <a:t>hở</a:t>
            </a:r>
            <a:r>
              <a:rPr lang="en-US" sz="3074" dirty="0">
                <a:solidFill>
                  <a:srgbClr val="534340"/>
                </a:solidFill>
                <a:latin typeface="Cambria Bold"/>
              </a:rPr>
              <a:t> </a:t>
            </a:r>
            <a:r>
              <a:rPr lang="en-US" sz="3074" dirty="0" err="1">
                <a:solidFill>
                  <a:srgbClr val="534340"/>
                </a:solidFill>
                <a:latin typeface="Cambria Bold"/>
              </a:rPr>
              <a:t>trên</a:t>
            </a:r>
            <a:r>
              <a:rPr lang="en-US" sz="3074" dirty="0">
                <a:solidFill>
                  <a:srgbClr val="534340"/>
                </a:solidFill>
                <a:latin typeface="Cambria Bold"/>
              </a:rPr>
              <a:t> ổ </a:t>
            </a:r>
            <a:r>
              <a:rPr lang="en-US" sz="3074" dirty="0" err="1">
                <a:solidFill>
                  <a:srgbClr val="534340"/>
                </a:solidFill>
                <a:latin typeface="Cambria Bold"/>
              </a:rPr>
              <a:t>trứng</a:t>
            </a:r>
            <a:r>
              <a:rPr lang="en-US" sz="3074" dirty="0">
                <a:solidFill>
                  <a:srgbClr val="534340"/>
                </a:solidFill>
                <a:latin typeface="Cambria Bold"/>
              </a:rPr>
              <a:t> </a:t>
            </a:r>
            <a:r>
              <a:rPr lang="en-US" sz="3074" dirty="0" err="1">
                <a:solidFill>
                  <a:srgbClr val="534340"/>
                </a:solidFill>
                <a:latin typeface="Cambria Bold"/>
              </a:rPr>
              <a:t>mẹ</a:t>
            </a:r>
            <a:endParaRPr lang="en-US" sz="3074" dirty="0">
              <a:solidFill>
                <a:srgbClr val="534340"/>
              </a:solidFill>
              <a:latin typeface="Cambria Bold"/>
            </a:endParaRPr>
          </a:p>
          <a:p>
            <a:pPr marL="692507" lvl="1" indent="-346253" algn="just" defTabSz="609630">
              <a:lnSpc>
                <a:spcPts val="3849"/>
              </a:lnSpc>
              <a:buFont typeface="Arial"/>
              <a:buChar char="•"/>
            </a:pPr>
            <a:r>
              <a:rPr lang="en-US" sz="3207" dirty="0">
                <a:solidFill>
                  <a:srgbClr val="534340"/>
                </a:solidFill>
                <a:latin typeface="Cambria Bold"/>
              </a:rPr>
              <a:t>Khi </a:t>
            </a:r>
            <a:r>
              <a:rPr lang="en-US" sz="3207" dirty="0" err="1">
                <a:solidFill>
                  <a:srgbClr val="534340"/>
                </a:solidFill>
                <a:latin typeface="Cambria Bold"/>
              </a:rPr>
              <a:t>vừa</a:t>
            </a:r>
            <a:r>
              <a:rPr lang="en-US" sz="3207" dirty="0">
                <a:solidFill>
                  <a:srgbClr val="534340"/>
                </a:solidFill>
                <a:latin typeface="Cambria Bold"/>
              </a:rPr>
              <a:t> </a:t>
            </a:r>
            <a:r>
              <a:rPr lang="en-US" sz="3207" dirty="0" err="1">
                <a:solidFill>
                  <a:srgbClr val="534340"/>
                </a:solidFill>
                <a:latin typeface="Cambria Bold"/>
              </a:rPr>
              <a:t>ra</a:t>
            </a:r>
            <a:r>
              <a:rPr lang="en-US" sz="3207" dirty="0">
                <a:solidFill>
                  <a:srgbClr val="534340"/>
                </a:solidFill>
                <a:latin typeface="Cambria Bold"/>
              </a:rPr>
              <a:t> </a:t>
            </a:r>
            <a:r>
              <a:rPr lang="en-US" sz="3207" dirty="0" err="1">
                <a:solidFill>
                  <a:srgbClr val="534340"/>
                </a:solidFill>
                <a:latin typeface="Cambria Bold"/>
              </a:rPr>
              <a:t>khỏi</a:t>
            </a:r>
            <a:r>
              <a:rPr lang="en-US" sz="3207" dirty="0">
                <a:solidFill>
                  <a:srgbClr val="534340"/>
                </a:solidFill>
                <a:latin typeface="Cambria Bold"/>
              </a:rPr>
              <a:t> ổ </a:t>
            </a:r>
            <a:r>
              <a:rPr lang="en-US" sz="3207" dirty="0" err="1">
                <a:solidFill>
                  <a:srgbClr val="534340"/>
                </a:solidFill>
                <a:latin typeface="Cambria Bold"/>
              </a:rPr>
              <a:t>trứng</a:t>
            </a:r>
            <a:endParaRPr lang="en-US" sz="3207" dirty="0">
              <a:solidFill>
                <a:srgbClr val="534340"/>
              </a:solidFill>
              <a:latin typeface="Cambria Bold"/>
            </a:endParaRPr>
          </a:p>
          <a:p>
            <a:pPr marL="663719" lvl="1" indent="-331860" algn="just" defTabSz="609630">
              <a:lnSpc>
                <a:spcPts val="3689"/>
              </a:lnSpc>
              <a:spcBef>
                <a:spcPct val="0"/>
              </a:spcBef>
              <a:buFont typeface="Arial"/>
              <a:buChar char="•"/>
            </a:pPr>
            <a:r>
              <a:rPr lang="en-US" sz="3074" dirty="0" err="1">
                <a:solidFill>
                  <a:srgbClr val="534340"/>
                </a:solidFill>
                <a:latin typeface="Cambria Bold"/>
              </a:rPr>
              <a:t>Lúc</a:t>
            </a:r>
            <a:r>
              <a:rPr lang="en-US" sz="3074" dirty="0">
                <a:solidFill>
                  <a:srgbClr val="534340"/>
                </a:solidFill>
                <a:latin typeface="Cambria Bold"/>
              </a:rPr>
              <a:t> “</a:t>
            </a:r>
            <a:r>
              <a:rPr lang="en-US" sz="3074" dirty="0" err="1">
                <a:solidFill>
                  <a:srgbClr val="534340"/>
                </a:solidFill>
                <a:latin typeface="Cambria Bold"/>
              </a:rPr>
              <a:t>đổ</a:t>
            </a:r>
            <a:r>
              <a:rPr lang="en-US" sz="3074" dirty="0">
                <a:solidFill>
                  <a:srgbClr val="534340"/>
                </a:solidFill>
                <a:latin typeface="Cambria Bold"/>
              </a:rPr>
              <a:t> </a:t>
            </a:r>
            <a:r>
              <a:rPr lang="en-US" sz="3074" dirty="0" err="1">
                <a:solidFill>
                  <a:srgbClr val="534340"/>
                </a:solidFill>
                <a:latin typeface="Cambria Bold"/>
              </a:rPr>
              <a:t>bộ</a:t>
            </a:r>
            <a:r>
              <a:rPr lang="en-US" sz="3074" dirty="0">
                <a:solidFill>
                  <a:srgbClr val="534340"/>
                </a:solidFill>
                <a:latin typeface="Cambria Bold"/>
              </a:rPr>
              <a:t>” </a:t>
            </a:r>
            <a:r>
              <a:rPr lang="en-US" sz="3074" dirty="0" err="1">
                <a:solidFill>
                  <a:srgbClr val="534340"/>
                </a:solidFill>
                <a:latin typeface="Cambria Bold"/>
              </a:rPr>
              <a:t>xuống</a:t>
            </a:r>
            <a:r>
              <a:rPr lang="en-US" sz="3074" dirty="0">
                <a:solidFill>
                  <a:srgbClr val="534340"/>
                </a:solidFill>
                <a:latin typeface="Cambria Bold"/>
              </a:rPr>
              <a:t> </a:t>
            </a:r>
            <a:r>
              <a:rPr lang="en-US" sz="3074" dirty="0" err="1">
                <a:solidFill>
                  <a:srgbClr val="534340"/>
                </a:solidFill>
                <a:latin typeface="Cambria Bold"/>
              </a:rPr>
              <a:t>những</a:t>
            </a:r>
            <a:r>
              <a:rPr lang="en-US" sz="3074" dirty="0">
                <a:solidFill>
                  <a:srgbClr val="534340"/>
                </a:solidFill>
                <a:latin typeface="Cambria Bold"/>
              </a:rPr>
              <a:t> </a:t>
            </a:r>
            <a:r>
              <a:rPr lang="en-US" sz="3074" dirty="0" err="1">
                <a:solidFill>
                  <a:srgbClr val="534340"/>
                </a:solidFill>
                <a:latin typeface="Cambria Bold"/>
              </a:rPr>
              <a:t>quả</a:t>
            </a:r>
            <a:r>
              <a:rPr lang="en-US" sz="3074" dirty="0">
                <a:solidFill>
                  <a:srgbClr val="534340"/>
                </a:solidFill>
                <a:latin typeface="Cambria Bold"/>
              </a:rPr>
              <a:t> </a:t>
            </a:r>
            <a:r>
              <a:rPr lang="en-US" sz="3074" dirty="0" err="1">
                <a:solidFill>
                  <a:srgbClr val="534340"/>
                </a:solidFill>
                <a:latin typeface="Cambria Bold"/>
              </a:rPr>
              <a:t>chanh</a:t>
            </a:r>
            <a:r>
              <a:rPr lang="en-US" sz="3074" dirty="0">
                <a:solidFill>
                  <a:srgbClr val="534340"/>
                </a:solidFill>
                <a:latin typeface="Cambria Bold"/>
              </a:rPr>
              <a:t>, </a:t>
            </a:r>
            <a:r>
              <a:rPr lang="en-US" sz="3074" dirty="0" err="1">
                <a:solidFill>
                  <a:srgbClr val="534340"/>
                </a:solidFill>
                <a:latin typeface="Cambria Bold"/>
              </a:rPr>
              <a:t>cành</a:t>
            </a:r>
            <a:r>
              <a:rPr lang="en-US" sz="3074" dirty="0">
                <a:solidFill>
                  <a:srgbClr val="534340"/>
                </a:solidFill>
                <a:latin typeface="Cambria Bold"/>
              </a:rPr>
              <a:t> </a:t>
            </a:r>
            <a:r>
              <a:rPr lang="en-US" sz="3074" dirty="0" err="1">
                <a:solidFill>
                  <a:srgbClr val="534340"/>
                </a:solidFill>
                <a:latin typeface="Cambria Bold"/>
              </a:rPr>
              <a:t>chanhì</a:t>
            </a:r>
            <a:r>
              <a:rPr lang="en-US" sz="3074" dirty="0">
                <a:solidFill>
                  <a:srgbClr val="534340"/>
                </a:solidFill>
                <a:latin typeface="Cambria Bold"/>
              </a:rPr>
              <a:t>?</a:t>
            </a:r>
          </a:p>
        </p:txBody>
      </p:sp>
      <p:sp>
        <p:nvSpPr>
          <p:cNvPr id="11" name="TextBox 11"/>
          <p:cNvSpPr txBox="1"/>
          <p:nvPr/>
        </p:nvSpPr>
        <p:spPr>
          <a:xfrm>
            <a:off x="963486" y="3732535"/>
            <a:ext cx="9424503" cy="3200300"/>
          </a:xfrm>
          <a:prstGeom prst="rect">
            <a:avLst/>
          </a:prstGeom>
        </p:spPr>
        <p:txBody>
          <a:bodyPr lIns="0" tIns="0" rIns="0" bIns="0" rtlCol="0" anchor="t">
            <a:spAutoFit/>
          </a:bodyPr>
          <a:lstStyle/>
          <a:p>
            <a:pPr marL="622259" lvl="1" indent="-311130" defTabSz="609630">
              <a:lnSpc>
                <a:spcPts val="3602"/>
              </a:lnSpc>
              <a:buFont typeface="Arial"/>
              <a:buChar char="•"/>
            </a:pPr>
            <a:r>
              <a:rPr lang="en-US" sz="2882" dirty="0" err="1">
                <a:solidFill>
                  <a:srgbClr val="534340"/>
                </a:solidFill>
                <a:latin typeface="Cambria"/>
              </a:rPr>
              <a:t>những</a:t>
            </a:r>
            <a:r>
              <a:rPr lang="en-US" sz="2882" dirty="0">
                <a:solidFill>
                  <a:srgbClr val="534340"/>
                </a:solidFill>
                <a:latin typeface="Cambria"/>
              </a:rPr>
              <a:t> </a:t>
            </a:r>
            <a:r>
              <a:rPr lang="en-US" sz="2882" dirty="0" err="1">
                <a:solidFill>
                  <a:srgbClr val="534340"/>
                </a:solidFill>
                <a:latin typeface="Cambria"/>
              </a:rPr>
              <a:t>chú</a:t>
            </a:r>
            <a:r>
              <a:rPr lang="en-US" sz="2882" dirty="0">
                <a:solidFill>
                  <a:srgbClr val="534340"/>
                </a:solidFill>
                <a:latin typeface="Cambria"/>
              </a:rPr>
              <a:t> </a:t>
            </a:r>
            <a:r>
              <a:rPr lang="en-US" sz="2882" dirty="0" err="1">
                <a:solidFill>
                  <a:srgbClr val="534340"/>
                </a:solidFill>
                <a:latin typeface="Cambria"/>
              </a:rPr>
              <a:t>bọ</a:t>
            </a:r>
            <a:r>
              <a:rPr lang="en-US" sz="2882" dirty="0">
                <a:solidFill>
                  <a:srgbClr val="534340"/>
                </a:solidFill>
                <a:latin typeface="Cambria"/>
              </a:rPr>
              <a:t> </a:t>
            </a:r>
            <a:r>
              <a:rPr lang="en-US" sz="2882" dirty="0" err="1">
                <a:solidFill>
                  <a:srgbClr val="534340"/>
                </a:solidFill>
                <a:latin typeface="Cambria"/>
              </a:rPr>
              <a:t>ngựa</a:t>
            </a:r>
            <a:r>
              <a:rPr lang="en-US" sz="2882" dirty="0">
                <a:solidFill>
                  <a:srgbClr val="534340"/>
                </a:solidFill>
                <a:latin typeface="Cambria"/>
              </a:rPr>
              <a:t> </a:t>
            </a:r>
            <a:r>
              <a:rPr lang="en-US" sz="2882" dirty="0" err="1">
                <a:solidFill>
                  <a:srgbClr val="534340"/>
                </a:solidFill>
                <a:latin typeface="Cambria"/>
              </a:rPr>
              <a:t>bé</a:t>
            </a:r>
            <a:r>
              <a:rPr lang="en-US" sz="2882" dirty="0">
                <a:solidFill>
                  <a:srgbClr val="534340"/>
                </a:solidFill>
                <a:latin typeface="Cambria"/>
              </a:rPr>
              <a:t> </a:t>
            </a:r>
            <a:r>
              <a:rPr lang="en-US" sz="2882" dirty="0" err="1">
                <a:solidFill>
                  <a:srgbClr val="534340"/>
                </a:solidFill>
                <a:latin typeface="Cambria"/>
              </a:rPr>
              <a:t>tí</a:t>
            </a:r>
            <a:r>
              <a:rPr lang="en-US" sz="2882" dirty="0">
                <a:solidFill>
                  <a:srgbClr val="534340"/>
                </a:solidFill>
                <a:latin typeface="Cambria"/>
              </a:rPr>
              <a:t> </a:t>
            </a:r>
            <a:r>
              <a:rPr lang="en-US" sz="2882" dirty="0" err="1">
                <a:solidFill>
                  <a:srgbClr val="534340"/>
                </a:solidFill>
                <a:latin typeface="Cambria"/>
              </a:rPr>
              <a:t>ti</a:t>
            </a:r>
            <a:r>
              <a:rPr lang="en-US" sz="2882" dirty="0">
                <a:solidFill>
                  <a:srgbClr val="534340"/>
                </a:solidFill>
                <a:latin typeface="Cambria"/>
              </a:rPr>
              <a:t> </a:t>
            </a:r>
            <a:r>
              <a:rPr lang="en-US" sz="2882" dirty="0" err="1">
                <a:solidFill>
                  <a:srgbClr val="534340"/>
                </a:solidFill>
                <a:latin typeface="Cambria"/>
              </a:rPr>
              <a:t>như</a:t>
            </a:r>
            <a:r>
              <a:rPr lang="en-US" sz="2882" dirty="0">
                <a:solidFill>
                  <a:srgbClr val="534340"/>
                </a:solidFill>
                <a:latin typeface="Cambria"/>
              </a:rPr>
              <a:t> con </a:t>
            </a:r>
            <a:r>
              <a:rPr lang="en-US" sz="2882" dirty="0" err="1">
                <a:solidFill>
                  <a:srgbClr val="534340"/>
                </a:solidFill>
                <a:latin typeface="Cambria"/>
              </a:rPr>
              <a:t>muỗi</a:t>
            </a:r>
            <a:r>
              <a:rPr lang="en-US" sz="2882" dirty="0">
                <a:solidFill>
                  <a:srgbClr val="534340"/>
                </a:solidFill>
                <a:latin typeface="Cambria"/>
              </a:rPr>
              <a:t>, </a:t>
            </a:r>
            <a:r>
              <a:rPr lang="en-US" sz="2882" dirty="0" err="1">
                <a:solidFill>
                  <a:srgbClr val="534340"/>
                </a:solidFill>
                <a:latin typeface="Cambria"/>
              </a:rPr>
              <a:t>màu</a:t>
            </a:r>
            <a:r>
              <a:rPr lang="en-US" sz="2882" dirty="0">
                <a:solidFill>
                  <a:srgbClr val="534340"/>
                </a:solidFill>
                <a:latin typeface="Cambria"/>
              </a:rPr>
              <a:t> </a:t>
            </a:r>
            <a:r>
              <a:rPr lang="en-US" sz="2882" dirty="0" err="1">
                <a:solidFill>
                  <a:srgbClr val="534340"/>
                </a:solidFill>
                <a:latin typeface="Cambria"/>
              </a:rPr>
              <a:t>xanh</a:t>
            </a:r>
            <a:r>
              <a:rPr lang="en-US" sz="2882" dirty="0">
                <a:solidFill>
                  <a:srgbClr val="534340"/>
                </a:solidFill>
                <a:latin typeface="Cambria"/>
              </a:rPr>
              <a:t> </a:t>
            </a:r>
            <a:r>
              <a:rPr lang="en-US" sz="2882" dirty="0" err="1">
                <a:solidFill>
                  <a:srgbClr val="534340"/>
                </a:solidFill>
                <a:latin typeface="Cambria"/>
              </a:rPr>
              <a:t>cốm</a:t>
            </a:r>
            <a:r>
              <a:rPr lang="en-US" sz="2882" dirty="0">
                <a:solidFill>
                  <a:srgbClr val="534340"/>
                </a:solidFill>
                <a:latin typeface="Cambria"/>
              </a:rPr>
              <a:t>, </a:t>
            </a:r>
            <a:r>
              <a:rPr lang="en-US" sz="2882" dirty="0" err="1">
                <a:solidFill>
                  <a:srgbClr val="534340"/>
                </a:solidFill>
                <a:latin typeface="Cambria"/>
              </a:rPr>
              <a:t>ló</a:t>
            </a:r>
            <a:r>
              <a:rPr lang="en-US" sz="2882" dirty="0">
                <a:solidFill>
                  <a:srgbClr val="534340"/>
                </a:solidFill>
                <a:latin typeface="Cambria"/>
              </a:rPr>
              <a:t> </a:t>
            </a:r>
            <a:r>
              <a:rPr lang="en-US" sz="2882" dirty="0" err="1">
                <a:solidFill>
                  <a:srgbClr val="534340"/>
                </a:solidFill>
                <a:latin typeface="Cambria"/>
              </a:rPr>
              <a:t>cái</a:t>
            </a:r>
            <a:r>
              <a:rPr lang="en-US" sz="2882" dirty="0">
                <a:solidFill>
                  <a:srgbClr val="534340"/>
                </a:solidFill>
                <a:latin typeface="Cambria"/>
              </a:rPr>
              <a:t> </a:t>
            </a:r>
            <a:r>
              <a:rPr lang="en-US" sz="2882" dirty="0" err="1">
                <a:solidFill>
                  <a:srgbClr val="534340"/>
                </a:solidFill>
                <a:latin typeface="Cambria"/>
              </a:rPr>
              <a:t>đầu</a:t>
            </a:r>
            <a:r>
              <a:rPr lang="en-US" sz="2882" dirty="0">
                <a:solidFill>
                  <a:srgbClr val="534340"/>
                </a:solidFill>
                <a:latin typeface="Cambria"/>
              </a:rPr>
              <a:t> </a:t>
            </a:r>
            <a:r>
              <a:rPr lang="en-US" sz="2882" dirty="0" err="1">
                <a:solidFill>
                  <a:srgbClr val="534340"/>
                </a:solidFill>
                <a:latin typeface="Cambria"/>
              </a:rPr>
              <a:t>tinh</a:t>
            </a:r>
            <a:r>
              <a:rPr lang="en-US" sz="2882" dirty="0">
                <a:solidFill>
                  <a:srgbClr val="534340"/>
                </a:solidFill>
                <a:latin typeface="Cambria"/>
              </a:rPr>
              <a:t> </a:t>
            </a:r>
            <a:r>
              <a:rPr lang="en-US" sz="2882" dirty="0" err="1">
                <a:solidFill>
                  <a:srgbClr val="534340"/>
                </a:solidFill>
                <a:latin typeface="Cambria"/>
              </a:rPr>
              <a:t>nghịch</a:t>
            </a:r>
            <a:r>
              <a:rPr lang="en-US" sz="2882" dirty="0">
                <a:solidFill>
                  <a:srgbClr val="534340"/>
                </a:solidFill>
                <a:latin typeface="Cambria"/>
              </a:rPr>
              <a:t> </a:t>
            </a:r>
            <a:r>
              <a:rPr lang="en-US" sz="2882" dirty="0" err="1">
                <a:solidFill>
                  <a:srgbClr val="534340"/>
                </a:solidFill>
                <a:latin typeface="Cambria"/>
              </a:rPr>
              <a:t>có</a:t>
            </a:r>
            <a:r>
              <a:rPr lang="en-US" sz="2882" dirty="0">
                <a:solidFill>
                  <a:srgbClr val="534340"/>
                </a:solidFill>
                <a:latin typeface="Cambria"/>
              </a:rPr>
              <a:t> </a:t>
            </a:r>
            <a:r>
              <a:rPr lang="en-US" sz="2882" dirty="0" err="1">
                <a:solidFill>
                  <a:srgbClr val="534340"/>
                </a:solidFill>
                <a:latin typeface="Cambria"/>
              </a:rPr>
              <a:t>đôi</a:t>
            </a:r>
            <a:r>
              <a:rPr lang="en-US" sz="2882" dirty="0">
                <a:solidFill>
                  <a:srgbClr val="534340"/>
                </a:solidFill>
                <a:latin typeface="Cambria"/>
              </a:rPr>
              <a:t> </a:t>
            </a:r>
            <a:r>
              <a:rPr lang="en-US" sz="2882" dirty="0" err="1">
                <a:solidFill>
                  <a:srgbClr val="534340"/>
                </a:solidFill>
                <a:latin typeface="Cambria"/>
              </a:rPr>
              <a:t>mắt</a:t>
            </a:r>
            <a:r>
              <a:rPr lang="en-US" sz="2882" dirty="0">
                <a:solidFill>
                  <a:srgbClr val="534340"/>
                </a:solidFill>
                <a:latin typeface="Cambria"/>
              </a:rPr>
              <a:t> </a:t>
            </a:r>
            <a:r>
              <a:rPr lang="en-US" sz="2882" dirty="0" err="1">
                <a:solidFill>
                  <a:srgbClr val="534340"/>
                </a:solidFill>
                <a:latin typeface="Cambria"/>
              </a:rPr>
              <a:t>thô</a:t>
            </a:r>
            <a:r>
              <a:rPr lang="en-US" sz="2882" dirty="0">
                <a:solidFill>
                  <a:srgbClr val="534340"/>
                </a:solidFill>
                <a:latin typeface="Cambria"/>
              </a:rPr>
              <a:t> </a:t>
            </a:r>
            <a:r>
              <a:rPr lang="en-US" sz="2882" dirty="0" err="1">
                <a:solidFill>
                  <a:srgbClr val="534340"/>
                </a:solidFill>
                <a:latin typeface="Cambria"/>
              </a:rPr>
              <a:t>lố</a:t>
            </a:r>
            <a:r>
              <a:rPr lang="en-US" sz="2882" dirty="0">
                <a:solidFill>
                  <a:srgbClr val="534340"/>
                </a:solidFill>
                <a:latin typeface="Cambria"/>
              </a:rPr>
              <a:t> </a:t>
            </a:r>
            <a:r>
              <a:rPr lang="en-US" sz="2882" dirty="0" err="1">
                <a:solidFill>
                  <a:srgbClr val="534340"/>
                </a:solidFill>
                <a:latin typeface="Cambria"/>
              </a:rPr>
              <a:t>lách</a:t>
            </a:r>
            <a:r>
              <a:rPr lang="en-US" sz="2882" dirty="0">
                <a:solidFill>
                  <a:srgbClr val="534340"/>
                </a:solidFill>
                <a:latin typeface="Cambria"/>
              </a:rPr>
              <a:t> </a:t>
            </a:r>
            <a:r>
              <a:rPr lang="en-US" sz="2882" dirty="0" err="1">
                <a:solidFill>
                  <a:srgbClr val="534340"/>
                </a:solidFill>
                <a:latin typeface="Cambria"/>
              </a:rPr>
              <a:t>khỏi</a:t>
            </a:r>
            <a:r>
              <a:rPr lang="en-US" sz="2882" dirty="0">
                <a:solidFill>
                  <a:srgbClr val="534340"/>
                </a:solidFill>
                <a:latin typeface="Cambria"/>
              </a:rPr>
              <a:t> </a:t>
            </a:r>
            <a:r>
              <a:rPr lang="en-US" sz="2882" dirty="0" err="1">
                <a:solidFill>
                  <a:srgbClr val="534340"/>
                </a:solidFill>
                <a:latin typeface="Cambria"/>
              </a:rPr>
              <a:t>kẽ</a:t>
            </a:r>
            <a:r>
              <a:rPr lang="en-US" sz="2882" dirty="0">
                <a:solidFill>
                  <a:srgbClr val="534340"/>
                </a:solidFill>
                <a:latin typeface="Cambria"/>
              </a:rPr>
              <a:t> </a:t>
            </a:r>
            <a:r>
              <a:rPr lang="en-US" sz="2882" dirty="0" err="1">
                <a:solidFill>
                  <a:srgbClr val="534340"/>
                </a:solidFill>
                <a:latin typeface="Cambria"/>
              </a:rPr>
              <a:t>hở</a:t>
            </a:r>
            <a:r>
              <a:rPr lang="en-US" sz="2882" dirty="0">
                <a:solidFill>
                  <a:srgbClr val="534340"/>
                </a:solidFill>
                <a:latin typeface="Cambria"/>
              </a:rPr>
              <a:t> </a:t>
            </a:r>
            <a:r>
              <a:rPr lang="en-US" sz="2882" dirty="0" err="1">
                <a:solidFill>
                  <a:srgbClr val="534340"/>
                </a:solidFill>
                <a:latin typeface="Cambria"/>
              </a:rPr>
              <a:t>trên</a:t>
            </a:r>
            <a:r>
              <a:rPr lang="en-US" sz="2882" dirty="0">
                <a:solidFill>
                  <a:srgbClr val="534340"/>
                </a:solidFill>
                <a:latin typeface="Cambria"/>
              </a:rPr>
              <a:t> ổ </a:t>
            </a:r>
            <a:r>
              <a:rPr lang="en-US" sz="2882" dirty="0" err="1">
                <a:solidFill>
                  <a:srgbClr val="534340"/>
                </a:solidFill>
                <a:latin typeface="Cambria"/>
              </a:rPr>
              <a:t>trứng</a:t>
            </a:r>
            <a:r>
              <a:rPr lang="en-US" sz="2882" dirty="0">
                <a:solidFill>
                  <a:srgbClr val="534340"/>
                </a:solidFill>
                <a:latin typeface="Cambria"/>
              </a:rPr>
              <a:t> </a:t>
            </a:r>
            <a:r>
              <a:rPr lang="en-US" sz="2882" dirty="0" err="1">
                <a:solidFill>
                  <a:srgbClr val="534340"/>
                </a:solidFill>
                <a:latin typeface="Cambria"/>
              </a:rPr>
              <a:t>mẹ</a:t>
            </a:r>
            <a:endParaRPr lang="en-US" sz="2882" dirty="0">
              <a:solidFill>
                <a:srgbClr val="534340"/>
              </a:solidFill>
              <a:latin typeface="Cambria"/>
            </a:endParaRPr>
          </a:p>
          <a:p>
            <a:pPr marL="622259" lvl="1" indent="-311130" defTabSz="609630">
              <a:lnSpc>
                <a:spcPts val="3602"/>
              </a:lnSpc>
              <a:buFont typeface="Arial"/>
              <a:buChar char="•"/>
            </a:pPr>
            <a:r>
              <a:rPr lang="en-US" sz="2882" dirty="0" err="1">
                <a:solidFill>
                  <a:srgbClr val="534340"/>
                </a:solidFill>
                <a:latin typeface="Cambria"/>
              </a:rPr>
              <a:t>cố</a:t>
            </a:r>
            <a:r>
              <a:rPr lang="en-US" sz="2882" dirty="0">
                <a:solidFill>
                  <a:srgbClr val="534340"/>
                </a:solidFill>
                <a:latin typeface="Cambria"/>
              </a:rPr>
              <a:t> </a:t>
            </a:r>
            <a:r>
              <a:rPr lang="en-US" sz="2882" dirty="0" err="1">
                <a:solidFill>
                  <a:srgbClr val="534340"/>
                </a:solidFill>
                <a:latin typeface="Cambria"/>
              </a:rPr>
              <a:t>trườn</a:t>
            </a:r>
            <a:r>
              <a:rPr lang="en-US" sz="2882" dirty="0">
                <a:solidFill>
                  <a:srgbClr val="534340"/>
                </a:solidFill>
                <a:latin typeface="Cambria"/>
              </a:rPr>
              <a:t> </a:t>
            </a:r>
            <a:r>
              <a:rPr lang="en-US" sz="2882" dirty="0" err="1">
                <a:solidFill>
                  <a:srgbClr val="534340"/>
                </a:solidFill>
                <a:latin typeface="Cambria"/>
              </a:rPr>
              <a:t>ra</a:t>
            </a:r>
            <a:r>
              <a:rPr lang="en-US" sz="2882" dirty="0">
                <a:solidFill>
                  <a:srgbClr val="534340"/>
                </a:solidFill>
                <a:latin typeface="Cambria"/>
              </a:rPr>
              <a:t>, </a:t>
            </a:r>
            <a:r>
              <a:rPr lang="en-US" sz="2882" dirty="0" err="1">
                <a:solidFill>
                  <a:srgbClr val="534340"/>
                </a:solidFill>
                <a:latin typeface="Cambria"/>
              </a:rPr>
              <a:t>thoát</a:t>
            </a:r>
            <a:r>
              <a:rPr lang="en-US" sz="2882" dirty="0">
                <a:solidFill>
                  <a:srgbClr val="534340"/>
                </a:solidFill>
                <a:latin typeface="Cambria"/>
              </a:rPr>
              <a:t> </a:t>
            </a:r>
            <a:r>
              <a:rPr lang="en-US" sz="2882" dirty="0" err="1">
                <a:solidFill>
                  <a:srgbClr val="534340"/>
                </a:solidFill>
                <a:latin typeface="Cambria"/>
              </a:rPr>
              <a:t>được</a:t>
            </a:r>
            <a:r>
              <a:rPr lang="en-US" sz="2882" dirty="0">
                <a:solidFill>
                  <a:srgbClr val="534340"/>
                </a:solidFill>
                <a:latin typeface="Cambria"/>
              </a:rPr>
              <a:t> </a:t>
            </a:r>
            <a:r>
              <a:rPr lang="en-US" sz="2882" dirty="0" err="1">
                <a:solidFill>
                  <a:srgbClr val="534340"/>
                </a:solidFill>
                <a:latin typeface="Cambria"/>
              </a:rPr>
              <a:t>cái</a:t>
            </a:r>
            <a:r>
              <a:rPr lang="en-US" sz="2882" dirty="0">
                <a:solidFill>
                  <a:srgbClr val="534340"/>
                </a:solidFill>
                <a:latin typeface="Cambria"/>
              </a:rPr>
              <a:t> </a:t>
            </a:r>
            <a:r>
              <a:rPr lang="en-US" sz="2882" dirty="0" err="1">
                <a:solidFill>
                  <a:srgbClr val="534340"/>
                </a:solidFill>
                <a:latin typeface="Cambria"/>
              </a:rPr>
              <a:t>đầu</a:t>
            </a:r>
            <a:r>
              <a:rPr lang="en-US" sz="2882" dirty="0">
                <a:solidFill>
                  <a:srgbClr val="534340"/>
                </a:solidFill>
                <a:latin typeface="Cambria"/>
              </a:rPr>
              <a:t>, </a:t>
            </a:r>
            <a:r>
              <a:rPr lang="en-US" sz="2882" dirty="0" err="1">
                <a:solidFill>
                  <a:srgbClr val="534340"/>
                </a:solidFill>
                <a:latin typeface="Cambria"/>
              </a:rPr>
              <a:t>cái</a:t>
            </a:r>
            <a:r>
              <a:rPr lang="en-US" sz="2882" dirty="0">
                <a:solidFill>
                  <a:srgbClr val="534340"/>
                </a:solidFill>
                <a:latin typeface="Cambria"/>
              </a:rPr>
              <a:t> </a:t>
            </a:r>
            <a:r>
              <a:rPr lang="en-US" sz="2882" dirty="0" err="1">
                <a:solidFill>
                  <a:srgbClr val="534340"/>
                </a:solidFill>
                <a:latin typeface="Cambria"/>
              </a:rPr>
              <a:t>mình</a:t>
            </a:r>
            <a:r>
              <a:rPr lang="en-US" sz="2882" dirty="0">
                <a:solidFill>
                  <a:srgbClr val="534340"/>
                </a:solidFill>
                <a:latin typeface="Cambria"/>
              </a:rPr>
              <a:t>… </a:t>
            </a:r>
            <a:r>
              <a:rPr lang="en-US" sz="2882" dirty="0" err="1">
                <a:solidFill>
                  <a:srgbClr val="534340"/>
                </a:solidFill>
                <a:latin typeface="Cambria"/>
              </a:rPr>
              <a:t>rồi</a:t>
            </a:r>
            <a:r>
              <a:rPr lang="en-US" sz="2882" dirty="0">
                <a:solidFill>
                  <a:srgbClr val="534340"/>
                </a:solidFill>
                <a:latin typeface="Cambria"/>
              </a:rPr>
              <a:t> </a:t>
            </a:r>
            <a:r>
              <a:rPr lang="en-US" sz="2882" dirty="0" err="1">
                <a:solidFill>
                  <a:srgbClr val="534340"/>
                </a:solidFill>
                <a:latin typeface="Cambria"/>
              </a:rPr>
              <a:t>nhẹ</a:t>
            </a:r>
            <a:r>
              <a:rPr lang="en-US" sz="2882" dirty="0">
                <a:solidFill>
                  <a:srgbClr val="534340"/>
                </a:solidFill>
                <a:latin typeface="Cambria"/>
              </a:rPr>
              <a:t> </a:t>
            </a:r>
            <a:r>
              <a:rPr lang="en-US" sz="2882" dirty="0" err="1">
                <a:solidFill>
                  <a:srgbClr val="534340"/>
                </a:solidFill>
                <a:latin typeface="Cambria"/>
              </a:rPr>
              <a:t>nhàng</a:t>
            </a:r>
            <a:r>
              <a:rPr lang="en-US" sz="2882" dirty="0">
                <a:solidFill>
                  <a:srgbClr val="534340"/>
                </a:solidFill>
                <a:latin typeface="Cambria"/>
              </a:rPr>
              <a:t> </a:t>
            </a:r>
            <a:r>
              <a:rPr lang="en-US" sz="2882" dirty="0" err="1">
                <a:solidFill>
                  <a:srgbClr val="534340"/>
                </a:solidFill>
                <a:latin typeface="Cambria"/>
              </a:rPr>
              <a:t>tọt</a:t>
            </a:r>
            <a:r>
              <a:rPr lang="en-US" sz="2882" dirty="0">
                <a:solidFill>
                  <a:srgbClr val="534340"/>
                </a:solidFill>
                <a:latin typeface="Cambria"/>
              </a:rPr>
              <a:t> </a:t>
            </a:r>
            <a:r>
              <a:rPr lang="en-US" sz="2882" dirty="0" err="1">
                <a:solidFill>
                  <a:srgbClr val="534340"/>
                </a:solidFill>
                <a:latin typeface="Cambria"/>
              </a:rPr>
              <a:t>khỏi</a:t>
            </a:r>
            <a:r>
              <a:rPr lang="en-US" sz="2882" dirty="0">
                <a:solidFill>
                  <a:srgbClr val="534340"/>
                </a:solidFill>
                <a:latin typeface="Cambria"/>
              </a:rPr>
              <a:t> ổ </a:t>
            </a:r>
            <a:r>
              <a:rPr lang="en-US" sz="2882" dirty="0" err="1">
                <a:solidFill>
                  <a:srgbClr val="534340"/>
                </a:solidFill>
                <a:latin typeface="Cambria"/>
              </a:rPr>
              <a:t>trứng</a:t>
            </a:r>
            <a:r>
              <a:rPr lang="en-US" sz="2882" dirty="0">
                <a:solidFill>
                  <a:srgbClr val="534340"/>
                </a:solidFill>
                <a:latin typeface="Cambria"/>
              </a:rPr>
              <a:t>, </a:t>
            </a:r>
            <a:r>
              <a:rPr lang="en-US" sz="2882" dirty="0" err="1">
                <a:solidFill>
                  <a:srgbClr val="534340"/>
                </a:solidFill>
                <a:latin typeface="Cambria"/>
              </a:rPr>
              <a:t>treo</a:t>
            </a:r>
            <a:r>
              <a:rPr lang="en-US" sz="2882" dirty="0">
                <a:solidFill>
                  <a:srgbClr val="534340"/>
                </a:solidFill>
                <a:latin typeface="Cambria"/>
              </a:rPr>
              <a:t> </a:t>
            </a:r>
            <a:r>
              <a:rPr lang="en-US" sz="2882" dirty="0" err="1">
                <a:solidFill>
                  <a:srgbClr val="534340"/>
                </a:solidFill>
                <a:latin typeface="Cambria"/>
              </a:rPr>
              <a:t>lơ</a:t>
            </a:r>
            <a:r>
              <a:rPr lang="en-US" sz="2882" dirty="0">
                <a:solidFill>
                  <a:srgbClr val="534340"/>
                </a:solidFill>
                <a:latin typeface="Cambria"/>
              </a:rPr>
              <a:t> </a:t>
            </a:r>
            <a:r>
              <a:rPr lang="en-US" sz="2882" dirty="0" err="1">
                <a:solidFill>
                  <a:srgbClr val="534340"/>
                </a:solidFill>
                <a:latin typeface="Cambria"/>
              </a:rPr>
              <a:t>lửng</a:t>
            </a:r>
            <a:r>
              <a:rPr lang="en-US" sz="2882" dirty="0">
                <a:solidFill>
                  <a:srgbClr val="534340"/>
                </a:solidFill>
                <a:latin typeface="Cambria"/>
              </a:rPr>
              <a:t> </a:t>
            </a:r>
            <a:r>
              <a:rPr lang="en-US" sz="2882" dirty="0" err="1">
                <a:solidFill>
                  <a:srgbClr val="534340"/>
                </a:solidFill>
                <a:latin typeface="Cambria"/>
              </a:rPr>
              <a:t>trên</a:t>
            </a:r>
            <a:r>
              <a:rPr lang="en-US" sz="2882" dirty="0">
                <a:solidFill>
                  <a:srgbClr val="534340"/>
                </a:solidFill>
                <a:latin typeface="Cambria"/>
              </a:rPr>
              <a:t> </a:t>
            </a:r>
            <a:r>
              <a:rPr lang="en-US" sz="2882" dirty="0" err="1">
                <a:solidFill>
                  <a:srgbClr val="534340"/>
                </a:solidFill>
                <a:latin typeface="Cambria"/>
              </a:rPr>
              <a:t>một</a:t>
            </a:r>
            <a:r>
              <a:rPr lang="en-US" sz="2882" dirty="0">
                <a:solidFill>
                  <a:srgbClr val="534340"/>
                </a:solidFill>
                <a:latin typeface="Cambria"/>
              </a:rPr>
              <a:t> </a:t>
            </a:r>
            <a:r>
              <a:rPr lang="en-US" sz="2882" dirty="0" err="1">
                <a:solidFill>
                  <a:srgbClr val="534340"/>
                </a:solidFill>
                <a:latin typeface="Cambria"/>
              </a:rPr>
              <a:t>sợi</a:t>
            </a:r>
            <a:r>
              <a:rPr lang="en-US" sz="2882" dirty="0">
                <a:solidFill>
                  <a:srgbClr val="534340"/>
                </a:solidFill>
                <a:latin typeface="Cambria"/>
              </a:rPr>
              <a:t> </a:t>
            </a:r>
            <a:r>
              <a:rPr lang="en-US" sz="2882" dirty="0" err="1">
                <a:solidFill>
                  <a:srgbClr val="534340"/>
                </a:solidFill>
                <a:latin typeface="Cambria"/>
              </a:rPr>
              <a:t>tơ</a:t>
            </a:r>
            <a:r>
              <a:rPr lang="en-US" sz="2882" dirty="0">
                <a:solidFill>
                  <a:srgbClr val="534340"/>
                </a:solidFill>
                <a:latin typeface="Cambria"/>
              </a:rPr>
              <a:t> </a:t>
            </a:r>
            <a:r>
              <a:rPr lang="en-US" sz="2882" dirty="0" err="1">
                <a:solidFill>
                  <a:srgbClr val="534340"/>
                </a:solidFill>
                <a:latin typeface="Cambria"/>
              </a:rPr>
              <a:t>rất</a:t>
            </a:r>
            <a:r>
              <a:rPr lang="en-US" sz="2882" dirty="0">
                <a:solidFill>
                  <a:srgbClr val="534340"/>
                </a:solidFill>
                <a:latin typeface="Cambria"/>
              </a:rPr>
              <a:t> </a:t>
            </a:r>
            <a:r>
              <a:rPr lang="en-US" sz="2882" dirty="0" err="1">
                <a:solidFill>
                  <a:srgbClr val="534340"/>
                </a:solidFill>
                <a:latin typeface="Cambria"/>
              </a:rPr>
              <a:t>mảnh</a:t>
            </a:r>
            <a:r>
              <a:rPr lang="en-US" sz="2882" dirty="0">
                <a:solidFill>
                  <a:srgbClr val="534340"/>
                </a:solidFill>
                <a:latin typeface="Cambria"/>
              </a:rPr>
              <a:t> bay </a:t>
            </a:r>
            <a:r>
              <a:rPr lang="en-US" sz="2882" dirty="0" err="1">
                <a:solidFill>
                  <a:srgbClr val="534340"/>
                </a:solidFill>
                <a:latin typeface="Cambria"/>
              </a:rPr>
              <a:t>bay</a:t>
            </a:r>
            <a:r>
              <a:rPr lang="en-US" sz="2882" dirty="0">
                <a:solidFill>
                  <a:srgbClr val="534340"/>
                </a:solidFill>
                <a:latin typeface="Cambria"/>
              </a:rPr>
              <a:t> </a:t>
            </a:r>
            <a:r>
              <a:rPr lang="en-US" sz="2882" dirty="0" err="1">
                <a:solidFill>
                  <a:srgbClr val="534340"/>
                </a:solidFill>
                <a:latin typeface="Cambria"/>
              </a:rPr>
              <a:t>theo</a:t>
            </a:r>
            <a:r>
              <a:rPr lang="en-US" sz="2882" dirty="0">
                <a:solidFill>
                  <a:srgbClr val="534340"/>
                </a:solidFill>
                <a:latin typeface="Cambria"/>
              </a:rPr>
              <a:t> </a:t>
            </a:r>
            <a:r>
              <a:rPr lang="en-US" sz="2882" dirty="0" err="1">
                <a:solidFill>
                  <a:srgbClr val="534340"/>
                </a:solidFill>
                <a:latin typeface="Cambria"/>
              </a:rPr>
              <a:t>chiều</a:t>
            </a:r>
            <a:r>
              <a:rPr lang="en-US" sz="2882" dirty="0">
                <a:solidFill>
                  <a:srgbClr val="534340"/>
                </a:solidFill>
                <a:latin typeface="Cambria"/>
              </a:rPr>
              <a:t> </a:t>
            </a:r>
            <a:r>
              <a:rPr lang="en-US" sz="2882" dirty="0" err="1">
                <a:solidFill>
                  <a:srgbClr val="534340"/>
                </a:solidFill>
                <a:latin typeface="Cambria"/>
              </a:rPr>
              <a:t>gió</a:t>
            </a:r>
            <a:endParaRPr lang="en-US" sz="2882" dirty="0">
              <a:solidFill>
                <a:srgbClr val="534340"/>
              </a:solidFill>
              <a:latin typeface="Cambria"/>
            </a:endParaRPr>
          </a:p>
          <a:p>
            <a:pPr defTabSz="609630">
              <a:lnSpc>
                <a:spcPts val="3602"/>
              </a:lnSpc>
            </a:pPr>
            <a:endParaRPr lang="en-US" sz="2882" dirty="0">
              <a:solidFill>
                <a:srgbClr val="534340"/>
              </a:solidFill>
              <a:latin typeface="Cambria"/>
            </a:endParaRPr>
          </a:p>
        </p:txBody>
      </p:sp>
      <p:grpSp>
        <p:nvGrpSpPr>
          <p:cNvPr id="13" name="Group 12">
            <a:extLst>
              <a:ext uri="{FF2B5EF4-FFF2-40B4-BE49-F238E27FC236}">
                <a16:creationId xmlns:a16="http://schemas.microsoft.com/office/drawing/2014/main" id="{0D2D2605-0705-E143-5147-75EA55760C6C}"/>
              </a:ext>
            </a:extLst>
          </p:cNvPr>
          <p:cNvGrpSpPr/>
          <p:nvPr/>
        </p:nvGrpSpPr>
        <p:grpSpPr>
          <a:xfrm>
            <a:off x="389791" y="2790568"/>
            <a:ext cx="8969322" cy="824674"/>
            <a:chOff x="7597" y="2892143"/>
            <a:chExt cx="8969322" cy="824674"/>
          </a:xfrm>
        </p:grpSpPr>
        <p:sp>
          <p:nvSpPr>
            <p:cNvPr id="9" name="Freeform 9"/>
            <p:cNvSpPr/>
            <p:nvPr/>
          </p:nvSpPr>
          <p:spPr>
            <a:xfrm>
              <a:off x="7597" y="2892143"/>
              <a:ext cx="8969322" cy="824674"/>
            </a:xfrm>
            <a:custGeom>
              <a:avLst/>
              <a:gdLst/>
              <a:ahLst/>
              <a:cxnLst/>
              <a:rect l="l" t="t" r="r" b="b"/>
              <a:pathLst>
                <a:path w="5961501" h="1237011">
                  <a:moveTo>
                    <a:pt x="0" y="0"/>
                  </a:moveTo>
                  <a:lnTo>
                    <a:pt x="5961501" y="0"/>
                  </a:lnTo>
                  <a:lnTo>
                    <a:pt x="5961501" y="1237011"/>
                  </a:lnTo>
                  <a:lnTo>
                    <a:pt x="0" y="123701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2" name="TextBox 12"/>
            <p:cNvSpPr txBox="1"/>
            <p:nvPr/>
          </p:nvSpPr>
          <p:spPr>
            <a:xfrm>
              <a:off x="378371" y="3076405"/>
              <a:ext cx="8211145" cy="456151"/>
            </a:xfrm>
            <a:prstGeom prst="rect">
              <a:avLst/>
            </a:prstGeom>
          </p:spPr>
          <p:txBody>
            <a:bodyPr lIns="0" tIns="0" rIns="0" bIns="0" rtlCol="0" anchor="t">
              <a:spAutoFit/>
            </a:bodyPr>
            <a:lstStyle/>
            <a:p>
              <a:pPr algn="ctr" defTabSz="609630">
                <a:lnSpc>
                  <a:spcPts val="3892"/>
                </a:lnSpc>
                <a:spcBef>
                  <a:spcPct val="0"/>
                </a:spcBef>
              </a:pPr>
              <a:r>
                <a:rPr lang="en-US" sz="2779" dirty="0">
                  <a:solidFill>
                    <a:srgbClr val="260E0D"/>
                  </a:solidFill>
                  <a:latin typeface="Cambria Bold"/>
                </a:rPr>
                <a:t>Trong </a:t>
              </a:r>
              <a:r>
                <a:rPr lang="en-US" sz="2779" dirty="0" err="1">
                  <a:solidFill>
                    <a:srgbClr val="260E0D"/>
                  </a:solidFill>
                  <a:latin typeface="Cambria Bold"/>
                </a:rPr>
                <a:t>quá</a:t>
              </a:r>
              <a:r>
                <a:rPr lang="en-US" sz="2779" dirty="0">
                  <a:solidFill>
                    <a:srgbClr val="260E0D"/>
                  </a:solidFill>
                  <a:latin typeface="Cambria Bold"/>
                </a:rPr>
                <a:t> </a:t>
              </a:r>
              <a:r>
                <a:rPr lang="en-US" sz="2779" dirty="0" err="1">
                  <a:solidFill>
                    <a:srgbClr val="260E0D"/>
                  </a:solidFill>
                  <a:latin typeface="Cambria Bold"/>
                </a:rPr>
                <a:t>trình</a:t>
              </a:r>
              <a:r>
                <a:rPr lang="en-US" sz="2779" dirty="0">
                  <a:solidFill>
                    <a:srgbClr val="260E0D"/>
                  </a:solidFill>
                  <a:latin typeface="Cambria Bold"/>
                </a:rPr>
                <a:t> </a:t>
              </a:r>
              <a:r>
                <a:rPr lang="en-US" sz="2779" dirty="0" err="1">
                  <a:solidFill>
                    <a:srgbClr val="260E0D"/>
                  </a:solidFill>
                  <a:latin typeface="Cambria Bold"/>
                </a:rPr>
                <a:t>lách</a:t>
              </a:r>
              <a:r>
                <a:rPr lang="en-US" sz="2779" dirty="0">
                  <a:solidFill>
                    <a:srgbClr val="260E0D"/>
                  </a:solidFill>
                  <a:latin typeface="Cambria Bold"/>
                </a:rPr>
                <a:t> </a:t>
              </a:r>
              <a:r>
                <a:rPr lang="en-US" sz="2779" dirty="0" err="1">
                  <a:solidFill>
                    <a:srgbClr val="260E0D"/>
                  </a:solidFill>
                  <a:latin typeface="Cambria Bold"/>
                </a:rPr>
                <a:t>ra</a:t>
              </a:r>
              <a:r>
                <a:rPr lang="en-US" sz="2779" dirty="0">
                  <a:solidFill>
                    <a:srgbClr val="260E0D"/>
                  </a:solidFill>
                  <a:latin typeface="Cambria Bold"/>
                </a:rPr>
                <a:t> </a:t>
              </a:r>
              <a:r>
                <a:rPr lang="en-US" sz="2779" dirty="0" err="1">
                  <a:solidFill>
                    <a:srgbClr val="260E0D"/>
                  </a:solidFill>
                  <a:latin typeface="Cambria Bold"/>
                </a:rPr>
                <a:t>khỏi</a:t>
              </a:r>
              <a:r>
                <a:rPr lang="en-US" sz="2779" dirty="0">
                  <a:solidFill>
                    <a:srgbClr val="260E0D"/>
                  </a:solidFill>
                  <a:latin typeface="Cambria Bold"/>
                </a:rPr>
                <a:t> </a:t>
              </a:r>
              <a:r>
                <a:rPr lang="en-US" sz="2779" dirty="0" err="1">
                  <a:solidFill>
                    <a:srgbClr val="260E0D"/>
                  </a:solidFill>
                  <a:latin typeface="Cambria Bold"/>
                </a:rPr>
                <a:t>kẽ</a:t>
              </a:r>
              <a:r>
                <a:rPr lang="en-US" sz="2779" dirty="0">
                  <a:solidFill>
                    <a:srgbClr val="260E0D"/>
                  </a:solidFill>
                  <a:latin typeface="Cambria Bold"/>
                </a:rPr>
                <a:t> </a:t>
              </a:r>
              <a:r>
                <a:rPr lang="en-US" sz="2779" dirty="0" err="1">
                  <a:solidFill>
                    <a:srgbClr val="260E0D"/>
                  </a:solidFill>
                  <a:latin typeface="Cambria Bold"/>
                </a:rPr>
                <a:t>hở</a:t>
              </a:r>
              <a:r>
                <a:rPr lang="en-US" sz="2779" dirty="0">
                  <a:solidFill>
                    <a:srgbClr val="260E0D"/>
                  </a:solidFill>
                  <a:latin typeface="Cambria Bold"/>
                </a:rPr>
                <a:t> </a:t>
              </a:r>
              <a:r>
                <a:rPr lang="en-US" sz="2779" dirty="0" err="1">
                  <a:solidFill>
                    <a:srgbClr val="260E0D"/>
                  </a:solidFill>
                  <a:latin typeface="Cambria Bold"/>
                </a:rPr>
                <a:t>trên</a:t>
              </a:r>
              <a:r>
                <a:rPr lang="en-US" sz="2779" dirty="0">
                  <a:solidFill>
                    <a:srgbClr val="260E0D"/>
                  </a:solidFill>
                  <a:latin typeface="Cambria Bold"/>
                </a:rPr>
                <a:t> ổ </a:t>
              </a:r>
              <a:r>
                <a:rPr lang="en-US" sz="2779" dirty="0" err="1">
                  <a:solidFill>
                    <a:srgbClr val="260E0D"/>
                  </a:solidFill>
                  <a:latin typeface="Cambria Bold"/>
                </a:rPr>
                <a:t>trứng</a:t>
              </a:r>
              <a:r>
                <a:rPr lang="en-US" sz="2779" dirty="0">
                  <a:solidFill>
                    <a:srgbClr val="260E0D"/>
                  </a:solidFill>
                  <a:latin typeface="Cambria Bold"/>
                </a:rPr>
                <a:t> </a:t>
              </a:r>
              <a:r>
                <a:rPr lang="en-US" sz="2779" dirty="0" err="1">
                  <a:solidFill>
                    <a:srgbClr val="260E0D"/>
                  </a:solidFill>
                  <a:latin typeface="Cambria Bold"/>
                </a:rPr>
                <a:t>mẹ</a:t>
              </a:r>
              <a:endParaRPr lang="en-US" sz="2779" dirty="0">
                <a:solidFill>
                  <a:srgbClr val="260E0D"/>
                </a:solidFill>
                <a:latin typeface="Cambria Bold"/>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97210"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450931" y="507601"/>
            <a:ext cx="469739" cy="738293"/>
          </a:xfrm>
          <a:custGeom>
            <a:avLst/>
            <a:gdLst/>
            <a:ahLst/>
            <a:cxnLst/>
            <a:rect l="l" t="t" r="r" b="b"/>
            <a:pathLst>
              <a:path w="704608" h="1107439">
                <a:moveTo>
                  <a:pt x="0" y="0"/>
                </a:moveTo>
                <a:lnTo>
                  <a:pt x="704608" y="0"/>
                </a:lnTo>
                <a:lnTo>
                  <a:pt x="704608" y="1107439"/>
                </a:lnTo>
                <a:lnTo>
                  <a:pt x="0" y="110743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10117483" y="5350942"/>
            <a:ext cx="1901699" cy="1371600"/>
          </a:xfrm>
          <a:custGeom>
            <a:avLst/>
            <a:gdLst/>
            <a:ahLst/>
            <a:cxnLst/>
            <a:rect l="l" t="t" r="r" b="b"/>
            <a:pathLst>
              <a:path w="2852548" h="2057400">
                <a:moveTo>
                  <a:pt x="0" y="0"/>
                </a:moveTo>
                <a:lnTo>
                  <a:pt x="2852547" y="0"/>
                </a:lnTo>
                <a:lnTo>
                  <a:pt x="2852547" y="2057400"/>
                </a:lnTo>
                <a:lnTo>
                  <a:pt x="0" y="20574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TextBox 10"/>
          <p:cNvSpPr txBox="1"/>
          <p:nvPr/>
        </p:nvSpPr>
        <p:spPr>
          <a:xfrm>
            <a:off x="1068585" y="501251"/>
            <a:ext cx="10437615" cy="2356286"/>
          </a:xfrm>
          <a:prstGeom prst="rect">
            <a:avLst/>
          </a:prstGeom>
        </p:spPr>
        <p:txBody>
          <a:bodyPr lIns="0" tIns="0" rIns="0" bIns="0" rtlCol="0" anchor="t">
            <a:spAutoFit/>
          </a:bodyPr>
          <a:lstStyle/>
          <a:p>
            <a:pPr algn="just" defTabSz="609630">
              <a:lnSpc>
                <a:spcPts val="3689"/>
              </a:lnSpc>
            </a:pPr>
            <a:r>
              <a:rPr lang="en-US" sz="3074">
                <a:solidFill>
                  <a:srgbClr val="534340"/>
                </a:solidFill>
                <a:latin typeface="Cambria Bold"/>
              </a:rPr>
              <a:t>b.  Các chú bọ ngựa non được miêu tả thế nào qua từng khoảnh khắc dưới đây</a:t>
            </a:r>
          </a:p>
          <a:p>
            <a:pPr marL="663719" lvl="1" indent="-331860" algn="just" defTabSz="609630">
              <a:lnSpc>
                <a:spcPts val="3689"/>
              </a:lnSpc>
              <a:buFont typeface="Arial"/>
              <a:buChar char="•"/>
            </a:pPr>
            <a:r>
              <a:rPr lang="en-US" sz="3074">
                <a:solidFill>
                  <a:srgbClr val="534340"/>
                </a:solidFill>
                <a:latin typeface="Cambria Bold"/>
              </a:rPr>
              <a:t>Trong quá trình lách ra khỏi kẽ hở trên ổ trứng mẹ</a:t>
            </a:r>
          </a:p>
          <a:p>
            <a:pPr marL="692507" lvl="1" indent="-346253" algn="just" defTabSz="609630">
              <a:lnSpc>
                <a:spcPts val="3849"/>
              </a:lnSpc>
              <a:buFont typeface="Arial"/>
              <a:buChar char="•"/>
            </a:pPr>
            <a:r>
              <a:rPr lang="en-US" sz="3207">
                <a:solidFill>
                  <a:srgbClr val="534340"/>
                </a:solidFill>
                <a:latin typeface="Cambria Bold"/>
              </a:rPr>
              <a:t>Khi vừa ra khỏi ổ trứng</a:t>
            </a:r>
          </a:p>
          <a:p>
            <a:pPr marL="663719" lvl="1" indent="-331860" algn="just" defTabSz="609630">
              <a:lnSpc>
                <a:spcPts val="3689"/>
              </a:lnSpc>
              <a:spcBef>
                <a:spcPct val="0"/>
              </a:spcBef>
              <a:buFont typeface="Arial"/>
              <a:buChar char="•"/>
            </a:pPr>
            <a:r>
              <a:rPr lang="en-US" sz="3074">
                <a:solidFill>
                  <a:srgbClr val="534340"/>
                </a:solidFill>
                <a:latin typeface="Cambria Bold"/>
              </a:rPr>
              <a:t>Lúc “đổ bộ” xuống những quả chanh, cành chanhì?</a:t>
            </a:r>
          </a:p>
        </p:txBody>
      </p:sp>
      <p:sp>
        <p:nvSpPr>
          <p:cNvPr id="11" name="TextBox 11"/>
          <p:cNvSpPr txBox="1"/>
          <p:nvPr/>
        </p:nvSpPr>
        <p:spPr>
          <a:xfrm>
            <a:off x="1096127" y="4003846"/>
            <a:ext cx="9999747" cy="2320635"/>
          </a:xfrm>
          <a:prstGeom prst="rect">
            <a:avLst/>
          </a:prstGeom>
        </p:spPr>
        <p:txBody>
          <a:bodyPr lIns="0" tIns="0" rIns="0" bIns="0" rtlCol="0" anchor="t">
            <a:spAutoFit/>
          </a:bodyPr>
          <a:lstStyle/>
          <a:p>
            <a:pPr marL="803048" lvl="1" indent="-401524" defTabSz="609630">
              <a:lnSpc>
                <a:spcPts val="4649"/>
              </a:lnSpc>
              <a:buFont typeface="Arial"/>
              <a:buChar char="•"/>
            </a:pPr>
            <a:r>
              <a:rPr lang="en-US" sz="3720" dirty="0" err="1">
                <a:solidFill>
                  <a:srgbClr val="534340"/>
                </a:solidFill>
                <a:latin typeface="Cambria"/>
              </a:rPr>
              <a:t>Mới</a:t>
            </a:r>
            <a:r>
              <a:rPr lang="en-US" sz="3720" dirty="0">
                <a:solidFill>
                  <a:srgbClr val="534340"/>
                </a:solidFill>
                <a:latin typeface="Cambria"/>
              </a:rPr>
              <a:t> </a:t>
            </a:r>
            <a:r>
              <a:rPr lang="en-US" sz="3720" dirty="0" err="1">
                <a:solidFill>
                  <a:srgbClr val="534340"/>
                </a:solidFill>
                <a:latin typeface="Cambria"/>
              </a:rPr>
              <a:t>ra</a:t>
            </a:r>
            <a:r>
              <a:rPr lang="en-US" sz="3720" dirty="0">
                <a:solidFill>
                  <a:srgbClr val="534340"/>
                </a:solidFill>
                <a:latin typeface="Cambria"/>
              </a:rPr>
              <a:t> </a:t>
            </a:r>
            <a:r>
              <a:rPr lang="en-US" sz="3720" dirty="0" err="1">
                <a:solidFill>
                  <a:srgbClr val="534340"/>
                </a:solidFill>
                <a:latin typeface="Cambria"/>
              </a:rPr>
              <a:t>khỏi</a:t>
            </a:r>
            <a:r>
              <a:rPr lang="en-US" sz="3720" dirty="0">
                <a:solidFill>
                  <a:srgbClr val="534340"/>
                </a:solidFill>
                <a:latin typeface="Cambria"/>
              </a:rPr>
              <a:t> ổ </a:t>
            </a:r>
            <a:r>
              <a:rPr lang="en-US" sz="3720" dirty="0" err="1">
                <a:solidFill>
                  <a:srgbClr val="534340"/>
                </a:solidFill>
                <a:latin typeface="Cambria"/>
              </a:rPr>
              <a:t>trứng</a:t>
            </a:r>
            <a:r>
              <a:rPr lang="en-US" sz="3720" dirty="0">
                <a:solidFill>
                  <a:srgbClr val="534340"/>
                </a:solidFill>
                <a:latin typeface="Cambria"/>
              </a:rPr>
              <a:t>, </a:t>
            </a:r>
            <a:r>
              <a:rPr lang="en-US" sz="3720" dirty="0" err="1">
                <a:solidFill>
                  <a:srgbClr val="534340"/>
                </a:solidFill>
                <a:latin typeface="Cambria"/>
              </a:rPr>
              <a:t>các</a:t>
            </a:r>
            <a:r>
              <a:rPr lang="en-US" sz="3720" dirty="0">
                <a:solidFill>
                  <a:srgbClr val="534340"/>
                </a:solidFill>
                <a:latin typeface="Cambria"/>
              </a:rPr>
              <a:t> </a:t>
            </a:r>
            <a:r>
              <a:rPr lang="en-US" sz="3720" dirty="0" err="1">
                <a:solidFill>
                  <a:srgbClr val="534340"/>
                </a:solidFill>
                <a:latin typeface="Cambria"/>
              </a:rPr>
              <a:t>chú</a:t>
            </a:r>
            <a:r>
              <a:rPr lang="en-US" sz="3720" dirty="0">
                <a:solidFill>
                  <a:srgbClr val="534340"/>
                </a:solidFill>
                <a:latin typeface="Cambria"/>
              </a:rPr>
              <a:t> </a:t>
            </a:r>
            <a:r>
              <a:rPr lang="en-US" sz="3720" dirty="0" err="1">
                <a:solidFill>
                  <a:srgbClr val="534340"/>
                </a:solidFill>
                <a:latin typeface="Cambria"/>
              </a:rPr>
              <a:t>nằm</a:t>
            </a:r>
            <a:r>
              <a:rPr lang="en-US" sz="3720" dirty="0">
                <a:solidFill>
                  <a:srgbClr val="534340"/>
                </a:solidFill>
                <a:latin typeface="Cambria"/>
              </a:rPr>
              <a:t> </a:t>
            </a:r>
            <a:r>
              <a:rPr lang="en-US" sz="3720" dirty="0" err="1">
                <a:solidFill>
                  <a:srgbClr val="534340"/>
                </a:solidFill>
                <a:latin typeface="Cambria"/>
              </a:rPr>
              <a:t>đờ</a:t>
            </a:r>
            <a:r>
              <a:rPr lang="en-US" sz="3720" dirty="0">
                <a:solidFill>
                  <a:srgbClr val="534340"/>
                </a:solidFill>
                <a:latin typeface="Cambria"/>
              </a:rPr>
              <a:t> </a:t>
            </a:r>
            <a:r>
              <a:rPr lang="en-US" sz="3720" dirty="0" err="1">
                <a:solidFill>
                  <a:srgbClr val="534340"/>
                </a:solidFill>
                <a:latin typeface="Cambria"/>
              </a:rPr>
              <a:t>một</a:t>
            </a:r>
            <a:r>
              <a:rPr lang="en-US" sz="3720" dirty="0">
                <a:solidFill>
                  <a:srgbClr val="534340"/>
                </a:solidFill>
                <a:latin typeface="Cambria"/>
              </a:rPr>
              <a:t> </a:t>
            </a:r>
            <a:r>
              <a:rPr lang="en-US" sz="3720" dirty="0" err="1">
                <a:solidFill>
                  <a:srgbClr val="534340"/>
                </a:solidFill>
                <a:latin typeface="Cambria"/>
              </a:rPr>
              <a:t>lát</a:t>
            </a:r>
            <a:r>
              <a:rPr lang="en-US" sz="3720" dirty="0">
                <a:solidFill>
                  <a:srgbClr val="534340"/>
                </a:solidFill>
                <a:latin typeface="Cambria"/>
              </a:rPr>
              <a:t>, </a:t>
            </a:r>
            <a:r>
              <a:rPr lang="en-US" sz="3720" dirty="0" err="1">
                <a:solidFill>
                  <a:srgbClr val="534340"/>
                </a:solidFill>
                <a:latin typeface="Cambria"/>
              </a:rPr>
              <a:t>rồi</a:t>
            </a:r>
            <a:r>
              <a:rPr lang="en-US" sz="3720" dirty="0">
                <a:solidFill>
                  <a:srgbClr val="534340"/>
                </a:solidFill>
                <a:latin typeface="Cambria"/>
              </a:rPr>
              <a:t> </a:t>
            </a:r>
            <a:r>
              <a:rPr lang="en-US" sz="3720" dirty="0" err="1">
                <a:solidFill>
                  <a:srgbClr val="534340"/>
                </a:solidFill>
                <a:latin typeface="Cambria"/>
              </a:rPr>
              <a:t>ngọ</a:t>
            </a:r>
            <a:r>
              <a:rPr lang="en-US" sz="3720" dirty="0">
                <a:solidFill>
                  <a:srgbClr val="534340"/>
                </a:solidFill>
                <a:latin typeface="Cambria"/>
              </a:rPr>
              <a:t> </a:t>
            </a:r>
            <a:r>
              <a:rPr lang="en-US" sz="3720" dirty="0" err="1">
                <a:solidFill>
                  <a:srgbClr val="534340"/>
                </a:solidFill>
                <a:latin typeface="Cambria"/>
              </a:rPr>
              <a:t>ngoạy</a:t>
            </a:r>
            <a:r>
              <a:rPr lang="en-US" sz="3720" dirty="0">
                <a:solidFill>
                  <a:srgbClr val="534340"/>
                </a:solidFill>
                <a:latin typeface="Cambria"/>
              </a:rPr>
              <a:t>.</a:t>
            </a:r>
          </a:p>
          <a:p>
            <a:pPr marL="803048" lvl="1" indent="-401524" defTabSz="609630">
              <a:lnSpc>
                <a:spcPts val="4649"/>
              </a:lnSpc>
              <a:buFont typeface="Arial"/>
              <a:buChar char="•"/>
            </a:pPr>
            <a:r>
              <a:rPr lang="en-US" sz="3720" dirty="0" err="1">
                <a:solidFill>
                  <a:srgbClr val="534340"/>
                </a:solidFill>
                <a:latin typeface="Cambria"/>
              </a:rPr>
              <a:t>Các</a:t>
            </a:r>
            <a:r>
              <a:rPr lang="en-US" sz="3720" dirty="0">
                <a:solidFill>
                  <a:srgbClr val="534340"/>
                </a:solidFill>
                <a:latin typeface="Cambria"/>
              </a:rPr>
              <a:t> </a:t>
            </a:r>
            <a:r>
              <a:rPr lang="en-US" sz="3720" dirty="0" err="1">
                <a:solidFill>
                  <a:srgbClr val="534340"/>
                </a:solidFill>
                <a:latin typeface="Cambria"/>
              </a:rPr>
              <a:t>chú</a:t>
            </a:r>
            <a:r>
              <a:rPr lang="en-US" sz="3720" dirty="0">
                <a:solidFill>
                  <a:srgbClr val="534340"/>
                </a:solidFill>
                <a:latin typeface="Cambria"/>
              </a:rPr>
              <a:t> </a:t>
            </a:r>
            <a:r>
              <a:rPr lang="en-US" sz="3720" dirty="0" err="1">
                <a:solidFill>
                  <a:srgbClr val="534340"/>
                </a:solidFill>
                <a:latin typeface="Cambria"/>
              </a:rPr>
              <a:t>càng</a:t>
            </a:r>
            <a:r>
              <a:rPr lang="en-US" sz="3720" dirty="0">
                <a:solidFill>
                  <a:srgbClr val="534340"/>
                </a:solidFill>
                <a:latin typeface="Cambria"/>
              </a:rPr>
              <a:t> </a:t>
            </a:r>
            <a:r>
              <a:rPr lang="en-US" sz="3720" dirty="0" err="1">
                <a:solidFill>
                  <a:srgbClr val="534340"/>
                </a:solidFill>
                <a:latin typeface="Cambria"/>
              </a:rPr>
              <a:t>cựa</a:t>
            </a:r>
            <a:r>
              <a:rPr lang="en-US" sz="3720" dirty="0">
                <a:solidFill>
                  <a:srgbClr val="534340"/>
                </a:solidFill>
                <a:latin typeface="Cambria"/>
              </a:rPr>
              <a:t> </a:t>
            </a:r>
            <a:r>
              <a:rPr lang="en-US" sz="3720" dirty="0" err="1">
                <a:solidFill>
                  <a:srgbClr val="534340"/>
                </a:solidFill>
                <a:latin typeface="Cambria"/>
              </a:rPr>
              <a:t>quậy</a:t>
            </a:r>
            <a:r>
              <a:rPr lang="en-US" sz="3720" dirty="0">
                <a:solidFill>
                  <a:srgbClr val="534340"/>
                </a:solidFill>
                <a:latin typeface="Cambria"/>
              </a:rPr>
              <a:t> </a:t>
            </a:r>
            <a:r>
              <a:rPr lang="en-US" sz="3720" dirty="0" err="1">
                <a:solidFill>
                  <a:srgbClr val="534340"/>
                </a:solidFill>
                <a:latin typeface="Cambria"/>
              </a:rPr>
              <a:t>thì</a:t>
            </a:r>
            <a:r>
              <a:rPr lang="en-US" sz="3720" dirty="0">
                <a:solidFill>
                  <a:srgbClr val="534340"/>
                </a:solidFill>
                <a:latin typeface="Cambria"/>
              </a:rPr>
              <a:t> </a:t>
            </a:r>
            <a:r>
              <a:rPr lang="en-US" sz="3720" dirty="0" err="1">
                <a:solidFill>
                  <a:srgbClr val="534340"/>
                </a:solidFill>
                <a:latin typeface="Cambria"/>
              </a:rPr>
              <a:t>sợi</a:t>
            </a:r>
            <a:r>
              <a:rPr lang="en-US" sz="3720" dirty="0">
                <a:solidFill>
                  <a:srgbClr val="534340"/>
                </a:solidFill>
                <a:latin typeface="Cambria"/>
              </a:rPr>
              <a:t> </a:t>
            </a:r>
            <a:r>
              <a:rPr lang="en-US" sz="3720" dirty="0" err="1">
                <a:solidFill>
                  <a:srgbClr val="534340"/>
                </a:solidFill>
                <a:latin typeface="Cambria"/>
              </a:rPr>
              <a:t>tơ</a:t>
            </a:r>
            <a:r>
              <a:rPr lang="en-US" sz="3720" dirty="0">
                <a:solidFill>
                  <a:srgbClr val="534340"/>
                </a:solidFill>
                <a:latin typeface="Cambria"/>
              </a:rPr>
              <a:t> </a:t>
            </a:r>
            <a:r>
              <a:rPr lang="en-US" sz="3720" dirty="0" err="1">
                <a:solidFill>
                  <a:srgbClr val="534340"/>
                </a:solidFill>
                <a:latin typeface="Cambria"/>
              </a:rPr>
              <a:t>càng</a:t>
            </a:r>
            <a:r>
              <a:rPr lang="en-US" sz="3720" dirty="0">
                <a:solidFill>
                  <a:srgbClr val="534340"/>
                </a:solidFill>
                <a:latin typeface="Cambria"/>
              </a:rPr>
              <a:t> </a:t>
            </a:r>
            <a:r>
              <a:rPr lang="en-US" sz="3720" dirty="0" err="1">
                <a:solidFill>
                  <a:srgbClr val="534340"/>
                </a:solidFill>
                <a:latin typeface="Cambria"/>
              </a:rPr>
              <a:t>dài</a:t>
            </a:r>
            <a:r>
              <a:rPr lang="en-US" sz="3720" dirty="0">
                <a:solidFill>
                  <a:srgbClr val="534340"/>
                </a:solidFill>
                <a:latin typeface="Cambria"/>
              </a:rPr>
              <a:t> </a:t>
            </a:r>
            <a:r>
              <a:rPr lang="en-US" sz="3720" dirty="0" err="1">
                <a:solidFill>
                  <a:srgbClr val="534340"/>
                </a:solidFill>
                <a:latin typeface="Cambria"/>
              </a:rPr>
              <a:t>ra</a:t>
            </a:r>
            <a:r>
              <a:rPr lang="en-US" sz="3720" dirty="0">
                <a:solidFill>
                  <a:srgbClr val="534340"/>
                </a:solidFill>
                <a:latin typeface="Cambria"/>
              </a:rPr>
              <a:t>, </a:t>
            </a:r>
            <a:r>
              <a:rPr lang="en-US" sz="3720" dirty="0" err="1">
                <a:solidFill>
                  <a:srgbClr val="534340"/>
                </a:solidFill>
                <a:latin typeface="Cambria"/>
              </a:rPr>
              <a:t>từ</a:t>
            </a:r>
            <a:r>
              <a:rPr lang="en-US" sz="3720" dirty="0">
                <a:solidFill>
                  <a:srgbClr val="534340"/>
                </a:solidFill>
                <a:latin typeface="Cambria"/>
              </a:rPr>
              <a:t> </a:t>
            </a:r>
            <a:r>
              <a:rPr lang="en-US" sz="3720" dirty="0" err="1">
                <a:solidFill>
                  <a:srgbClr val="534340"/>
                </a:solidFill>
                <a:latin typeface="Cambria"/>
              </a:rPr>
              <a:t>từ</a:t>
            </a:r>
            <a:r>
              <a:rPr lang="en-US" sz="3720" dirty="0">
                <a:solidFill>
                  <a:srgbClr val="534340"/>
                </a:solidFill>
                <a:latin typeface="Cambria"/>
              </a:rPr>
              <a:t> </a:t>
            </a:r>
            <a:r>
              <a:rPr lang="en-US" sz="3720" dirty="0" err="1">
                <a:solidFill>
                  <a:srgbClr val="534340"/>
                </a:solidFill>
                <a:latin typeface="Cambria"/>
              </a:rPr>
              <a:t>thả</a:t>
            </a:r>
            <a:r>
              <a:rPr lang="en-US" sz="3720" dirty="0">
                <a:solidFill>
                  <a:srgbClr val="534340"/>
                </a:solidFill>
                <a:latin typeface="Cambria"/>
              </a:rPr>
              <a:t> </a:t>
            </a:r>
            <a:r>
              <a:rPr lang="en-US" sz="3720" dirty="0" err="1">
                <a:solidFill>
                  <a:srgbClr val="534340"/>
                </a:solidFill>
                <a:latin typeface="Cambria"/>
              </a:rPr>
              <a:t>các</a:t>
            </a:r>
            <a:r>
              <a:rPr lang="en-US" sz="3720" dirty="0">
                <a:solidFill>
                  <a:srgbClr val="534340"/>
                </a:solidFill>
                <a:latin typeface="Cambria"/>
              </a:rPr>
              <a:t> </a:t>
            </a:r>
            <a:r>
              <a:rPr lang="en-US" sz="3720" dirty="0" err="1">
                <a:solidFill>
                  <a:srgbClr val="534340"/>
                </a:solidFill>
                <a:latin typeface="Cambria"/>
              </a:rPr>
              <a:t>chú</a:t>
            </a:r>
            <a:r>
              <a:rPr lang="en-US" sz="3720" dirty="0">
                <a:solidFill>
                  <a:srgbClr val="534340"/>
                </a:solidFill>
                <a:latin typeface="Cambria"/>
              </a:rPr>
              <a:t> </a:t>
            </a:r>
            <a:r>
              <a:rPr lang="en-US" sz="3720" dirty="0" err="1">
                <a:solidFill>
                  <a:srgbClr val="534340"/>
                </a:solidFill>
                <a:latin typeface="Cambria"/>
              </a:rPr>
              <a:t>xuống</a:t>
            </a:r>
            <a:r>
              <a:rPr lang="en-US" sz="3720" dirty="0">
                <a:solidFill>
                  <a:srgbClr val="534340"/>
                </a:solidFill>
                <a:latin typeface="Cambria"/>
              </a:rPr>
              <a:t> </a:t>
            </a:r>
            <a:r>
              <a:rPr lang="en-US" sz="3720" dirty="0" err="1">
                <a:solidFill>
                  <a:srgbClr val="534340"/>
                </a:solidFill>
                <a:latin typeface="Cambria"/>
              </a:rPr>
              <a:t>phía</a:t>
            </a:r>
            <a:r>
              <a:rPr lang="en-US" sz="3720" dirty="0">
                <a:solidFill>
                  <a:srgbClr val="534340"/>
                </a:solidFill>
                <a:latin typeface="Cambria"/>
              </a:rPr>
              <a:t> </a:t>
            </a:r>
            <a:r>
              <a:rPr lang="en-US" sz="3720" dirty="0" err="1">
                <a:solidFill>
                  <a:srgbClr val="534340"/>
                </a:solidFill>
                <a:latin typeface="Cambria"/>
              </a:rPr>
              <a:t>dưới</a:t>
            </a:r>
            <a:r>
              <a:rPr lang="en-US" sz="3720" dirty="0">
                <a:solidFill>
                  <a:srgbClr val="534340"/>
                </a:solidFill>
                <a:latin typeface="Cambria"/>
              </a:rPr>
              <a:t>.</a:t>
            </a:r>
          </a:p>
        </p:txBody>
      </p:sp>
      <p:grpSp>
        <p:nvGrpSpPr>
          <p:cNvPr id="13" name="Group 12">
            <a:extLst>
              <a:ext uri="{FF2B5EF4-FFF2-40B4-BE49-F238E27FC236}">
                <a16:creationId xmlns:a16="http://schemas.microsoft.com/office/drawing/2014/main" id="{73A7B648-7598-56F6-CBB5-E077834CD899}"/>
              </a:ext>
            </a:extLst>
          </p:cNvPr>
          <p:cNvGrpSpPr/>
          <p:nvPr/>
        </p:nvGrpSpPr>
        <p:grpSpPr>
          <a:xfrm>
            <a:off x="1027413" y="2984339"/>
            <a:ext cx="6052305" cy="824674"/>
            <a:chOff x="1027413" y="2984339"/>
            <a:chExt cx="6052305" cy="824674"/>
          </a:xfrm>
        </p:grpSpPr>
        <p:sp>
          <p:nvSpPr>
            <p:cNvPr id="9" name="Freeform 9"/>
            <p:cNvSpPr/>
            <p:nvPr/>
          </p:nvSpPr>
          <p:spPr>
            <a:xfrm>
              <a:off x="1027413" y="2984339"/>
              <a:ext cx="6052305" cy="824674"/>
            </a:xfrm>
            <a:custGeom>
              <a:avLst/>
              <a:gdLst/>
              <a:ahLst/>
              <a:cxnLst/>
              <a:rect l="l" t="t" r="r" b="b"/>
              <a:pathLst>
                <a:path w="5961501" h="1237011">
                  <a:moveTo>
                    <a:pt x="0" y="0"/>
                  </a:moveTo>
                  <a:lnTo>
                    <a:pt x="5961501" y="0"/>
                  </a:lnTo>
                  <a:lnTo>
                    <a:pt x="5961501" y="1237011"/>
                  </a:lnTo>
                  <a:lnTo>
                    <a:pt x="0" y="123701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2" name="TextBox 12"/>
            <p:cNvSpPr txBox="1"/>
            <p:nvPr/>
          </p:nvSpPr>
          <p:spPr>
            <a:xfrm>
              <a:off x="1532107" y="3074934"/>
              <a:ext cx="5042919" cy="607859"/>
            </a:xfrm>
            <a:prstGeom prst="rect">
              <a:avLst/>
            </a:prstGeom>
          </p:spPr>
          <p:txBody>
            <a:bodyPr lIns="0" tIns="0" rIns="0" bIns="0" rtlCol="0" anchor="t">
              <a:spAutoFit/>
            </a:bodyPr>
            <a:lstStyle/>
            <a:p>
              <a:pPr algn="ctr" defTabSz="609630">
                <a:lnSpc>
                  <a:spcPts val="5170"/>
                </a:lnSpc>
                <a:spcBef>
                  <a:spcPct val="0"/>
                </a:spcBef>
              </a:pPr>
              <a:r>
                <a:rPr lang="en-US" sz="3600" dirty="0">
                  <a:solidFill>
                    <a:srgbClr val="260E0D"/>
                  </a:solidFill>
                  <a:latin typeface="Cambria Bold"/>
                </a:rPr>
                <a:t>Khi </a:t>
              </a:r>
              <a:r>
                <a:rPr lang="en-US" sz="3600" dirty="0" err="1">
                  <a:solidFill>
                    <a:srgbClr val="260E0D"/>
                  </a:solidFill>
                  <a:latin typeface="Cambria Bold"/>
                </a:rPr>
                <a:t>vừa</a:t>
              </a:r>
              <a:r>
                <a:rPr lang="en-US" sz="3600" dirty="0">
                  <a:solidFill>
                    <a:srgbClr val="260E0D"/>
                  </a:solidFill>
                  <a:latin typeface="Cambria Bold"/>
                </a:rPr>
                <a:t> </a:t>
              </a:r>
              <a:r>
                <a:rPr lang="en-US" sz="3600" dirty="0" err="1">
                  <a:solidFill>
                    <a:srgbClr val="260E0D"/>
                  </a:solidFill>
                  <a:latin typeface="Cambria Bold"/>
                </a:rPr>
                <a:t>ra</a:t>
              </a:r>
              <a:r>
                <a:rPr lang="en-US" sz="3600" dirty="0">
                  <a:solidFill>
                    <a:srgbClr val="260E0D"/>
                  </a:solidFill>
                  <a:latin typeface="Cambria Bold"/>
                </a:rPr>
                <a:t> </a:t>
              </a:r>
              <a:r>
                <a:rPr lang="en-US" sz="3600" dirty="0" err="1">
                  <a:solidFill>
                    <a:srgbClr val="260E0D"/>
                  </a:solidFill>
                  <a:latin typeface="Cambria Bold"/>
                </a:rPr>
                <a:t>khỏi</a:t>
              </a:r>
              <a:r>
                <a:rPr lang="en-US" sz="3600" dirty="0">
                  <a:solidFill>
                    <a:srgbClr val="260E0D"/>
                  </a:solidFill>
                  <a:latin typeface="Cambria Bold"/>
                </a:rPr>
                <a:t> ổ </a:t>
              </a:r>
              <a:r>
                <a:rPr lang="en-US" sz="3600" dirty="0" err="1">
                  <a:solidFill>
                    <a:srgbClr val="260E0D"/>
                  </a:solidFill>
                  <a:latin typeface="Cambria Bold"/>
                </a:rPr>
                <a:t>trứng</a:t>
              </a:r>
              <a:endParaRPr lang="en-US" sz="3600" dirty="0">
                <a:solidFill>
                  <a:srgbClr val="260E0D"/>
                </a:solidFill>
                <a:latin typeface="Cambria Bold"/>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97210"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450931" y="507601"/>
            <a:ext cx="469739" cy="738293"/>
          </a:xfrm>
          <a:custGeom>
            <a:avLst/>
            <a:gdLst/>
            <a:ahLst/>
            <a:cxnLst/>
            <a:rect l="l" t="t" r="r" b="b"/>
            <a:pathLst>
              <a:path w="704608" h="1107439">
                <a:moveTo>
                  <a:pt x="0" y="0"/>
                </a:moveTo>
                <a:lnTo>
                  <a:pt x="704608" y="0"/>
                </a:lnTo>
                <a:lnTo>
                  <a:pt x="704608" y="1107439"/>
                </a:lnTo>
                <a:lnTo>
                  <a:pt x="0" y="110743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10117483" y="5350942"/>
            <a:ext cx="1901699" cy="1371600"/>
          </a:xfrm>
          <a:custGeom>
            <a:avLst/>
            <a:gdLst/>
            <a:ahLst/>
            <a:cxnLst/>
            <a:rect l="l" t="t" r="r" b="b"/>
            <a:pathLst>
              <a:path w="2852548" h="2057400">
                <a:moveTo>
                  <a:pt x="0" y="0"/>
                </a:moveTo>
                <a:lnTo>
                  <a:pt x="2852547" y="0"/>
                </a:lnTo>
                <a:lnTo>
                  <a:pt x="2852547" y="2057400"/>
                </a:lnTo>
                <a:lnTo>
                  <a:pt x="0" y="20574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TextBox 10"/>
          <p:cNvSpPr txBox="1"/>
          <p:nvPr/>
        </p:nvSpPr>
        <p:spPr>
          <a:xfrm>
            <a:off x="1068585" y="501251"/>
            <a:ext cx="10437615" cy="2356286"/>
          </a:xfrm>
          <a:prstGeom prst="rect">
            <a:avLst/>
          </a:prstGeom>
        </p:spPr>
        <p:txBody>
          <a:bodyPr lIns="0" tIns="0" rIns="0" bIns="0" rtlCol="0" anchor="t">
            <a:spAutoFit/>
          </a:bodyPr>
          <a:lstStyle/>
          <a:p>
            <a:pPr algn="just" defTabSz="609630">
              <a:lnSpc>
                <a:spcPts val="3689"/>
              </a:lnSpc>
            </a:pPr>
            <a:r>
              <a:rPr lang="en-US" sz="3074">
                <a:solidFill>
                  <a:srgbClr val="534340"/>
                </a:solidFill>
                <a:latin typeface="Cambria Bold"/>
              </a:rPr>
              <a:t>b.  Các chú bọ ngựa non được miêu tả thế nào qua từng khoảnh khắc dưới đây</a:t>
            </a:r>
          </a:p>
          <a:p>
            <a:pPr marL="663719" lvl="1" indent="-331860" algn="just" defTabSz="609630">
              <a:lnSpc>
                <a:spcPts val="3689"/>
              </a:lnSpc>
              <a:buFont typeface="Arial"/>
              <a:buChar char="•"/>
            </a:pPr>
            <a:r>
              <a:rPr lang="en-US" sz="3074">
                <a:solidFill>
                  <a:srgbClr val="534340"/>
                </a:solidFill>
                <a:latin typeface="Cambria Bold"/>
              </a:rPr>
              <a:t>Trong quá trình lách ra khỏi kẽ hở trên ổ trứng mẹ</a:t>
            </a:r>
          </a:p>
          <a:p>
            <a:pPr marL="692507" lvl="1" indent="-346253" algn="just" defTabSz="609630">
              <a:lnSpc>
                <a:spcPts val="3849"/>
              </a:lnSpc>
              <a:buFont typeface="Arial"/>
              <a:buChar char="•"/>
            </a:pPr>
            <a:r>
              <a:rPr lang="en-US" sz="3207">
                <a:solidFill>
                  <a:srgbClr val="534340"/>
                </a:solidFill>
                <a:latin typeface="Cambria Bold"/>
              </a:rPr>
              <a:t>Khi vừa ra khỏi ổ trứng</a:t>
            </a:r>
          </a:p>
          <a:p>
            <a:pPr marL="663719" lvl="1" indent="-331860" algn="just" defTabSz="609630">
              <a:lnSpc>
                <a:spcPts val="3689"/>
              </a:lnSpc>
              <a:spcBef>
                <a:spcPct val="0"/>
              </a:spcBef>
              <a:buFont typeface="Arial"/>
              <a:buChar char="•"/>
            </a:pPr>
            <a:r>
              <a:rPr lang="en-US" sz="3074">
                <a:solidFill>
                  <a:srgbClr val="534340"/>
                </a:solidFill>
                <a:latin typeface="Cambria Bold"/>
              </a:rPr>
              <a:t>Lúc “đổ bộ” xuống những quả chanh, cành chanh?</a:t>
            </a:r>
          </a:p>
        </p:txBody>
      </p:sp>
      <p:sp>
        <p:nvSpPr>
          <p:cNvPr id="11" name="TextBox 11"/>
          <p:cNvSpPr txBox="1"/>
          <p:nvPr/>
        </p:nvSpPr>
        <p:spPr>
          <a:xfrm>
            <a:off x="1111401" y="3872649"/>
            <a:ext cx="9956931" cy="2890407"/>
          </a:xfrm>
          <a:prstGeom prst="rect">
            <a:avLst/>
          </a:prstGeom>
        </p:spPr>
        <p:txBody>
          <a:bodyPr lIns="0" tIns="0" rIns="0" bIns="0" rtlCol="0" anchor="t">
            <a:spAutoFit/>
          </a:bodyPr>
          <a:lstStyle/>
          <a:p>
            <a:pPr marL="653923" lvl="1" indent="-326961" algn="just" defTabSz="609630">
              <a:lnSpc>
                <a:spcPts val="3786"/>
              </a:lnSpc>
              <a:buFont typeface="Arial"/>
              <a:buChar char="•"/>
            </a:pPr>
            <a:r>
              <a:rPr lang="en-US" sz="3029" dirty="0" err="1">
                <a:solidFill>
                  <a:srgbClr val="534340"/>
                </a:solidFill>
                <a:latin typeface="Cambria"/>
              </a:rPr>
              <a:t>đứng</a:t>
            </a:r>
            <a:r>
              <a:rPr lang="en-US" sz="3029" dirty="0">
                <a:solidFill>
                  <a:srgbClr val="534340"/>
                </a:solidFill>
                <a:latin typeface="Cambria"/>
              </a:rPr>
              <a:t> </a:t>
            </a:r>
            <a:r>
              <a:rPr lang="en-US" sz="3029" dirty="0" err="1">
                <a:solidFill>
                  <a:srgbClr val="534340"/>
                </a:solidFill>
                <a:latin typeface="Cambria"/>
              </a:rPr>
              <a:t>hiên</a:t>
            </a:r>
            <a:r>
              <a:rPr lang="en-US" sz="3029" dirty="0">
                <a:solidFill>
                  <a:srgbClr val="534340"/>
                </a:solidFill>
                <a:latin typeface="Cambria"/>
              </a:rPr>
              <a:t> </a:t>
            </a:r>
            <a:r>
              <a:rPr lang="en-US" sz="3029" dirty="0" err="1">
                <a:solidFill>
                  <a:srgbClr val="534340"/>
                </a:solidFill>
                <a:latin typeface="Cambria"/>
              </a:rPr>
              <a:t>ngang</a:t>
            </a:r>
            <a:r>
              <a:rPr lang="en-US" sz="3029" dirty="0">
                <a:solidFill>
                  <a:srgbClr val="534340"/>
                </a:solidFill>
                <a:latin typeface="Cambria"/>
              </a:rPr>
              <a:t> </a:t>
            </a:r>
            <a:r>
              <a:rPr lang="en-US" sz="3029" dirty="0" err="1">
                <a:solidFill>
                  <a:srgbClr val="534340"/>
                </a:solidFill>
                <a:latin typeface="Cambria"/>
              </a:rPr>
              <a:t>trên</a:t>
            </a:r>
            <a:r>
              <a:rPr lang="en-US" sz="3029" dirty="0">
                <a:solidFill>
                  <a:srgbClr val="534340"/>
                </a:solidFill>
                <a:latin typeface="Cambria"/>
              </a:rPr>
              <a:t> </a:t>
            </a:r>
            <a:r>
              <a:rPr lang="en-US" sz="3029" dirty="0" err="1">
                <a:solidFill>
                  <a:srgbClr val="534340"/>
                </a:solidFill>
                <a:latin typeface="Cambria"/>
              </a:rPr>
              <a:t>quả</a:t>
            </a:r>
            <a:r>
              <a:rPr lang="en-US" sz="3029" dirty="0">
                <a:solidFill>
                  <a:srgbClr val="534340"/>
                </a:solidFill>
                <a:latin typeface="Cambria"/>
              </a:rPr>
              <a:t> </a:t>
            </a:r>
            <a:r>
              <a:rPr lang="en-US" sz="3029" dirty="0" err="1">
                <a:solidFill>
                  <a:srgbClr val="534340"/>
                </a:solidFill>
                <a:latin typeface="Cambria"/>
              </a:rPr>
              <a:t>chanh</a:t>
            </a:r>
            <a:r>
              <a:rPr lang="en-US" sz="3029" dirty="0">
                <a:solidFill>
                  <a:srgbClr val="534340"/>
                </a:solidFill>
                <a:latin typeface="Cambria"/>
              </a:rPr>
              <a:t> </a:t>
            </a:r>
            <a:r>
              <a:rPr lang="en-US" sz="3029" dirty="0" err="1">
                <a:solidFill>
                  <a:srgbClr val="534340"/>
                </a:solidFill>
                <a:latin typeface="Cambria"/>
              </a:rPr>
              <a:t>tròn</a:t>
            </a:r>
            <a:r>
              <a:rPr lang="en-US" sz="3029" dirty="0">
                <a:solidFill>
                  <a:srgbClr val="534340"/>
                </a:solidFill>
                <a:latin typeface="Cambria"/>
              </a:rPr>
              <a:t> </a:t>
            </a:r>
            <a:r>
              <a:rPr lang="en-US" sz="3029" dirty="0" err="1">
                <a:solidFill>
                  <a:srgbClr val="534340"/>
                </a:solidFill>
                <a:latin typeface="Cambria"/>
              </a:rPr>
              <a:t>xinh</a:t>
            </a:r>
            <a:r>
              <a:rPr lang="en-US" sz="3029" dirty="0">
                <a:solidFill>
                  <a:srgbClr val="534340"/>
                </a:solidFill>
                <a:latin typeface="Cambria"/>
              </a:rPr>
              <a:t>, </a:t>
            </a:r>
            <a:r>
              <a:rPr lang="en-US" sz="3029" dirty="0" err="1">
                <a:solidFill>
                  <a:srgbClr val="534340"/>
                </a:solidFill>
                <a:latin typeface="Cambria"/>
              </a:rPr>
              <a:t>giương</a:t>
            </a:r>
            <a:r>
              <a:rPr lang="en-US" sz="3029" dirty="0">
                <a:solidFill>
                  <a:srgbClr val="534340"/>
                </a:solidFill>
                <a:latin typeface="Cambria"/>
              </a:rPr>
              <a:t> </a:t>
            </a:r>
            <a:r>
              <a:rPr lang="en-US" sz="3029" dirty="0" err="1">
                <a:solidFill>
                  <a:srgbClr val="534340"/>
                </a:solidFill>
                <a:latin typeface="Cambria"/>
              </a:rPr>
              <a:t>giương</a:t>
            </a:r>
            <a:r>
              <a:rPr lang="en-US" sz="3029" dirty="0">
                <a:solidFill>
                  <a:srgbClr val="534340"/>
                </a:solidFill>
                <a:latin typeface="Cambria"/>
              </a:rPr>
              <a:t> </a:t>
            </a:r>
            <a:r>
              <a:rPr lang="en-US" sz="3029" dirty="0" err="1">
                <a:solidFill>
                  <a:srgbClr val="534340"/>
                </a:solidFill>
                <a:latin typeface="Cambria"/>
              </a:rPr>
              <a:t>đôi</a:t>
            </a:r>
            <a:r>
              <a:rPr lang="en-US" sz="3029" dirty="0">
                <a:solidFill>
                  <a:srgbClr val="534340"/>
                </a:solidFill>
                <a:latin typeface="Cambria"/>
              </a:rPr>
              <a:t> </a:t>
            </a:r>
            <a:r>
              <a:rPr lang="en-US" sz="3029" dirty="0" err="1">
                <a:solidFill>
                  <a:srgbClr val="534340"/>
                </a:solidFill>
                <a:latin typeface="Cambria"/>
              </a:rPr>
              <a:t>tay</a:t>
            </a:r>
            <a:r>
              <a:rPr lang="en-US" sz="3029" dirty="0">
                <a:solidFill>
                  <a:srgbClr val="534340"/>
                </a:solidFill>
                <a:latin typeface="Cambria"/>
              </a:rPr>
              <a:t> </a:t>
            </a:r>
            <a:r>
              <a:rPr lang="en-US" sz="3029" dirty="0" err="1">
                <a:solidFill>
                  <a:srgbClr val="534340"/>
                </a:solidFill>
                <a:latin typeface="Cambria"/>
              </a:rPr>
              <a:t>kiếm</a:t>
            </a:r>
            <a:r>
              <a:rPr lang="en-US" sz="3029" dirty="0">
                <a:solidFill>
                  <a:srgbClr val="534340"/>
                </a:solidFill>
                <a:latin typeface="Cambria"/>
              </a:rPr>
              <a:t> </a:t>
            </a:r>
            <a:r>
              <a:rPr lang="en-US" sz="3029" dirty="0" err="1">
                <a:solidFill>
                  <a:srgbClr val="534340"/>
                </a:solidFill>
                <a:latin typeface="Cambria"/>
              </a:rPr>
              <a:t>nhỏ</a:t>
            </a:r>
            <a:r>
              <a:rPr lang="en-US" sz="3029" dirty="0">
                <a:solidFill>
                  <a:srgbClr val="534340"/>
                </a:solidFill>
                <a:latin typeface="Cambria"/>
              </a:rPr>
              <a:t> </a:t>
            </a:r>
            <a:r>
              <a:rPr lang="en-US" sz="3029" dirty="0" err="1">
                <a:solidFill>
                  <a:srgbClr val="534340"/>
                </a:solidFill>
                <a:latin typeface="Cambria"/>
              </a:rPr>
              <a:t>xíu</a:t>
            </a:r>
            <a:r>
              <a:rPr lang="en-US" sz="3029" dirty="0">
                <a:solidFill>
                  <a:srgbClr val="534340"/>
                </a:solidFill>
                <a:latin typeface="Cambria"/>
              </a:rPr>
              <a:t>, </a:t>
            </a:r>
            <a:r>
              <a:rPr lang="en-US" sz="3029" dirty="0" err="1">
                <a:solidFill>
                  <a:srgbClr val="534340"/>
                </a:solidFill>
                <a:latin typeface="Cambria"/>
              </a:rPr>
              <a:t>mình</a:t>
            </a:r>
            <a:r>
              <a:rPr lang="en-US" sz="3029" dirty="0">
                <a:solidFill>
                  <a:srgbClr val="534340"/>
                </a:solidFill>
                <a:latin typeface="Cambria"/>
              </a:rPr>
              <a:t> </a:t>
            </a:r>
            <a:r>
              <a:rPr lang="en-US" sz="3029" dirty="0" err="1">
                <a:solidFill>
                  <a:srgbClr val="534340"/>
                </a:solidFill>
                <a:latin typeface="Cambria"/>
              </a:rPr>
              <a:t>lắc</a:t>
            </a:r>
            <a:r>
              <a:rPr lang="en-US" sz="3029" dirty="0">
                <a:solidFill>
                  <a:srgbClr val="534340"/>
                </a:solidFill>
                <a:latin typeface="Cambria"/>
              </a:rPr>
              <a:t> </a:t>
            </a:r>
            <a:r>
              <a:rPr lang="en-US" sz="3029" dirty="0" err="1">
                <a:solidFill>
                  <a:srgbClr val="534340"/>
                </a:solidFill>
                <a:latin typeface="Cambria"/>
              </a:rPr>
              <a:t>lư</a:t>
            </a:r>
            <a:r>
              <a:rPr lang="en-US" sz="3029" dirty="0">
                <a:solidFill>
                  <a:srgbClr val="534340"/>
                </a:solidFill>
                <a:latin typeface="Cambria"/>
              </a:rPr>
              <a:t> </a:t>
            </a:r>
            <a:r>
              <a:rPr lang="en-US" sz="3029" dirty="0" err="1">
                <a:solidFill>
                  <a:srgbClr val="534340"/>
                </a:solidFill>
                <a:latin typeface="Cambria"/>
              </a:rPr>
              <a:t>theo</a:t>
            </a:r>
            <a:r>
              <a:rPr lang="en-US" sz="3029" dirty="0">
                <a:solidFill>
                  <a:srgbClr val="534340"/>
                </a:solidFill>
                <a:latin typeface="Cambria"/>
              </a:rPr>
              <a:t> </a:t>
            </a:r>
            <a:r>
              <a:rPr lang="en-US" sz="3029" dirty="0" err="1">
                <a:solidFill>
                  <a:srgbClr val="534340"/>
                </a:solidFill>
                <a:latin typeface="Cambria"/>
              </a:rPr>
              <a:t>kiểu</a:t>
            </a:r>
            <a:r>
              <a:rPr lang="en-US" sz="3029" dirty="0">
                <a:solidFill>
                  <a:srgbClr val="534340"/>
                </a:solidFill>
                <a:latin typeface="Cambria"/>
              </a:rPr>
              <a:t> </a:t>
            </a:r>
            <a:r>
              <a:rPr lang="en-US" sz="3029" dirty="0" err="1">
                <a:solidFill>
                  <a:srgbClr val="534340"/>
                </a:solidFill>
                <a:latin typeface="Cambria"/>
              </a:rPr>
              <a:t>võ</a:t>
            </a:r>
            <a:r>
              <a:rPr lang="en-US" sz="3029" dirty="0">
                <a:solidFill>
                  <a:srgbClr val="534340"/>
                </a:solidFill>
                <a:latin typeface="Cambria"/>
              </a:rPr>
              <a:t> </a:t>
            </a:r>
            <a:r>
              <a:rPr lang="en-US" sz="3029" dirty="0" err="1">
                <a:solidFill>
                  <a:srgbClr val="534340"/>
                </a:solidFill>
                <a:latin typeface="Cambria"/>
              </a:rPr>
              <a:t>sĩ</a:t>
            </a:r>
            <a:endParaRPr lang="en-US" sz="3029" dirty="0">
              <a:solidFill>
                <a:srgbClr val="534340"/>
              </a:solidFill>
              <a:latin typeface="Cambria"/>
            </a:endParaRPr>
          </a:p>
          <a:p>
            <a:pPr marL="653923" lvl="1" indent="-326961" algn="just" defTabSz="609630">
              <a:lnSpc>
                <a:spcPts val="3786"/>
              </a:lnSpc>
              <a:buFont typeface="Arial"/>
              <a:buChar char="•"/>
            </a:pPr>
            <a:r>
              <a:rPr lang="en-US" sz="3029" dirty="0" err="1">
                <a:solidFill>
                  <a:srgbClr val="534340"/>
                </a:solidFill>
                <a:latin typeface="Cambria"/>
              </a:rPr>
              <a:t>ngước</a:t>
            </a:r>
            <a:r>
              <a:rPr lang="en-US" sz="3029" dirty="0">
                <a:solidFill>
                  <a:srgbClr val="534340"/>
                </a:solidFill>
                <a:latin typeface="Cambria"/>
              </a:rPr>
              <a:t> </a:t>
            </a:r>
            <a:r>
              <a:rPr lang="en-US" sz="3029" dirty="0" err="1">
                <a:solidFill>
                  <a:srgbClr val="534340"/>
                </a:solidFill>
                <a:latin typeface="Cambria"/>
              </a:rPr>
              <a:t>nhìn</a:t>
            </a:r>
            <a:r>
              <a:rPr lang="en-US" sz="3029" dirty="0">
                <a:solidFill>
                  <a:srgbClr val="534340"/>
                </a:solidFill>
                <a:latin typeface="Cambria"/>
              </a:rPr>
              <a:t> </a:t>
            </a:r>
            <a:r>
              <a:rPr lang="en-US" sz="3029" dirty="0" err="1">
                <a:solidFill>
                  <a:srgbClr val="534340"/>
                </a:solidFill>
                <a:latin typeface="Cambria"/>
              </a:rPr>
              <a:t>từng</a:t>
            </a:r>
            <a:r>
              <a:rPr lang="en-US" sz="3029" dirty="0">
                <a:solidFill>
                  <a:srgbClr val="534340"/>
                </a:solidFill>
                <a:latin typeface="Cambria"/>
              </a:rPr>
              <a:t> </a:t>
            </a:r>
            <a:r>
              <a:rPr lang="en-US" sz="3029" dirty="0" err="1">
                <a:solidFill>
                  <a:srgbClr val="534340"/>
                </a:solidFill>
                <a:latin typeface="Cambria"/>
              </a:rPr>
              <a:t>loạt</a:t>
            </a:r>
            <a:r>
              <a:rPr lang="en-US" sz="3029" dirty="0">
                <a:solidFill>
                  <a:srgbClr val="534340"/>
                </a:solidFill>
                <a:latin typeface="Cambria"/>
              </a:rPr>
              <a:t>, </a:t>
            </a:r>
            <a:r>
              <a:rPr lang="en-US" sz="3029" dirty="0" err="1">
                <a:solidFill>
                  <a:srgbClr val="534340"/>
                </a:solidFill>
                <a:latin typeface="Cambria"/>
              </a:rPr>
              <a:t>từng</a:t>
            </a:r>
            <a:r>
              <a:rPr lang="en-US" sz="3029" dirty="0">
                <a:solidFill>
                  <a:srgbClr val="534340"/>
                </a:solidFill>
                <a:latin typeface="Cambria"/>
              </a:rPr>
              <a:t> </a:t>
            </a:r>
            <a:r>
              <a:rPr lang="en-US" sz="3029" dirty="0" err="1">
                <a:solidFill>
                  <a:srgbClr val="534340"/>
                </a:solidFill>
                <a:latin typeface="Cambria"/>
              </a:rPr>
              <a:t>loạt</a:t>
            </a:r>
            <a:r>
              <a:rPr lang="en-US" sz="3029" dirty="0">
                <a:solidFill>
                  <a:srgbClr val="534340"/>
                </a:solidFill>
                <a:latin typeface="Cambria"/>
              </a:rPr>
              <a:t> </a:t>
            </a:r>
            <a:r>
              <a:rPr lang="en-US" sz="3029" dirty="0" err="1">
                <a:solidFill>
                  <a:srgbClr val="534340"/>
                </a:solidFill>
                <a:latin typeface="Cambria"/>
              </a:rPr>
              <a:t>đàn</a:t>
            </a:r>
            <a:r>
              <a:rPr lang="en-US" sz="3029" dirty="0">
                <a:solidFill>
                  <a:srgbClr val="534340"/>
                </a:solidFill>
                <a:latin typeface="Cambria"/>
              </a:rPr>
              <a:t> </a:t>
            </a:r>
            <a:r>
              <a:rPr lang="en-US" sz="3029" dirty="0" err="1">
                <a:solidFill>
                  <a:srgbClr val="534340"/>
                </a:solidFill>
                <a:latin typeface="Cambria"/>
              </a:rPr>
              <a:t>em</a:t>
            </a:r>
            <a:r>
              <a:rPr lang="en-US" sz="3029" dirty="0">
                <a:solidFill>
                  <a:srgbClr val="534340"/>
                </a:solidFill>
                <a:latin typeface="Cambria"/>
              </a:rPr>
              <a:t> </a:t>
            </a:r>
            <a:r>
              <a:rPr lang="en-US" sz="3029" dirty="0" err="1">
                <a:solidFill>
                  <a:srgbClr val="534340"/>
                </a:solidFill>
                <a:latin typeface="Cambria"/>
              </a:rPr>
              <a:t>mình</a:t>
            </a:r>
            <a:r>
              <a:rPr lang="en-US" sz="3029" dirty="0">
                <a:solidFill>
                  <a:srgbClr val="534340"/>
                </a:solidFill>
                <a:latin typeface="Cambria"/>
              </a:rPr>
              <a:t> </a:t>
            </a:r>
            <a:r>
              <a:rPr lang="en-US" sz="3029" dirty="0" err="1">
                <a:solidFill>
                  <a:srgbClr val="534340"/>
                </a:solidFill>
                <a:latin typeface="Cambria"/>
              </a:rPr>
              <a:t>đang</a:t>
            </a:r>
            <a:r>
              <a:rPr lang="en-US" sz="3029" dirty="0">
                <a:solidFill>
                  <a:srgbClr val="534340"/>
                </a:solidFill>
                <a:latin typeface="Cambria"/>
              </a:rPr>
              <a:t> “</a:t>
            </a:r>
            <a:r>
              <a:rPr lang="en-US" sz="3029" dirty="0" err="1">
                <a:solidFill>
                  <a:srgbClr val="534340"/>
                </a:solidFill>
                <a:latin typeface="Cambria"/>
              </a:rPr>
              <a:t>đổ</a:t>
            </a:r>
            <a:r>
              <a:rPr lang="en-US" sz="3029" dirty="0">
                <a:solidFill>
                  <a:srgbClr val="534340"/>
                </a:solidFill>
                <a:latin typeface="Cambria"/>
              </a:rPr>
              <a:t> </a:t>
            </a:r>
            <a:r>
              <a:rPr lang="en-US" sz="3029" dirty="0" err="1">
                <a:solidFill>
                  <a:srgbClr val="534340"/>
                </a:solidFill>
                <a:latin typeface="Cambria"/>
              </a:rPr>
              <a:t>bộ</a:t>
            </a:r>
            <a:r>
              <a:rPr lang="en-US" sz="3029" dirty="0">
                <a:solidFill>
                  <a:srgbClr val="534340"/>
                </a:solidFill>
                <a:latin typeface="Cambria"/>
              </a:rPr>
              <a:t>” </a:t>
            </a:r>
            <a:r>
              <a:rPr lang="en-US" sz="3029" dirty="0" err="1">
                <a:solidFill>
                  <a:srgbClr val="534340"/>
                </a:solidFill>
                <a:latin typeface="Cambria"/>
              </a:rPr>
              <a:t>xuống</a:t>
            </a:r>
            <a:r>
              <a:rPr lang="en-US" sz="3029" dirty="0">
                <a:solidFill>
                  <a:srgbClr val="534340"/>
                </a:solidFill>
                <a:latin typeface="Cambria"/>
              </a:rPr>
              <a:t> </a:t>
            </a:r>
            <a:r>
              <a:rPr lang="en-US" sz="3029" dirty="0" err="1">
                <a:solidFill>
                  <a:srgbClr val="534340"/>
                </a:solidFill>
                <a:latin typeface="Cambria"/>
              </a:rPr>
              <a:t>hết</a:t>
            </a:r>
            <a:r>
              <a:rPr lang="en-US" sz="3029" dirty="0">
                <a:solidFill>
                  <a:srgbClr val="534340"/>
                </a:solidFill>
                <a:latin typeface="Cambria"/>
              </a:rPr>
              <a:t> </a:t>
            </a:r>
            <a:r>
              <a:rPr lang="en-US" sz="3029" dirty="0" err="1">
                <a:solidFill>
                  <a:srgbClr val="534340"/>
                </a:solidFill>
                <a:latin typeface="Cambria"/>
              </a:rPr>
              <a:t>sức</a:t>
            </a:r>
            <a:r>
              <a:rPr lang="en-US" sz="3029" dirty="0">
                <a:solidFill>
                  <a:srgbClr val="534340"/>
                </a:solidFill>
                <a:latin typeface="Cambria"/>
              </a:rPr>
              <a:t> </a:t>
            </a:r>
            <a:r>
              <a:rPr lang="en-US" sz="3029" dirty="0" err="1">
                <a:solidFill>
                  <a:srgbClr val="534340"/>
                </a:solidFill>
                <a:latin typeface="Cambria"/>
              </a:rPr>
              <a:t>chính</a:t>
            </a:r>
            <a:r>
              <a:rPr lang="en-US" sz="3029" dirty="0">
                <a:solidFill>
                  <a:srgbClr val="534340"/>
                </a:solidFill>
                <a:latin typeface="Cambria"/>
              </a:rPr>
              <a:t> </a:t>
            </a:r>
            <a:r>
              <a:rPr lang="en-US" sz="3029" dirty="0" err="1">
                <a:solidFill>
                  <a:srgbClr val="534340"/>
                </a:solidFill>
                <a:latin typeface="Cambria"/>
              </a:rPr>
              <a:t>xác</a:t>
            </a:r>
            <a:r>
              <a:rPr lang="en-US" sz="3029" dirty="0">
                <a:solidFill>
                  <a:srgbClr val="534340"/>
                </a:solidFill>
                <a:latin typeface="Cambria"/>
              </a:rPr>
              <a:t> </a:t>
            </a:r>
            <a:r>
              <a:rPr lang="en-US" sz="3029" dirty="0" err="1">
                <a:solidFill>
                  <a:srgbClr val="534340"/>
                </a:solidFill>
                <a:latin typeface="Cambria"/>
              </a:rPr>
              <a:t>và</a:t>
            </a:r>
            <a:r>
              <a:rPr lang="en-US" sz="3029" dirty="0">
                <a:solidFill>
                  <a:srgbClr val="534340"/>
                </a:solidFill>
                <a:latin typeface="Cambria"/>
              </a:rPr>
              <a:t> </a:t>
            </a:r>
            <a:r>
              <a:rPr lang="en-US" sz="3029" dirty="0" err="1">
                <a:solidFill>
                  <a:srgbClr val="534340"/>
                </a:solidFill>
                <a:latin typeface="Cambria"/>
              </a:rPr>
              <a:t>mau</a:t>
            </a:r>
            <a:r>
              <a:rPr lang="en-US" sz="3029" dirty="0">
                <a:solidFill>
                  <a:srgbClr val="534340"/>
                </a:solidFill>
                <a:latin typeface="Cambria"/>
              </a:rPr>
              <a:t> </a:t>
            </a:r>
            <a:r>
              <a:rPr lang="en-US" sz="3029" dirty="0" err="1">
                <a:solidFill>
                  <a:srgbClr val="534340"/>
                </a:solidFill>
                <a:latin typeface="Cambria"/>
              </a:rPr>
              <a:t>lẹ</a:t>
            </a:r>
            <a:endParaRPr lang="en-US" sz="3029" dirty="0">
              <a:solidFill>
                <a:srgbClr val="534340"/>
              </a:solidFill>
              <a:latin typeface="Cambria"/>
            </a:endParaRPr>
          </a:p>
          <a:p>
            <a:pPr marL="653923" lvl="1" indent="-326961" algn="just" defTabSz="609630">
              <a:lnSpc>
                <a:spcPts val="3786"/>
              </a:lnSpc>
              <a:buFont typeface="Arial"/>
              <a:buChar char="•"/>
            </a:pPr>
            <a:r>
              <a:rPr lang="en-US" sz="3029" dirty="0" err="1">
                <a:solidFill>
                  <a:srgbClr val="534340"/>
                </a:solidFill>
                <a:latin typeface="Cambria"/>
              </a:rPr>
              <a:t>đàn</a:t>
            </a:r>
            <a:r>
              <a:rPr lang="en-US" sz="3029" dirty="0">
                <a:solidFill>
                  <a:srgbClr val="534340"/>
                </a:solidFill>
                <a:latin typeface="Cambria"/>
              </a:rPr>
              <a:t> </a:t>
            </a:r>
            <a:r>
              <a:rPr lang="en-US" sz="3029" dirty="0" err="1">
                <a:solidFill>
                  <a:srgbClr val="534340"/>
                </a:solidFill>
                <a:latin typeface="Cambria"/>
              </a:rPr>
              <a:t>bọ</a:t>
            </a:r>
            <a:r>
              <a:rPr lang="en-US" sz="3029" dirty="0">
                <a:solidFill>
                  <a:srgbClr val="534340"/>
                </a:solidFill>
                <a:latin typeface="Cambria"/>
              </a:rPr>
              <a:t> </a:t>
            </a:r>
            <a:r>
              <a:rPr lang="en-US" sz="3029" dirty="0" err="1">
                <a:solidFill>
                  <a:srgbClr val="534340"/>
                </a:solidFill>
                <a:latin typeface="Cambria"/>
              </a:rPr>
              <a:t>ngựa</a:t>
            </a:r>
            <a:r>
              <a:rPr lang="en-US" sz="3029" dirty="0">
                <a:solidFill>
                  <a:srgbClr val="534340"/>
                </a:solidFill>
                <a:latin typeface="Cambria"/>
              </a:rPr>
              <a:t> </a:t>
            </a:r>
            <a:r>
              <a:rPr lang="en-US" sz="3029" dirty="0" err="1">
                <a:solidFill>
                  <a:srgbClr val="534340"/>
                </a:solidFill>
                <a:latin typeface="Cambria"/>
              </a:rPr>
              <a:t>mới</a:t>
            </a:r>
            <a:r>
              <a:rPr lang="en-US" sz="3029" dirty="0">
                <a:solidFill>
                  <a:srgbClr val="534340"/>
                </a:solidFill>
                <a:latin typeface="Cambria"/>
              </a:rPr>
              <a:t> </a:t>
            </a:r>
            <a:r>
              <a:rPr lang="en-US" sz="3029" dirty="0" err="1">
                <a:solidFill>
                  <a:srgbClr val="534340"/>
                </a:solidFill>
                <a:latin typeface="Cambria"/>
              </a:rPr>
              <a:t>nở</a:t>
            </a:r>
            <a:r>
              <a:rPr lang="en-US" sz="3029" dirty="0">
                <a:solidFill>
                  <a:srgbClr val="534340"/>
                </a:solidFill>
                <a:latin typeface="Cambria"/>
              </a:rPr>
              <a:t> </a:t>
            </a:r>
            <a:r>
              <a:rPr lang="en-US" sz="3029" dirty="0" err="1">
                <a:solidFill>
                  <a:srgbClr val="534340"/>
                </a:solidFill>
                <a:latin typeface="Cambria"/>
              </a:rPr>
              <a:t>chạy</a:t>
            </a:r>
            <a:r>
              <a:rPr lang="en-US" sz="3029" dirty="0">
                <a:solidFill>
                  <a:srgbClr val="534340"/>
                </a:solidFill>
                <a:latin typeface="Cambria"/>
              </a:rPr>
              <a:t> </a:t>
            </a:r>
            <a:r>
              <a:rPr lang="en-US" sz="3029" dirty="0" err="1">
                <a:solidFill>
                  <a:srgbClr val="534340"/>
                </a:solidFill>
                <a:latin typeface="Cambria"/>
              </a:rPr>
              <a:t>tíu</a:t>
            </a:r>
            <a:r>
              <a:rPr lang="en-US" sz="3029" dirty="0">
                <a:solidFill>
                  <a:srgbClr val="534340"/>
                </a:solidFill>
                <a:latin typeface="Cambria"/>
              </a:rPr>
              <a:t> </a:t>
            </a:r>
            <a:r>
              <a:rPr lang="en-US" sz="3029" dirty="0" err="1">
                <a:solidFill>
                  <a:srgbClr val="534340"/>
                </a:solidFill>
                <a:latin typeface="Cambria"/>
              </a:rPr>
              <a:t>tít</a:t>
            </a:r>
            <a:r>
              <a:rPr lang="en-US" sz="3029" dirty="0">
                <a:solidFill>
                  <a:srgbClr val="534340"/>
                </a:solidFill>
                <a:latin typeface="Cambria"/>
              </a:rPr>
              <a:t>, </a:t>
            </a:r>
            <a:r>
              <a:rPr lang="en-US" sz="3029" dirty="0" err="1">
                <a:solidFill>
                  <a:srgbClr val="534340"/>
                </a:solidFill>
                <a:latin typeface="Cambria"/>
              </a:rPr>
              <a:t>lập</a:t>
            </a:r>
            <a:r>
              <a:rPr lang="en-US" sz="3029" dirty="0">
                <a:solidFill>
                  <a:srgbClr val="534340"/>
                </a:solidFill>
                <a:latin typeface="Cambria"/>
              </a:rPr>
              <a:t> </a:t>
            </a:r>
            <a:r>
              <a:rPr lang="en-US" sz="3029" dirty="0" err="1">
                <a:solidFill>
                  <a:srgbClr val="534340"/>
                </a:solidFill>
                <a:latin typeface="Cambria"/>
              </a:rPr>
              <a:t>tức</a:t>
            </a:r>
            <a:r>
              <a:rPr lang="en-US" sz="3029" dirty="0">
                <a:solidFill>
                  <a:srgbClr val="534340"/>
                </a:solidFill>
                <a:latin typeface="Cambria"/>
              </a:rPr>
              <a:t> </a:t>
            </a:r>
            <a:r>
              <a:rPr lang="en-US" sz="3029" dirty="0" err="1">
                <a:solidFill>
                  <a:srgbClr val="534340"/>
                </a:solidFill>
                <a:latin typeface="Cambria"/>
              </a:rPr>
              <a:t>dàn</a:t>
            </a:r>
            <a:r>
              <a:rPr lang="en-US" sz="3029" dirty="0">
                <a:solidFill>
                  <a:srgbClr val="534340"/>
                </a:solidFill>
                <a:latin typeface="Cambria"/>
              </a:rPr>
              <a:t> </a:t>
            </a:r>
            <a:r>
              <a:rPr lang="en-US" sz="3029" dirty="0" err="1">
                <a:solidFill>
                  <a:srgbClr val="534340"/>
                </a:solidFill>
                <a:latin typeface="Cambria"/>
              </a:rPr>
              <a:t>quân</a:t>
            </a:r>
            <a:r>
              <a:rPr lang="en-US" sz="3029" dirty="0">
                <a:solidFill>
                  <a:srgbClr val="534340"/>
                </a:solidFill>
                <a:latin typeface="Cambria"/>
              </a:rPr>
              <a:t> </a:t>
            </a:r>
            <a:r>
              <a:rPr lang="en-US" sz="3029" dirty="0" err="1">
                <a:solidFill>
                  <a:srgbClr val="534340"/>
                </a:solidFill>
                <a:latin typeface="Cambria"/>
              </a:rPr>
              <a:t>ra</a:t>
            </a:r>
            <a:r>
              <a:rPr lang="en-US" sz="3029" dirty="0">
                <a:solidFill>
                  <a:srgbClr val="534340"/>
                </a:solidFill>
                <a:latin typeface="Cambria"/>
              </a:rPr>
              <a:t> </a:t>
            </a:r>
            <a:r>
              <a:rPr lang="en-US" sz="3029" dirty="0" err="1">
                <a:solidFill>
                  <a:srgbClr val="534340"/>
                </a:solidFill>
                <a:latin typeface="Cambria"/>
              </a:rPr>
              <a:t>khắp</a:t>
            </a:r>
            <a:r>
              <a:rPr lang="en-US" sz="3029" dirty="0">
                <a:solidFill>
                  <a:srgbClr val="534340"/>
                </a:solidFill>
                <a:latin typeface="Cambria"/>
              </a:rPr>
              <a:t> </a:t>
            </a:r>
            <a:r>
              <a:rPr lang="en-US" sz="3029" dirty="0" err="1">
                <a:solidFill>
                  <a:srgbClr val="534340"/>
                </a:solidFill>
                <a:latin typeface="Cambria"/>
              </a:rPr>
              <a:t>cây</a:t>
            </a:r>
            <a:r>
              <a:rPr lang="en-US" sz="3029" dirty="0">
                <a:solidFill>
                  <a:srgbClr val="534340"/>
                </a:solidFill>
                <a:latin typeface="Cambria"/>
              </a:rPr>
              <a:t> </a:t>
            </a:r>
            <a:r>
              <a:rPr lang="en-US" sz="3029" dirty="0" err="1">
                <a:solidFill>
                  <a:srgbClr val="534340"/>
                </a:solidFill>
                <a:latin typeface="Cambria"/>
              </a:rPr>
              <a:t>chanh</a:t>
            </a:r>
            <a:endParaRPr lang="en-US" sz="3029" dirty="0">
              <a:solidFill>
                <a:srgbClr val="534340"/>
              </a:solidFill>
              <a:latin typeface="Cambria"/>
            </a:endParaRPr>
          </a:p>
        </p:txBody>
      </p:sp>
      <p:grpSp>
        <p:nvGrpSpPr>
          <p:cNvPr id="13" name="Group 12">
            <a:extLst>
              <a:ext uri="{FF2B5EF4-FFF2-40B4-BE49-F238E27FC236}">
                <a16:creationId xmlns:a16="http://schemas.microsoft.com/office/drawing/2014/main" id="{8E6697A0-FD94-8594-8CAA-C5C029021B76}"/>
              </a:ext>
            </a:extLst>
          </p:cNvPr>
          <p:cNvGrpSpPr/>
          <p:nvPr/>
        </p:nvGrpSpPr>
        <p:grpSpPr>
          <a:xfrm>
            <a:off x="920670" y="2893422"/>
            <a:ext cx="10350659" cy="824674"/>
            <a:chOff x="920670" y="2893422"/>
            <a:chExt cx="10350659" cy="824674"/>
          </a:xfrm>
        </p:grpSpPr>
        <p:sp>
          <p:nvSpPr>
            <p:cNvPr id="9" name="Freeform 9"/>
            <p:cNvSpPr/>
            <p:nvPr/>
          </p:nvSpPr>
          <p:spPr>
            <a:xfrm>
              <a:off x="1068584" y="2893422"/>
              <a:ext cx="10202745" cy="824674"/>
            </a:xfrm>
            <a:custGeom>
              <a:avLst/>
              <a:gdLst/>
              <a:ahLst/>
              <a:cxnLst/>
              <a:rect l="l" t="t" r="r" b="b"/>
              <a:pathLst>
                <a:path w="5961501" h="1237011">
                  <a:moveTo>
                    <a:pt x="0" y="0"/>
                  </a:moveTo>
                  <a:lnTo>
                    <a:pt x="5961501" y="0"/>
                  </a:lnTo>
                  <a:lnTo>
                    <a:pt x="5961501" y="1237011"/>
                  </a:lnTo>
                  <a:lnTo>
                    <a:pt x="0" y="123701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2" name="TextBox 12"/>
            <p:cNvSpPr txBox="1"/>
            <p:nvPr/>
          </p:nvSpPr>
          <p:spPr>
            <a:xfrm>
              <a:off x="920670" y="2984869"/>
              <a:ext cx="9999747" cy="549318"/>
            </a:xfrm>
            <a:prstGeom prst="rect">
              <a:avLst/>
            </a:prstGeom>
          </p:spPr>
          <p:txBody>
            <a:bodyPr lIns="0" tIns="0" rIns="0" bIns="0" rtlCol="0" anchor="t">
              <a:spAutoFit/>
            </a:bodyPr>
            <a:lstStyle/>
            <a:p>
              <a:pPr algn="ctr" defTabSz="609630">
                <a:lnSpc>
                  <a:spcPts val="4671"/>
                </a:lnSpc>
                <a:spcBef>
                  <a:spcPct val="0"/>
                </a:spcBef>
              </a:pPr>
              <a:r>
                <a:rPr lang="en-US" sz="3336" dirty="0" err="1">
                  <a:solidFill>
                    <a:srgbClr val="260E0D"/>
                  </a:solidFill>
                  <a:latin typeface="Cambria Bold"/>
                </a:rPr>
                <a:t>Lúc</a:t>
              </a:r>
              <a:r>
                <a:rPr lang="en-US" sz="3336" dirty="0">
                  <a:solidFill>
                    <a:srgbClr val="260E0D"/>
                  </a:solidFill>
                  <a:latin typeface="Cambria Bold"/>
                </a:rPr>
                <a:t> “</a:t>
              </a:r>
              <a:r>
                <a:rPr lang="en-US" sz="3336" dirty="0" err="1">
                  <a:solidFill>
                    <a:srgbClr val="260E0D"/>
                  </a:solidFill>
                  <a:latin typeface="Cambria Bold"/>
                </a:rPr>
                <a:t>đổ</a:t>
              </a:r>
              <a:r>
                <a:rPr lang="en-US" sz="3336" dirty="0">
                  <a:solidFill>
                    <a:srgbClr val="260E0D"/>
                  </a:solidFill>
                  <a:latin typeface="Cambria Bold"/>
                </a:rPr>
                <a:t> </a:t>
              </a:r>
              <a:r>
                <a:rPr lang="en-US" sz="3336" dirty="0" err="1">
                  <a:solidFill>
                    <a:srgbClr val="260E0D"/>
                  </a:solidFill>
                  <a:latin typeface="Cambria Bold"/>
                </a:rPr>
                <a:t>bộ</a:t>
              </a:r>
              <a:r>
                <a:rPr lang="en-US" sz="3336" dirty="0">
                  <a:solidFill>
                    <a:srgbClr val="260E0D"/>
                  </a:solidFill>
                  <a:latin typeface="Cambria Bold"/>
                </a:rPr>
                <a:t>” </a:t>
              </a:r>
              <a:r>
                <a:rPr lang="en-US" sz="3336" dirty="0" err="1">
                  <a:solidFill>
                    <a:srgbClr val="260E0D"/>
                  </a:solidFill>
                  <a:latin typeface="Cambria Bold"/>
                </a:rPr>
                <a:t>xuống</a:t>
              </a:r>
              <a:r>
                <a:rPr lang="en-US" sz="3336" dirty="0">
                  <a:solidFill>
                    <a:srgbClr val="260E0D"/>
                  </a:solidFill>
                  <a:latin typeface="Cambria Bold"/>
                </a:rPr>
                <a:t> </a:t>
              </a:r>
              <a:r>
                <a:rPr lang="en-US" sz="3336" dirty="0" err="1">
                  <a:solidFill>
                    <a:srgbClr val="260E0D"/>
                  </a:solidFill>
                  <a:latin typeface="Cambria Bold"/>
                </a:rPr>
                <a:t>những</a:t>
              </a:r>
              <a:r>
                <a:rPr lang="en-US" sz="3336" dirty="0">
                  <a:solidFill>
                    <a:srgbClr val="260E0D"/>
                  </a:solidFill>
                  <a:latin typeface="Cambria Bold"/>
                </a:rPr>
                <a:t> </a:t>
              </a:r>
              <a:r>
                <a:rPr lang="en-US" sz="3336" dirty="0" err="1">
                  <a:solidFill>
                    <a:srgbClr val="260E0D"/>
                  </a:solidFill>
                  <a:latin typeface="Cambria Bold"/>
                </a:rPr>
                <a:t>quả</a:t>
              </a:r>
              <a:r>
                <a:rPr lang="en-US" sz="3336" dirty="0">
                  <a:solidFill>
                    <a:srgbClr val="260E0D"/>
                  </a:solidFill>
                  <a:latin typeface="Cambria Bold"/>
                </a:rPr>
                <a:t> </a:t>
              </a:r>
              <a:r>
                <a:rPr lang="en-US" sz="3336" dirty="0" err="1">
                  <a:solidFill>
                    <a:srgbClr val="260E0D"/>
                  </a:solidFill>
                  <a:latin typeface="Cambria Bold"/>
                </a:rPr>
                <a:t>chanh</a:t>
              </a:r>
              <a:r>
                <a:rPr lang="en-US" sz="3336" dirty="0">
                  <a:solidFill>
                    <a:srgbClr val="260E0D"/>
                  </a:solidFill>
                  <a:latin typeface="Cambria Bold"/>
                </a:rPr>
                <a:t>, </a:t>
              </a:r>
              <a:r>
                <a:rPr lang="en-US" sz="3336" dirty="0" err="1">
                  <a:solidFill>
                    <a:srgbClr val="260E0D"/>
                  </a:solidFill>
                  <a:latin typeface="Cambria Bold"/>
                </a:rPr>
                <a:t>cành</a:t>
              </a:r>
              <a:r>
                <a:rPr lang="en-US" sz="3336" dirty="0">
                  <a:solidFill>
                    <a:srgbClr val="260E0D"/>
                  </a:solidFill>
                  <a:latin typeface="Cambria Bold"/>
                </a:rPr>
                <a:t> </a:t>
              </a:r>
              <a:r>
                <a:rPr lang="en-US" sz="3336" dirty="0" err="1">
                  <a:solidFill>
                    <a:srgbClr val="260E0D"/>
                  </a:solidFill>
                  <a:latin typeface="Cambria Bold"/>
                </a:rPr>
                <a:t>chanh</a:t>
              </a:r>
              <a:r>
                <a:rPr lang="en-US" sz="3336" dirty="0">
                  <a:solidFill>
                    <a:srgbClr val="260E0D"/>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a:off x="1131927" y="221659"/>
            <a:ext cx="10609409" cy="10784659"/>
          </a:xfrm>
          <a:custGeom>
            <a:avLst/>
            <a:gdLst/>
            <a:ahLst/>
            <a:cxnLst/>
            <a:rect l="l" t="t" r="r" b="b"/>
            <a:pathLst>
              <a:path w="15914113" h="16176989">
                <a:moveTo>
                  <a:pt x="0" y="0"/>
                </a:moveTo>
                <a:lnTo>
                  <a:pt x="15914113" y="0"/>
                </a:lnTo>
                <a:lnTo>
                  <a:pt x="15914113" y="16176989"/>
                </a:lnTo>
                <a:lnTo>
                  <a:pt x="0" y="1617698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823593" y="4457638"/>
            <a:ext cx="2549153" cy="3949391"/>
          </a:xfrm>
          <a:custGeom>
            <a:avLst/>
            <a:gdLst/>
            <a:ahLst/>
            <a:cxnLst/>
            <a:rect l="l" t="t" r="r" b="b"/>
            <a:pathLst>
              <a:path w="3823729" h="5924087">
                <a:moveTo>
                  <a:pt x="0" y="0"/>
                </a:moveTo>
                <a:lnTo>
                  <a:pt x="3823730" y="0"/>
                </a:lnTo>
                <a:lnTo>
                  <a:pt x="3823730" y="5924088"/>
                </a:lnTo>
                <a:lnTo>
                  <a:pt x="0" y="592408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7966145" y="4617611"/>
            <a:ext cx="2581940" cy="2654331"/>
          </a:xfrm>
          <a:custGeom>
            <a:avLst/>
            <a:gdLst/>
            <a:ahLst/>
            <a:cxnLst/>
            <a:rect l="l" t="t" r="r" b="b"/>
            <a:pathLst>
              <a:path w="3872910" h="3981496">
                <a:moveTo>
                  <a:pt x="0" y="0"/>
                </a:moveTo>
                <a:lnTo>
                  <a:pt x="3872910" y="0"/>
                </a:lnTo>
                <a:lnTo>
                  <a:pt x="3872910" y="3981497"/>
                </a:lnTo>
                <a:lnTo>
                  <a:pt x="0" y="398149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786486" y="4514056"/>
            <a:ext cx="2080356" cy="2565462"/>
          </a:xfrm>
          <a:custGeom>
            <a:avLst/>
            <a:gdLst/>
            <a:ahLst/>
            <a:cxnLst/>
            <a:rect l="l" t="t" r="r" b="b"/>
            <a:pathLst>
              <a:path w="3120534" h="3848193">
                <a:moveTo>
                  <a:pt x="0" y="0"/>
                </a:moveTo>
                <a:lnTo>
                  <a:pt x="3120534" y="0"/>
                </a:lnTo>
                <a:lnTo>
                  <a:pt x="3120534" y="3848193"/>
                </a:lnTo>
                <a:lnTo>
                  <a:pt x="0" y="384819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685801" y="2119054"/>
            <a:ext cx="1232803" cy="1674436"/>
          </a:xfrm>
          <a:custGeom>
            <a:avLst/>
            <a:gdLst/>
            <a:ahLst/>
            <a:cxnLst/>
            <a:rect l="l" t="t" r="r" b="b"/>
            <a:pathLst>
              <a:path w="1849205" h="2511654">
                <a:moveTo>
                  <a:pt x="0" y="0"/>
                </a:moveTo>
                <a:lnTo>
                  <a:pt x="1849205" y="0"/>
                </a:lnTo>
                <a:lnTo>
                  <a:pt x="1849205" y="2511654"/>
                </a:lnTo>
                <a:lnTo>
                  <a:pt x="0" y="251165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Freeform 8"/>
          <p:cNvSpPr/>
          <p:nvPr/>
        </p:nvSpPr>
        <p:spPr>
          <a:xfrm flipH="1">
            <a:off x="10273397" y="2119054"/>
            <a:ext cx="1232803" cy="1674436"/>
          </a:xfrm>
          <a:custGeom>
            <a:avLst/>
            <a:gdLst/>
            <a:ahLst/>
            <a:cxnLst/>
            <a:rect l="l" t="t" r="r" b="b"/>
            <a:pathLst>
              <a:path w="1849205" h="2511654">
                <a:moveTo>
                  <a:pt x="1849205" y="0"/>
                </a:moveTo>
                <a:lnTo>
                  <a:pt x="0" y="0"/>
                </a:lnTo>
                <a:lnTo>
                  <a:pt x="0" y="2511654"/>
                </a:lnTo>
                <a:lnTo>
                  <a:pt x="1849205" y="2511654"/>
                </a:lnTo>
                <a:lnTo>
                  <a:pt x="1849205"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2582400">
            <a:off x="10053687" y="-812032"/>
            <a:ext cx="3187251" cy="2844622"/>
          </a:xfrm>
          <a:custGeom>
            <a:avLst/>
            <a:gdLst/>
            <a:ahLst/>
            <a:cxnLst/>
            <a:rect l="l" t="t" r="r" b="b"/>
            <a:pathLst>
              <a:path w="4780877" h="4266933">
                <a:moveTo>
                  <a:pt x="0" y="0"/>
                </a:moveTo>
                <a:lnTo>
                  <a:pt x="4780877" y="0"/>
                </a:lnTo>
                <a:lnTo>
                  <a:pt x="4780877" y="4266933"/>
                </a:lnTo>
                <a:lnTo>
                  <a:pt x="0" y="426693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720159">
            <a:off x="-1712061" y="-834384"/>
            <a:ext cx="3529828" cy="3150371"/>
          </a:xfrm>
          <a:custGeom>
            <a:avLst/>
            <a:gdLst/>
            <a:ahLst/>
            <a:cxnLst/>
            <a:rect l="l" t="t" r="r" b="b"/>
            <a:pathLst>
              <a:path w="5294742" h="4725557">
                <a:moveTo>
                  <a:pt x="0" y="0"/>
                </a:moveTo>
                <a:lnTo>
                  <a:pt x="5294742" y="0"/>
                </a:lnTo>
                <a:lnTo>
                  <a:pt x="5294742" y="4725557"/>
                </a:lnTo>
                <a:lnTo>
                  <a:pt x="0" y="472555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pic>
        <p:nvPicPr>
          <p:cNvPr id="12" name="Picture 11">
            <a:extLst>
              <a:ext uri="{FF2B5EF4-FFF2-40B4-BE49-F238E27FC236}">
                <a16:creationId xmlns:a16="http://schemas.microsoft.com/office/drawing/2014/main" id="{2A8C4989-1A47-2418-0D70-A9D81A686774}"/>
              </a:ext>
            </a:extLst>
          </p:cNvPr>
          <p:cNvPicPr>
            <a:picLocks noChangeAspect="1"/>
          </p:cNvPicPr>
          <p:nvPr/>
        </p:nvPicPr>
        <p:blipFill>
          <a:blip r:embed="rId14"/>
          <a:stretch>
            <a:fillRect/>
          </a:stretch>
        </p:blipFill>
        <p:spPr>
          <a:xfrm>
            <a:off x="4172538" y="565194"/>
            <a:ext cx="3999323" cy="1182727"/>
          </a:xfrm>
          <a:prstGeom prst="rect">
            <a:avLst/>
          </a:prstGeom>
        </p:spPr>
      </p:pic>
      <p:pic>
        <p:nvPicPr>
          <p:cNvPr id="16" name="Picture 15">
            <a:extLst>
              <a:ext uri="{FF2B5EF4-FFF2-40B4-BE49-F238E27FC236}">
                <a16:creationId xmlns:a16="http://schemas.microsoft.com/office/drawing/2014/main" id="{7F9A6651-A8A0-538F-F438-5702A5E40BD7}"/>
              </a:ext>
            </a:extLst>
          </p:cNvPr>
          <p:cNvPicPr>
            <a:picLocks noChangeAspect="1"/>
          </p:cNvPicPr>
          <p:nvPr/>
        </p:nvPicPr>
        <p:blipFill>
          <a:blip r:embed="rId15"/>
          <a:stretch>
            <a:fillRect/>
          </a:stretch>
        </p:blipFill>
        <p:spPr>
          <a:xfrm>
            <a:off x="1714951" y="1220355"/>
            <a:ext cx="9120406" cy="3420152"/>
          </a:xfrm>
          <a:prstGeom prst="rect">
            <a:avLst/>
          </a:prstGeom>
        </p:spPr>
      </p:pic>
      <p:pic>
        <p:nvPicPr>
          <p:cNvPr id="17" name="Picture 16">
            <a:extLst>
              <a:ext uri="{FF2B5EF4-FFF2-40B4-BE49-F238E27FC236}">
                <a16:creationId xmlns:a16="http://schemas.microsoft.com/office/drawing/2014/main" id="{1942BDC1-41FE-5495-F86E-B0D59B23718B}"/>
              </a:ext>
            </a:extLst>
          </p:cNvPr>
          <p:cNvPicPr>
            <a:picLocks noChangeAspect="1"/>
          </p:cNvPicPr>
          <p:nvPr/>
        </p:nvPicPr>
        <p:blipFill>
          <a:blip r:embed="rId16"/>
          <a:stretch>
            <a:fillRect/>
          </a:stretch>
        </p:blipFill>
        <p:spPr>
          <a:xfrm>
            <a:off x="4876036" y="3863934"/>
            <a:ext cx="2682472" cy="1066892"/>
          </a:xfrm>
          <a:prstGeom prst="rect">
            <a:avLst/>
          </a:prstGeom>
        </p:spPr>
      </p:pic>
      <p:pic>
        <p:nvPicPr>
          <p:cNvPr id="11" name="Picture 10">
            <a:extLst>
              <a:ext uri="{FF2B5EF4-FFF2-40B4-BE49-F238E27FC236}">
                <a16:creationId xmlns:a16="http://schemas.microsoft.com/office/drawing/2014/main" id="{D57D23FC-21F3-904B-FEE1-77FBB9C7784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3534" y="-115252"/>
            <a:ext cx="1670598" cy="1670598"/>
          </a:xfrm>
          <a:prstGeom prst="rect">
            <a:avLst/>
          </a:prstGeom>
        </p:spPr>
      </p:pic>
      <p:pic>
        <p:nvPicPr>
          <p:cNvPr id="14" name="Picture 13">
            <a:extLst>
              <a:ext uri="{FF2B5EF4-FFF2-40B4-BE49-F238E27FC236}">
                <a16:creationId xmlns:a16="http://schemas.microsoft.com/office/drawing/2014/main" id="{7D28999B-2657-F6CD-CE89-D8EC0845C7CA}"/>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9533359" y="2503030"/>
            <a:ext cx="1301998" cy="1342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a:off x="920669" y="501251"/>
            <a:ext cx="8409078" cy="1711106"/>
          </a:xfrm>
          <a:custGeom>
            <a:avLst/>
            <a:gdLst/>
            <a:ahLst/>
            <a:cxnLst/>
            <a:rect l="l" t="t" r="r" b="b"/>
            <a:pathLst>
              <a:path w="7831353" h="3318536">
                <a:moveTo>
                  <a:pt x="0" y="0"/>
                </a:moveTo>
                <a:lnTo>
                  <a:pt x="7831353" y="0"/>
                </a:lnTo>
                <a:lnTo>
                  <a:pt x="7831353" y="3318536"/>
                </a:lnTo>
                <a:lnTo>
                  <a:pt x="0" y="33185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8317875">
            <a:off x="-1192332" y="-4903199"/>
            <a:ext cx="6781978" cy="6052915"/>
          </a:xfrm>
          <a:custGeom>
            <a:avLst/>
            <a:gdLst/>
            <a:ahLst/>
            <a:cxnLst/>
            <a:rect l="l" t="t" r="r" b="b"/>
            <a:pathLst>
              <a:path w="10172967" h="9079373">
                <a:moveTo>
                  <a:pt x="0" y="0"/>
                </a:moveTo>
                <a:lnTo>
                  <a:pt x="10172967" y="0"/>
                </a:lnTo>
                <a:lnTo>
                  <a:pt x="10172967" y="9079373"/>
                </a:lnTo>
                <a:lnTo>
                  <a:pt x="0" y="90793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9228241" y="699461"/>
            <a:ext cx="2739978" cy="6467760"/>
          </a:xfrm>
          <a:custGeom>
            <a:avLst/>
            <a:gdLst/>
            <a:ahLst/>
            <a:cxnLst/>
            <a:rect l="l" t="t" r="r" b="b"/>
            <a:pathLst>
              <a:path w="4109967" h="9701640">
                <a:moveTo>
                  <a:pt x="0" y="0"/>
                </a:moveTo>
                <a:lnTo>
                  <a:pt x="4109967" y="0"/>
                </a:lnTo>
                <a:lnTo>
                  <a:pt x="4109967" y="9701640"/>
                </a:lnTo>
                <a:lnTo>
                  <a:pt x="0" y="970164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2011386" y="5485335"/>
            <a:ext cx="4022772" cy="3152847"/>
          </a:xfrm>
          <a:custGeom>
            <a:avLst/>
            <a:gdLst/>
            <a:ahLst/>
            <a:cxnLst/>
            <a:rect l="l" t="t" r="r" b="b"/>
            <a:pathLst>
              <a:path w="6034158" h="4729271">
                <a:moveTo>
                  <a:pt x="0" y="0"/>
                </a:moveTo>
                <a:lnTo>
                  <a:pt x="6034158" y="0"/>
                </a:lnTo>
                <a:lnTo>
                  <a:pt x="6034158" y="4729272"/>
                </a:lnTo>
                <a:lnTo>
                  <a:pt x="0" y="47292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1777657">
            <a:off x="9494814" y="-195075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239676" y="175571"/>
            <a:ext cx="680993" cy="1070323"/>
          </a:xfrm>
          <a:custGeom>
            <a:avLst/>
            <a:gdLst/>
            <a:ahLst/>
            <a:cxnLst/>
            <a:rect l="l" t="t" r="r" b="b"/>
            <a:pathLst>
              <a:path w="1021490" h="1605485">
                <a:moveTo>
                  <a:pt x="0" y="0"/>
                </a:moveTo>
                <a:lnTo>
                  <a:pt x="1021490" y="0"/>
                </a:lnTo>
                <a:lnTo>
                  <a:pt x="1021490" y="1605485"/>
                </a:lnTo>
                <a:lnTo>
                  <a:pt x="0" y="160548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TextBox 9"/>
          <p:cNvSpPr txBox="1"/>
          <p:nvPr/>
        </p:nvSpPr>
        <p:spPr>
          <a:xfrm>
            <a:off x="1170444" y="630341"/>
            <a:ext cx="8261161" cy="1231106"/>
          </a:xfrm>
          <a:prstGeom prst="rect">
            <a:avLst/>
          </a:prstGeom>
        </p:spPr>
        <p:txBody>
          <a:bodyPr wrap="square" lIns="0" tIns="0" rIns="0" bIns="0" rtlCol="0" anchor="t">
            <a:spAutoFit/>
          </a:bodyPr>
          <a:lstStyle/>
          <a:p>
            <a:pPr algn="ctr" defTabSz="609630">
              <a:spcBef>
                <a:spcPct val="0"/>
              </a:spcBef>
            </a:pPr>
            <a:r>
              <a:rPr lang="en-US" sz="3074" dirty="0">
                <a:solidFill>
                  <a:srgbClr val="534340"/>
                </a:solidFill>
                <a:latin typeface="Cambria Bold"/>
              </a:rPr>
              <a:t>c</a:t>
            </a:r>
            <a:r>
              <a:rPr lang="en-US" sz="4000" dirty="0">
                <a:solidFill>
                  <a:srgbClr val="534340"/>
                </a:solidFill>
                <a:latin typeface="Cambria Bold"/>
              </a:rPr>
              <a:t>. Em </a:t>
            </a:r>
            <a:r>
              <a:rPr lang="en-US" sz="4000" dirty="0" err="1">
                <a:solidFill>
                  <a:srgbClr val="534340"/>
                </a:solidFill>
                <a:latin typeface="Cambria Bold"/>
              </a:rPr>
              <a:t>thích</a:t>
            </a:r>
            <a:r>
              <a:rPr lang="en-US" sz="4000" dirty="0">
                <a:solidFill>
                  <a:srgbClr val="534340"/>
                </a:solidFill>
                <a:latin typeface="Cambria Bold"/>
              </a:rPr>
              <a:t> </a:t>
            </a:r>
            <a:r>
              <a:rPr lang="en-US" sz="4000" dirty="0" err="1">
                <a:solidFill>
                  <a:srgbClr val="534340"/>
                </a:solidFill>
                <a:latin typeface="Cambria Bold"/>
              </a:rPr>
              <a:t>hình</a:t>
            </a:r>
            <a:r>
              <a:rPr lang="en-US" sz="4000" dirty="0">
                <a:solidFill>
                  <a:srgbClr val="534340"/>
                </a:solidFill>
                <a:latin typeface="Cambria Bold"/>
              </a:rPr>
              <a:t> </a:t>
            </a:r>
            <a:r>
              <a:rPr lang="en-US" sz="4000" dirty="0" err="1">
                <a:solidFill>
                  <a:srgbClr val="534340"/>
                </a:solidFill>
                <a:latin typeface="Cambria Bold"/>
              </a:rPr>
              <a:t>ảnh</a:t>
            </a:r>
            <a:r>
              <a:rPr lang="en-US" sz="4000" dirty="0">
                <a:solidFill>
                  <a:srgbClr val="534340"/>
                </a:solidFill>
                <a:latin typeface="Cambria Bold"/>
              </a:rPr>
              <a:t> </a:t>
            </a:r>
            <a:r>
              <a:rPr lang="en-US" sz="4000" dirty="0" err="1">
                <a:solidFill>
                  <a:srgbClr val="534340"/>
                </a:solidFill>
                <a:latin typeface="Cambria Bold"/>
              </a:rPr>
              <a:t>miêu</a:t>
            </a:r>
            <a:r>
              <a:rPr lang="en-US" sz="4000" dirty="0">
                <a:solidFill>
                  <a:srgbClr val="534340"/>
                </a:solidFill>
                <a:latin typeface="Cambria Bold"/>
              </a:rPr>
              <a:t> </a:t>
            </a:r>
            <a:r>
              <a:rPr lang="en-US" sz="4000" dirty="0" err="1">
                <a:solidFill>
                  <a:srgbClr val="534340"/>
                </a:solidFill>
                <a:latin typeface="Cambria Bold"/>
              </a:rPr>
              <a:t>tả</a:t>
            </a:r>
            <a:r>
              <a:rPr lang="en-US" sz="4000" dirty="0">
                <a:solidFill>
                  <a:srgbClr val="534340"/>
                </a:solidFill>
                <a:latin typeface="Cambria Bold"/>
              </a:rPr>
              <a:t> </a:t>
            </a:r>
            <a:r>
              <a:rPr lang="en-US" sz="4000" dirty="0" err="1">
                <a:solidFill>
                  <a:srgbClr val="534340"/>
                </a:solidFill>
                <a:latin typeface="Cambria Bold"/>
              </a:rPr>
              <a:t>nào</a:t>
            </a:r>
            <a:r>
              <a:rPr lang="en-US" sz="4000" dirty="0">
                <a:solidFill>
                  <a:srgbClr val="534340"/>
                </a:solidFill>
                <a:latin typeface="Cambria Bold"/>
              </a:rPr>
              <a:t> </a:t>
            </a:r>
            <a:r>
              <a:rPr lang="en-US" sz="4000" dirty="0" err="1">
                <a:solidFill>
                  <a:srgbClr val="534340"/>
                </a:solidFill>
                <a:latin typeface="Cambria Bold"/>
              </a:rPr>
              <a:t>trong</a:t>
            </a:r>
            <a:r>
              <a:rPr lang="en-US" sz="4000" dirty="0">
                <a:solidFill>
                  <a:srgbClr val="534340"/>
                </a:solidFill>
                <a:latin typeface="Cambria Bold"/>
              </a:rPr>
              <a:t> </a:t>
            </a:r>
            <a:r>
              <a:rPr lang="en-US" sz="4000" dirty="0" err="1">
                <a:solidFill>
                  <a:srgbClr val="534340"/>
                </a:solidFill>
                <a:latin typeface="Cambria Bold"/>
              </a:rPr>
              <a:t>bài</a:t>
            </a:r>
            <a:r>
              <a:rPr lang="en-US" sz="4000" dirty="0">
                <a:solidFill>
                  <a:srgbClr val="534340"/>
                </a:solidFill>
                <a:latin typeface="Cambria Bold"/>
              </a:rPr>
              <a:t>? </a:t>
            </a:r>
            <a:r>
              <a:rPr lang="en-US" sz="4000" dirty="0" err="1">
                <a:solidFill>
                  <a:srgbClr val="534340"/>
                </a:solidFill>
                <a:latin typeface="Cambria Bold"/>
              </a:rPr>
              <a:t>Vì</a:t>
            </a:r>
            <a:r>
              <a:rPr lang="en-US" sz="4000" dirty="0">
                <a:solidFill>
                  <a:srgbClr val="534340"/>
                </a:solidFill>
                <a:latin typeface="Cambria Bold"/>
              </a:rPr>
              <a:t> </a:t>
            </a:r>
            <a:r>
              <a:rPr lang="en-US" sz="4000" dirty="0" err="1">
                <a:solidFill>
                  <a:srgbClr val="534340"/>
                </a:solidFill>
                <a:latin typeface="Cambria Bold"/>
              </a:rPr>
              <a:t>sao</a:t>
            </a:r>
            <a:r>
              <a:rPr lang="en-US" sz="4000" dirty="0">
                <a:solidFill>
                  <a:srgbClr val="534340"/>
                </a:solidFill>
                <a:latin typeface="Cambria Bold"/>
              </a:rPr>
              <a:t>?</a:t>
            </a:r>
            <a:endParaRPr lang="en-US" sz="3074" dirty="0">
              <a:solidFill>
                <a:srgbClr val="534340"/>
              </a:solidFill>
              <a:latin typeface="Cambria Bold"/>
            </a:endParaRPr>
          </a:p>
        </p:txBody>
      </p:sp>
      <p:pic>
        <p:nvPicPr>
          <p:cNvPr id="7" name="Picture 6">
            <a:extLst>
              <a:ext uri="{FF2B5EF4-FFF2-40B4-BE49-F238E27FC236}">
                <a16:creationId xmlns:a16="http://schemas.microsoft.com/office/drawing/2014/main" id="{C73370ED-056F-1569-406D-C4A8000EF6EB}"/>
              </a:ext>
            </a:extLst>
          </p:cNvPr>
          <p:cNvPicPr>
            <a:picLocks noChangeAspect="1"/>
          </p:cNvPicPr>
          <p:nvPr/>
        </p:nvPicPr>
        <p:blipFill>
          <a:blip r:embed="rId12"/>
          <a:stretch>
            <a:fillRect/>
          </a:stretch>
        </p:blipFill>
        <p:spPr>
          <a:xfrm>
            <a:off x="1731257" y="2160909"/>
            <a:ext cx="6858594" cy="4474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65C2988-0F7B-E584-495B-05B9F7DA8CCD}"/>
              </a:ext>
            </a:extLst>
          </p:cNvPr>
          <p:cNvGrpSpPr/>
          <p:nvPr/>
        </p:nvGrpSpPr>
        <p:grpSpPr>
          <a:xfrm>
            <a:off x="7364417" y="2890515"/>
            <a:ext cx="3663835" cy="2163962"/>
            <a:chOff x="6935985" y="2926610"/>
            <a:chExt cx="3663835" cy="2163962"/>
          </a:xfrm>
        </p:grpSpPr>
        <p:sp>
          <p:nvSpPr>
            <p:cNvPr id="4" name="Freeform 4"/>
            <p:cNvSpPr/>
            <p:nvPr/>
          </p:nvSpPr>
          <p:spPr>
            <a:xfrm flipH="1">
              <a:off x="6935985" y="2926610"/>
              <a:ext cx="3663835" cy="2163962"/>
            </a:xfrm>
            <a:custGeom>
              <a:avLst/>
              <a:gdLst/>
              <a:ahLst/>
              <a:cxnLst/>
              <a:rect l="l" t="t" r="r" b="b"/>
              <a:pathLst>
                <a:path w="7660042" h="3245943">
                  <a:moveTo>
                    <a:pt x="7660042" y="0"/>
                  </a:moveTo>
                  <a:lnTo>
                    <a:pt x="0" y="0"/>
                  </a:lnTo>
                  <a:lnTo>
                    <a:pt x="0" y="3245943"/>
                  </a:lnTo>
                  <a:lnTo>
                    <a:pt x="7660042" y="3245943"/>
                  </a:lnTo>
                  <a:lnTo>
                    <a:pt x="766004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7117725" y="3134346"/>
              <a:ext cx="3208833" cy="1477328"/>
            </a:xfrm>
            <a:prstGeom prst="rect">
              <a:avLst/>
            </a:prstGeom>
          </p:spPr>
          <p:txBody>
            <a:bodyPr lIns="0" tIns="0" rIns="0" bIns="0" rtlCol="0" anchor="t">
              <a:spAutoFit/>
            </a:bodyPr>
            <a:lstStyle/>
            <a:p>
              <a:pPr algn="ctr" defTabSz="609630"/>
              <a:r>
                <a:rPr lang="en-US" sz="4800" dirty="0" err="1">
                  <a:solidFill>
                    <a:srgbClr val="534340"/>
                  </a:solidFill>
                  <a:latin typeface="Cambria Bold"/>
                </a:rPr>
                <a:t>Chuẩn</a:t>
              </a:r>
              <a:r>
                <a:rPr lang="en-US" sz="4800" dirty="0">
                  <a:solidFill>
                    <a:srgbClr val="534340"/>
                  </a:solidFill>
                  <a:latin typeface="Cambria Bold"/>
                </a:rPr>
                <a:t> </a:t>
              </a:r>
              <a:r>
                <a:rPr lang="en-US" sz="4800" dirty="0" err="1">
                  <a:solidFill>
                    <a:srgbClr val="534340"/>
                  </a:solidFill>
                  <a:latin typeface="Cambria Bold"/>
                </a:rPr>
                <a:t>bị</a:t>
              </a:r>
              <a:r>
                <a:rPr lang="en-US" sz="4800" dirty="0">
                  <a:solidFill>
                    <a:srgbClr val="534340"/>
                  </a:solidFill>
                  <a:latin typeface="Cambria Bold"/>
                </a:rPr>
                <a:t> </a:t>
              </a:r>
              <a:r>
                <a:rPr lang="en-US" sz="4800" dirty="0" err="1">
                  <a:solidFill>
                    <a:srgbClr val="534340"/>
                  </a:solidFill>
                  <a:latin typeface="Cambria Bold"/>
                </a:rPr>
                <a:t>bài</a:t>
              </a:r>
              <a:r>
                <a:rPr lang="en-US" sz="4800" dirty="0">
                  <a:solidFill>
                    <a:srgbClr val="534340"/>
                  </a:solidFill>
                  <a:latin typeface="Cambria Bold"/>
                </a:rPr>
                <a:t> </a:t>
              </a:r>
              <a:r>
                <a:rPr lang="en-US" sz="4800" dirty="0" err="1">
                  <a:solidFill>
                    <a:srgbClr val="534340"/>
                  </a:solidFill>
                  <a:latin typeface="Cambria Bold"/>
                </a:rPr>
                <a:t>mới</a:t>
              </a:r>
              <a:endParaRPr lang="en-US" sz="4800" dirty="0">
                <a:solidFill>
                  <a:srgbClr val="534340"/>
                </a:solidFill>
                <a:latin typeface="Cambria Bold"/>
              </a:endParaRPr>
            </a:p>
          </p:txBody>
        </p:sp>
      </p:grpSp>
      <p:sp>
        <p:nvSpPr>
          <p:cNvPr id="7" name="Freeform 7"/>
          <p:cNvSpPr/>
          <p:nvPr/>
        </p:nvSpPr>
        <p:spPr>
          <a:xfrm rot="8247764">
            <a:off x="-1670441" y="-2035618"/>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rot="720159">
            <a:off x="-2089175" y="4883949"/>
            <a:ext cx="4875155" cy="4351075"/>
          </a:xfrm>
          <a:custGeom>
            <a:avLst/>
            <a:gdLst/>
            <a:ahLst/>
            <a:cxnLst/>
            <a:rect l="l" t="t" r="r" b="b"/>
            <a:pathLst>
              <a:path w="7312732" h="6526613">
                <a:moveTo>
                  <a:pt x="0" y="0"/>
                </a:moveTo>
                <a:lnTo>
                  <a:pt x="7312732" y="0"/>
                </a:lnTo>
                <a:lnTo>
                  <a:pt x="7312732" y="6526613"/>
                </a:lnTo>
                <a:lnTo>
                  <a:pt x="0" y="652661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5400000">
            <a:off x="10742758" y="-1843497"/>
            <a:ext cx="4394873" cy="3922424"/>
          </a:xfrm>
          <a:custGeom>
            <a:avLst/>
            <a:gdLst/>
            <a:ahLst/>
            <a:cxnLst/>
            <a:rect l="l" t="t" r="r" b="b"/>
            <a:pathLst>
              <a:path w="6592310" h="5883636">
                <a:moveTo>
                  <a:pt x="0" y="0"/>
                </a:moveTo>
                <a:lnTo>
                  <a:pt x="6592310" y="0"/>
                </a:lnTo>
                <a:lnTo>
                  <a:pt x="6592310" y="5883637"/>
                </a:lnTo>
                <a:lnTo>
                  <a:pt x="0" y="58836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11" name="Picture 11"/>
          <p:cNvPicPr>
            <a:picLocks noChangeAspect="1"/>
          </p:cNvPicPr>
          <p:nvPr/>
        </p:nvPicPr>
        <p:blipFill>
          <a:blip r:embed="rId8"/>
          <a:stretch>
            <a:fillRect/>
          </a:stretch>
        </p:blipFill>
        <p:spPr>
          <a:xfrm>
            <a:off x="1727319" y="4629850"/>
            <a:ext cx="3903087" cy="1111895"/>
          </a:xfrm>
          <a:prstGeom prst="rect">
            <a:avLst/>
          </a:prstGeom>
        </p:spPr>
      </p:pic>
      <p:pic>
        <p:nvPicPr>
          <p:cNvPr id="12" name="Picture 12"/>
          <p:cNvPicPr>
            <a:picLocks noChangeAspect="1"/>
          </p:cNvPicPr>
          <p:nvPr/>
        </p:nvPicPr>
        <p:blipFill>
          <a:blip r:embed="rId9"/>
          <a:stretch>
            <a:fillRect/>
          </a:stretch>
        </p:blipFill>
        <p:spPr>
          <a:xfrm>
            <a:off x="7643418" y="4644020"/>
            <a:ext cx="3903087" cy="1111895"/>
          </a:xfrm>
          <a:prstGeom prst="rect">
            <a:avLst/>
          </a:prstGeom>
        </p:spPr>
      </p:pic>
      <p:grpSp>
        <p:nvGrpSpPr>
          <p:cNvPr id="14" name="Group 13">
            <a:extLst>
              <a:ext uri="{FF2B5EF4-FFF2-40B4-BE49-F238E27FC236}">
                <a16:creationId xmlns:a16="http://schemas.microsoft.com/office/drawing/2014/main" id="{9B820E91-ED99-DCC7-FC45-A83CC4B1B97C}"/>
              </a:ext>
            </a:extLst>
          </p:cNvPr>
          <p:cNvGrpSpPr/>
          <p:nvPr/>
        </p:nvGrpSpPr>
        <p:grpSpPr>
          <a:xfrm>
            <a:off x="821176" y="2754934"/>
            <a:ext cx="5106695" cy="2163962"/>
            <a:chOff x="685800" y="2791029"/>
            <a:chExt cx="5106695" cy="2163962"/>
          </a:xfrm>
        </p:grpSpPr>
        <p:sp>
          <p:nvSpPr>
            <p:cNvPr id="3" name="Freeform 3"/>
            <p:cNvSpPr/>
            <p:nvPr/>
          </p:nvSpPr>
          <p:spPr>
            <a:xfrm flipH="1">
              <a:off x="685800" y="2791029"/>
              <a:ext cx="5106695" cy="2163962"/>
            </a:xfrm>
            <a:custGeom>
              <a:avLst/>
              <a:gdLst/>
              <a:ahLst/>
              <a:cxnLst/>
              <a:rect l="l" t="t" r="r" b="b"/>
              <a:pathLst>
                <a:path w="7660042" h="3245943">
                  <a:moveTo>
                    <a:pt x="7660042" y="0"/>
                  </a:moveTo>
                  <a:lnTo>
                    <a:pt x="0" y="0"/>
                  </a:lnTo>
                  <a:lnTo>
                    <a:pt x="0" y="3245943"/>
                  </a:lnTo>
                  <a:lnTo>
                    <a:pt x="7660042" y="3245943"/>
                  </a:lnTo>
                  <a:lnTo>
                    <a:pt x="766004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TextBox 13"/>
            <p:cNvSpPr txBox="1"/>
            <p:nvPr/>
          </p:nvSpPr>
          <p:spPr>
            <a:xfrm>
              <a:off x="1042133" y="2989823"/>
              <a:ext cx="4404884" cy="1477328"/>
            </a:xfrm>
            <a:prstGeom prst="rect">
              <a:avLst/>
            </a:prstGeom>
          </p:spPr>
          <p:txBody>
            <a:bodyPr wrap="square" lIns="0" tIns="0" rIns="0" bIns="0" rtlCol="0" anchor="t">
              <a:spAutoFit/>
            </a:bodyPr>
            <a:lstStyle/>
            <a:p>
              <a:pPr algn="ctr" defTabSz="609630"/>
              <a:r>
                <a:rPr lang="en-US" sz="4800" dirty="0">
                  <a:solidFill>
                    <a:srgbClr val="534340"/>
                  </a:solidFill>
                  <a:latin typeface="Cambria Bold"/>
                </a:rPr>
                <a:t>Chia </a:t>
              </a:r>
              <a:r>
                <a:rPr lang="en-US" sz="4800" dirty="0" err="1">
                  <a:solidFill>
                    <a:srgbClr val="534340"/>
                  </a:solidFill>
                  <a:latin typeface="Cambria Bold"/>
                </a:rPr>
                <a:t>sẻ</a:t>
              </a:r>
              <a:r>
                <a:rPr lang="en-US" sz="4800" dirty="0">
                  <a:solidFill>
                    <a:srgbClr val="534340"/>
                  </a:solidFill>
                  <a:latin typeface="Cambria Bold"/>
                </a:rPr>
                <a:t> </a:t>
              </a:r>
              <a:r>
                <a:rPr lang="en-US" sz="4800" dirty="0" err="1">
                  <a:solidFill>
                    <a:srgbClr val="534340"/>
                  </a:solidFill>
                  <a:latin typeface="Cambria Bold"/>
                </a:rPr>
                <a:t>bài</a:t>
              </a:r>
              <a:r>
                <a:rPr lang="en-US" sz="4800" dirty="0">
                  <a:solidFill>
                    <a:srgbClr val="534340"/>
                  </a:solidFill>
                  <a:latin typeface="Cambria Bold"/>
                </a:rPr>
                <a:t> </a:t>
              </a:r>
              <a:r>
                <a:rPr lang="en-US" sz="4800" dirty="0" err="1">
                  <a:solidFill>
                    <a:srgbClr val="534340"/>
                  </a:solidFill>
                  <a:latin typeface="Cambria Bold"/>
                </a:rPr>
                <a:t>học</a:t>
              </a:r>
              <a:r>
                <a:rPr lang="en-US" sz="4800" dirty="0">
                  <a:solidFill>
                    <a:srgbClr val="534340"/>
                  </a:solidFill>
                  <a:latin typeface="Cambria Bold"/>
                </a:rPr>
                <a:t> </a:t>
              </a:r>
              <a:r>
                <a:rPr lang="en-US" sz="4800" dirty="0" err="1">
                  <a:solidFill>
                    <a:srgbClr val="534340"/>
                  </a:solidFill>
                  <a:latin typeface="Cambria Bold"/>
                </a:rPr>
                <a:t>với</a:t>
              </a:r>
              <a:r>
                <a:rPr lang="en-US" sz="4800" dirty="0">
                  <a:solidFill>
                    <a:srgbClr val="534340"/>
                  </a:solidFill>
                  <a:latin typeface="Cambria Bold"/>
                </a:rPr>
                <a:t> </a:t>
              </a:r>
              <a:r>
                <a:rPr lang="en-US" sz="4800" dirty="0" err="1">
                  <a:solidFill>
                    <a:srgbClr val="534340"/>
                  </a:solidFill>
                  <a:latin typeface="Cambria Bold"/>
                </a:rPr>
                <a:t>người</a:t>
              </a:r>
              <a:r>
                <a:rPr lang="en-US" sz="4800" dirty="0">
                  <a:solidFill>
                    <a:srgbClr val="534340"/>
                  </a:solidFill>
                  <a:latin typeface="Cambria Bold"/>
                </a:rPr>
                <a:t> </a:t>
              </a:r>
              <a:r>
                <a:rPr lang="en-US" sz="4800" dirty="0" err="1">
                  <a:solidFill>
                    <a:srgbClr val="534340"/>
                  </a:solidFill>
                  <a:latin typeface="Cambria Bold"/>
                </a:rPr>
                <a:t>thân</a:t>
              </a:r>
              <a:endParaRPr lang="en-US" sz="4800" dirty="0">
                <a:solidFill>
                  <a:srgbClr val="534340"/>
                </a:solidFill>
                <a:latin typeface="Cambria Bold"/>
              </a:endParaRPr>
            </a:p>
          </p:txBody>
        </p:sp>
      </p:grpSp>
      <p:sp>
        <p:nvSpPr>
          <p:cNvPr id="6" name="Freeform 6"/>
          <p:cNvSpPr/>
          <p:nvPr/>
        </p:nvSpPr>
        <p:spPr>
          <a:xfrm>
            <a:off x="5740841" y="2953728"/>
            <a:ext cx="1985502" cy="4429992"/>
          </a:xfrm>
          <a:custGeom>
            <a:avLst/>
            <a:gdLst/>
            <a:ahLst/>
            <a:cxnLst/>
            <a:rect l="l" t="t" r="r" b="b"/>
            <a:pathLst>
              <a:path w="2728227" h="5536991">
                <a:moveTo>
                  <a:pt x="0" y="0"/>
                </a:moveTo>
                <a:lnTo>
                  <a:pt x="2728227" y="0"/>
                </a:lnTo>
                <a:lnTo>
                  <a:pt x="2728227" y="5536991"/>
                </a:lnTo>
                <a:lnTo>
                  <a:pt x="0" y="553699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2" name="Picture 1">
            <a:extLst>
              <a:ext uri="{FF2B5EF4-FFF2-40B4-BE49-F238E27FC236}">
                <a16:creationId xmlns:a16="http://schemas.microsoft.com/office/drawing/2014/main" id="{DF0385C9-A14B-086B-44C8-060B6AB91149}"/>
              </a:ext>
            </a:extLst>
          </p:cNvPr>
          <p:cNvPicPr>
            <a:picLocks noChangeAspect="1"/>
          </p:cNvPicPr>
          <p:nvPr/>
        </p:nvPicPr>
        <p:blipFill>
          <a:blip r:embed="rId12"/>
          <a:stretch>
            <a:fillRect/>
          </a:stretch>
        </p:blipFill>
        <p:spPr>
          <a:xfrm>
            <a:off x="2630605" y="287717"/>
            <a:ext cx="6626926" cy="31519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1777657">
            <a:off x="-2071859" y="5407551"/>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777657">
            <a:off x="9434341" y="-2028534"/>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34397" y="678530"/>
            <a:ext cx="11030468" cy="3979405"/>
          </a:xfrm>
          <a:custGeom>
            <a:avLst/>
            <a:gdLst/>
            <a:ahLst/>
            <a:cxnLst/>
            <a:rect l="l" t="t" r="r" b="b"/>
            <a:pathLst>
              <a:path w="16738390" h="4686749">
                <a:moveTo>
                  <a:pt x="0" y="0"/>
                </a:moveTo>
                <a:lnTo>
                  <a:pt x="16738390" y="0"/>
                </a:lnTo>
                <a:lnTo>
                  <a:pt x="16738390" y="4686749"/>
                </a:lnTo>
                <a:lnTo>
                  <a:pt x="0" y="46867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dirty="0"/>
          </a:p>
        </p:txBody>
      </p:sp>
      <p:sp>
        <p:nvSpPr>
          <p:cNvPr id="5" name="Freeform 5"/>
          <p:cNvSpPr/>
          <p:nvPr/>
        </p:nvSpPr>
        <p:spPr>
          <a:xfrm>
            <a:off x="3071104" y="3959522"/>
            <a:ext cx="6049794" cy="4234856"/>
          </a:xfrm>
          <a:custGeom>
            <a:avLst/>
            <a:gdLst/>
            <a:ahLst/>
            <a:cxnLst/>
            <a:rect l="l" t="t" r="r" b="b"/>
            <a:pathLst>
              <a:path w="9074691" h="6352284">
                <a:moveTo>
                  <a:pt x="0" y="0"/>
                </a:moveTo>
                <a:lnTo>
                  <a:pt x="9074690" y="0"/>
                </a:lnTo>
                <a:lnTo>
                  <a:pt x="9074690" y="6352284"/>
                </a:lnTo>
                <a:lnTo>
                  <a:pt x="0" y="635228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720159">
            <a:off x="-2203180" y="-2773698"/>
            <a:ext cx="4875155" cy="4351075"/>
          </a:xfrm>
          <a:custGeom>
            <a:avLst/>
            <a:gdLst/>
            <a:ahLst/>
            <a:cxnLst/>
            <a:rect l="l" t="t" r="r" b="b"/>
            <a:pathLst>
              <a:path w="7312732" h="6526613">
                <a:moveTo>
                  <a:pt x="0" y="0"/>
                </a:moveTo>
                <a:lnTo>
                  <a:pt x="7312731" y="0"/>
                </a:lnTo>
                <a:lnTo>
                  <a:pt x="7312731" y="6526613"/>
                </a:lnTo>
                <a:lnTo>
                  <a:pt x="0" y="652661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5400000">
            <a:off x="9994564" y="4724323"/>
            <a:ext cx="4394873" cy="3922424"/>
          </a:xfrm>
          <a:custGeom>
            <a:avLst/>
            <a:gdLst/>
            <a:ahLst/>
            <a:cxnLst/>
            <a:rect l="l" t="t" r="r" b="b"/>
            <a:pathLst>
              <a:path w="6592310" h="5883636">
                <a:moveTo>
                  <a:pt x="0" y="0"/>
                </a:moveTo>
                <a:lnTo>
                  <a:pt x="6592310" y="0"/>
                </a:lnTo>
                <a:lnTo>
                  <a:pt x="6592310" y="5883636"/>
                </a:lnTo>
                <a:lnTo>
                  <a:pt x="0" y="588363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5400000">
            <a:off x="-367716" y="821865"/>
            <a:ext cx="2300630" cy="1619068"/>
          </a:xfrm>
          <a:custGeom>
            <a:avLst/>
            <a:gdLst/>
            <a:ahLst/>
            <a:cxnLst/>
            <a:rect l="l" t="t" r="r" b="b"/>
            <a:pathLst>
              <a:path w="3450945" h="2428602">
                <a:moveTo>
                  <a:pt x="0" y="0"/>
                </a:moveTo>
                <a:lnTo>
                  <a:pt x="3450944" y="0"/>
                </a:lnTo>
                <a:lnTo>
                  <a:pt x="3450944" y="2428602"/>
                </a:lnTo>
                <a:lnTo>
                  <a:pt x="0" y="242860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5400000" flipV="1">
            <a:off x="10448134" y="662579"/>
            <a:ext cx="2047091" cy="1440641"/>
          </a:xfrm>
          <a:custGeom>
            <a:avLst/>
            <a:gdLst/>
            <a:ahLst/>
            <a:cxnLst/>
            <a:rect l="l" t="t" r="r" b="b"/>
            <a:pathLst>
              <a:path w="3070637" h="2160961">
                <a:moveTo>
                  <a:pt x="0" y="2160961"/>
                </a:moveTo>
                <a:lnTo>
                  <a:pt x="3070637" y="2160961"/>
                </a:lnTo>
                <a:lnTo>
                  <a:pt x="3070637" y="0"/>
                </a:lnTo>
                <a:lnTo>
                  <a:pt x="0" y="0"/>
                </a:lnTo>
                <a:lnTo>
                  <a:pt x="0" y="2160961"/>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6" name="Picture 5">
            <a:extLst>
              <a:ext uri="{FF2B5EF4-FFF2-40B4-BE49-F238E27FC236}">
                <a16:creationId xmlns:a16="http://schemas.microsoft.com/office/drawing/2014/main" id="{C28B83E5-77CB-AA2C-F1D3-5D7D2DE63A74}"/>
              </a:ext>
            </a:extLst>
          </p:cNvPr>
          <p:cNvPicPr>
            <a:picLocks noChangeAspect="1"/>
          </p:cNvPicPr>
          <p:nvPr/>
        </p:nvPicPr>
        <p:blipFill>
          <a:blip r:embed="rId12"/>
          <a:stretch>
            <a:fillRect/>
          </a:stretch>
        </p:blipFill>
        <p:spPr>
          <a:xfrm>
            <a:off x="754681" y="508142"/>
            <a:ext cx="10973751" cy="44687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a:off x="220133" y="1113"/>
            <a:ext cx="11190739" cy="6855776"/>
          </a:xfrm>
          <a:custGeom>
            <a:avLst/>
            <a:gdLst/>
            <a:ahLst/>
            <a:cxnLst/>
            <a:rect l="l" t="t" r="r" b="b"/>
            <a:pathLst>
              <a:path w="15259441" h="10509940">
                <a:moveTo>
                  <a:pt x="0" y="0"/>
                </a:moveTo>
                <a:lnTo>
                  <a:pt x="15259441" y="0"/>
                </a:lnTo>
                <a:lnTo>
                  <a:pt x="15259441" y="10509940"/>
                </a:lnTo>
                <a:lnTo>
                  <a:pt x="0" y="105099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128327" y="2534238"/>
            <a:ext cx="4003783" cy="8947001"/>
          </a:xfrm>
          <a:custGeom>
            <a:avLst/>
            <a:gdLst/>
            <a:ahLst/>
            <a:cxnLst/>
            <a:rect l="l" t="t" r="r" b="b"/>
            <a:pathLst>
              <a:path w="6005675" h="13420502">
                <a:moveTo>
                  <a:pt x="0" y="0"/>
                </a:moveTo>
                <a:lnTo>
                  <a:pt x="6005675" y="0"/>
                </a:lnTo>
                <a:lnTo>
                  <a:pt x="6005675" y="13420502"/>
                </a:lnTo>
                <a:lnTo>
                  <a:pt x="0" y="1342050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05787" y="4826038"/>
            <a:ext cx="1853151" cy="2030850"/>
          </a:xfrm>
          <a:custGeom>
            <a:avLst/>
            <a:gdLst/>
            <a:ahLst/>
            <a:cxnLst/>
            <a:rect l="l" t="t" r="r" b="b"/>
            <a:pathLst>
              <a:path w="2779726" h="3046275">
                <a:moveTo>
                  <a:pt x="0" y="0"/>
                </a:moveTo>
                <a:lnTo>
                  <a:pt x="2779725" y="0"/>
                </a:lnTo>
                <a:lnTo>
                  <a:pt x="2779725" y="3046275"/>
                </a:lnTo>
                <a:lnTo>
                  <a:pt x="0" y="304627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720159">
            <a:off x="-1890013" y="-2076398"/>
            <a:ext cx="4356469" cy="3888148"/>
          </a:xfrm>
          <a:custGeom>
            <a:avLst/>
            <a:gdLst/>
            <a:ahLst/>
            <a:cxnLst/>
            <a:rect l="l" t="t" r="r" b="b"/>
            <a:pathLst>
              <a:path w="6534703" h="5832222">
                <a:moveTo>
                  <a:pt x="0" y="0"/>
                </a:moveTo>
                <a:lnTo>
                  <a:pt x="6534703" y="0"/>
                </a:lnTo>
                <a:lnTo>
                  <a:pt x="6534703" y="5832222"/>
                </a:lnTo>
                <a:lnTo>
                  <a:pt x="0" y="583222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582400">
            <a:off x="10453505" y="-1422310"/>
            <a:ext cx="3187251" cy="2844622"/>
          </a:xfrm>
          <a:custGeom>
            <a:avLst/>
            <a:gdLst/>
            <a:ahLst/>
            <a:cxnLst/>
            <a:rect l="l" t="t" r="r" b="b"/>
            <a:pathLst>
              <a:path w="4780877" h="4266933">
                <a:moveTo>
                  <a:pt x="0" y="0"/>
                </a:moveTo>
                <a:lnTo>
                  <a:pt x="4780877" y="0"/>
                </a:lnTo>
                <a:lnTo>
                  <a:pt x="4780877" y="4266932"/>
                </a:lnTo>
                <a:lnTo>
                  <a:pt x="0" y="426693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flipH="1">
            <a:off x="9533999" y="404080"/>
            <a:ext cx="1748752" cy="1916441"/>
          </a:xfrm>
          <a:custGeom>
            <a:avLst/>
            <a:gdLst/>
            <a:ahLst/>
            <a:cxnLst/>
            <a:rect l="l" t="t" r="r" b="b"/>
            <a:pathLst>
              <a:path w="2623128" h="2874661">
                <a:moveTo>
                  <a:pt x="2623128" y="0"/>
                </a:moveTo>
                <a:lnTo>
                  <a:pt x="0" y="0"/>
                </a:lnTo>
                <a:lnTo>
                  <a:pt x="0" y="2874661"/>
                </a:lnTo>
                <a:lnTo>
                  <a:pt x="2623128" y="2874661"/>
                </a:lnTo>
                <a:lnTo>
                  <a:pt x="2623128"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8" name="Picture 7">
            <a:extLst>
              <a:ext uri="{FF2B5EF4-FFF2-40B4-BE49-F238E27FC236}">
                <a16:creationId xmlns:a16="http://schemas.microsoft.com/office/drawing/2014/main" id="{A46B8246-6BFB-10CF-116E-28C9F953A6F4}"/>
              </a:ext>
            </a:extLst>
          </p:cNvPr>
          <p:cNvPicPr>
            <a:picLocks noChangeAspect="1"/>
          </p:cNvPicPr>
          <p:nvPr/>
        </p:nvPicPr>
        <p:blipFill>
          <a:blip r:embed="rId10"/>
          <a:stretch>
            <a:fillRect/>
          </a:stretch>
        </p:blipFill>
        <p:spPr>
          <a:xfrm>
            <a:off x="2931416" y="413605"/>
            <a:ext cx="5657578" cy="1084867"/>
          </a:xfrm>
          <a:prstGeom prst="rect">
            <a:avLst/>
          </a:prstGeom>
        </p:spPr>
      </p:pic>
      <p:sp>
        <p:nvSpPr>
          <p:cNvPr id="10" name="TextBox 9">
            <a:extLst>
              <a:ext uri="{FF2B5EF4-FFF2-40B4-BE49-F238E27FC236}">
                <a16:creationId xmlns:a16="http://schemas.microsoft.com/office/drawing/2014/main" id="{8323BE52-3260-44EA-85C2-5DCF421807A6}"/>
              </a:ext>
            </a:extLst>
          </p:cNvPr>
          <p:cNvSpPr txBox="1"/>
          <p:nvPr/>
        </p:nvSpPr>
        <p:spPr>
          <a:xfrm>
            <a:off x="1704936" y="1498472"/>
            <a:ext cx="8221132" cy="4893647"/>
          </a:xfrm>
          <a:prstGeom prst="rect">
            <a:avLst/>
          </a:prstGeom>
          <a:noFill/>
        </p:spPr>
        <p:txBody>
          <a:bodyPr wrap="square">
            <a:spAutoFit/>
          </a:bodyPr>
          <a:lstStyle/>
          <a:p>
            <a:r>
              <a:rPr lang="vi-VN" sz="2400" dirty="0">
                <a:latin typeface="Cambria" panose="02040503050406030204" pitchFamily="18" charset="0"/>
                <a:ea typeface="Cambria" panose="02040503050406030204" pitchFamily="18" charset="0"/>
              </a:rPr>
              <a:t>- Học sinh đọc đúng các từ, câu, đọc to rõ ràng câu chuyện, bài thơ, bài văn đã học ( từ tuần 19 đến tuần 26), tốc độ đọc khoảng 80-90 tiếng trong 1 phút.</a:t>
            </a:r>
          </a:p>
          <a:p>
            <a:r>
              <a:rPr lang="vi-VN" sz="2400" dirty="0">
                <a:latin typeface="Cambria" panose="02040503050406030204" pitchFamily="18" charset="0"/>
                <a:ea typeface="Cambria" panose="02040503050406030204" pitchFamily="18" charset="0"/>
              </a:rPr>
              <a:t>- Biết đọc diễn cảm lời của nhân vật trong bài học; biết nghỉ hơi ở chỗ có dấu câu họặc chỗ ngắt nhịp thơ.</a:t>
            </a:r>
          </a:p>
          <a:p>
            <a:r>
              <a:rPr lang="vi-VN" sz="2400" dirty="0">
                <a:latin typeface="Cambria" panose="02040503050406030204" pitchFamily="18" charset="0"/>
                <a:ea typeface="Cambria" panose="02040503050406030204" pitchFamily="18" charset="0"/>
              </a:rPr>
              <a:t>- Biết đọc theo ngữ điệu phù hợp với vai được phân trong những đoạn đối thoại có hai hoặc ba nhân vật. Trả lời được một số câu hỏi trong bài.</a:t>
            </a:r>
          </a:p>
          <a:p>
            <a:r>
              <a:rPr lang="vi-VN" sz="2400" dirty="0">
                <a:latin typeface="Cambria" panose="02040503050406030204" pitchFamily="18" charset="0"/>
                <a:ea typeface="Cambria" panose="02040503050406030204" pitchFamily="18" charset="0"/>
              </a:rPr>
              <a:t>- Tìm được câu chủ đề trong mỗi đoạn văn.</a:t>
            </a:r>
          </a:p>
          <a:p>
            <a:r>
              <a:rPr lang="vi-VN" sz="2400" dirty="0">
                <a:latin typeface="Cambria" panose="02040503050406030204" pitchFamily="18" charset="0"/>
                <a:ea typeface="Cambria" panose="02040503050406030204" pitchFamily="18" charset="0"/>
              </a:rPr>
              <a:t>- Viết được đoạn văn có câu chủ đề: Họ hàng nhà kiến chăm chỉ, hiền lành. </a:t>
            </a:r>
          </a:p>
          <a:p>
            <a:r>
              <a:rPr lang="vi-VN" sz="2400" dirty="0">
                <a:latin typeface="Cambria" panose="02040503050406030204" pitchFamily="18" charset="0"/>
                <a:ea typeface="Cambria" panose="02040503050406030204" pitchFamily="18" charset="0"/>
              </a:rPr>
              <a:t>- Phát triển năng lực ngôn ngữ</a:t>
            </a:r>
          </a:p>
          <a:p>
            <a:r>
              <a:rPr lang="vi-VN" sz="2400" dirty="0">
                <a:latin typeface="Cambria" panose="02040503050406030204" pitchFamily="18" charset="0"/>
                <a:ea typeface="Cambria" panose="02040503050406030204" pitchFamily="18" charset="0"/>
              </a:rPr>
              <a:t>- Biết vận dụng bài học vào thực tiễn cuộc sống.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3502468" y="-1193954"/>
            <a:ext cx="5034665" cy="8794175"/>
          </a:xfrm>
          <a:custGeom>
            <a:avLst/>
            <a:gdLst/>
            <a:ahLst/>
            <a:cxnLst/>
            <a:rect l="l" t="t" r="r" b="b"/>
            <a:pathLst>
              <a:path w="7551998" h="13191263">
                <a:moveTo>
                  <a:pt x="0" y="0"/>
                </a:moveTo>
                <a:lnTo>
                  <a:pt x="7551998" y="0"/>
                </a:lnTo>
                <a:lnTo>
                  <a:pt x="7551998" y="13191262"/>
                </a:lnTo>
                <a:lnTo>
                  <a:pt x="0" y="1319126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838902" y="3109279"/>
            <a:ext cx="3155973" cy="3831755"/>
          </a:xfrm>
          <a:custGeom>
            <a:avLst/>
            <a:gdLst/>
            <a:ahLst/>
            <a:cxnLst/>
            <a:rect l="l" t="t" r="r" b="b"/>
            <a:pathLst>
              <a:path w="4733959" h="5747632">
                <a:moveTo>
                  <a:pt x="0" y="0"/>
                </a:moveTo>
                <a:lnTo>
                  <a:pt x="4733959" y="0"/>
                </a:lnTo>
                <a:lnTo>
                  <a:pt x="4733959" y="5747632"/>
                </a:lnTo>
                <a:lnTo>
                  <a:pt x="0" y="574763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582373" y="3278907"/>
            <a:ext cx="2490246" cy="3662127"/>
          </a:xfrm>
          <a:custGeom>
            <a:avLst/>
            <a:gdLst/>
            <a:ahLst/>
            <a:cxnLst/>
            <a:rect l="l" t="t" r="r" b="b"/>
            <a:pathLst>
              <a:path w="3735369" h="5493190">
                <a:moveTo>
                  <a:pt x="0" y="0"/>
                </a:moveTo>
                <a:lnTo>
                  <a:pt x="3735369" y="0"/>
                </a:lnTo>
                <a:lnTo>
                  <a:pt x="3735369" y="5493190"/>
                </a:lnTo>
                <a:lnTo>
                  <a:pt x="0" y="549319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1777657">
            <a:off x="8951953" y="-2461775"/>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720159">
            <a:off x="-3014219" y="1484926"/>
            <a:ext cx="4356469" cy="3888148"/>
          </a:xfrm>
          <a:custGeom>
            <a:avLst/>
            <a:gdLst/>
            <a:ahLst/>
            <a:cxnLst/>
            <a:rect l="l" t="t" r="r" b="b"/>
            <a:pathLst>
              <a:path w="6534703" h="5832222">
                <a:moveTo>
                  <a:pt x="0" y="0"/>
                </a:moveTo>
                <a:lnTo>
                  <a:pt x="6534702" y="0"/>
                </a:lnTo>
                <a:lnTo>
                  <a:pt x="6534702" y="5832222"/>
                </a:lnTo>
                <a:lnTo>
                  <a:pt x="0" y="583222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9644125">
            <a:off x="11558885" y="1819205"/>
            <a:ext cx="3187251" cy="2844622"/>
          </a:xfrm>
          <a:custGeom>
            <a:avLst/>
            <a:gdLst/>
            <a:ahLst/>
            <a:cxnLst/>
            <a:rect l="l" t="t" r="r" b="b"/>
            <a:pathLst>
              <a:path w="4780877" h="4266933">
                <a:moveTo>
                  <a:pt x="0" y="0"/>
                </a:moveTo>
                <a:lnTo>
                  <a:pt x="4780877" y="0"/>
                </a:lnTo>
                <a:lnTo>
                  <a:pt x="4780877" y="4266933"/>
                </a:lnTo>
                <a:lnTo>
                  <a:pt x="0" y="426693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833621" y="2154660"/>
            <a:ext cx="865292" cy="1559085"/>
          </a:xfrm>
          <a:custGeom>
            <a:avLst/>
            <a:gdLst/>
            <a:ahLst/>
            <a:cxnLst/>
            <a:rect l="l" t="t" r="r" b="b"/>
            <a:pathLst>
              <a:path w="1297938" h="2338627">
                <a:moveTo>
                  <a:pt x="0" y="0"/>
                </a:moveTo>
                <a:lnTo>
                  <a:pt x="1297938" y="0"/>
                </a:lnTo>
                <a:lnTo>
                  <a:pt x="1297938" y="2338627"/>
                </a:lnTo>
                <a:lnTo>
                  <a:pt x="0" y="233862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flipH="1">
            <a:off x="9721453" y="1074448"/>
            <a:ext cx="865292" cy="1559085"/>
          </a:xfrm>
          <a:custGeom>
            <a:avLst/>
            <a:gdLst/>
            <a:ahLst/>
            <a:cxnLst/>
            <a:rect l="l" t="t" r="r" b="b"/>
            <a:pathLst>
              <a:path w="1297938" h="2338627">
                <a:moveTo>
                  <a:pt x="1297938" y="0"/>
                </a:moveTo>
                <a:lnTo>
                  <a:pt x="0" y="0"/>
                </a:lnTo>
                <a:lnTo>
                  <a:pt x="0" y="2338627"/>
                </a:lnTo>
                <a:lnTo>
                  <a:pt x="1297938" y="2338627"/>
                </a:lnTo>
                <a:lnTo>
                  <a:pt x="1297938"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flipH="1">
            <a:off x="2937629" y="5228358"/>
            <a:ext cx="1519675" cy="1232837"/>
          </a:xfrm>
          <a:custGeom>
            <a:avLst/>
            <a:gdLst/>
            <a:ahLst/>
            <a:cxnLst/>
            <a:rect l="l" t="t" r="r" b="b"/>
            <a:pathLst>
              <a:path w="2279513" h="1849255">
                <a:moveTo>
                  <a:pt x="2279512" y="0"/>
                </a:moveTo>
                <a:lnTo>
                  <a:pt x="0" y="0"/>
                </a:lnTo>
                <a:lnTo>
                  <a:pt x="0" y="1849254"/>
                </a:lnTo>
                <a:lnTo>
                  <a:pt x="2279512" y="1849254"/>
                </a:lnTo>
                <a:lnTo>
                  <a:pt x="2279512"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4" name="Picture 3">
            <a:extLst>
              <a:ext uri="{FF2B5EF4-FFF2-40B4-BE49-F238E27FC236}">
                <a16:creationId xmlns:a16="http://schemas.microsoft.com/office/drawing/2014/main" id="{9D6C438B-CBEE-C535-3A7F-E071BDEBF86C}"/>
              </a:ext>
            </a:extLst>
          </p:cNvPr>
          <p:cNvPicPr>
            <a:picLocks noChangeAspect="1"/>
          </p:cNvPicPr>
          <p:nvPr/>
        </p:nvPicPr>
        <p:blipFill>
          <a:blip r:embed="rId16"/>
          <a:stretch>
            <a:fillRect/>
          </a:stretch>
        </p:blipFill>
        <p:spPr>
          <a:xfrm>
            <a:off x="2111918" y="216129"/>
            <a:ext cx="7968163" cy="64257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309536" y="535460"/>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Rectangle: Rounded Corners 6">
            <a:extLst>
              <a:ext uri="{FF2B5EF4-FFF2-40B4-BE49-F238E27FC236}">
                <a16:creationId xmlns:a16="http://schemas.microsoft.com/office/drawing/2014/main" id="{B590F1B3-A10E-E984-5186-62A2408AB180}"/>
              </a:ext>
            </a:extLst>
          </p:cNvPr>
          <p:cNvSpPr/>
          <p:nvPr/>
        </p:nvSpPr>
        <p:spPr>
          <a:xfrm>
            <a:off x="407773" y="2737373"/>
            <a:ext cx="11133437" cy="3352277"/>
          </a:xfrm>
          <a:prstGeom prst="roundRect">
            <a:avLst>
              <a:gd name="adj" fmla="val 23181"/>
            </a:avLst>
          </a:prstGeom>
          <a:solidFill>
            <a:schemeClr val="bg1"/>
          </a:solidFill>
          <a:ln w="38100">
            <a:solidFill>
              <a:srgbClr val="39802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chemeClr val="tx1"/>
                </a:solidFill>
                <a:latin typeface="Cambria" panose="02040503050406030204" pitchFamily="18" charset="0"/>
                <a:ea typeface="Cambria" panose="02040503050406030204" pitchFamily="18" charset="0"/>
              </a:rPr>
              <a:t>Cách</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chơi</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như</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sau</a:t>
            </a:r>
            <a:r>
              <a:rPr lang="en-US" sz="3600" b="1"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Cả</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lớp</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sẽ</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cùng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hát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và</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chuyền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hộp</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cho</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nhau</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khi</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nhạc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dừng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bạn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nào</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đang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cầm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hộp</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sẽ</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đọc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một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đoạn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thơ</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trong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những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bài</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thơ</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đã</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học</a:t>
            </a:r>
            <a:r>
              <a:rPr lang="en-US" sz="3600" dirty="0">
                <a:solidFill>
                  <a:schemeClr val="tx1"/>
                </a:solidFill>
                <a:latin typeface="Cambria" panose="02040503050406030204" pitchFamily="18" charset="0"/>
                <a:ea typeface="Cambria" panose="02040503050406030204" pitchFamily="18" charset="0"/>
              </a:rPr>
              <a:t> ở </a:t>
            </a:r>
            <a:r>
              <a:rPr lang="en-US" sz="3600" dirty="0" err="1">
                <a:solidFill>
                  <a:schemeClr val="tx1"/>
                </a:solidFill>
                <a:latin typeface="Cambria" panose="02040503050406030204" pitchFamily="18" charset="0"/>
                <a:ea typeface="Cambria" panose="02040503050406030204" pitchFamily="18" charset="0"/>
              </a:rPr>
              <a:t>chương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trình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học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kì</a:t>
            </a:r>
            <a:r>
              <a:rPr lang="en-US" sz="3600">
                <a:solidFill>
                  <a:schemeClr val="tx1"/>
                </a:solidFill>
                <a:latin typeface="Cambria" panose="02040503050406030204" pitchFamily="18" charset="0"/>
                <a:ea typeface="Cambria" panose="02040503050406030204" pitchFamily="18" charset="0"/>
              </a:rPr>
              <a:t> II. </a:t>
            </a:r>
            <a:r>
              <a:rPr lang="en-US" sz="3600" dirty="0" err="1">
                <a:solidFill>
                  <a:schemeClr val="tx1"/>
                </a:solidFill>
                <a:latin typeface="Cambria" panose="02040503050406030204" pitchFamily="18" charset="0"/>
                <a:ea typeface="Cambria" panose="02040503050406030204" pitchFamily="18" charset="0"/>
              </a:rPr>
              <a:t>Mỗi</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học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sinh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hoàn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thành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thử</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thách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sẽ</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được</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nhận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một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phần</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quà</a:t>
            </a:r>
            <a:r>
              <a:rPr lang="en-US" sz="3600" dirty="0">
                <a:solidFill>
                  <a:schemeClr val="tx1"/>
                </a:solidFill>
                <a:latin typeface="Cambria" panose="02040503050406030204" pitchFamily="18" charset="0"/>
                <a:ea typeface="Cambria" panose="02040503050406030204" pitchFamily="18" charset="0"/>
              </a:rPr>
              <a:t>.</a:t>
            </a:r>
          </a:p>
        </p:txBody>
      </p:sp>
      <p:pic>
        <p:nvPicPr>
          <p:cNvPr id="8" name="Picture 7">
            <a:extLst>
              <a:ext uri="{FF2B5EF4-FFF2-40B4-BE49-F238E27FC236}">
                <a16:creationId xmlns:a16="http://schemas.microsoft.com/office/drawing/2014/main" id="{E6803485-D725-3421-FE7E-0C0750821188}"/>
              </a:ext>
            </a:extLst>
          </p:cNvPr>
          <p:cNvPicPr>
            <a:picLocks noChangeAspect="1"/>
          </p:cNvPicPr>
          <p:nvPr/>
        </p:nvPicPr>
        <p:blipFill>
          <a:blip r:embed="rId10"/>
          <a:stretch>
            <a:fillRect/>
          </a:stretch>
        </p:blipFill>
        <p:spPr>
          <a:xfrm>
            <a:off x="4402933" y="360532"/>
            <a:ext cx="3060457" cy="1176630"/>
          </a:xfrm>
          <a:prstGeom prst="rect">
            <a:avLst/>
          </a:prstGeom>
        </p:spPr>
      </p:pic>
      <p:pic>
        <p:nvPicPr>
          <p:cNvPr id="9" name="Picture 8">
            <a:extLst>
              <a:ext uri="{FF2B5EF4-FFF2-40B4-BE49-F238E27FC236}">
                <a16:creationId xmlns:a16="http://schemas.microsoft.com/office/drawing/2014/main" id="{E260F930-ACEF-A275-E8E7-4F43BDF56DD9}"/>
              </a:ext>
            </a:extLst>
          </p:cNvPr>
          <p:cNvPicPr>
            <a:picLocks noChangeAspect="1"/>
          </p:cNvPicPr>
          <p:nvPr/>
        </p:nvPicPr>
        <p:blipFill>
          <a:blip r:embed="rId11"/>
          <a:stretch>
            <a:fillRect/>
          </a:stretch>
        </p:blipFill>
        <p:spPr>
          <a:xfrm>
            <a:off x="1273646" y="1064504"/>
            <a:ext cx="9644708" cy="1493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a:extLst>
            <a:ext uri="{FF2B5EF4-FFF2-40B4-BE49-F238E27FC236}">
              <a16:creationId xmlns:a16="http://schemas.microsoft.com/office/drawing/2014/main" id="{BB477E07-FD48-8E9B-CA9E-4CE1108D6507}"/>
            </a:ext>
          </a:extLst>
        </p:cNvPr>
        <p:cNvGrpSpPr/>
        <p:nvPr/>
      </p:nvGrpSpPr>
      <p:grpSpPr>
        <a:xfrm>
          <a:off x="0" y="0"/>
          <a:ext cx="0" cy="0"/>
          <a:chOff x="0" y="0"/>
          <a:chExt cx="0" cy="0"/>
        </a:xfrm>
      </p:grpSpPr>
      <p:sp>
        <p:nvSpPr>
          <p:cNvPr id="17" name="Freeform 2">
            <a:extLst>
              <a:ext uri="{FF2B5EF4-FFF2-40B4-BE49-F238E27FC236}">
                <a16:creationId xmlns:a16="http://schemas.microsoft.com/office/drawing/2014/main" id="{13397449-4BD7-AA83-9A37-FB2DE843E82B}"/>
              </a:ext>
            </a:extLst>
          </p:cNvPr>
          <p:cNvSpPr/>
          <p:nvPr/>
        </p:nvSpPr>
        <p:spPr>
          <a:xfrm rot="-5400000">
            <a:off x="3264462" y="-1922941"/>
            <a:ext cx="5663075" cy="10703881"/>
          </a:xfrm>
          <a:custGeom>
            <a:avLst/>
            <a:gdLst/>
            <a:ahLst/>
            <a:cxnLst/>
            <a:rect l="l" t="t" r="r" b="b"/>
            <a:pathLst>
              <a:path w="7551998" h="13191263">
                <a:moveTo>
                  <a:pt x="0" y="0"/>
                </a:moveTo>
                <a:lnTo>
                  <a:pt x="7551998" y="0"/>
                </a:lnTo>
                <a:lnTo>
                  <a:pt x="7551998" y="13191262"/>
                </a:lnTo>
                <a:lnTo>
                  <a:pt x="0" y="1319126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a:extLst>
              <a:ext uri="{FF2B5EF4-FFF2-40B4-BE49-F238E27FC236}">
                <a16:creationId xmlns:a16="http://schemas.microsoft.com/office/drawing/2014/main" id="{CEBC9482-D7D9-076A-E13C-4B15264E45B3}"/>
              </a:ext>
            </a:extLst>
          </p:cNvPr>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a:extLst>
              <a:ext uri="{FF2B5EF4-FFF2-40B4-BE49-F238E27FC236}">
                <a16:creationId xmlns:a16="http://schemas.microsoft.com/office/drawing/2014/main" id="{4D4D5C6B-5B73-217E-51B1-44A6819A7D37}"/>
              </a:ext>
            </a:extLst>
          </p:cNvPr>
          <p:cNvSpPr/>
          <p:nvPr/>
        </p:nvSpPr>
        <p:spPr>
          <a:xfrm rot="1777657">
            <a:off x="8951953" y="-2461775"/>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a:extLst>
              <a:ext uri="{FF2B5EF4-FFF2-40B4-BE49-F238E27FC236}">
                <a16:creationId xmlns:a16="http://schemas.microsoft.com/office/drawing/2014/main" id="{0CFA78B0-EF6E-071A-7C77-74DB9A6EEAB0}"/>
              </a:ext>
            </a:extLst>
          </p:cNvPr>
          <p:cNvSpPr/>
          <p:nvPr/>
        </p:nvSpPr>
        <p:spPr>
          <a:xfrm rot="720159">
            <a:off x="-3014219" y="1484926"/>
            <a:ext cx="4356469" cy="3888148"/>
          </a:xfrm>
          <a:custGeom>
            <a:avLst/>
            <a:gdLst/>
            <a:ahLst/>
            <a:cxnLst/>
            <a:rect l="l" t="t" r="r" b="b"/>
            <a:pathLst>
              <a:path w="6534703" h="5832222">
                <a:moveTo>
                  <a:pt x="0" y="0"/>
                </a:moveTo>
                <a:lnTo>
                  <a:pt x="6534702" y="0"/>
                </a:lnTo>
                <a:lnTo>
                  <a:pt x="6534702" y="5832222"/>
                </a:lnTo>
                <a:lnTo>
                  <a:pt x="0" y="58322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a:extLst>
              <a:ext uri="{FF2B5EF4-FFF2-40B4-BE49-F238E27FC236}">
                <a16:creationId xmlns:a16="http://schemas.microsoft.com/office/drawing/2014/main" id="{5EF27857-CD30-1629-1678-DD23D5AAB099}"/>
              </a:ext>
            </a:extLst>
          </p:cNvPr>
          <p:cNvSpPr/>
          <p:nvPr/>
        </p:nvSpPr>
        <p:spPr>
          <a:xfrm rot="9644125">
            <a:off x="11558885" y="1819205"/>
            <a:ext cx="3187251" cy="2844622"/>
          </a:xfrm>
          <a:custGeom>
            <a:avLst/>
            <a:gdLst/>
            <a:ahLst/>
            <a:cxnLst/>
            <a:rect l="l" t="t" r="r" b="b"/>
            <a:pathLst>
              <a:path w="4780877" h="4266933">
                <a:moveTo>
                  <a:pt x="0" y="0"/>
                </a:moveTo>
                <a:lnTo>
                  <a:pt x="4780877" y="0"/>
                </a:lnTo>
                <a:lnTo>
                  <a:pt x="4780877" y="4266933"/>
                </a:lnTo>
                <a:lnTo>
                  <a:pt x="0" y="42669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a:extLst>
              <a:ext uri="{FF2B5EF4-FFF2-40B4-BE49-F238E27FC236}">
                <a16:creationId xmlns:a16="http://schemas.microsoft.com/office/drawing/2014/main" id="{D5F428B4-4E98-9429-8FFA-A1A9B1ECD755}"/>
              </a:ext>
            </a:extLst>
          </p:cNvPr>
          <p:cNvSpPr/>
          <p:nvPr/>
        </p:nvSpPr>
        <p:spPr>
          <a:xfrm>
            <a:off x="833621" y="2154660"/>
            <a:ext cx="865292" cy="1559085"/>
          </a:xfrm>
          <a:custGeom>
            <a:avLst/>
            <a:gdLst/>
            <a:ahLst/>
            <a:cxnLst/>
            <a:rect l="l" t="t" r="r" b="b"/>
            <a:pathLst>
              <a:path w="1297938" h="2338627">
                <a:moveTo>
                  <a:pt x="0" y="0"/>
                </a:moveTo>
                <a:lnTo>
                  <a:pt x="1297938" y="0"/>
                </a:lnTo>
                <a:lnTo>
                  <a:pt x="1297938" y="2338627"/>
                </a:lnTo>
                <a:lnTo>
                  <a:pt x="0" y="233862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a:extLst>
              <a:ext uri="{FF2B5EF4-FFF2-40B4-BE49-F238E27FC236}">
                <a16:creationId xmlns:a16="http://schemas.microsoft.com/office/drawing/2014/main" id="{B7F415E7-2D59-3131-2059-FBEF61EF1E24}"/>
              </a:ext>
            </a:extLst>
          </p:cNvPr>
          <p:cNvSpPr/>
          <p:nvPr/>
        </p:nvSpPr>
        <p:spPr>
          <a:xfrm flipH="1">
            <a:off x="9721453" y="1074448"/>
            <a:ext cx="865292" cy="1559085"/>
          </a:xfrm>
          <a:custGeom>
            <a:avLst/>
            <a:gdLst/>
            <a:ahLst/>
            <a:cxnLst/>
            <a:rect l="l" t="t" r="r" b="b"/>
            <a:pathLst>
              <a:path w="1297938" h="2338627">
                <a:moveTo>
                  <a:pt x="1297938" y="0"/>
                </a:moveTo>
                <a:lnTo>
                  <a:pt x="0" y="0"/>
                </a:lnTo>
                <a:lnTo>
                  <a:pt x="0" y="2338627"/>
                </a:lnTo>
                <a:lnTo>
                  <a:pt x="1297938" y="2338627"/>
                </a:lnTo>
                <a:lnTo>
                  <a:pt x="1297938"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a:extLst>
              <a:ext uri="{FF2B5EF4-FFF2-40B4-BE49-F238E27FC236}">
                <a16:creationId xmlns:a16="http://schemas.microsoft.com/office/drawing/2014/main" id="{31E3C8BA-2C77-980C-DF24-5B8E15AB4572}"/>
              </a:ext>
            </a:extLst>
          </p:cNvPr>
          <p:cNvSpPr/>
          <p:nvPr/>
        </p:nvSpPr>
        <p:spPr>
          <a:xfrm flipH="1">
            <a:off x="2937629" y="5228358"/>
            <a:ext cx="1519675" cy="1232837"/>
          </a:xfrm>
          <a:custGeom>
            <a:avLst/>
            <a:gdLst/>
            <a:ahLst/>
            <a:cxnLst/>
            <a:rect l="l" t="t" r="r" b="b"/>
            <a:pathLst>
              <a:path w="2279513" h="1849255">
                <a:moveTo>
                  <a:pt x="2279512" y="0"/>
                </a:moveTo>
                <a:lnTo>
                  <a:pt x="0" y="0"/>
                </a:lnTo>
                <a:lnTo>
                  <a:pt x="0" y="1849254"/>
                </a:lnTo>
                <a:lnTo>
                  <a:pt x="2279512" y="1849254"/>
                </a:lnTo>
                <a:lnTo>
                  <a:pt x="2279512" y="0"/>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13" name="Picture 12">
            <a:extLst>
              <a:ext uri="{FF2B5EF4-FFF2-40B4-BE49-F238E27FC236}">
                <a16:creationId xmlns:a16="http://schemas.microsoft.com/office/drawing/2014/main" id="{46CC8B86-0E04-6DA1-8A3F-568AD1BA8A53}"/>
              </a:ext>
            </a:extLst>
          </p:cNvPr>
          <p:cNvPicPr>
            <a:picLocks noChangeAspect="1"/>
          </p:cNvPicPr>
          <p:nvPr/>
        </p:nvPicPr>
        <p:blipFill>
          <a:blip r:embed="rId12"/>
          <a:stretch>
            <a:fillRect/>
          </a:stretch>
        </p:blipFill>
        <p:spPr>
          <a:xfrm flipH="1">
            <a:off x="173399" y="2154660"/>
            <a:ext cx="2800350" cy="4750940"/>
          </a:xfrm>
          <a:prstGeom prst="rect">
            <a:avLst/>
          </a:prstGeom>
        </p:spPr>
      </p:pic>
      <p:pic>
        <p:nvPicPr>
          <p:cNvPr id="14" name="Graphic 13">
            <a:extLst>
              <a:ext uri="{FF2B5EF4-FFF2-40B4-BE49-F238E27FC236}">
                <a16:creationId xmlns:a16="http://schemas.microsoft.com/office/drawing/2014/main" id="{F6DF2D16-5776-E5B0-AA53-A30464E534E8}"/>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flipH="1">
            <a:off x="8541329" y="2089767"/>
            <a:ext cx="3498721" cy="4990064"/>
          </a:xfrm>
          <a:prstGeom prst="rect">
            <a:avLst/>
          </a:prstGeom>
        </p:spPr>
      </p:pic>
      <p:pic>
        <p:nvPicPr>
          <p:cNvPr id="15" name="Picture 14">
            <a:extLst>
              <a:ext uri="{FF2B5EF4-FFF2-40B4-BE49-F238E27FC236}">
                <a16:creationId xmlns:a16="http://schemas.microsoft.com/office/drawing/2014/main" id="{8D3E2B85-6927-CBD3-D402-33F307A6545D}"/>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3477890" y="2578838"/>
            <a:ext cx="5093423" cy="4301477"/>
          </a:xfrm>
          <a:prstGeom prst="rect">
            <a:avLst/>
          </a:prstGeom>
        </p:spPr>
      </p:pic>
      <p:pic>
        <p:nvPicPr>
          <p:cNvPr id="16" name="Picture 15">
            <a:extLst>
              <a:ext uri="{FF2B5EF4-FFF2-40B4-BE49-F238E27FC236}">
                <a16:creationId xmlns:a16="http://schemas.microsoft.com/office/drawing/2014/main" id="{8BEE0FEC-DAD3-330F-1F09-99F7DA818DFB}"/>
              </a:ext>
            </a:extLst>
          </p:cNvPr>
          <p:cNvPicPr>
            <a:picLocks noChangeAspect="1"/>
          </p:cNvPicPr>
          <p:nvPr/>
        </p:nvPicPr>
        <p:blipFill>
          <a:blip r:embed="rId16"/>
          <a:stretch>
            <a:fillRect/>
          </a:stretch>
        </p:blipFill>
        <p:spPr>
          <a:xfrm>
            <a:off x="1393532" y="813571"/>
            <a:ext cx="9644708" cy="1487553"/>
          </a:xfrm>
          <a:prstGeom prst="rect">
            <a:avLst/>
          </a:prstGeom>
        </p:spPr>
      </p:pic>
    </p:spTree>
    <p:extLst>
      <p:ext uri="{BB962C8B-B14F-4D97-AF65-F5344CB8AC3E}">
        <p14:creationId xmlns:p14="http://schemas.microsoft.com/office/powerpoint/2010/main" val="4146841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3502468" y="-1193954"/>
            <a:ext cx="5034665" cy="8794175"/>
          </a:xfrm>
          <a:custGeom>
            <a:avLst/>
            <a:gdLst/>
            <a:ahLst/>
            <a:cxnLst/>
            <a:rect l="l" t="t" r="r" b="b"/>
            <a:pathLst>
              <a:path w="7551998" h="13191263">
                <a:moveTo>
                  <a:pt x="0" y="0"/>
                </a:moveTo>
                <a:lnTo>
                  <a:pt x="7551998" y="0"/>
                </a:lnTo>
                <a:lnTo>
                  <a:pt x="7551998" y="13191262"/>
                </a:lnTo>
                <a:lnTo>
                  <a:pt x="0" y="1319126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8838902" y="3109279"/>
            <a:ext cx="3155973" cy="3831755"/>
          </a:xfrm>
          <a:custGeom>
            <a:avLst/>
            <a:gdLst/>
            <a:ahLst/>
            <a:cxnLst/>
            <a:rect l="l" t="t" r="r" b="b"/>
            <a:pathLst>
              <a:path w="4733959" h="5747632">
                <a:moveTo>
                  <a:pt x="0" y="0"/>
                </a:moveTo>
                <a:lnTo>
                  <a:pt x="4733959" y="0"/>
                </a:lnTo>
                <a:lnTo>
                  <a:pt x="4733959" y="5747632"/>
                </a:lnTo>
                <a:lnTo>
                  <a:pt x="0" y="574763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582373" y="3278907"/>
            <a:ext cx="2490246" cy="3662127"/>
          </a:xfrm>
          <a:custGeom>
            <a:avLst/>
            <a:gdLst/>
            <a:ahLst/>
            <a:cxnLst/>
            <a:rect l="l" t="t" r="r" b="b"/>
            <a:pathLst>
              <a:path w="3735369" h="5493190">
                <a:moveTo>
                  <a:pt x="0" y="0"/>
                </a:moveTo>
                <a:lnTo>
                  <a:pt x="3735369" y="0"/>
                </a:lnTo>
                <a:lnTo>
                  <a:pt x="3735369" y="5493190"/>
                </a:lnTo>
                <a:lnTo>
                  <a:pt x="0" y="549319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rot="1777657">
            <a:off x="8951953" y="-2461775"/>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720159">
            <a:off x="-3014219" y="1484926"/>
            <a:ext cx="4356469" cy="3888148"/>
          </a:xfrm>
          <a:custGeom>
            <a:avLst/>
            <a:gdLst/>
            <a:ahLst/>
            <a:cxnLst/>
            <a:rect l="l" t="t" r="r" b="b"/>
            <a:pathLst>
              <a:path w="6534703" h="5832222">
                <a:moveTo>
                  <a:pt x="0" y="0"/>
                </a:moveTo>
                <a:lnTo>
                  <a:pt x="6534702" y="0"/>
                </a:lnTo>
                <a:lnTo>
                  <a:pt x="6534702" y="5832222"/>
                </a:lnTo>
                <a:lnTo>
                  <a:pt x="0" y="583222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9644125">
            <a:off x="11558885" y="1819205"/>
            <a:ext cx="3187251" cy="2844622"/>
          </a:xfrm>
          <a:custGeom>
            <a:avLst/>
            <a:gdLst/>
            <a:ahLst/>
            <a:cxnLst/>
            <a:rect l="l" t="t" r="r" b="b"/>
            <a:pathLst>
              <a:path w="4780877" h="4266933">
                <a:moveTo>
                  <a:pt x="0" y="0"/>
                </a:moveTo>
                <a:lnTo>
                  <a:pt x="4780877" y="0"/>
                </a:lnTo>
                <a:lnTo>
                  <a:pt x="4780877" y="4266933"/>
                </a:lnTo>
                <a:lnTo>
                  <a:pt x="0" y="426693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833621" y="2154660"/>
            <a:ext cx="865292" cy="1559085"/>
          </a:xfrm>
          <a:custGeom>
            <a:avLst/>
            <a:gdLst/>
            <a:ahLst/>
            <a:cxnLst/>
            <a:rect l="l" t="t" r="r" b="b"/>
            <a:pathLst>
              <a:path w="1297938" h="2338627">
                <a:moveTo>
                  <a:pt x="0" y="0"/>
                </a:moveTo>
                <a:lnTo>
                  <a:pt x="1297938" y="0"/>
                </a:lnTo>
                <a:lnTo>
                  <a:pt x="1297938" y="2338627"/>
                </a:lnTo>
                <a:lnTo>
                  <a:pt x="0" y="233862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flipH="1">
            <a:off x="9721453" y="1074448"/>
            <a:ext cx="865292" cy="1559085"/>
          </a:xfrm>
          <a:custGeom>
            <a:avLst/>
            <a:gdLst/>
            <a:ahLst/>
            <a:cxnLst/>
            <a:rect l="l" t="t" r="r" b="b"/>
            <a:pathLst>
              <a:path w="1297938" h="2338627">
                <a:moveTo>
                  <a:pt x="1297938" y="0"/>
                </a:moveTo>
                <a:lnTo>
                  <a:pt x="0" y="0"/>
                </a:lnTo>
                <a:lnTo>
                  <a:pt x="0" y="2338627"/>
                </a:lnTo>
                <a:lnTo>
                  <a:pt x="1297938" y="2338627"/>
                </a:lnTo>
                <a:lnTo>
                  <a:pt x="1297938"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flipH="1">
            <a:off x="2937629" y="5228358"/>
            <a:ext cx="1519675" cy="1232837"/>
          </a:xfrm>
          <a:custGeom>
            <a:avLst/>
            <a:gdLst/>
            <a:ahLst/>
            <a:cxnLst/>
            <a:rect l="l" t="t" r="r" b="b"/>
            <a:pathLst>
              <a:path w="2279513" h="1849255">
                <a:moveTo>
                  <a:pt x="2279512" y="0"/>
                </a:moveTo>
                <a:lnTo>
                  <a:pt x="0" y="0"/>
                </a:lnTo>
                <a:lnTo>
                  <a:pt x="0" y="1849254"/>
                </a:lnTo>
                <a:lnTo>
                  <a:pt x="2279512" y="1849254"/>
                </a:lnTo>
                <a:lnTo>
                  <a:pt x="2279512" y="0"/>
                </a:lnTo>
                <a:close/>
              </a:path>
            </a:pathLst>
          </a:custGeom>
          <a:blipFill>
            <a:blip r:embed="rId14">
              <a:extLst>
                <a:ext uri="{96DAC541-7B7A-43D3-8B79-37D633B846F1}">
                  <asvg:svgBlip xmlns="" xmlns:asvg="http://schemas.microsoft.com/office/drawing/2016/SVG/main" r:embed="rId15"/>
                </a:ext>
              </a:extLst>
            </a:blip>
            <a:stretch>
              <a:fillRect/>
            </a:stretch>
          </a:blipFill>
        </p:spPr>
      </p:sp>
      <p:pic>
        <p:nvPicPr>
          <p:cNvPr id="4" name="Picture 3">
            <a:extLst>
              <a:ext uri="{FF2B5EF4-FFF2-40B4-BE49-F238E27FC236}">
                <a16:creationId xmlns:a16="http://schemas.microsoft.com/office/drawing/2014/main" id="{1E4F2CE5-9BF2-8AC7-3118-7E4F57BD5541}"/>
              </a:ext>
            </a:extLst>
          </p:cNvPr>
          <p:cNvPicPr>
            <a:picLocks noChangeAspect="1"/>
          </p:cNvPicPr>
          <p:nvPr/>
        </p:nvPicPr>
        <p:blipFill>
          <a:blip r:embed="rId16"/>
          <a:stretch>
            <a:fillRect/>
          </a:stretch>
        </p:blipFill>
        <p:spPr>
          <a:xfrm>
            <a:off x="1827496" y="396805"/>
            <a:ext cx="8736325" cy="64257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77411">
            <a:off x="-3035508" y="4741153"/>
            <a:ext cx="15462303" cy="12118581"/>
          </a:xfrm>
          <a:custGeom>
            <a:avLst/>
            <a:gdLst/>
            <a:ahLst/>
            <a:cxnLst/>
            <a:rect l="l" t="t" r="r" b="b"/>
            <a:pathLst>
              <a:path w="23193455" h="18177871">
                <a:moveTo>
                  <a:pt x="0" y="0"/>
                </a:moveTo>
                <a:lnTo>
                  <a:pt x="23193455" y="0"/>
                </a:lnTo>
                <a:lnTo>
                  <a:pt x="23193455" y="18177870"/>
                </a:lnTo>
                <a:lnTo>
                  <a:pt x="0" y="181778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582400">
            <a:off x="10453505" y="-1422310"/>
            <a:ext cx="3187251" cy="2844622"/>
          </a:xfrm>
          <a:custGeom>
            <a:avLst/>
            <a:gdLst/>
            <a:ahLst/>
            <a:cxnLst/>
            <a:rect l="l" t="t" r="r" b="b"/>
            <a:pathLst>
              <a:path w="4780877" h="4266933">
                <a:moveTo>
                  <a:pt x="0" y="0"/>
                </a:moveTo>
                <a:lnTo>
                  <a:pt x="4780877" y="0"/>
                </a:lnTo>
                <a:lnTo>
                  <a:pt x="4780877" y="4266932"/>
                </a:lnTo>
                <a:lnTo>
                  <a:pt x="0" y="426693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629614">
            <a:off x="-34481" y="1727927"/>
            <a:ext cx="1440563" cy="1956622"/>
          </a:xfrm>
          <a:custGeom>
            <a:avLst/>
            <a:gdLst/>
            <a:ahLst/>
            <a:cxnLst/>
            <a:rect l="l" t="t" r="r" b="b"/>
            <a:pathLst>
              <a:path w="2160845" h="2934933">
                <a:moveTo>
                  <a:pt x="0" y="0"/>
                </a:moveTo>
                <a:lnTo>
                  <a:pt x="2160844" y="0"/>
                </a:lnTo>
                <a:lnTo>
                  <a:pt x="2160844" y="2934933"/>
                </a:lnTo>
                <a:lnTo>
                  <a:pt x="0" y="29349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202593" flipH="1">
            <a:off x="10860862" y="217391"/>
            <a:ext cx="990933" cy="1345919"/>
          </a:xfrm>
          <a:custGeom>
            <a:avLst/>
            <a:gdLst/>
            <a:ahLst/>
            <a:cxnLst/>
            <a:rect l="l" t="t" r="r" b="b"/>
            <a:pathLst>
              <a:path w="1486399" h="2018878">
                <a:moveTo>
                  <a:pt x="1486399" y="0"/>
                </a:moveTo>
                <a:lnTo>
                  <a:pt x="0" y="0"/>
                </a:lnTo>
                <a:lnTo>
                  <a:pt x="0" y="2018878"/>
                </a:lnTo>
                <a:lnTo>
                  <a:pt x="1486399" y="2018878"/>
                </a:lnTo>
                <a:lnTo>
                  <a:pt x="1486399"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2582400">
            <a:off x="-1268398" y="-1023194"/>
            <a:ext cx="3187251" cy="2844622"/>
          </a:xfrm>
          <a:custGeom>
            <a:avLst/>
            <a:gdLst/>
            <a:ahLst/>
            <a:cxnLst/>
            <a:rect l="l" t="t" r="r" b="b"/>
            <a:pathLst>
              <a:path w="4780877" h="4266933">
                <a:moveTo>
                  <a:pt x="0" y="0"/>
                </a:moveTo>
                <a:lnTo>
                  <a:pt x="4780877" y="0"/>
                </a:lnTo>
                <a:lnTo>
                  <a:pt x="4780877" y="4266933"/>
                </a:lnTo>
                <a:lnTo>
                  <a:pt x="0" y="426693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357135" y="46955"/>
            <a:ext cx="887995" cy="1277691"/>
          </a:xfrm>
          <a:custGeom>
            <a:avLst/>
            <a:gdLst/>
            <a:ahLst/>
            <a:cxnLst/>
            <a:rect l="l" t="t" r="r" b="b"/>
            <a:pathLst>
              <a:path w="1331993" h="1916537">
                <a:moveTo>
                  <a:pt x="0" y="0"/>
                </a:moveTo>
                <a:lnTo>
                  <a:pt x="1331993" y="0"/>
                </a:lnTo>
                <a:lnTo>
                  <a:pt x="1331993" y="1916538"/>
                </a:lnTo>
                <a:lnTo>
                  <a:pt x="0" y="1916538"/>
                </a:lnTo>
                <a:lnTo>
                  <a:pt x="0" y="0"/>
                </a:lnTo>
                <a:close/>
              </a:path>
            </a:pathLst>
          </a:custGeom>
          <a:blipFill>
            <a:blip r:embed="rId8"/>
            <a:stretch>
              <a:fillRect/>
            </a:stretch>
          </a:blipFill>
        </p:spPr>
      </p:sp>
      <p:sp>
        <p:nvSpPr>
          <p:cNvPr id="8" name="Freeform 8"/>
          <p:cNvSpPr/>
          <p:nvPr/>
        </p:nvSpPr>
        <p:spPr>
          <a:xfrm>
            <a:off x="325228" y="1654902"/>
            <a:ext cx="11444517" cy="4517298"/>
          </a:xfrm>
          <a:custGeom>
            <a:avLst/>
            <a:gdLst/>
            <a:ahLst/>
            <a:cxnLst/>
            <a:rect l="l" t="t" r="r" b="b"/>
            <a:pathLst>
              <a:path w="17166776" h="6775947">
                <a:moveTo>
                  <a:pt x="0" y="0"/>
                </a:moveTo>
                <a:lnTo>
                  <a:pt x="17166775" y="0"/>
                </a:lnTo>
                <a:lnTo>
                  <a:pt x="17166775" y="6775947"/>
                </a:lnTo>
                <a:lnTo>
                  <a:pt x="0" y="6775947"/>
                </a:lnTo>
                <a:lnTo>
                  <a:pt x="0" y="0"/>
                </a:lnTo>
                <a:close/>
              </a:path>
            </a:pathLst>
          </a:custGeom>
          <a:blipFill>
            <a:blip r:embed="rId9"/>
            <a:stretch>
              <a:fillRect/>
            </a:stretch>
          </a:blipFill>
        </p:spPr>
      </p:sp>
      <p:sp>
        <p:nvSpPr>
          <p:cNvPr id="9" name="TextBox 9"/>
          <p:cNvSpPr txBox="1"/>
          <p:nvPr/>
        </p:nvSpPr>
        <p:spPr>
          <a:xfrm>
            <a:off x="1245130" y="134977"/>
            <a:ext cx="9701741" cy="1069460"/>
          </a:xfrm>
          <a:prstGeom prst="rect">
            <a:avLst/>
          </a:prstGeom>
        </p:spPr>
        <p:txBody>
          <a:bodyPr lIns="0" tIns="0" rIns="0" bIns="0" rtlCol="0" anchor="t">
            <a:spAutoFit/>
          </a:bodyPr>
          <a:lstStyle/>
          <a:p>
            <a:pPr algn="ctr" defTabSz="609630">
              <a:lnSpc>
                <a:spcPts val="4298"/>
              </a:lnSpc>
              <a:spcBef>
                <a:spcPct val="0"/>
              </a:spcBef>
            </a:pPr>
            <a:r>
              <a:rPr lang="en-US" sz="3581" dirty="0" err="1">
                <a:solidFill>
                  <a:srgbClr val="534340"/>
                </a:solidFill>
                <a:latin typeface="Cambria Bold"/>
              </a:rPr>
              <a:t>Đọc</a:t>
            </a:r>
            <a:r>
              <a:rPr lang="en-US" sz="3581" dirty="0">
                <a:solidFill>
                  <a:srgbClr val="534340"/>
                </a:solidFill>
                <a:latin typeface="Cambria Bold"/>
              </a:rPr>
              <a:t> </a:t>
            </a:r>
            <a:r>
              <a:rPr lang="en-US" sz="3581" dirty="0" err="1">
                <a:solidFill>
                  <a:srgbClr val="534340"/>
                </a:solidFill>
                <a:latin typeface="Cambria Bold"/>
              </a:rPr>
              <a:t>thuộc</a:t>
            </a:r>
            <a:r>
              <a:rPr lang="en-US" sz="3581" dirty="0">
                <a:solidFill>
                  <a:srgbClr val="534340"/>
                </a:solidFill>
                <a:latin typeface="Cambria Bold"/>
              </a:rPr>
              <a:t> </a:t>
            </a:r>
            <a:r>
              <a:rPr lang="en-US" sz="3581" dirty="0" err="1">
                <a:solidFill>
                  <a:srgbClr val="534340"/>
                </a:solidFill>
                <a:latin typeface="Cambria Bold"/>
              </a:rPr>
              <a:t>lòng</a:t>
            </a:r>
            <a:r>
              <a:rPr lang="en-US" sz="3581" dirty="0">
                <a:solidFill>
                  <a:srgbClr val="534340"/>
                </a:solidFill>
                <a:latin typeface="Cambria Bold"/>
              </a:rPr>
              <a:t> </a:t>
            </a:r>
            <a:r>
              <a:rPr lang="en-US" sz="3581" dirty="0" err="1">
                <a:solidFill>
                  <a:srgbClr val="534340"/>
                </a:solidFill>
                <a:latin typeface="Cambria Bold"/>
              </a:rPr>
              <a:t>đoạn</a:t>
            </a:r>
            <a:r>
              <a:rPr lang="en-US" sz="3581" dirty="0">
                <a:solidFill>
                  <a:srgbClr val="534340"/>
                </a:solidFill>
                <a:latin typeface="Cambria Bold"/>
              </a:rPr>
              <a:t> </a:t>
            </a:r>
            <a:r>
              <a:rPr lang="en-US" sz="3581" dirty="0" err="1">
                <a:solidFill>
                  <a:srgbClr val="534340"/>
                </a:solidFill>
                <a:latin typeface="Cambria Bold"/>
              </a:rPr>
              <a:t>thơ</a:t>
            </a:r>
            <a:r>
              <a:rPr lang="en-US" sz="3581" dirty="0">
                <a:solidFill>
                  <a:srgbClr val="534340"/>
                </a:solidFill>
                <a:latin typeface="Cambria Bold"/>
              </a:rPr>
              <a:t> </a:t>
            </a:r>
            <a:r>
              <a:rPr lang="en-US" sz="3581" dirty="0" err="1">
                <a:solidFill>
                  <a:srgbClr val="534340"/>
                </a:solidFill>
                <a:latin typeface="Cambria Bold"/>
              </a:rPr>
              <a:t>khoảng</a:t>
            </a:r>
            <a:r>
              <a:rPr lang="en-US" sz="3581" dirty="0">
                <a:solidFill>
                  <a:srgbClr val="534340"/>
                </a:solidFill>
                <a:latin typeface="Cambria Bold"/>
              </a:rPr>
              <a:t> 80 </a:t>
            </a:r>
            <a:r>
              <a:rPr lang="en-US" sz="3581" dirty="0" err="1">
                <a:solidFill>
                  <a:srgbClr val="534340"/>
                </a:solidFill>
                <a:latin typeface="Cambria Bold"/>
              </a:rPr>
              <a:t>chữ</a:t>
            </a:r>
            <a:r>
              <a:rPr lang="en-US" sz="3581" dirty="0">
                <a:solidFill>
                  <a:srgbClr val="534340"/>
                </a:solidFill>
                <a:latin typeface="Cambria Bold"/>
              </a:rPr>
              <a:t> </a:t>
            </a:r>
            <a:r>
              <a:rPr lang="en-US" sz="3581" dirty="0" err="1">
                <a:solidFill>
                  <a:srgbClr val="534340"/>
                </a:solidFill>
                <a:latin typeface="Cambria Bold"/>
              </a:rPr>
              <a:t>trong</a:t>
            </a:r>
            <a:r>
              <a:rPr lang="en-US" sz="3581" dirty="0">
                <a:solidFill>
                  <a:srgbClr val="534340"/>
                </a:solidFill>
                <a:latin typeface="Cambria Bold"/>
              </a:rPr>
              <a:t> </a:t>
            </a:r>
            <a:r>
              <a:rPr lang="en-US" sz="3581" dirty="0" err="1">
                <a:solidFill>
                  <a:srgbClr val="534340"/>
                </a:solidFill>
                <a:latin typeface="Cambria Bold"/>
              </a:rPr>
              <a:t>một</a:t>
            </a:r>
            <a:r>
              <a:rPr lang="en-US" sz="3581" dirty="0">
                <a:solidFill>
                  <a:srgbClr val="534340"/>
                </a:solidFill>
                <a:latin typeface="Cambria Bold"/>
              </a:rPr>
              <a:t> </a:t>
            </a:r>
            <a:r>
              <a:rPr lang="en-US" sz="3581" dirty="0" err="1">
                <a:solidFill>
                  <a:srgbClr val="534340"/>
                </a:solidFill>
                <a:latin typeface="Cambria Bold"/>
              </a:rPr>
              <a:t>bài</a:t>
            </a:r>
            <a:r>
              <a:rPr lang="en-US" sz="3581" dirty="0">
                <a:solidFill>
                  <a:srgbClr val="534340"/>
                </a:solidFill>
                <a:latin typeface="Cambria Bold"/>
              </a:rPr>
              <a:t> </a:t>
            </a:r>
            <a:r>
              <a:rPr lang="en-US" sz="3581" dirty="0" err="1">
                <a:solidFill>
                  <a:srgbClr val="534340"/>
                </a:solidFill>
                <a:latin typeface="Cambria Bold"/>
              </a:rPr>
              <a:t>thơ</a:t>
            </a:r>
            <a:r>
              <a:rPr lang="en-US" sz="3581" dirty="0">
                <a:solidFill>
                  <a:srgbClr val="534340"/>
                </a:solidFill>
                <a:latin typeface="Cambria Bold"/>
              </a:rPr>
              <a:t> </a:t>
            </a:r>
            <a:r>
              <a:rPr lang="en-US" sz="3581" dirty="0" err="1">
                <a:solidFill>
                  <a:srgbClr val="534340"/>
                </a:solidFill>
                <a:latin typeface="Cambria Bold"/>
              </a:rPr>
              <a:t>đã</a:t>
            </a:r>
            <a:r>
              <a:rPr lang="en-US" sz="3581" dirty="0">
                <a:solidFill>
                  <a:srgbClr val="534340"/>
                </a:solidFill>
                <a:latin typeface="Cambria Bold"/>
              </a:rPr>
              <a:t> </a:t>
            </a:r>
            <a:r>
              <a:rPr lang="en-US" sz="3581" dirty="0" err="1">
                <a:solidFill>
                  <a:srgbClr val="534340"/>
                </a:solidFill>
                <a:latin typeface="Cambria Bold"/>
              </a:rPr>
              <a:t>học</a:t>
            </a:r>
            <a:r>
              <a:rPr lang="en-US" sz="3581" dirty="0">
                <a:solidFill>
                  <a:srgbClr val="534340"/>
                </a:solidFill>
                <a:latin typeface="Cambria Bold"/>
              </a:rPr>
              <a:t> </a:t>
            </a:r>
            <a:r>
              <a:rPr lang="en-US" sz="3581" dirty="0" err="1">
                <a:solidFill>
                  <a:srgbClr val="534340"/>
                </a:solidFill>
                <a:latin typeface="Cambria Bold"/>
              </a:rPr>
              <a:t>dưới</a:t>
            </a:r>
            <a:r>
              <a:rPr lang="en-US" sz="3581" dirty="0">
                <a:solidFill>
                  <a:srgbClr val="534340"/>
                </a:solidFill>
                <a:latin typeface="Cambria Bold"/>
              </a:rPr>
              <a:t> </a:t>
            </a:r>
            <a:r>
              <a:rPr lang="en-US" sz="3581" dirty="0" err="1">
                <a:solidFill>
                  <a:srgbClr val="534340"/>
                </a:solidFill>
                <a:latin typeface="Cambria Bold"/>
              </a:rPr>
              <a:t>đây</a:t>
            </a:r>
            <a:r>
              <a:rPr lang="en-US" sz="3581" dirty="0">
                <a:solidFill>
                  <a:srgbClr val="534340"/>
                </a:solidFill>
                <a:latin typeface="Cambria Bold"/>
              </a:rPr>
              <a:t> </a:t>
            </a:r>
            <a:r>
              <a:rPr lang="en-US" sz="3581" dirty="0" err="1">
                <a:solidFill>
                  <a:srgbClr val="534340"/>
                </a:solidFill>
                <a:latin typeface="Cambria Bold"/>
              </a:rPr>
              <a:t>và</a:t>
            </a:r>
            <a:r>
              <a:rPr lang="en-US" sz="3581" dirty="0">
                <a:solidFill>
                  <a:srgbClr val="534340"/>
                </a:solidFill>
                <a:latin typeface="Cambria Bold"/>
              </a:rPr>
              <a:t> </a:t>
            </a:r>
            <a:r>
              <a:rPr lang="en-US" sz="3581" dirty="0" err="1">
                <a:solidFill>
                  <a:srgbClr val="534340"/>
                </a:solidFill>
                <a:latin typeface="Cambria Bold"/>
              </a:rPr>
              <a:t>trả</a:t>
            </a:r>
            <a:r>
              <a:rPr lang="en-US" sz="3581" dirty="0">
                <a:solidFill>
                  <a:srgbClr val="534340"/>
                </a:solidFill>
                <a:latin typeface="Cambria Bold"/>
              </a:rPr>
              <a:t> </a:t>
            </a:r>
            <a:r>
              <a:rPr lang="en-US" sz="3581" dirty="0" err="1">
                <a:solidFill>
                  <a:srgbClr val="534340"/>
                </a:solidFill>
                <a:latin typeface="Cambria Bold"/>
              </a:rPr>
              <a:t>lời</a:t>
            </a:r>
            <a:r>
              <a:rPr lang="en-US" sz="3581" dirty="0">
                <a:solidFill>
                  <a:srgbClr val="534340"/>
                </a:solidFill>
                <a:latin typeface="Cambria Bold"/>
              </a:rPr>
              <a:t> </a:t>
            </a:r>
            <a:r>
              <a:rPr lang="en-US" sz="3581" dirty="0" err="1">
                <a:solidFill>
                  <a:srgbClr val="534340"/>
                </a:solidFill>
                <a:latin typeface="Cambria Bold"/>
              </a:rPr>
              <a:t>câu</a:t>
            </a:r>
            <a:r>
              <a:rPr lang="en-US" sz="3581" dirty="0">
                <a:solidFill>
                  <a:srgbClr val="534340"/>
                </a:solidFill>
                <a:latin typeface="Cambria Bold"/>
              </a:rPr>
              <a:t> </a:t>
            </a:r>
            <a:r>
              <a:rPr lang="en-US" sz="3581" dirty="0" err="1">
                <a:solidFill>
                  <a:srgbClr val="534340"/>
                </a:solidFill>
                <a:latin typeface="Cambria Bold"/>
              </a:rPr>
              <a:t>hỏi</a:t>
            </a:r>
            <a:r>
              <a:rPr lang="en-US" sz="3581" dirty="0">
                <a:solidFill>
                  <a:srgbClr val="534340"/>
                </a:solidFill>
                <a:latin typeface="Cambria Bol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CD9"/>
        </a:solidFill>
        <a:effectLst/>
      </p:bgPr>
    </p:bg>
    <p:spTree>
      <p:nvGrpSpPr>
        <p:cNvPr id="1" name=""/>
        <p:cNvGrpSpPr/>
        <p:nvPr/>
      </p:nvGrpSpPr>
      <p:grpSpPr>
        <a:xfrm>
          <a:off x="0" y="0"/>
          <a:ext cx="0" cy="0"/>
          <a:chOff x="0" y="0"/>
          <a:chExt cx="0" cy="0"/>
        </a:xfrm>
      </p:grpSpPr>
      <p:sp>
        <p:nvSpPr>
          <p:cNvPr id="2" name="Freeform 2"/>
          <p:cNvSpPr/>
          <p:nvPr/>
        </p:nvSpPr>
        <p:spPr>
          <a:xfrm rot="-5400000">
            <a:off x="2656579" y="-2323912"/>
            <a:ext cx="6587083" cy="11505823"/>
          </a:xfrm>
          <a:custGeom>
            <a:avLst/>
            <a:gdLst/>
            <a:ahLst/>
            <a:cxnLst/>
            <a:rect l="l" t="t" r="r" b="b"/>
            <a:pathLst>
              <a:path w="9880625" h="17258734">
                <a:moveTo>
                  <a:pt x="0" y="0"/>
                </a:moveTo>
                <a:lnTo>
                  <a:pt x="9880626" y="0"/>
                </a:lnTo>
                <a:lnTo>
                  <a:pt x="9880626" y="17258734"/>
                </a:lnTo>
                <a:lnTo>
                  <a:pt x="0" y="172587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658836">
            <a:off x="10432308" y="-1624993"/>
            <a:ext cx="3492395" cy="3116963"/>
          </a:xfrm>
          <a:custGeom>
            <a:avLst/>
            <a:gdLst/>
            <a:ahLst/>
            <a:cxnLst/>
            <a:rect l="l" t="t" r="r" b="b"/>
            <a:pathLst>
              <a:path w="5238593" h="4675444">
                <a:moveTo>
                  <a:pt x="0" y="0"/>
                </a:moveTo>
                <a:lnTo>
                  <a:pt x="5238593" y="0"/>
                </a:lnTo>
                <a:lnTo>
                  <a:pt x="5238593" y="4675444"/>
                </a:lnTo>
                <a:lnTo>
                  <a:pt x="0" y="46754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8247764">
            <a:off x="-1621595" y="-1840400"/>
            <a:ext cx="4022772" cy="3152847"/>
          </a:xfrm>
          <a:custGeom>
            <a:avLst/>
            <a:gdLst/>
            <a:ahLst/>
            <a:cxnLst/>
            <a:rect l="l" t="t" r="r" b="b"/>
            <a:pathLst>
              <a:path w="6034158" h="4729271">
                <a:moveTo>
                  <a:pt x="0" y="0"/>
                </a:moveTo>
                <a:lnTo>
                  <a:pt x="6034158" y="0"/>
                </a:lnTo>
                <a:lnTo>
                  <a:pt x="6034158" y="4729271"/>
                </a:lnTo>
                <a:lnTo>
                  <a:pt x="0" y="47292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777657">
            <a:off x="9784823" y="5184218"/>
            <a:ext cx="4817011" cy="3775333"/>
          </a:xfrm>
          <a:custGeom>
            <a:avLst/>
            <a:gdLst/>
            <a:ahLst/>
            <a:cxnLst/>
            <a:rect l="l" t="t" r="r" b="b"/>
            <a:pathLst>
              <a:path w="7225517" h="5662999">
                <a:moveTo>
                  <a:pt x="0" y="0"/>
                </a:moveTo>
                <a:lnTo>
                  <a:pt x="7225517" y="0"/>
                </a:lnTo>
                <a:lnTo>
                  <a:pt x="7225517" y="5662999"/>
                </a:lnTo>
                <a:lnTo>
                  <a:pt x="0" y="56629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357134" y="5136031"/>
            <a:ext cx="1532553" cy="1721969"/>
          </a:xfrm>
          <a:custGeom>
            <a:avLst/>
            <a:gdLst/>
            <a:ahLst/>
            <a:cxnLst/>
            <a:rect l="l" t="t" r="r" b="b"/>
            <a:pathLst>
              <a:path w="2298829" h="2582954">
                <a:moveTo>
                  <a:pt x="0" y="0"/>
                </a:moveTo>
                <a:lnTo>
                  <a:pt x="2298829" y="0"/>
                </a:lnTo>
                <a:lnTo>
                  <a:pt x="2298829" y="2582954"/>
                </a:lnTo>
                <a:lnTo>
                  <a:pt x="0" y="258295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947399" y="2324126"/>
            <a:ext cx="7402836" cy="2662885"/>
          </a:xfrm>
          <a:custGeom>
            <a:avLst/>
            <a:gdLst/>
            <a:ahLst/>
            <a:cxnLst/>
            <a:rect l="l" t="t" r="r" b="b"/>
            <a:pathLst>
              <a:path w="11104254" h="3994327">
                <a:moveTo>
                  <a:pt x="0" y="0"/>
                </a:moveTo>
                <a:lnTo>
                  <a:pt x="11104255" y="0"/>
                </a:lnTo>
                <a:lnTo>
                  <a:pt x="11104255" y="3994327"/>
                </a:lnTo>
                <a:lnTo>
                  <a:pt x="0" y="3994327"/>
                </a:lnTo>
                <a:lnTo>
                  <a:pt x="0" y="0"/>
                </a:lnTo>
                <a:close/>
              </a:path>
            </a:pathLst>
          </a:custGeom>
          <a:blipFill>
            <a:blip r:embed="rId10"/>
            <a:stretch>
              <a:fillRect r="-98877" b="-118228"/>
            </a:stretch>
          </a:blipFill>
        </p:spPr>
      </p:sp>
      <p:sp>
        <p:nvSpPr>
          <p:cNvPr id="8" name="Freeform 8"/>
          <p:cNvSpPr/>
          <p:nvPr/>
        </p:nvSpPr>
        <p:spPr>
          <a:xfrm>
            <a:off x="1826439" y="311161"/>
            <a:ext cx="887995" cy="1277691"/>
          </a:xfrm>
          <a:custGeom>
            <a:avLst/>
            <a:gdLst/>
            <a:ahLst/>
            <a:cxnLst/>
            <a:rect l="l" t="t" r="r" b="b"/>
            <a:pathLst>
              <a:path w="1331993" h="1916537">
                <a:moveTo>
                  <a:pt x="0" y="0"/>
                </a:moveTo>
                <a:lnTo>
                  <a:pt x="1331993" y="0"/>
                </a:lnTo>
                <a:lnTo>
                  <a:pt x="1331993" y="1916537"/>
                </a:lnTo>
                <a:lnTo>
                  <a:pt x="0" y="1916537"/>
                </a:lnTo>
                <a:lnTo>
                  <a:pt x="0" y="0"/>
                </a:lnTo>
                <a:close/>
              </a:path>
            </a:pathLst>
          </a:custGeom>
          <a:blipFill>
            <a:blip r:embed="rId11"/>
            <a:stretch>
              <a:fillRect/>
            </a:stretch>
          </a:blipFill>
        </p:spPr>
      </p:sp>
      <p:sp>
        <p:nvSpPr>
          <p:cNvPr id="9" name="Freeform 9"/>
          <p:cNvSpPr/>
          <p:nvPr/>
        </p:nvSpPr>
        <p:spPr>
          <a:xfrm>
            <a:off x="7710111" y="1236142"/>
            <a:ext cx="3483864" cy="5486400"/>
          </a:xfrm>
          <a:custGeom>
            <a:avLst/>
            <a:gdLst/>
            <a:ahLst/>
            <a:cxnLst/>
            <a:rect l="l" t="t" r="r" b="b"/>
            <a:pathLst>
              <a:path w="5225796" h="8229600">
                <a:moveTo>
                  <a:pt x="0" y="0"/>
                </a:moveTo>
                <a:lnTo>
                  <a:pt x="5225796" y="0"/>
                </a:lnTo>
                <a:lnTo>
                  <a:pt x="5225796" y="8229600"/>
                </a:lnTo>
                <a:lnTo>
                  <a:pt x="0" y="8229600"/>
                </a:lnTo>
                <a:lnTo>
                  <a:pt x="0" y="0"/>
                </a:lnTo>
                <a:close/>
              </a:path>
            </a:pathLst>
          </a:custGeom>
          <a:blipFill>
            <a:blip r:embed="rId12"/>
            <a:stretch>
              <a:fillRect/>
            </a:stretch>
          </a:blipFill>
        </p:spPr>
      </p:sp>
      <p:sp>
        <p:nvSpPr>
          <p:cNvPr id="10" name="TextBox 10"/>
          <p:cNvSpPr txBox="1"/>
          <p:nvPr/>
        </p:nvSpPr>
        <p:spPr>
          <a:xfrm>
            <a:off x="2784284" y="304811"/>
            <a:ext cx="7639278" cy="1470082"/>
          </a:xfrm>
          <a:prstGeom prst="rect">
            <a:avLst/>
          </a:prstGeom>
        </p:spPr>
        <p:txBody>
          <a:bodyPr lIns="0" tIns="0" rIns="0" bIns="0" rtlCol="0" anchor="t">
            <a:spAutoFit/>
          </a:bodyPr>
          <a:lstStyle/>
          <a:p>
            <a:pPr algn="ctr" defTabSz="609630">
              <a:lnSpc>
                <a:spcPts val="3896"/>
              </a:lnSpc>
              <a:spcBef>
                <a:spcPct val="0"/>
              </a:spcBef>
            </a:pPr>
            <a:r>
              <a:rPr lang="en-US" sz="3247">
                <a:solidFill>
                  <a:srgbClr val="534340"/>
                </a:solidFill>
                <a:latin typeface="Cambria Bold"/>
              </a:rPr>
              <a:t>Đọc thuộc lòng đoạn thơ khoảng 80 chữ trong một bài thơ đã học dưới đây và trả lời câu hỏi.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1090</Words>
  <Application>Microsoft Office PowerPoint</Application>
  <PresentationFormat>Widescreen</PresentationFormat>
  <Paragraphs>54</Paragraphs>
  <Slides>23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#9Slide07 HoneyCream</vt:lpstr>
      <vt:lpstr>Arial</vt:lpstr>
      <vt:lpstr>Calibri</vt:lpstr>
      <vt:lpstr>Cambria</vt:lpstr>
      <vt:lpstr>Cambria Bold</vt:lpstr>
      <vt:lpstr>SVN-Newton</vt:lpstr>
      <vt:lpstr>Times New Roman</vt:lpstr>
      <vt:lpstr>1_Office Theme</vt:lpstr>
      <vt:lpstr>2_Office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 T&amp;T</cp:lastModifiedBy>
  <cp:revision>10</cp:revision>
  <dcterms:created xsi:type="dcterms:W3CDTF">2024-02-09T00:57:34Z</dcterms:created>
  <dcterms:modified xsi:type="dcterms:W3CDTF">2024-03-05T01:39:33Z</dcterms:modified>
</cp:coreProperties>
</file>