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 id="2147483680" r:id="rId6"/>
  </p:sldMasterIdLst>
  <p:notesMasterIdLst>
    <p:notesMasterId r:id="rId24"/>
  </p:notesMasterIdLst>
  <p:sldIdLst>
    <p:sldId id="256" r:id="rId7"/>
    <p:sldId id="257" r:id="rId8"/>
    <p:sldId id="258" r:id="rId9"/>
    <p:sldId id="259" r:id="rId10"/>
    <p:sldId id="269" r:id="rId11"/>
    <p:sldId id="268" r:id="rId12"/>
    <p:sldId id="260" r:id="rId13"/>
    <p:sldId id="261" r:id="rId14"/>
    <p:sldId id="262" r:id="rId15"/>
    <p:sldId id="263" r:id="rId16"/>
    <p:sldId id="264" r:id="rId17"/>
    <p:sldId id="265" r:id="rId18"/>
    <p:sldId id="266" r:id="rId19"/>
    <p:sldId id="267" r:id="rId20"/>
    <p:sldId id="270" r:id="rId21"/>
    <p:sldId id="271"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A95DE9-60A2-4570-A5E8-D268BC5EE8AD}" v="205" dt="2024-02-23T17:01:48.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80" d="100"/>
          <a:sy n="80" d="100"/>
        </p:scale>
        <p:origin x="93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Bích" userId="9d8effc8-766d-4e1d-b902-18f00c0dc3e8" providerId="ADAL" clId="{65A95DE9-60A2-4570-A5E8-D268BC5EE8AD}"/>
    <pc:docChg chg="undo custSel addSld modSld sldOrd">
      <pc:chgData name="Trần Thị Bích" userId="9d8effc8-766d-4e1d-b902-18f00c0dc3e8" providerId="ADAL" clId="{65A95DE9-60A2-4570-A5E8-D268BC5EE8AD}" dt="2024-02-23T17:01:48.830" v="1626"/>
      <pc:docMkLst>
        <pc:docMk/>
      </pc:docMkLst>
      <pc:sldChg chg="ord">
        <pc:chgData name="Trần Thị Bích" userId="9d8effc8-766d-4e1d-b902-18f00c0dc3e8" providerId="ADAL" clId="{65A95DE9-60A2-4570-A5E8-D268BC5EE8AD}" dt="2024-02-23T16:54:40.193" v="1584"/>
        <pc:sldMkLst>
          <pc:docMk/>
          <pc:sldMk cId="3996862095" sldId="259"/>
        </pc:sldMkLst>
      </pc:sldChg>
      <pc:sldChg chg="addSp modSp new mod modAnim">
        <pc:chgData name="Trần Thị Bích" userId="9d8effc8-766d-4e1d-b902-18f00c0dc3e8" providerId="ADAL" clId="{65A95DE9-60A2-4570-A5E8-D268BC5EE8AD}" dt="2024-02-23T16:15:32.986" v="42" actId="1037"/>
        <pc:sldMkLst>
          <pc:docMk/>
          <pc:sldMk cId="3641258399" sldId="260"/>
        </pc:sldMkLst>
        <pc:spChg chg="add mod">
          <ac:chgData name="Trần Thị Bích" userId="9d8effc8-766d-4e1d-b902-18f00c0dc3e8" providerId="ADAL" clId="{65A95DE9-60A2-4570-A5E8-D268BC5EE8AD}" dt="2024-02-23T16:13:58.447" v="12" actId="20577"/>
          <ac:spMkLst>
            <pc:docMk/>
            <pc:sldMk cId="3641258399" sldId="260"/>
            <ac:spMk id="2" creationId="{C26E1FFA-DCC0-61E2-1ACD-50076892BEE9}"/>
          </ac:spMkLst>
        </pc:spChg>
        <pc:spChg chg="add mod">
          <ac:chgData name="Trần Thị Bích" userId="9d8effc8-766d-4e1d-b902-18f00c0dc3e8" providerId="ADAL" clId="{65A95DE9-60A2-4570-A5E8-D268BC5EE8AD}" dt="2024-02-23T16:15:32.986" v="42" actId="1037"/>
          <ac:spMkLst>
            <pc:docMk/>
            <pc:sldMk cId="3641258399" sldId="260"/>
            <ac:spMk id="3" creationId="{91A4AE84-1D87-6BD4-0F82-30E016A05571}"/>
          </ac:spMkLst>
        </pc:spChg>
      </pc:sldChg>
      <pc:sldChg chg="addSp delSp modSp add mod delAnim modAnim">
        <pc:chgData name="Trần Thị Bích" userId="9d8effc8-766d-4e1d-b902-18f00c0dc3e8" providerId="ADAL" clId="{65A95DE9-60A2-4570-A5E8-D268BC5EE8AD}" dt="2024-02-23T16:26:35.415" v="363" actId="1076"/>
        <pc:sldMkLst>
          <pc:docMk/>
          <pc:sldMk cId="2154836531" sldId="261"/>
        </pc:sldMkLst>
        <pc:spChg chg="mod">
          <ac:chgData name="Trần Thị Bích" userId="9d8effc8-766d-4e1d-b902-18f00c0dc3e8" providerId="ADAL" clId="{65A95DE9-60A2-4570-A5E8-D268BC5EE8AD}" dt="2024-02-23T16:18:04.271" v="50" actId="20577"/>
          <ac:spMkLst>
            <pc:docMk/>
            <pc:sldMk cId="2154836531" sldId="261"/>
            <ac:spMk id="3" creationId="{91A4AE84-1D87-6BD4-0F82-30E016A05571}"/>
          </ac:spMkLst>
        </pc:spChg>
        <pc:spChg chg="add mod">
          <ac:chgData name="Trần Thị Bích" userId="9d8effc8-766d-4e1d-b902-18f00c0dc3e8" providerId="ADAL" clId="{65A95DE9-60A2-4570-A5E8-D268BC5EE8AD}" dt="2024-02-23T16:23:05.810" v="102" actId="1076"/>
          <ac:spMkLst>
            <pc:docMk/>
            <pc:sldMk cId="2154836531" sldId="261"/>
            <ac:spMk id="9" creationId="{3CD6D902-F111-F2A2-F5A5-1C68B7F7F78F}"/>
          </ac:spMkLst>
        </pc:spChg>
        <pc:spChg chg="add del mod">
          <ac:chgData name="Trần Thị Bích" userId="9d8effc8-766d-4e1d-b902-18f00c0dc3e8" providerId="ADAL" clId="{65A95DE9-60A2-4570-A5E8-D268BC5EE8AD}" dt="2024-02-23T16:22:52.658" v="101" actId="478"/>
          <ac:spMkLst>
            <pc:docMk/>
            <pc:sldMk cId="2154836531" sldId="261"/>
            <ac:spMk id="10" creationId="{709CFD80-B87F-BAEE-BA12-78DE54285A88}"/>
          </ac:spMkLst>
        </pc:spChg>
        <pc:spChg chg="add mod">
          <ac:chgData name="Trần Thị Bích" userId="9d8effc8-766d-4e1d-b902-18f00c0dc3e8" providerId="ADAL" clId="{65A95DE9-60A2-4570-A5E8-D268BC5EE8AD}" dt="2024-02-23T16:23:27.955" v="116" actId="1076"/>
          <ac:spMkLst>
            <pc:docMk/>
            <pc:sldMk cId="2154836531" sldId="261"/>
            <ac:spMk id="12" creationId="{B03FE3B3-7B3C-C0E7-D785-2C0D4B3B8AE5}"/>
          </ac:spMkLst>
        </pc:spChg>
        <pc:spChg chg="add mod">
          <ac:chgData name="Trần Thị Bích" userId="9d8effc8-766d-4e1d-b902-18f00c0dc3e8" providerId="ADAL" clId="{65A95DE9-60A2-4570-A5E8-D268BC5EE8AD}" dt="2024-02-23T16:24:07.398" v="119"/>
          <ac:spMkLst>
            <pc:docMk/>
            <pc:sldMk cId="2154836531" sldId="261"/>
            <ac:spMk id="13" creationId="{0647D80D-12AD-4098-6885-24534F254AD8}"/>
          </ac:spMkLst>
        </pc:spChg>
        <pc:spChg chg="add mod">
          <ac:chgData name="Trần Thị Bích" userId="9d8effc8-766d-4e1d-b902-18f00c0dc3e8" providerId="ADAL" clId="{65A95DE9-60A2-4570-A5E8-D268BC5EE8AD}" dt="2024-02-23T16:23:54.762" v="118" actId="1076"/>
          <ac:spMkLst>
            <pc:docMk/>
            <pc:sldMk cId="2154836531" sldId="261"/>
            <ac:spMk id="16" creationId="{76916C26-F65A-C32D-97E3-163963927B79}"/>
          </ac:spMkLst>
        </pc:spChg>
        <pc:spChg chg="add mod">
          <ac:chgData name="Trần Thị Bích" userId="9d8effc8-766d-4e1d-b902-18f00c0dc3e8" providerId="ADAL" clId="{65A95DE9-60A2-4570-A5E8-D268BC5EE8AD}" dt="2024-02-23T16:24:32.741" v="159" actId="1038"/>
          <ac:spMkLst>
            <pc:docMk/>
            <pc:sldMk cId="2154836531" sldId="261"/>
            <ac:spMk id="18" creationId="{96C648BE-B824-A401-67D3-0EE0572946C9}"/>
          </ac:spMkLst>
        </pc:spChg>
        <pc:spChg chg="add del">
          <ac:chgData name="Trần Thị Bích" userId="9d8effc8-766d-4e1d-b902-18f00c0dc3e8" providerId="ADAL" clId="{65A95DE9-60A2-4570-A5E8-D268BC5EE8AD}" dt="2024-02-23T16:24:39.097" v="161" actId="22"/>
          <ac:spMkLst>
            <pc:docMk/>
            <pc:sldMk cId="2154836531" sldId="261"/>
            <ac:spMk id="20" creationId="{F93D156B-A3B6-7C30-75AB-FC845B649733}"/>
          </ac:spMkLst>
        </pc:spChg>
        <pc:spChg chg="add mod">
          <ac:chgData name="Trần Thị Bích" userId="9d8effc8-766d-4e1d-b902-18f00c0dc3e8" providerId="ADAL" clId="{65A95DE9-60A2-4570-A5E8-D268BC5EE8AD}" dt="2024-02-23T16:25:00.675" v="164"/>
          <ac:spMkLst>
            <pc:docMk/>
            <pc:sldMk cId="2154836531" sldId="261"/>
            <ac:spMk id="21" creationId="{E843A7CE-4715-0D31-3C41-4C65E95BFE1B}"/>
          </ac:spMkLst>
        </pc:spChg>
        <pc:spChg chg="add mod">
          <ac:chgData name="Trần Thị Bích" userId="9d8effc8-766d-4e1d-b902-18f00c0dc3e8" providerId="ADAL" clId="{65A95DE9-60A2-4570-A5E8-D268BC5EE8AD}" dt="2024-02-23T16:25:37.195" v="276" actId="1076"/>
          <ac:spMkLst>
            <pc:docMk/>
            <pc:sldMk cId="2154836531" sldId="261"/>
            <ac:spMk id="24" creationId="{414AA406-7C82-70BB-4FA8-31051708132E}"/>
          </ac:spMkLst>
        </pc:spChg>
        <pc:spChg chg="add mod">
          <ac:chgData name="Trần Thị Bích" userId="9d8effc8-766d-4e1d-b902-18f00c0dc3e8" providerId="ADAL" clId="{65A95DE9-60A2-4570-A5E8-D268BC5EE8AD}" dt="2024-02-23T16:25:20.071" v="240" actId="1038"/>
          <ac:spMkLst>
            <pc:docMk/>
            <pc:sldMk cId="2154836531" sldId="261"/>
            <ac:spMk id="26" creationId="{32C96838-B276-534C-C567-31D93339740F}"/>
          </ac:spMkLst>
        </pc:spChg>
        <pc:spChg chg="add mod">
          <ac:chgData name="Trần Thị Bích" userId="9d8effc8-766d-4e1d-b902-18f00c0dc3e8" providerId="ADAL" clId="{65A95DE9-60A2-4570-A5E8-D268BC5EE8AD}" dt="2024-02-23T16:26:03.785" v="279"/>
          <ac:spMkLst>
            <pc:docMk/>
            <pc:sldMk cId="2154836531" sldId="261"/>
            <ac:spMk id="27" creationId="{63336BF7-0D7A-EF03-75C3-85CE18F28DF1}"/>
          </ac:spMkLst>
        </pc:spChg>
        <pc:spChg chg="add mod">
          <ac:chgData name="Trần Thị Bích" userId="9d8effc8-766d-4e1d-b902-18f00c0dc3e8" providerId="ADAL" clId="{65A95DE9-60A2-4570-A5E8-D268BC5EE8AD}" dt="2024-02-23T16:26:35.415" v="363" actId="1076"/>
          <ac:spMkLst>
            <pc:docMk/>
            <pc:sldMk cId="2154836531" sldId="261"/>
            <ac:spMk id="30" creationId="{3E799C39-50A7-0509-4122-4618C7408CA7}"/>
          </ac:spMkLst>
        </pc:spChg>
        <pc:spChg chg="add mod">
          <ac:chgData name="Trần Thị Bích" userId="9d8effc8-766d-4e1d-b902-18f00c0dc3e8" providerId="ADAL" clId="{65A95DE9-60A2-4570-A5E8-D268BC5EE8AD}" dt="2024-02-23T16:25:49.771" v="278" actId="1076"/>
          <ac:spMkLst>
            <pc:docMk/>
            <pc:sldMk cId="2154836531" sldId="261"/>
            <ac:spMk id="32" creationId="{52805EAC-2F17-49A4-1C2D-9D646711A462}"/>
          </ac:spMkLst>
        </pc:spChg>
        <pc:cxnChg chg="add mod">
          <ac:chgData name="Trần Thị Bích" userId="9d8effc8-766d-4e1d-b902-18f00c0dc3e8" providerId="ADAL" clId="{65A95DE9-60A2-4570-A5E8-D268BC5EE8AD}" dt="2024-02-23T16:19:20.986" v="59" actId="1037"/>
          <ac:cxnSpMkLst>
            <pc:docMk/>
            <pc:sldMk cId="2154836531" sldId="261"/>
            <ac:cxnSpMk id="5" creationId="{9A0DE4A8-48B4-7AFA-6EBF-8CABB1786D98}"/>
          </ac:cxnSpMkLst>
        </pc:cxnChg>
        <pc:cxnChg chg="add mod">
          <ac:chgData name="Trần Thị Bích" userId="9d8effc8-766d-4e1d-b902-18f00c0dc3e8" providerId="ADAL" clId="{65A95DE9-60A2-4570-A5E8-D268BC5EE8AD}" dt="2024-02-23T16:23:05.810" v="102" actId="1076"/>
          <ac:cxnSpMkLst>
            <pc:docMk/>
            <pc:sldMk cId="2154836531" sldId="261"/>
            <ac:cxnSpMk id="8" creationId="{6577514E-D3AD-5AC0-A6C8-2F2E47C65C68}"/>
          </ac:cxnSpMkLst>
        </pc:cxnChg>
        <pc:cxnChg chg="add mod">
          <ac:chgData name="Trần Thị Bích" userId="9d8effc8-766d-4e1d-b902-18f00c0dc3e8" providerId="ADAL" clId="{65A95DE9-60A2-4570-A5E8-D268BC5EE8AD}" dt="2024-02-23T16:23:20.015" v="113" actId="14100"/>
          <ac:cxnSpMkLst>
            <pc:docMk/>
            <pc:sldMk cId="2154836531" sldId="261"/>
            <ac:cxnSpMk id="11" creationId="{75CA3BD0-BB7C-2726-C968-BBC06B6CE975}"/>
          </ac:cxnSpMkLst>
        </pc:cxnChg>
        <pc:cxnChg chg="add mod">
          <ac:chgData name="Trần Thị Bích" userId="9d8effc8-766d-4e1d-b902-18f00c0dc3e8" providerId="ADAL" clId="{65A95DE9-60A2-4570-A5E8-D268BC5EE8AD}" dt="2024-02-23T16:24:11.542" v="123" actId="1038"/>
          <ac:cxnSpMkLst>
            <pc:docMk/>
            <pc:sldMk cId="2154836531" sldId="261"/>
            <ac:cxnSpMk id="14" creationId="{9FF5F0E2-C869-1172-87B8-5143D8C744D2}"/>
          </ac:cxnSpMkLst>
        </pc:cxnChg>
        <pc:cxnChg chg="add mod">
          <ac:chgData name="Trần Thị Bích" userId="9d8effc8-766d-4e1d-b902-18f00c0dc3e8" providerId="ADAL" clId="{65A95DE9-60A2-4570-A5E8-D268BC5EE8AD}" dt="2024-02-23T16:24:17.601" v="124" actId="1038"/>
          <ac:cxnSpMkLst>
            <pc:docMk/>
            <pc:sldMk cId="2154836531" sldId="261"/>
            <ac:cxnSpMk id="15" creationId="{EDFE662D-7784-B31C-6629-F4F7E850B84E}"/>
          </ac:cxnSpMkLst>
        </pc:cxnChg>
        <pc:cxnChg chg="add mod">
          <ac:chgData name="Trần Thị Bích" userId="9d8effc8-766d-4e1d-b902-18f00c0dc3e8" providerId="ADAL" clId="{65A95DE9-60A2-4570-A5E8-D268BC5EE8AD}" dt="2024-02-23T16:24:27.683" v="136" actId="14100"/>
          <ac:cxnSpMkLst>
            <pc:docMk/>
            <pc:sldMk cId="2154836531" sldId="261"/>
            <ac:cxnSpMk id="17" creationId="{475684A6-0054-85C3-7DA1-35D6251C35CB}"/>
          </ac:cxnSpMkLst>
        </pc:cxnChg>
        <pc:cxnChg chg="add mod">
          <ac:chgData name="Trần Thị Bích" userId="9d8effc8-766d-4e1d-b902-18f00c0dc3e8" providerId="ADAL" clId="{65A95DE9-60A2-4570-A5E8-D268BC5EE8AD}" dt="2024-02-23T16:25:07.367" v="167" actId="1038"/>
          <ac:cxnSpMkLst>
            <pc:docMk/>
            <pc:sldMk cId="2154836531" sldId="261"/>
            <ac:cxnSpMk id="22" creationId="{53733A19-EBFC-6C38-9143-8CB40BA488C6}"/>
          </ac:cxnSpMkLst>
        </pc:cxnChg>
        <pc:cxnChg chg="add mod">
          <ac:chgData name="Trần Thị Bích" userId="9d8effc8-766d-4e1d-b902-18f00c0dc3e8" providerId="ADAL" clId="{65A95DE9-60A2-4570-A5E8-D268BC5EE8AD}" dt="2024-02-23T16:25:33.088" v="275" actId="14100"/>
          <ac:cxnSpMkLst>
            <pc:docMk/>
            <pc:sldMk cId="2154836531" sldId="261"/>
            <ac:cxnSpMk id="23" creationId="{EEA22422-5125-FCE6-BAFD-742BC19817F2}"/>
          </ac:cxnSpMkLst>
        </pc:cxnChg>
        <pc:cxnChg chg="add mod">
          <ac:chgData name="Trần Thị Bích" userId="9d8effc8-766d-4e1d-b902-18f00c0dc3e8" providerId="ADAL" clId="{65A95DE9-60A2-4570-A5E8-D268BC5EE8AD}" dt="2024-02-23T16:25:26.715" v="262" actId="14100"/>
          <ac:cxnSpMkLst>
            <pc:docMk/>
            <pc:sldMk cId="2154836531" sldId="261"/>
            <ac:cxnSpMk id="25" creationId="{1C9287F8-BD34-BB93-7FD6-5CCFCD9FD4D3}"/>
          </ac:cxnSpMkLst>
        </pc:cxnChg>
        <pc:cxnChg chg="add mod">
          <ac:chgData name="Trần Thị Bích" userId="9d8effc8-766d-4e1d-b902-18f00c0dc3e8" providerId="ADAL" clId="{65A95DE9-60A2-4570-A5E8-D268BC5EE8AD}" dt="2024-02-23T16:26:18.236" v="295" actId="1037"/>
          <ac:cxnSpMkLst>
            <pc:docMk/>
            <pc:sldMk cId="2154836531" sldId="261"/>
            <ac:cxnSpMk id="28" creationId="{CDBA660F-CDD6-EE10-BD69-B0E32D9CDE02}"/>
          </ac:cxnSpMkLst>
        </pc:cxnChg>
        <pc:cxnChg chg="add mod">
          <ac:chgData name="Trần Thị Bích" userId="9d8effc8-766d-4e1d-b902-18f00c0dc3e8" providerId="ADAL" clId="{65A95DE9-60A2-4570-A5E8-D268BC5EE8AD}" dt="2024-02-23T16:26:12.375" v="291" actId="14100"/>
          <ac:cxnSpMkLst>
            <pc:docMk/>
            <pc:sldMk cId="2154836531" sldId="261"/>
            <ac:cxnSpMk id="29" creationId="{8A502165-991B-D910-8819-6D4E77D1078C}"/>
          </ac:cxnSpMkLst>
        </pc:cxnChg>
        <pc:cxnChg chg="add mod">
          <ac:chgData name="Trần Thị Bích" userId="9d8effc8-766d-4e1d-b902-18f00c0dc3e8" providerId="ADAL" clId="{65A95DE9-60A2-4570-A5E8-D268BC5EE8AD}" dt="2024-02-23T16:26:31.585" v="362" actId="14100"/>
          <ac:cxnSpMkLst>
            <pc:docMk/>
            <pc:sldMk cId="2154836531" sldId="261"/>
            <ac:cxnSpMk id="31" creationId="{C7EAD69B-7627-C086-939F-56BEDC752FB1}"/>
          </ac:cxnSpMkLst>
        </pc:cxnChg>
      </pc:sldChg>
      <pc:sldChg chg="addSp delSp modSp add mod delAnim modAnim">
        <pc:chgData name="Trần Thị Bích" userId="9d8effc8-766d-4e1d-b902-18f00c0dc3e8" providerId="ADAL" clId="{65A95DE9-60A2-4570-A5E8-D268BC5EE8AD}" dt="2024-02-23T16:31:54.014" v="705" actId="14100"/>
        <pc:sldMkLst>
          <pc:docMk/>
          <pc:sldMk cId="2428521024" sldId="262"/>
        </pc:sldMkLst>
        <pc:spChg chg="mod">
          <ac:chgData name="Trần Thị Bích" userId="9d8effc8-766d-4e1d-b902-18f00c0dc3e8" providerId="ADAL" clId="{65A95DE9-60A2-4570-A5E8-D268BC5EE8AD}" dt="2024-02-23T16:30:54.065" v="613" actId="123"/>
          <ac:spMkLst>
            <pc:docMk/>
            <pc:sldMk cId="2428521024" sldId="262"/>
            <ac:spMk id="3" creationId="{91A4AE84-1D87-6BD4-0F82-30E016A05571}"/>
          </ac:spMkLst>
        </pc:spChg>
        <pc:spChg chg="mod">
          <ac:chgData name="Trần Thị Bích" userId="9d8effc8-766d-4e1d-b902-18f00c0dc3e8" providerId="ADAL" clId="{65A95DE9-60A2-4570-A5E8-D268BC5EE8AD}" dt="2024-02-23T16:28:24.825" v="452" actId="1076"/>
          <ac:spMkLst>
            <pc:docMk/>
            <pc:sldMk cId="2428521024" sldId="262"/>
            <ac:spMk id="12" creationId="{B03FE3B3-7B3C-C0E7-D785-2C0D4B3B8AE5}"/>
          </ac:spMkLst>
        </pc:spChg>
        <pc:spChg chg="del">
          <ac:chgData name="Trần Thị Bích" userId="9d8effc8-766d-4e1d-b902-18f00c0dc3e8" providerId="ADAL" clId="{65A95DE9-60A2-4570-A5E8-D268BC5EE8AD}" dt="2024-02-23T16:27:43.875" v="366" actId="478"/>
          <ac:spMkLst>
            <pc:docMk/>
            <pc:sldMk cId="2428521024" sldId="262"/>
            <ac:spMk id="13" creationId="{0647D80D-12AD-4098-6885-24534F254AD8}"/>
          </ac:spMkLst>
        </pc:spChg>
        <pc:spChg chg="del">
          <ac:chgData name="Trần Thị Bích" userId="9d8effc8-766d-4e1d-b902-18f00c0dc3e8" providerId="ADAL" clId="{65A95DE9-60A2-4570-A5E8-D268BC5EE8AD}" dt="2024-02-23T16:27:43.875" v="366" actId="478"/>
          <ac:spMkLst>
            <pc:docMk/>
            <pc:sldMk cId="2428521024" sldId="262"/>
            <ac:spMk id="16" creationId="{76916C26-F65A-C32D-97E3-163963927B79}"/>
          </ac:spMkLst>
        </pc:spChg>
        <pc:spChg chg="del">
          <ac:chgData name="Trần Thị Bích" userId="9d8effc8-766d-4e1d-b902-18f00c0dc3e8" providerId="ADAL" clId="{65A95DE9-60A2-4570-A5E8-D268BC5EE8AD}" dt="2024-02-23T16:27:43.875" v="366" actId="478"/>
          <ac:spMkLst>
            <pc:docMk/>
            <pc:sldMk cId="2428521024" sldId="262"/>
            <ac:spMk id="18" creationId="{96C648BE-B824-A401-67D3-0EE0572946C9}"/>
          </ac:spMkLst>
        </pc:spChg>
        <pc:spChg chg="del">
          <ac:chgData name="Trần Thị Bích" userId="9d8effc8-766d-4e1d-b902-18f00c0dc3e8" providerId="ADAL" clId="{65A95DE9-60A2-4570-A5E8-D268BC5EE8AD}" dt="2024-02-23T16:29:08.461" v="470" actId="478"/>
          <ac:spMkLst>
            <pc:docMk/>
            <pc:sldMk cId="2428521024" sldId="262"/>
            <ac:spMk id="21" creationId="{E843A7CE-4715-0D31-3C41-4C65E95BFE1B}"/>
          </ac:spMkLst>
        </pc:spChg>
        <pc:spChg chg="del">
          <ac:chgData name="Trần Thị Bích" userId="9d8effc8-766d-4e1d-b902-18f00c0dc3e8" providerId="ADAL" clId="{65A95DE9-60A2-4570-A5E8-D268BC5EE8AD}" dt="2024-02-23T16:29:08.461" v="470" actId="478"/>
          <ac:spMkLst>
            <pc:docMk/>
            <pc:sldMk cId="2428521024" sldId="262"/>
            <ac:spMk id="24" creationId="{414AA406-7C82-70BB-4FA8-31051708132E}"/>
          </ac:spMkLst>
        </pc:spChg>
        <pc:spChg chg="del">
          <ac:chgData name="Trần Thị Bích" userId="9d8effc8-766d-4e1d-b902-18f00c0dc3e8" providerId="ADAL" clId="{65A95DE9-60A2-4570-A5E8-D268BC5EE8AD}" dt="2024-02-23T16:29:08.461" v="470" actId="478"/>
          <ac:spMkLst>
            <pc:docMk/>
            <pc:sldMk cId="2428521024" sldId="262"/>
            <ac:spMk id="26" creationId="{32C96838-B276-534C-C567-31D93339740F}"/>
          </ac:spMkLst>
        </pc:spChg>
        <pc:spChg chg="del">
          <ac:chgData name="Trần Thị Bích" userId="9d8effc8-766d-4e1d-b902-18f00c0dc3e8" providerId="ADAL" clId="{65A95DE9-60A2-4570-A5E8-D268BC5EE8AD}" dt="2024-02-23T16:29:08.461" v="470" actId="478"/>
          <ac:spMkLst>
            <pc:docMk/>
            <pc:sldMk cId="2428521024" sldId="262"/>
            <ac:spMk id="27" creationId="{63336BF7-0D7A-EF03-75C3-85CE18F28DF1}"/>
          </ac:spMkLst>
        </pc:spChg>
        <pc:spChg chg="del">
          <ac:chgData name="Trần Thị Bích" userId="9d8effc8-766d-4e1d-b902-18f00c0dc3e8" providerId="ADAL" clId="{65A95DE9-60A2-4570-A5E8-D268BC5EE8AD}" dt="2024-02-23T16:29:08.461" v="470" actId="478"/>
          <ac:spMkLst>
            <pc:docMk/>
            <pc:sldMk cId="2428521024" sldId="262"/>
            <ac:spMk id="30" creationId="{3E799C39-50A7-0509-4122-4618C7408CA7}"/>
          </ac:spMkLst>
        </pc:spChg>
        <pc:spChg chg="del">
          <ac:chgData name="Trần Thị Bích" userId="9d8effc8-766d-4e1d-b902-18f00c0dc3e8" providerId="ADAL" clId="{65A95DE9-60A2-4570-A5E8-D268BC5EE8AD}" dt="2024-02-23T16:29:08.461" v="470" actId="478"/>
          <ac:spMkLst>
            <pc:docMk/>
            <pc:sldMk cId="2428521024" sldId="262"/>
            <ac:spMk id="32" creationId="{52805EAC-2F17-49A4-1C2D-9D646711A462}"/>
          </ac:spMkLst>
        </pc:spChg>
        <pc:spChg chg="add mod">
          <ac:chgData name="Trần Thị Bích" userId="9d8effc8-766d-4e1d-b902-18f00c0dc3e8" providerId="ADAL" clId="{65A95DE9-60A2-4570-A5E8-D268BC5EE8AD}" dt="2024-02-23T16:30:50.113" v="612" actId="123"/>
          <ac:spMkLst>
            <pc:docMk/>
            <pc:sldMk cId="2428521024" sldId="262"/>
            <ac:spMk id="33" creationId="{2E4CECAA-964E-8CD3-55FE-6D444A4E37E6}"/>
          </ac:spMkLst>
        </pc:spChg>
        <pc:spChg chg="add mod">
          <ac:chgData name="Trần Thị Bích" userId="9d8effc8-766d-4e1d-b902-18f00c0dc3e8" providerId="ADAL" clId="{65A95DE9-60A2-4570-A5E8-D268BC5EE8AD}" dt="2024-02-23T16:31:39.849" v="694" actId="1076"/>
          <ac:spMkLst>
            <pc:docMk/>
            <pc:sldMk cId="2428521024" sldId="262"/>
            <ac:spMk id="36" creationId="{72B9897A-759E-3906-F9B0-28041DDF8209}"/>
          </ac:spMkLst>
        </pc:spChg>
        <pc:spChg chg="add mod">
          <ac:chgData name="Trần Thị Bích" userId="9d8effc8-766d-4e1d-b902-18f00c0dc3e8" providerId="ADAL" clId="{65A95DE9-60A2-4570-A5E8-D268BC5EE8AD}" dt="2024-02-23T16:31:37.571" v="693" actId="1076"/>
          <ac:spMkLst>
            <pc:docMk/>
            <pc:sldMk cId="2428521024" sldId="262"/>
            <ac:spMk id="38" creationId="{C119B545-28DB-903C-7A86-9CA678294D66}"/>
          </ac:spMkLst>
        </pc:spChg>
        <pc:cxnChg chg="mod">
          <ac:chgData name="Trần Thị Bích" userId="9d8effc8-766d-4e1d-b902-18f00c0dc3e8" providerId="ADAL" clId="{65A95DE9-60A2-4570-A5E8-D268BC5EE8AD}" dt="2024-02-23T16:28:02.208" v="369" actId="1038"/>
          <ac:cxnSpMkLst>
            <pc:docMk/>
            <pc:sldMk cId="2428521024" sldId="262"/>
            <ac:cxnSpMk id="5" creationId="{9A0DE4A8-48B4-7AFA-6EBF-8CABB1786D98}"/>
          </ac:cxnSpMkLst>
        </pc:cxnChg>
        <pc:cxnChg chg="mod">
          <ac:chgData name="Trần Thị Bích" userId="9d8effc8-766d-4e1d-b902-18f00c0dc3e8" providerId="ADAL" clId="{65A95DE9-60A2-4570-A5E8-D268BC5EE8AD}" dt="2024-02-23T16:28:05.448" v="371" actId="1038"/>
          <ac:cxnSpMkLst>
            <pc:docMk/>
            <pc:sldMk cId="2428521024" sldId="262"/>
            <ac:cxnSpMk id="8" creationId="{6577514E-D3AD-5AC0-A6C8-2F2E47C65C68}"/>
          </ac:cxnSpMkLst>
        </pc:cxnChg>
        <pc:cxnChg chg="mod">
          <ac:chgData name="Trần Thị Bích" userId="9d8effc8-766d-4e1d-b902-18f00c0dc3e8" providerId="ADAL" clId="{65A95DE9-60A2-4570-A5E8-D268BC5EE8AD}" dt="2024-02-23T16:28:18.688" v="451" actId="14100"/>
          <ac:cxnSpMkLst>
            <pc:docMk/>
            <pc:sldMk cId="2428521024" sldId="262"/>
            <ac:cxnSpMk id="11" creationId="{75CA3BD0-BB7C-2726-C968-BBC06B6CE975}"/>
          </ac:cxnSpMkLst>
        </pc:cxnChg>
        <pc:cxnChg chg="del">
          <ac:chgData name="Trần Thị Bích" userId="9d8effc8-766d-4e1d-b902-18f00c0dc3e8" providerId="ADAL" clId="{65A95DE9-60A2-4570-A5E8-D268BC5EE8AD}" dt="2024-02-23T16:27:43.875" v="366" actId="478"/>
          <ac:cxnSpMkLst>
            <pc:docMk/>
            <pc:sldMk cId="2428521024" sldId="262"/>
            <ac:cxnSpMk id="14" creationId="{9FF5F0E2-C869-1172-87B8-5143D8C744D2}"/>
          </ac:cxnSpMkLst>
        </pc:cxnChg>
        <pc:cxnChg chg="del">
          <ac:chgData name="Trần Thị Bích" userId="9d8effc8-766d-4e1d-b902-18f00c0dc3e8" providerId="ADAL" clId="{65A95DE9-60A2-4570-A5E8-D268BC5EE8AD}" dt="2024-02-23T16:27:43.875" v="366" actId="478"/>
          <ac:cxnSpMkLst>
            <pc:docMk/>
            <pc:sldMk cId="2428521024" sldId="262"/>
            <ac:cxnSpMk id="15" creationId="{EDFE662D-7784-B31C-6629-F4F7E850B84E}"/>
          </ac:cxnSpMkLst>
        </pc:cxnChg>
        <pc:cxnChg chg="del">
          <ac:chgData name="Trần Thị Bích" userId="9d8effc8-766d-4e1d-b902-18f00c0dc3e8" providerId="ADAL" clId="{65A95DE9-60A2-4570-A5E8-D268BC5EE8AD}" dt="2024-02-23T16:27:43.875" v="366" actId="478"/>
          <ac:cxnSpMkLst>
            <pc:docMk/>
            <pc:sldMk cId="2428521024" sldId="262"/>
            <ac:cxnSpMk id="17" creationId="{475684A6-0054-85C3-7DA1-35D6251C35CB}"/>
          </ac:cxnSpMkLst>
        </pc:cxnChg>
        <pc:cxnChg chg="del">
          <ac:chgData name="Trần Thị Bích" userId="9d8effc8-766d-4e1d-b902-18f00c0dc3e8" providerId="ADAL" clId="{65A95DE9-60A2-4570-A5E8-D268BC5EE8AD}" dt="2024-02-23T16:29:08.461" v="470" actId="478"/>
          <ac:cxnSpMkLst>
            <pc:docMk/>
            <pc:sldMk cId="2428521024" sldId="262"/>
            <ac:cxnSpMk id="22" creationId="{53733A19-EBFC-6C38-9143-8CB40BA488C6}"/>
          </ac:cxnSpMkLst>
        </pc:cxnChg>
        <pc:cxnChg chg="mod">
          <ac:chgData name="Trần Thị Bích" userId="9d8effc8-766d-4e1d-b902-18f00c0dc3e8" providerId="ADAL" clId="{65A95DE9-60A2-4570-A5E8-D268BC5EE8AD}" dt="2024-02-23T16:29:22.866" v="501" actId="1035"/>
          <ac:cxnSpMkLst>
            <pc:docMk/>
            <pc:sldMk cId="2428521024" sldId="262"/>
            <ac:cxnSpMk id="23" creationId="{EEA22422-5125-FCE6-BAFD-742BC19817F2}"/>
          </ac:cxnSpMkLst>
        </pc:cxnChg>
        <pc:cxnChg chg="del">
          <ac:chgData name="Trần Thị Bích" userId="9d8effc8-766d-4e1d-b902-18f00c0dc3e8" providerId="ADAL" clId="{65A95DE9-60A2-4570-A5E8-D268BC5EE8AD}" dt="2024-02-23T16:29:08.461" v="470" actId="478"/>
          <ac:cxnSpMkLst>
            <pc:docMk/>
            <pc:sldMk cId="2428521024" sldId="262"/>
            <ac:cxnSpMk id="25" creationId="{1C9287F8-BD34-BB93-7FD6-5CCFCD9FD4D3}"/>
          </ac:cxnSpMkLst>
        </pc:cxnChg>
        <pc:cxnChg chg="del">
          <ac:chgData name="Trần Thị Bích" userId="9d8effc8-766d-4e1d-b902-18f00c0dc3e8" providerId="ADAL" clId="{65A95DE9-60A2-4570-A5E8-D268BC5EE8AD}" dt="2024-02-23T16:29:08.461" v="470" actId="478"/>
          <ac:cxnSpMkLst>
            <pc:docMk/>
            <pc:sldMk cId="2428521024" sldId="262"/>
            <ac:cxnSpMk id="28" creationId="{CDBA660F-CDD6-EE10-BD69-B0E32D9CDE02}"/>
          </ac:cxnSpMkLst>
        </pc:cxnChg>
        <pc:cxnChg chg="del">
          <ac:chgData name="Trần Thị Bích" userId="9d8effc8-766d-4e1d-b902-18f00c0dc3e8" providerId="ADAL" clId="{65A95DE9-60A2-4570-A5E8-D268BC5EE8AD}" dt="2024-02-23T16:29:08.461" v="470" actId="478"/>
          <ac:cxnSpMkLst>
            <pc:docMk/>
            <pc:sldMk cId="2428521024" sldId="262"/>
            <ac:cxnSpMk id="29" creationId="{8A502165-991B-D910-8819-6D4E77D1078C}"/>
          </ac:cxnSpMkLst>
        </pc:cxnChg>
        <pc:cxnChg chg="del">
          <ac:chgData name="Trần Thị Bích" userId="9d8effc8-766d-4e1d-b902-18f00c0dc3e8" providerId="ADAL" clId="{65A95DE9-60A2-4570-A5E8-D268BC5EE8AD}" dt="2024-02-23T16:29:08.461" v="470" actId="478"/>
          <ac:cxnSpMkLst>
            <pc:docMk/>
            <pc:sldMk cId="2428521024" sldId="262"/>
            <ac:cxnSpMk id="31" creationId="{C7EAD69B-7627-C086-939F-56BEDC752FB1}"/>
          </ac:cxnSpMkLst>
        </pc:cxnChg>
        <pc:cxnChg chg="add mod">
          <ac:chgData name="Trần Thị Bích" userId="9d8effc8-766d-4e1d-b902-18f00c0dc3e8" providerId="ADAL" clId="{65A95DE9-60A2-4570-A5E8-D268BC5EE8AD}" dt="2024-02-23T16:31:31.725" v="692" actId="1036"/>
          <ac:cxnSpMkLst>
            <pc:docMk/>
            <pc:sldMk cId="2428521024" sldId="262"/>
            <ac:cxnSpMk id="34" creationId="{11A80C11-D416-238E-9F94-F8B6AA7D60F2}"/>
          </ac:cxnSpMkLst>
        </pc:cxnChg>
        <pc:cxnChg chg="add mod">
          <ac:chgData name="Trần Thị Bích" userId="9d8effc8-766d-4e1d-b902-18f00c0dc3e8" providerId="ADAL" clId="{65A95DE9-60A2-4570-A5E8-D268BC5EE8AD}" dt="2024-02-23T16:31:31.725" v="692" actId="1036"/>
          <ac:cxnSpMkLst>
            <pc:docMk/>
            <pc:sldMk cId="2428521024" sldId="262"/>
            <ac:cxnSpMk id="35" creationId="{7DBAD5DD-48E5-74C8-6202-1C2CDE3E7C5D}"/>
          </ac:cxnSpMkLst>
        </pc:cxnChg>
        <pc:cxnChg chg="add mod">
          <ac:chgData name="Trần Thị Bích" userId="9d8effc8-766d-4e1d-b902-18f00c0dc3e8" providerId="ADAL" clId="{65A95DE9-60A2-4570-A5E8-D268BC5EE8AD}" dt="2024-02-23T16:31:31.725" v="692" actId="1036"/>
          <ac:cxnSpMkLst>
            <pc:docMk/>
            <pc:sldMk cId="2428521024" sldId="262"/>
            <ac:cxnSpMk id="37" creationId="{0523B6AA-41F2-DB23-94F4-76748D0DE359}"/>
          </ac:cxnSpMkLst>
        </pc:cxnChg>
        <pc:cxnChg chg="add mod">
          <ac:chgData name="Trần Thị Bích" userId="9d8effc8-766d-4e1d-b902-18f00c0dc3e8" providerId="ADAL" clId="{65A95DE9-60A2-4570-A5E8-D268BC5EE8AD}" dt="2024-02-23T16:31:54.014" v="705" actId="14100"/>
          <ac:cxnSpMkLst>
            <pc:docMk/>
            <pc:sldMk cId="2428521024" sldId="262"/>
            <ac:cxnSpMk id="39" creationId="{E2907816-7BC9-8521-0087-2213A7666F60}"/>
          </ac:cxnSpMkLst>
        </pc:cxnChg>
      </pc:sldChg>
      <pc:sldChg chg="addSp modSp add mod modAnim">
        <pc:chgData name="Trần Thị Bích" userId="9d8effc8-766d-4e1d-b902-18f00c0dc3e8" providerId="ADAL" clId="{65A95DE9-60A2-4570-A5E8-D268BC5EE8AD}" dt="2024-02-23T16:37:17.669" v="790" actId="1035"/>
        <pc:sldMkLst>
          <pc:docMk/>
          <pc:sldMk cId="2797699466" sldId="263"/>
        </pc:sldMkLst>
        <pc:spChg chg="mod">
          <ac:chgData name="Trần Thị Bích" userId="9d8effc8-766d-4e1d-b902-18f00c0dc3e8" providerId="ADAL" clId="{65A95DE9-60A2-4570-A5E8-D268BC5EE8AD}" dt="2024-02-23T16:33:10.460" v="710" actId="20577"/>
          <ac:spMkLst>
            <pc:docMk/>
            <pc:sldMk cId="2797699466" sldId="263"/>
            <ac:spMk id="2" creationId="{C26E1FFA-DCC0-61E2-1ACD-50076892BEE9}"/>
          </ac:spMkLst>
        </pc:spChg>
        <pc:spChg chg="mod">
          <ac:chgData name="Trần Thị Bích" userId="9d8effc8-766d-4e1d-b902-18f00c0dc3e8" providerId="ADAL" clId="{65A95DE9-60A2-4570-A5E8-D268BC5EE8AD}" dt="2024-02-23T16:34:55.202" v="750" actId="1035"/>
          <ac:spMkLst>
            <pc:docMk/>
            <pc:sldMk cId="2797699466" sldId="263"/>
            <ac:spMk id="3" creationId="{91A4AE84-1D87-6BD4-0F82-30E016A05571}"/>
          </ac:spMkLst>
        </pc:spChg>
        <pc:spChg chg="add mod">
          <ac:chgData name="Trần Thị Bích" userId="9d8effc8-766d-4e1d-b902-18f00c0dc3e8" providerId="ADAL" clId="{65A95DE9-60A2-4570-A5E8-D268BC5EE8AD}" dt="2024-02-23T16:37:17.669" v="790" actId="1035"/>
          <ac:spMkLst>
            <pc:docMk/>
            <pc:sldMk cId="2797699466" sldId="263"/>
            <ac:spMk id="4" creationId="{B8A4AFA2-A259-012A-2EB3-6A756E8EAA6A}"/>
          </ac:spMkLst>
        </pc:spChg>
      </pc:sldChg>
      <pc:sldChg chg="addSp delSp modSp add mod delAnim modAnim">
        <pc:chgData name="Trần Thị Bích" userId="9d8effc8-766d-4e1d-b902-18f00c0dc3e8" providerId="ADAL" clId="{65A95DE9-60A2-4570-A5E8-D268BC5EE8AD}" dt="2024-02-23T16:39:25.757" v="842" actId="1037"/>
        <pc:sldMkLst>
          <pc:docMk/>
          <pc:sldMk cId="733587427" sldId="264"/>
        </pc:sldMkLst>
        <pc:spChg chg="mod">
          <ac:chgData name="Trần Thị Bích" userId="9d8effc8-766d-4e1d-b902-18f00c0dc3e8" providerId="ADAL" clId="{65A95DE9-60A2-4570-A5E8-D268BC5EE8AD}" dt="2024-02-23T16:38:14.875" v="810" actId="403"/>
          <ac:spMkLst>
            <pc:docMk/>
            <pc:sldMk cId="733587427" sldId="264"/>
            <ac:spMk id="3" creationId="{91A4AE84-1D87-6BD4-0F82-30E016A05571}"/>
          </ac:spMkLst>
        </pc:spChg>
        <pc:spChg chg="del">
          <ac:chgData name="Trần Thị Bích" userId="9d8effc8-766d-4e1d-b902-18f00c0dc3e8" providerId="ADAL" clId="{65A95DE9-60A2-4570-A5E8-D268BC5EE8AD}" dt="2024-02-23T16:37:57.037" v="792" actId="478"/>
          <ac:spMkLst>
            <pc:docMk/>
            <pc:sldMk cId="733587427" sldId="264"/>
            <ac:spMk id="4" creationId="{B8A4AFA2-A259-012A-2EB3-6A756E8EAA6A}"/>
          </ac:spMkLst>
        </pc:spChg>
        <pc:cxnChg chg="add mod">
          <ac:chgData name="Trần Thị Bích" userId="9d8effc8-766d-4e1d-b902-18f00c0dc3e8" providerId="ADAL" clId="{65A95DE9-60A2-4570-A5E8-D268BC5EE8AD}" dt="2024-02-23T16:38:51.206" v="821" actId="1037"/>
          <ac:cxnSpMkLst>
            <pc:docMk/>
            <pc:sldMk cId="733587427" sldId="264"/>
            <ac:cxnSpMk id="5" creationId="{E0D702C9-73B3-F4DE-6D6A-C2063E18A34C}"/>
          </ac:cxnSpMkLst>
        </pc:cxnChg>
        <pc:cxnChg chg="add mod">
          <ac:chgData name="Trần Thị Bích" userId="9d8effc8-766d-4e1d-b902-18f00c0dc3e8" providerId="ADAL" clId="{65A95DE9-60A2-4570-A5E8-D268BC5EE8AD}" dt="2024-02-23T16:39:00.994" v="823" actId="1076"/>
          <ac:cxnSpMkLst>
            <pc:docMk/>
            <pc:sldMk cId="733587427" sldId="264"/>
            <ac:cxnSpMk id="6" creationId="{598921F4-682F-2781-F36E-F3046B908325}"/>
          </ac:cxnSpMkLst>
        </pc:cxnChg>
        <pc:cxnChg chg="add mod">
          <ac:chgData name="Trần Thị Bích" userId="9d8effc8-766d-4e1d-b902-18f00c0dc3e8" providerId="ADAL" clId="{65A95DE9-60A2-4570-A5E8-D268BC5EE8AD}" dt="2024-02-23T16:39:25.757" v="842" actId="1037"/>
          <ac:cxnSpMkLst>
            <pc:docMk/>
            <pc:sldMk cId="733587427" sldId="264"/>
            <ac:cxnSpMk id="7" creationId="{714FD693-567A-71D8-92C5-A18A2C7B142D}"/>
          </ac:cxnSpMkLst>
        </pc:cxnChg>
      </pc:sldChg>
      <pc:sldChg chg="addSp delSp modSp add mod ord delAnim modAnim">
        <pc:chgData name="Trần Thị Bích" userId="9d8effc8-766d-4e1d-b902-18f00c0dc3e8" providerId="ADAL" clId="{65A95DE9-60A2-4570-A5E8-D268BC5EE8AD}" dt="2024-02-23T16:41:06.696" v="925" actId="14100"/>
        <pc:sldMkLst>
          <pc:docMk/>
          <pc:sldMk cId="1485052765" sldId="265"/>
        </pc:sldMkLst>
        <pc:spChg chg="del">
          <ac:chgData name="Trần Thị Bích" userId="9d8effc8-766d-4e1d-b902-18f00c0dc3e8" providerId="ADAL" clId="{65A95DE9-60A2-4570-A5E8-D268BC5EE8AD}" dt="2024-02-23T16:39:49.644" v="846" actId="478"/>
          <ac:spMkLst>
            <pc:docMk/>
            <pc:sldMk cId="1485052765" sldId="265"/>
            <ac:spMk id="3" creationId="{91A4AE84-1D87-6BD4-0F82-30E016A05571}"/>
          </ac:spMkLst>
        </pc:spChg>
        <pc:spChg chg="mod">
          <ac:chgData name="Trần Thị Bích" userId="9d8effc8-766d-4e1d-b902-18f00c0dc3e8" providerId="ADAL" clId="{65A95DE9-60A2-4570-A5E8-D268BC5EE8AD}" dt="2024-02-23T16:40:07.755" v="850" actId="403"/>
          <ac:spMkLst>
            <pc:docMk/>
            <pc:sldMk cId="1485052765" sldId="265"/>
            <ac:spMk id="4" creationId="{B8A4AFA2-A259-012A-2EB3-6A756E8EAA6A}"/>
          </ac:spMkLst>
        </pc:spChg>
        <pc:cxnChg chg="add mod">
          <ac:chgData name="Trần Thị Bích" userId="9d8effc8-766d-4e1d-b902-18f00c0dc3e8" providerId="ADAL" clId="{65A95DE9-60A2-4570-A5E8-D268BC5EE8AD}" dt="2024-02-23T16:40:34.068" v="886" actId="14100"/>
          <ac:cxnSpMkLst>
            <pc:docMk/>
            <pc:sldMk cId="1485052765" sldId="265"/>
            <ac:cxnSpMk id="5" creationId="{07E138C5-0706-917D-7778-0B15E0699C64}"/>
          </ac:cxnSpMkLst>
        </pc:cxnChg>
        <pc:cxnChg chg="add mod">
          <ac:chgData name="Trần Thị Bích" userId="9d8effc8-766d-4e1d-b902-18f00c0dc3e8" providerId="ADAL" clId="{65A95DE9-60A2-4570-A5E8-D268BC5EE8AD}" dt="2024-02-23T16:40:44.619" v="895" actId="1037"/>
          <ac:cxnSpMkLst>
            <pc:docMk/>
            <pc:sldMk cId="1485052765" sldId="265"/>
            <ac:cxnSpMk id="6" creationId="{9046B475-9862-A07A-8ACE-8B13C462E38B}"/>
          </ac:cxnSpMkLst>
        </pc:cxnChg>
        <pc:cxnChg chg="add mod">
          <ac:chgData name="Trần Thị Bích" userId="9d8effc8-766d-4e1d-b902-18f00c0dc3e8" providerId="ADAL" clId="{65A95DE9-60A2-4570-A5E8-D268BC5EE8AD}" dt="2024-02-23T16:41:06.696" v="925" actId="14100"/>
          <ac:cxnSpMkLst>
            <pc:docMk/>
            <pc:sldMk cId="1485052765" sldId="265"/>
            <ac:cxnSpMk id="7" creationId="{5B9B7F56-AC06-AC3A-E811-60F4E8A35BCB}"/>
          </ac:cxnSpMkLst>
        </pc:cxnChg>
      </pc:sldChg>
      <pc:sldChg chg="addSp delSp modSp add mod delAnim">
        <pc:chgData name="Trần Thị Bích" userId="9d8effc8-766d-4e1d-b902-18f00c0dc3e8" providerId="ADAL" clId="{65A95DE9-60A2-4570-A5E8-D268BC5EE8AD}" dt="2024-02-23T16:59:32.247" v="1602" actId="1076"/>
        <pc:sldMkLst>
          <pc:docMk/>
          <pc:sldMk cId="2527200466" sldId="266"/>
        </pc:sldMkLst>
        <pc:spChg chg="mod">
          <ac:chgData name="Trần Thị Bích" userId="9d8effc8-766d-4e1d-b902-18f00c0dc3e8" providerId="ADAL" clId="{65A95DE9-60A2-4570-A5E8-D268BC5EE8AD}" dt="2024-02-23T16:43:17.559" v="933" actId="1076"/>
          <ac:spMkLst>
            <pc:docMk/>
            <pc:sldMk cId="2527200466" sldId="266"/>
            <ac:spMk id="2" creationId="{C26E1FFA-DCC0-61E2-1ACD-50076892BEE9}"/>
          </ac:spMkLst>
        </pc:spChg>
        <pc:spChg chg="del">
          <ac:chgData name="Trần Thị Bích" userId="9d8effc8-766d-4e1d-b902-18f00c0dc3e8" providerId="ADAL" clId="{65A95DE9-60A2-4570-A5E8-D268BC5EE8AD}" dt="2024-02-23T16:42:58.517" v="930" actId="478"/>
          <ac:spMkLst>
            <pc:docMk/>
            <pc:sldMk cId="2527200466" sldId="266"/>
            <ac:spMk id="3" creationId="{91A4AE84-1D87-6BD4-0F82-30E016A05571}"/>
          </ac:spMkLst>
        </pc:spChg>
        <pc:spChg chg="add del">
          <ac:chgData name="Trần Thị Bích" userId="9d8effc8-766d-4e1d-b902-18f00c0dc3e8" providerId="ADAL" clId="{65A95DE9-60A2-4570-A5E8-D268BC5EE8AD}" dt="2024-02-23T16:58:55.397" v="1596" actId="22"/>
          <ac:spMkLst>
            <pc:docMk/>
            <pc:sldMk cId="2527200466" sldId="266"/>
            <ac:spMk id="5" creationId="{0ACA105D-66E2-B029-C278-CCA297627DBA}"/>
          </ac:spMkLst>
        </pc:spChg>
        <pc:picChg chg="add mod">
          <ac:chgData name="Trần Thị Bích" userId="9d8effc8-766d-4e1d-b902-18f00c0dc3e8" providerId="ADAL" clId="{65A95DE9-60A2-4570-A5E8-D268BC5EE8AD}" dt="2024-02-23T16:59:06.312" v="1599" actId="14100"/>
          <ac:picMkLst>
            <pc:docMk/>
            <pc:sldMk cId="2527200466" sldId="266"/>
            <ac:picMk id="6" creationId="{23D080F5-8382-831F-E677-72D1C336D6EF}"/>
          </ac:picMkLst>
        </pc:picChg>
        <pc:picChg chg="add mod">
          <ac:chgData name="Trần Thị Bích" userId="9d8effc8-766d-4e1d-b902-18f00c0dc3e8" providerId="ADAL" clId="{65A95DE9-60A2-4570-A5E8-D268BC5EE8AD}" dt="2024-02-23T16:59:32.247" v="1602" actId="1076"/>
          <ac:picMkLst>
            <pc:docMk/>
            <pc:sldMk cId="2527200466" sldId="266"/>
            <ac:picMk id="7" creationId="{D45ECE05-4C6F-7709-2682-052324C19671}"/>
          </ac:picMkLst>
        </pc:picChg>
      </pc:sldChg>
      <pc:sldChg chg="addSp delSp modSp add mod delAnim modAnim">
        <pc:chgData name="Trần Thị Bích" userId="9d8effc8-766d-4e1d-b902-18f00c0dc3e8" providerId="ADAL" clId="{65A95DE9-60A2-4570-A5E8-D268BC5EE8AD}" dt="2024-02-23T16:53:45.443" v="1582" actId="14100"/>
        <pc:sldMkLst>
          <pc:docMk/>
          <pc:sldMk cId="38852197" sldId="267"/>
        </pc:sldMkLst>
        <pc:spChg chg="mod">
          <ac:chgData name="Trần Thị Bích" userId="9d8effc8-766d-4e1d-b902-18f00c0dc3e8" providerId="ADAL" clId="{65A95DE9-60A2-4570-A5E8-D268BC5EE8AD}" dt="2024-02-23T16:44:09.124" v="964" actId="1035"/>
          <ac:spMkLst>
            <pc:docMk/>
            <pc:sldMk cId="38852197" sldId="267"/>
            <ac:spMk id="2" creationId="{C26E1FFA-DCC0-61E2-1ACD-50076892BEE9}"/>
          </ac:spMkLst>
        </pc:spChg>
        <pc:spChg chg="add mod">
          <ac:chgData name="Trần Thị Bích" userId="9d8effc8-766d-4e1d-b902-18f00c0dc3e8" providerId="ADAL" clId="{65A95DE9-60A2-4570-A5E8-D268BC5EE8AD}" dt="2024-02-23T16:47:23.333" v="1051" actId="1035"/>
          <ac:spMkLst>
            <pc:docMk/>
            <pc:sldMk cId="38852197" sldId="267"/>
            <ac:spMk id="3" creationId="{800F8994-18D1-D743-59CD-1AE27CAEE688}"/>
          </ac:spMkLst>
        </pc:spChg>
        <pc:spChg chg="add mod">
          <ac:chgData name="Trần Thị Bích" userId="9d8effc8-766d-4e1d-b902-18f00c0dc3e8" providerId="ADAL" clId="{65A95DE9-60A2-4570-A5E8-D268BC5EE8AD}" dt="2024-02-23T16:49:20.433" v="1163" actId="1076"/>
          <ac:spMkLst>
            <pc:docMk/>
            <pc:sldMk cId="38852197" sldId="267"/>
            <ac:spMk id="6" creationId="{9B4B0C2F-8683-AD2B-48B8-202200237CEC}"/>
          </ac:spMkLst>
        </pc:spChg>
        <pc:spChg chg="add mod">
          <ac:chgData name="Trần Thị Bích" userId="9d8effc8-766d-4e1d-b902-18f00c0dc3e8" providerId="ADAL" clId="{65A95DE9-60A2-4570-A5E8-D268BC5EE8AD}" dt="2024-02-23T16:49:23.025" v="1164" actId="1076"/>
          <ac:spMkLst>
            <pc:docMk/>
            <pc:sldMk cId="38852197" sldId="267"/>
            <ac:spMk id="8" creationId="{3112CFEF-7202-3685-E6EF-68B31DF851B5}"/>
          </ac:spMkLst>
        </pc:spChg>
        <pc:spChg chg="add mod">
          <ac:chgData name="Trần Thị Bích" userId="9d8effc8-766d-4e1d-b902-18f00c0dc3e8" providerId="ADAL" clId="{65A95DE9-60A2-4570-A5E8-D268BC5EE8AD}" dt="2024-02-23T16:51:01.127" v="1279" actId="207"/>
          <ac:spMkLst>
            <pc:docMk/>
            <pc:sldMk cId="38852197" sldId="267"/>
            <ac:spMk id="15" creationId="{2F2F0E3C-EE8B-DCF3-5394-F6C55116696F}"/>
          </ac:spMkLst>
        </pc:spChg>
        <pc:spChg chg="add mod">
          <ac:chgData name="Trần Thị Bích" userId="9d8effc8-766d-4e1d-b902-18f00c0dc3e8" providerId="ADAL" clId="{65A95DE9-60A2-4570-A5E8-D268BC5EE8AD}" dt="2024-02-23T16:51:42.959" v="1329" actId="1076"/>
          <ac:spMkLst>
            <pc:docMk/>
            <pc:sldMk cId="38852197" sldId="267"/>
            <ac:spMk id="17" creationId="{793CD952-08CE-C47D-1812-45B145CB332B}"/>
          </ac:spMkLst>
        </pc:spChg>
        <pc:spChg chg="add mod">
          <ac:chgData name="Trần Thị Bích" userId="9d8effc8-766d-4e1d-b902-18f00c0dc3e8" providerId="ADAL" clId="{65A95DE9-60A2-4570-A5E8-D268BC5EE8AD}" dt="2024-02-23T16:51:54.323" v="1353" actId="1035"/>
          <ac:spMkLst>
            <pc:docMk/>
            <pc:sldMk cId="38852197" sldId="267"/>
            <ac:spMk id="19" creationId="{8462D379-C63C-4F65-D991-BF0CAC08B5B7}"/>
          </ac:spMkLst>
        </pc:spChg>
        <pc:spChg chg="add mod">
          <ac:chgData name="Trần Thị Bích" userId="9d8effc8-766d-4e1d-b902-18f00c0dc3e8" providerId="ADAL" clId="{65A95DE9-60A2-4570-A5E8-D268BC5EE8AD}" dt="2024-02-23T16:52:42.033" v="1359" actId="1076"/>
          <ac:spMkLst>
            <pc:docMk/>
            <pc:sldMk cId="38852197" sldId="267"/>
            <ac:spMk id="22" creationId="{E92D3265-AD03-AB05-E35D-17A8A077476D}"/>
          </ac:spMkLst>
        </pc:spChg>
        <pc:spChg chg="add mod">
          <ac:chgData name="Trần Thị Bích" userId="9d8effc8-766d-4e1d-b902-18f00c0dc3e8" providerId="ADAL" clId="{65A95DE9-60A2-4570-A5E8-D268BC5EE8AD}" dt="2024-02-23T16:53:08.317" v="1433" actId="1076"/>
          <ac:spMkLst>
            <pc:docMk/>
            <pc:sldMk cId="38852197" sldId="267"/>
            <ac:spMk id="25" creationId="{31375EBA-41EF-6471-E945-F0765AD7CC94}"/>
          </ac:spMkLst>
        </pc:spChg>
        <pc:cxnChg chg="add mod">
          <ac:chgData name="Trần Thị Bích" userId="9d8effc8-766d-4e1d-b902-18f00c0dc3e8" providerId="ADAL" clId="{65A95DE9-60A2-4570-A5E8-D268BC5EE8AD}" dt="2024-02-23T16:48:14.993" v="1054" actId="1076"/>
          <ac:cxnSpMkLst>
            <pc:docMk/>
            <pc:sldMk cId="38852197" sldId="267"/>
            <ac:cxnSpMk id="4" creationId="{20A8ADC8-31C1-A28B-BF93-726C45090B23}"/>
          </ac:cxnSpMkLst>
        </pc:cxnChg>
        <pc:cxnChg chg="add mod">
          <ac:chgData name="Trần Thị Bích" userId="9d8effc8-766d-4e1d-b902-18f00c0dc3e8" providerId="ADAL" clId="{65A95DE9-60A2-4570-A5E8-D268BC5EE8AD}" dt="2024-02-23T16:48:36.805" v="1151" actId="14100"/>
          <ac:cxnSpMkLst>
            <pc:docMk/>
            <pc:sldMk cId="38852197" sldId="267"/>
            <ac:cxnSpMk id="5" creationId="{BD3CC54A-4490-3308-E8E1-C9E5CEC4ED89}"/>
          </ac:cxnSpMkLst>
        </pc:cxnChg>
        <pc:cxnChg chg="add mod">
          <ac:chgData name="Trần Thị Bích" userId="9d8effc8-766d-4e1d-b902-18f00c0dc3e8" providerId="ADAL" clId="{65A95DE9-60A2-4570-A5E8-D268BC5EE8AD}" dt="2024-02-23T16:48:28.459" v="1123" actId="14100"/>
          <ac:cxnSpMkLst>
            <pc:docMk/>
            <pc:sldMk cId="38852197" sldId="267"/>
            <ac:cxnSpMk id="7" creationId="{E624B5B7-773B-CA83-820E-A42EE8A4797F}"/>
          </ac:cxnSpMkLst>
        </pc:cxnChg>
        <pc:cxnChg chg="add mod">
          <ac:chgData name="Trần Thị Bích" userId="9d8effc8-766d-4e1d-b902-18f00c0dc3e8" providerId="ADAL" clId="{65A95DE9-60A2-4570-A5E8-D268BC5EE8AD}" dt="2024-02-23T16:49:02.121" v="1162" actId="1038"/>
          <ac:cxnSpMkLst>
            <pc:docMk/>
            <pc:sldMk cId="38852197" sldId="267"/>
            <ac:cxnSpMk id="9" creationId="{4B2C7B0C-299B-2ABD-6CE0-43CF0CABE187}"/>
          </ac:cxnSpMkLst>
        </pc:cxnChg>
        <pc:cxnChg chg="add mod">
          <ac:chgData name="Trần Thị Bích" userId="9d8effc8-766d-4e1d-b902-18f00c0dc3e8" providerId="ADAL" clId="{65A95DE9-60A2-4570-A5E8-D268BC5EE8AD}" dt="2024-02-23T16:49:52.453" v="1167" actId="1076"/>
          <ac:cxnSpMkLst>
            <pc:docMk/>
            <pc:sldMk cId="38852197" sldId="267"/>
            <ac:cxnSpMk id="10" creationId="{DE8D9738-BB26-15FD-CF01-D366BDDA8167}"/>
          </ac:cxnSpMkLst>
        </pc:cxnChg>
        <pc:cxnChg chg="add mod">
          <ac:chgData name="Trần Thị Bích" userId="9d8effc8-766d-4e1d-b902-18f00c0dc3e8" providerId="ADAL" clId="{65A95DE9-60A2-4570-A5E8-D268BC5EE8AD}" dt="2024-02-23T16:50:03.632" v="1170" actId="1035"/>
          <ac:cxnSpMkLst>
            <pc:docMk/>
            <pc:sldMk cId="38852197" sldId="267"/>
            <ac:cxnSpMk id="11" creationId="{418DAF41-2E52-93D3-26F3-966D7310935B}"/>
          </ac:cxnSpMkLst>
        </pc:cxnChg>
        <pc:cxnChg chg="add mod">
          <ac:chgData name="Trần Thị Bích" userId="9d8effc8-766d-4e1d-b902-18f00c0dc3e8" providerId="ADAL" clId="{65A95DE9-60A2-4570-A5E8-D268BC5EE8AD}" dt="2024-02-23T16:50:17.368" v="1227" actId="14100"/>
          <ac:cxnSpMkLst>
            <pc:docMk/>
            <pc:sldMk cId="38852197" sldId="267"/>
            <ac:cxnSpMk id="12" creationId="{FC439D71-924D-8623-E7DA-7D0C403A0E5C}"/>
          </ac:cxnSpMkLst>
        </pc:cxnChg>
        <pc:cxnChg chg="add mod">
          <ac:chgData name="Trần Thị Bích" userId="9d8effc8-766d-4e1d-b902-18f00c0dc3e8" providerId="ADAL" clId="{65A95DE9-60A2-4570-A5E8-D268BC5EE8AD}" dt="2024-02-23T16:50:31.396" v="1272" actId="14100"/>
          <ac:cxnSpMkLst>
            <pc:docMk/>
            <pc:sldMk cId="38852197" sldId="267"/>
            <ac:cxnSpMk id="13" creationId="{F9C8B31D-88A2-6F76-599B-D3BBF0A2037E}"/>
          </ac:cxnSpMkLst>
        </pc:cxnChg>
        <pc:cxnChg chg="add del mod">
          <ac:chgData name="Trần Thị Bích" userId="9d8effc8-766d-4e1d-b902-18f00c0dc3e8" providerId="ADAL" clId="{65A95DE9-60A2-4570-A5E8-D268BC5EE8AD}" dt="2024-02-23T16:50:43.133" v="1275" actId="478"/>
          <ac:cxnSpMkLst>
            <pc:docMk/>
            <pc:sldMk cId="38852197" sldId="267"/>
            <ac:cxnSpMk id="14" creationId="{EA03E31B-A6F8-0EAD-1943-132649311B91}"/>
          </ac:cxnSpMkLst>
        </pc:cxnChg>
        <pc:cxnChg chg="add mod">
          <ac:chgData name="Trần Thị Bích" userId="9d8effc8-766d-4e1d-b902-18f00c0dc3e8" providerId="ADAL" clId="{65A95DE9-60A2-4570-A5E8-D268BC5EE8AD}" dt="2024-02-23T16:51:22.263" v="1326" actId="1035"/>
          <ac:cxnSpMkLst>
            <pc:docMk/>
            <pc:sldMk cId="38852197" sldId="267"/>
            <ac:cxnSpMk id="16" creationId="{6ED32EEB-5CC4-9153-FF13-F50D6ED35D89}"/>
          </ac:cxnSpMkLst>
        </pc:cxnChg>
        <pc:cxnChg chg="add mod">
          <ac:chgData name="Trần Thị Bích" userId="9d8effc8-766d-4e1d-b902-18f00c0dc3e8" providerId="ADAL" clId="{65A95DE9-60A2-4570-A5E8-D268BC5EE8AD}" dt="2024-02-23T16:51:49.388" v="1349" actId="14100"/>
          <ac:cxnSpMkLst>
            <pc:docMk/>
            <pc:sldMk cId="38852197" sldId="267"/>
            <ac:cxnSpMk id="18" creationId="{BE20957E-D08D-DA50-53C9-227F3B348B03}"/>
          </ac:cxnSpMkLst>
        </pc:cxnChg>
        <pc:cxnChg chg="add mod">
          <ac:chgData name="Trần Thị Bích" userId="9d8effc8-766d-4e1d-b902-18f00c0dc3e8" providerId="ADAL" clId="{65A95DE9-60A2-4570-A5E8-D268BC5EE8AD}" dt="2024-02-23T16:52:25.073" v="1355" actId="1076"/>
          <ac:cxnSpMkLst>
            <pc:docMk/>
            <pc:sldMk cId="38852197" sldId="267"/>
            <ac:cxnSpMk id="20" creationId="{1EFF35A0-56B4-43BC-A6FE-7F6289820B27}"/>
          </ac:cxnSpMkLst>
        </pc:cxnChg>
        <pc:cxnChg chg="add mod">
          <ac:chgData name="Trần Thị Bích" userId="9d8effc8-766d-4e1d-b902-18f00c0dc3e8" providerId="ADAL" clId="{65A95DE9-60A2-4570-A5E8-D268BC5EE8AD}" dt="2024-02-23T16:52:42.033" v="1359" actId="1076"/>
          <ac:cxnSpMkLst>
            <pc:docMk/>
            <pc:sldMk cId="38852197" sldId="267"/>
            <ac:cxnSpMk id="21" creationId="{65E98A60-A570-1BA5-309C-0D8B1551019D}"/>
          </ac:cxnSpMkLst>
        </pc:cxnChg>
        <pc:cxnChg chg="add mod">
          <ac:chgData name="Trần Thị Bích" userId="9d8effc8-766d-4e1d-b902-18f00c0dc3e8" providerId="ADAL" clId="{65A95DE9-60A2-4570-A5E8-D268BC5EE8AD}" dt="2024-02-23T16:53:05.188" v="1432" actId="14100"/>
          <ac:cxnSpMkLst>
            <pc:docMk/>
            <pc:sldMk cId="38852197" sldId="267"/>
            <ac:cxnSpMk id="24" creationId="{27108742-1469-781F-AF0A-CA01DDDA134F}"/>
          </ac:cxnSpMkLst>
        </pc:cxnChg>
        <pc:cxnChg chg="add mod">
          <ac:chgData name="Trần Thị Bích" userId="9d8effc8-766d-4e1d-b902-18f00c0dc3e8" providerId="ADAL" clId="{65A95DE9-60A2-4570-A5E8-D268BC5EE8AD}" dt="2024-02-23T16:53:36.302" v="1545" actId="14100"/>
          <ac:cxnSpMkLst>
            <pc:docMk/>
            <pc:sldMk cId="38852197" sldId="267"/>
            <ac:cxnSpMk id="26" creationId="{8A30631E-24AE-B624-D364-5E993DD041BD}"/>
          </ac:cxnSpMkLst>
        </pc:cxnChg>
        <pc:cxnChg chg="add mod">
          <ac:chgData name="Trần Thị Bích" userId="9d8effc8-766d-4e1d-b902-18f00c0dc3e8" providerId="ADAL" clId="{65A95DE9-60A2-4570-A5E8-D268BC5EE8AD}" dt="2024-02-23T16:53:45.443" v="1582" actId="14100"/>
          <ac:cxnSpMkLst>
            <pc:docMk/>
            <pc:sldMk cId="38852197" sldId="267"/>
            <ac:cxnSpMk id="27" creationId="{D7C3B123-3CC4-01D3-17DD-F8B8B43380B2}"/>
          </ac:cxnSpMkLst>
        </pc:cxnChg>
      </pc:sldChg>
      <pc:sldChg chg="add ord">
        <pc:chgData name="Trần Thị Bích" userId="9d8effc8-766d-4e1d-b902-18f00c0dc3e8" providerId="ADAL" clId="{65A95DE9-60A2-4570-A5E8-D268BC5EE8AD}" dt="2024-02-23T16:54:49.633" v="1587"/>
        <pc:sldMkLst>
          <pc:docMk/>
          <pc:sldMk cId="3234098624" sldId="268"/>
        </pc:sldMkLst>
      </pc:sldChg>
      <pc:sldChg chg="addSp modSp new mod modAnim">
        <pc:chgData name="Trần Thị Bích" userId="9d8effc8-766d-4e1d-b902-18f00c0dc3e8" providerId="ADAL" clId="{65A95DE9-60A2-4570-A5E8-D268BC5EE8AD}" dt="2024-02-23T16:58:30.272" v="1594" actId="14100"/>
        <pc:sldMkLst>
          <pc:docMk/>
          <pc:sldMk cId="830626234" sldId="269"/>
        </pc:sldMkLst>
        <pc:picChg chg="add mod">
          <ac:chgData name="Trần Thị Bích" userId="9d8effc8-766d-4e1d-b902-18f00c0dc3e8" providerId="ADAL" clId="{65A95DE9-60A2-4570-A5E8-D268BC5EE8AD}" dt="2024-02-23T16:58:30.272" v="1594" actId="14100"/>
          <ac:picMkLst>
            <pc:docMk/>
            <pc:sldMk cId="830626234" sldId="269"/>
            <ac:picMk id="2" creationId="{58AB8117-6FFB-0000-D6C0-DABB5810CC53}"/>
          </ac:picMkLst>
        </pc:picChg>
      </pc:sldChg>
      <pc:sldChg chg="addSp modSp new mod modAnim">
        <pc:chgData name="Trần Thị Bích" userId="9d8effc8-766d-4e1d-b902-18f00c0dc3e8" providerId="ADAL" clId="{65A95DE9-60A2-4570-A5E8-D268BC5EE8AD}" dt="2024-02-23T17:00:33.420" v="1615" actId="1076"/>
        <pc:sldMkLst>
          <pc:docMk/>
          <pc:sldMk cId="2020983099" sldId="270"/>
        </pc:sldMkLst>
        <pc:spChg chg="mod">
          <ac:chgData name="Trần Thị Bích" userId="9d8effc8-766d-4e1d-b902-18f00c0dc3e8" providerId="ADAL" clId="{65A95DE9-60A2-4570-A5E8-D268BC5EE8AD}" dt="2024-02-23T17:00:14.402" v="1604"/>
          <ac:spMkLst>
            <pc:docMk/>
            <pc:sldMk cId="2020983099" sldId="270"/>
            <ac:spMk id="3" creationId="{155BD199-EB57-DEB0-FB96-D88744AA33ED}"/>
          </ac:spMkLst>
        </pc:spChg>
        <pc:spChg chg="mod">
          <ac:chgData name="Trần Thị Bích" userId="9d8effc8-766d-4e1d-b902-18f00c0dc3e8" providerId="ADAL" clId="{65A95DE9-60A2-4570-A5E8-D268BC5EE8AD}" dt="2024-02-23T17:00:14.402" v="1604"/>
          <ac:spMkLst>
            <pc:docMk/>
            <pc:sldMk cId="2020983099" sldId="270"/>
            <ac:spMk id="4" creationId="{95089C98-A8FA-FF55-CAB4-98E21A0512E9}"/>
          </ac:spMkLst>
        </pc:spChg>
        <pc:spChg chg="add mod">
          <ac:chgData name="Trần Thị Bích" userId="9d8effc8-766d-4e1d-b902-18f00c0dc3e8" providerId="ADAL" clId="{65A95DE9-60A2-4570-A5E8-D268BC5EE8AD}" dt="2024-02-23T17:00:31.910" v="1614" actId="1076"/>
          <ac:spMkLst>
            <pc:docMk/>
            <pc:sldMk cId="2020983099" sldId="270"/>
            <ac:spMk id="8" creationId="{BE1C0E17-F49E-CF94-201B-933CACC32631}"/>
          </ac:spMkLst>
        </pc:spChg>
        <pc:grpChg chg="add mod">
          <ac:chgData name="Trần Thị Bích" userId="9d8effc8-766d-4e1d-b902-18f00c0dc3e8" providerId="ADAL" clId="{65A95DE9-60A2-4570-A5E8-D268BC5EE8AD}" dt="2024-02-23T17:00:14.402" v="1604"/>
          <ac:grpSpMkLst>
            <pc:docMk/>
            <pc:sldMk cId="2020983099" sldId="270"/>
            <ac:grpSpMk id="2" creationId="{709DDF71-398F-8631-E4F2-D67A10EB63F2}"/>
          </ac:grpSpMkLst>
        </pc:grpChg>
        <pc:picChg chg="add mod">
          <ac:chgData name="Trần Thị Bích" userId="9d8effc8-766d-4e1d-b902-18f00c0dc3e8" providerId="ADAL" clId="{65A95DE9-60A2-4570-A5E8-D268BC5EE8AD}" dt="2024-02-23T17:00:14.402" v="1604"/>
          <ac:picMkLst>
            <pc:docMk/>
            <pc:sldMk cId="2020983099" sldId="270"/>
            <ac:picMk id="5" creationId="{E8E77649-8322-2467-9FA3-BDC865EEEFA4}"/>
          </ac:picMkLst>
        </pc:picChg>
        <pc:picChg chg="add mod">
          <ac:chgData name="Trần Thị Bích" userId="9d8effc8-766d-4e1d-b902-18f00c0dc3e8" providerId="ADAL" clId="{65A95DE9-60A2-4570-A5E8-D268BC5EE8AD}" dt="2024-02-23T17:00:14.402" v="1604"/>
          <ac:picMkLst>
            <pc:docMk/>
            <pc:sldMk cId="2020983099" sldId="270"/>
            <ac:picMk id="6" creationId="{FC05F317-3220-912A-F64B-781C8FC9CB0B}"/>
          </ac:picMkLst>
        </pc:picChg>
        <pc:picChg chg="add mod">
          <ac:chgData name="Trần Thị Bích" userId="9d8effc8-766d-4e1d-b902-18f00c0dc3e8" providerId="ADAL" clId="{65A95DE9-60A2-4570-A5E8-D268BC5EE8AD}" dt="2024-02-23T17:00:33.420" v="1615" actId="1076"/>
          <ac:picMkLst>
            <pc:docMk/>
            <pc:sldMk cId="2020983099" sldId="270"/>
            <ac:picMk id="7" creationId="{67083513-6B22-9B4B-C83F-95B61DEF7ED7}"/>
          </ac:picMkLst>
        </pc:picChg>
      </pc:sldChg>
      <pc:sldChg chg="addSp delSp modSp new mod setBg modAnim">
        <pc:chgData name="Trần Thị Bích" userId="9d8effc8-766d-4e1d-b902-18f00c0dc3e8" providerId="ADAL" clId="{65A95DE9-60A2-4570-A5E8-D268BC5EE8AD}" dt="2024-02-23T17:01:35.730" v="1625"/>
        <pc:sldMkLst>
          <pc:docMk/>
          <pc:sldMk cId="3040536023" sldId="271"/>
        </pc:sldMkLst>
        <pc:spChg chg="add del">
          <ac:chgData name="Trần Thị Bích" userId="9d8effc8-766d-4e1d-b902-18f00c0dc3e8" providerId="ADAL" clId="{65A95DE9-60A2-4570-A5E8-D268BC5EE8AD}" dt="2024-02-23T17:01:24.158" v="1619" actId="26606"/>
          <ac:spMkLst>
            <pc:docMk/>
            <pc:sldMk cId="3040536023" sldId="271"/>
            <ac:spMk id="8" creationId="{7AA67C3D-6D28-4C64-81F8-295FC9396EB6}"/>
          </ac:spMkLst>
        </pc:spChg>
        <pc:spChg chg="add del">
          <ac:chgData name="Trần Thị Bích" userId="9d8effc8-766d-4e1d-b902-18f00c0dc3e8" providerId="ADAL" clId="{65A95DE9-60A2-4570-A5E8-D268BC5EE8AD}" dt="2024-02-23T17:01:24.158" v="1619" actId="26606"/>
          <ac:spMkLst>
            <pc:docMk/>
            <pc:sldMk cId="3040536023" sldId="271"/>
            <ac:spMk id="10" creationId="{8DBEAE55-3EA1-41D7-A212-5F7D8986C1F2}"/>
          </ac:spMkLst>
        </pc:spChg>
        <pc:spChg chg="add del">
          <ac:chgData name="Trần Thị Bích" userId="9d8effc8-766d-4e1d-b902-18f00c0dc3e8" providerId="ADAL" clId="{65A95DE9-60A2-4570-A5E8-D268BC5EE8AD}" dt="2024-02-23T17:01:24.158" v="1619" actId="26606"/>
          <ac:spMkLst>
            <pc:docMk/>
            <pc:sldMk cId="3040536023" sldId="271"/>
            <ac:spMk id="12" creationId="{CFC5F0E7-644F-4101-BE72-12825CF537E7}"/>
          </ac:spMkLst>
        </pc:spChg>
        <pc:spChg chg="add del">
          <ac:chgData name="Trần Thị Bích" userId="9d8effc8-766d-4e1d-b902-18f00c0dc3e8" providerId="ADAL" clId="{65A95DE9-60A2-4570-A5E8-D268BC5EE8AD}" dt="2024-02-23T17:01:24.158" v="1619" actId="26606"/>
          <ac:spMkLst>
            <pc:docMk/>
            <pc:sldMk cId="3040536023" sldId="271"/>
            <ac:spMk id="14" creationId="{74283919-7E00-4FC2-BFC9-3F56E58808F7}"/>
          </ac:spMkLst>
        </pc:spChg>
        <pc:spChg chg="add del">
          <ac:chgData name="Trần Thị Bích" userId="9d8effc8-766d-4e1d-b902-18f00c0dc3e8" providerId="ADAL" clId="{65A95DE9-60A2-4570-A5E8-D268BC5EE8AD}" dt="2024-02-23T17:01:24.158" v="1619" actId="26606"/>
          <ac:spMkLst>
            <pc:docMk/>
            <pc:sldMk cId="3040536023" sldId="271"/>
            <ac:spMk id="16" creationId="{2217FF4A-5EDF-43B7-90EE-BDD9F1E9EAC2}"/>
          </ac:spMkLst>
        </pc:spChg>
        <pc:spChg chg="add del">
          <ac:chgData name="Trần Thị Bích" userId="9d8effc8-766d-4e1d-b902-18f00c0dc3e8" providerId="ADAL" clId="{65A95DE9-60A2-4570-A5E8-D268BC5EE8AD}" dt="2024-02-23T17:01:27.672" v="1621" actId="26606"/>
          <ac:spMkLst>
            <pc:docMk/>
            <pc:sldMk cId="3040536023" sldId="271"/>
            <ac:spMk id="18" creationId="{A169D286-F4D7-4C8B-A6BD-D05384C7F1D8}"/>
          </ac:spMkLst>
        </pc:spChg>
        <pc:spChg chg="add del">
          <ac:chgData name="Trần Thị Bích" userId="9d8effc8-766d-4e1d-b902-18f00c0dc3e8" providerId="ADAL" clId="{65A95DE9-60A2-4570-A5E8-D268BC5EE8AD}" dt="2024-02-23T17:01:27.672" v="1621" actId="26606"/>
          <ac:spMkLst>
            <pc:docMk/>
            <pc:sldMk cId="3040536023" sldId="271"/>
            <ac:spMk id="19" creationId="{39E8235E-135E-4261-8F54-2B316E493C42}"/>
          </ac:spMkLst>
        </pc:spChg>
        <pc:spChg chg="add del">
          <ac:chgData name="Trần Thị Bích" userId="9d8effc8-766d-4e1d-b902-18f00c0dc3e8" providerId="ADAL" clId="{65A95DE9-60A2-4570-A5E8-D268BC5EE8AD}" dt="2024-02-23T17:01:27.672" v="1621" actId="26606"/>
          <ac:spMkLst>
            <pc:docMk/>
            <pc:sldMk cId="3040536023" sldId="271"/>
            <ac:spMk id="20" creationId="{D4ED8EC3-4D57-4620-93CE-4E6661F09A3E}"/>
          </ac:spMkLst>
        </pc:spChg>
        <pc:spChg chg="add del">
          <ac:chgData name="Trần Thị Bích" userId="9d8effc8-766d-4e1d-b902-18f00c0dc3e8" providerId="ADAL" clId="{65A95DE9-60A2-4570-A5E8-D268BC5EE8AD}" dt="2024-02-23T17:01:27.672" v="1621" actId="26606"/>
          <ac:spMkLst>
            <pc:docMk/>
            <pc:sldMk cId="3040536023" sldId="271"/>
            <ac:spMk id="21" creationId="{83BCB34A-2F40-4F41-8488-A134C1C155B7}"/>
          </ac:spMkLst>
        </pc:spChg>
        <pc:spChg chg="add del">
          <ac:chgData name="Trần Thị Bích" userId="9d8effc8-766d-4e1d-b902-18f00c0dc3e8" providerId="ADAL" clId="{65A95DE9-60A2-4570-A5E8-D268BC5EE8AD}" dt="2024-02-23T17:01:27.672" v="1621" actId="26606"/>
          <ac:spMkLst>
            <pc:docMk/>
            <pc:sldMk cId="3040536023" sldId="271"/>
            <ac:spMk id="22" creationId="{F78382DC-4207-465E-B379-1E16448AA222}"/>
          </ac:spMkLst>
        </pc:spChg>
        <pc:spChg chg="add del">
          <ac:chgData name="Trần Thị Bích" userId="9d8effc8-766d-4e1d-b902-18f00c0dc3e8" providerId="ADAL" clId="{65A95DE9-60A2-4570-A5E8-D268BC5EE8AD}" dt="2024-02-23T17:01:31.526" v="1623" actId="26606"/>
          <ac:spMkLst>
            <pc:docMk/>
            <pc:sldMk cId="3040536023" sldId="271"/>
            <ac:spMk id="24" creationId="{A9F529C3-C941-49FD-8C67-82F134F64BDB}"/>
          </ac:spMkLst>
        </pc:spChg>
        <pc:spChg chg="add del">
          <ac:chgData name="Trần Thị Bích" userId="9d8effc8-766d-4e1d-b902-18f00c0dc3e8" providerId="ADAL" clId="{65A95DE9-60A2-4570-A5E8-D268BC5EE8AD}" dt="2024-02-23T17:01:31.526" v="1623" actId="26606"/>
          <ac:spMkLst>
            <pc:docMk/>
            <pc:sldMk cId="3040536023" sldId="271"/>
            <ac:spMk id="25" creationId="{20586029-32A0-47E5-9AEC-AE3ABA6B94D0}"/>
          </ac:spMkLst>
        </pc:spChg>
        <pc:picChg chg="add del mod ord">
          <ac:chgData name="Trần Thị Bích" userId="9d8effc8-766d-4e1d-b902-18f00c0dc3e8" providerId="ADAL" clId="{65A95DE9-60A2-4570-A5E8-D268BC5EE8AD}" dt="2024-02-23T17:01:35.730" v="1625"/>
          <ac:picMkLst>
            <pc:docMk/>
            <pc:sldMk cId="3040536023" sldId="271"/>
            <ac:picMk id="2" creationId="{09F8ABAB-E65F-675F-BDB9-F8CB4813F0D2}"/>
          </ac:picMkLst>
        </pc:picChg>
        <pc:picChg chg="add del mod">
          <ac:chgData name="Trần Thị Bích" userId="9d8effc8-766d-4e1d-b902-18f00c0dc3e8" providerId="ADAL" clId="{65A95DE9-60A2-4570-A5E8-D268BC5EE8AD}" dt="2024-02-23T17:01:35.730" v="1625"/>
          <ac:picMkLst>
            <pc:docMk/>
            <pc:sldMk cId="3040536023" sldId="271"/>
            <ac:picMk id="3" creationId="{2B5112AD-F2AE-DB02-4C84-EA79FBCA58D4}"/>
          </ac:picMkLst>
        </pc:picChg>
        <pc:cxnChg chg="add del">
          <ac:chgData name="Trần Thị Bích" userId="9d8effc8-766d-4e1d-b902-18f00c0dc3e8" providerId="ADAL" clId="{65A95DE9-60A2-4570-A5E8-D268BC5EE8AD}" dt="2024-02-23T17:01:31.526" v="1623" actId="26606"/>
          <ac:cxnSpMkLst>
            <pc:docMk/>
            <pc:sldMk cId="3040536023" sldId="271"/>
            <ac:cxnSpMk id="26" creationId="{8C730EAB-A532-4295-A302-FB4B90DB9F5E}"/>
          </ac:cxnSpMkLst>
        </pc:cxnChg>
      </pc:sldChg>
      <pc:sldChg chg="add">
        <pc:chgData name="Trần Thị Bích" userId="9d8effc8-766d-4e1d-b902-18f00c0dc3e8" providerId="ADAL" clId="{65A95DE9-60A2-4570-A5E8-D268BC5EE8AD}" dt="2024-02-23T17:01:48.830" v="1626"/>
        <pc:sldMkLst>
          <pc:docMk/>
          <pc:sldMk cId="4080072699" sldId="2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18366E-9155-4253-93F9-60CBBE7E00AF}" type="datetimeFigureOut">
              <a:rPr lang="en-US" smtClean="0"/>
              <a:t>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AE163-4F31-4730-892C-AB4EFE271A4E}" type="slidenum">
              <a:rPr lang="en-US" smtClean="0"/>
              <a:t>‹#›</a:t>
            </a:fld>
            <a:endParaRPr lang="en-US"/>
          </a:p>
        </p:txBody>
      </p:sp>
    </p:spTree>
    <p:extLst>
      <p:ext uri="{BB962C8B-B14F-4D97-AF65-F5344CB8AC3E}">
        <p14:creationId xmlns:p14="http://schemas.microsoft.com/office/powerpoint/2010/main" val="221531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73101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pic>
        <p:nvPicPr>
          <p:cNvPr id="12" name="Picture 11"/>
          <p:cNvPicPr>
            <a:picLocks noChangeAspect="1"/>
          </p:cNvPicPr>
          <p:nvPr userDrawn="1"/>
        </p:nvPicPr>
        <p:blipFill>
          <a:blip r:embed="rId6"/>
          <a:stretch>
            <a:fillRect/>
          </a:stretch>
        </p:blipFill>
        <p:spPr>
          <a:xfrm>
            <a:off x="-5112616" y="-1247833"/>
            <a:ext cx="17680425" cy="14586162"/>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194601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2/25/2024</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860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163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05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2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13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46684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4407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0"/>
            <a:ext cx="2058232" cy="1801340"/>
          </a:xfrm>
          <a:prstGeom prst="rect">
            <a:avLst/>
          </a:prstGeom>
        </p:spPr>
      </p:pic>
      <p:pic>
        <p:nvPicPr>
          <p:cNvPr id="6" name="Picture 5"/>
          <p:cNvPicPr>
            <a:picLocks noChangeAspect="1"/>
          </p:cNvPicPr>
          <p:nvPr userDrawn="1"/>
        </p:nvPicPr>
        <p:blipFill>
          <a:blip r:embed="rId4"/>
          <a:stretch>
            <a:fillRect/>
          </a:stretch>
        </p:blipFill>
        <p:spPr>
          <a:xfrm>
            <a:off x="-5112616" y="-1247833"/>
            <a:ext cx="17680425" cy="14586162"/>
          </a:xfrm>
          <a:prstGeom prst="rect">
            <a:avLst/>
          </a:prstGeom>
        </p:spPr>
      </p:pic>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42599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077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pic>
        <p:nvPicPr>
          <p:cNvPr id="12" name="Picture 11"/>
          <p:cNvPicPr>
            <a:picLocks noChangeAspect="1"/>
          </p:cNvPicPr>
          <p:nvPr userDrawn="1"/>
        </p:nvPicPr>
        <p:blipFill>
          <a:blip r:embed="rId6"/>
          <a:stretch>
            <a:fillRect/>
          </a:stretch>
        </p:blipFill>
        <p:spPr>
          <a:xfrm>
            <a:off x="-5112616" y="-1247833"/>
            <a:ext cx="17680425" cy="14586162"/>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72021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50756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41448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3" name="Picture 2"/>
          <p:cNvPicPr>
            <a:picLocks noChangeAspect="1"/>
          </p:cNvPicPr>
          <p:nvPr userDrawn="1"/>
        </p:nvPicPr>
        <p:blipFill>
          <a:blip r:embed="rId3"/>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A8C2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5088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hyperlink" Target="https://www.facebook.com/groups/629898828017053" TargetMode="External"/><Relationship Id="rId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1.JPG"/><Relationship Id="rId5" Type="http://schemas.openxmlformats.org/officeDocument/2006/relationships/theme" Target="../theme/theme3.xml"/><Relationship Id="rId4" Type="http://schemas.openxmlformats.org/officeDocument/2006/relationships/slideLayout" Target="../slideLayouts/slideLayout14.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dirty="0" err="1">
                <a:ln>
                  <a:noFill/>
                </a:ln>
                <a:solidFill>
                  <a:srgbClr val="FA8C20"/>
                </a:solidFill>
                <a:effectLst/>
                <a:uLnTx/>
                <a:uFillTx/>
                <a:latin typeface="#9Slide07 HoneyCream" pitchFamily="2" charset="0"/>
                <a:ea typeface="+mj-ea"/>
                <a:cs typeface="+mj-cs"/>
                <a:sym typeface="Arial"/>
              </a:rPr>
              <a:t>Măng</a:t>
            </a:r>
            <a:r>
              <a:rPr kumimoji="0" lang="en-US" sz="32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rPr>
              <a:t> Non</a:t>
            </a: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rgbClr val="FA8C20"/>
                </a:solidFill>
                <a:effectLst/>
                <a:uLnTx/>
                <a:uFillTx/>
                <a:latin typeface="#9Slide07 HoneyCream" pitchFamily="2" charset="0"/>
                <a:ea typeface="+mj-ea"/>
                <a:cs typeface="+mj-cs"/>
                <a:sym typeface="Arial"/>
              </a:rPr>
              <a:t>Măng</a:t>
            </a:r>
            <a:r>
              <a:rPr kumimoji="0" lang="en-US" sz="2400" b="0" i="0" u="none" strike="noStrike" kern="1200" cap="none" spc="0" normalizeH="0" baseline="0" noProof="0" dirty="0">
                <a:ln>
                  <a:noFill/>
                </a:ln>
                <a:solidFill>
                  <a:srgbClr val="FA8C20"/>
                </a:solidFill>
                <a:effectLst/>
                <a:uLnTx/>
                <a:uFillTx/>
                <a:latin typeface="#9Slide07 HoneyCream" pitchFamily="2" charset="0"/>
                <a:ea typeface="+mj-ea"/>
                <a:cs typeface="+mj-cs"/>
                <a:sym typeface="Arial"/>
              </a:rPr>
              <a:t> Non</a:t>
            </a:r>
          </a:p>
        </p:txBody>
      </p:sp>
    </p:spTree>
    <p:extLst>
      <p:ext uri="{BB962C8B-B14F-4D97-AF65-F5344CB8AC3E}">
        <p14:creationId xmlns:p14="http://schemas.microsoft.com/office/powerpoint/2010/main" val="272875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7"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047643586"/>
      </p:ext>
    </p:extLst>
  </p:cSld>
  <p:clrMap bg1="lt1" tx1="dk1" bg2="lt2" tx2="dk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2009726" y="-243220"/>
            <a:ext cx="1804572" cy="2542252"/>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82433762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283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035269" y="520248"/>
            <a:ext cx="10121462"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r>
              <a:rPr kumimoji="0" lang="en-US"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lang="vi-VN" altLang="zh-CN" sz="3600" b="1" spc="3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Tìm trạng ngữ của mỗi câu trong các đoạn văn dưới đây:</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504497" y="1734215"/>
            <a:ext cx="11088415" cy="2677656"/>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a. Mùa đông, bà tôi thường lấy những mảnh giẻ rách, bao tải cũ lót chỗ cho mèo nằm. Khi đi chợ, bà tôi mua cá nhỏ kho riêng trong một cái niêu đất xinh xắn, gọi là nồi cá mèo. Mỗi khi ăn cơm, bà tôi để riêng một cái đĩa nhỏ, xới ít cơm nóng và trộn chút cá kho vào cơm làm thức ăn cho mèo.</a:t>
            </a:r>
          </a:p>
          <a:p>
            <a:pPr lvl="0" algn="r"/>
            <a:r>
              <a:rPr lang="vi-VN" sz="2800" i="1" dirty="0">
                <a:solidFill>
                  <a:prstClr val="black"/>
                </a:solidFill>
                <a:latin typeface="Cambria" panose="02040503050406030204" pitchFamily="18" charset="0"/>
                <a:ea typeface="Cambria" panose="02040503050406030204" pitchFamily="18" charset="0"/>
              </a:rPr>
              <a:t>(Lê Phương Liên)</a:t>
            </a:r>
            <a:endParaRPr kumimoji="0" lang="en-US" sz="28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8A4AFA2-A259-012A-2EB3-6A756E8EAA6A}"/>
              </a:ext>
            </a:extLst>
          </p:cNvPr>
          <p:cNvSpPr txBox="1"/>
          <p:nvPr/>
        </p:nvSpPr>
        <p:spPr>
          <a:xfrm>
            <a:off x="504497" y="4280718"/>
            <a:ext cx="11183006" cy="2246769"/>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 Một giờ sau cơn dông, người ta hầu như không nhận thấy trời hè vừa ủ dột. Mùa hè, mặt đất cũng chóng khô như đôi má em bé. Quanh các luống kim hương, vô số bướm chập chờn trông như những tia sáng lập loè của các đoá đèn hoa. </a:t>
            </a:r>
          </a:p>
          <a:p>
            <a:pPr lvl="0" algn="r"/>
            <a:r>
              <a:rPr lang="vi-VN" sz="2800" i="1" dirty="0">
                <a:solidFill>
                  <a:prstClr val="black"/>
                </a:solidFill>
                <a:latin typeface="Cambria" panose="02040503050406030204" pitchFamily="18" charset="0"/>
                <a:ea typeface="Cambria" panose="02040503050406030204" pitchFamily="18" charset="0"/>
              </a:rPr>
              <a:t>(Theo Vích-to Huy-gô)</a:t>
            </a:r>
            <a:endParaRPr kumimoji="0" lang="en-US" sz="28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9769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035269" y="520248"/>
            <a:ext cx="10121462"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r>
              <a:rPr kumimoji="0" lang="en-US"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lang="vi-VN" altLang="zh-CN" sz="3600" b="1" spc="3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Tìm trạng ngữ của mỗi câu trong các đoạn văn dưới đây:</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504497" y="1891865"/>
            <a:ext cx="11088415" cy="3970318"/>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a. Mùa đông, bà tôi thường lấy những mảnh giẻ rách, bao tải cũ lót chỗ cho mèo nằm. Khi đi chợ, bà tôi mua cá nhỏ kho riêng trong một cái niêu đất xinh xắn, gọi là nồi cá mèo. Mỗi khi ăn cơm, bà tôi để riêng một cái đĩa nhỏ, xới ít cơm nóng và trộn chút cá kho vào cơm làm thức ăn cho mèo.</a:t>
            </a:r>
          </a:p>
          <a:p>
            <a:pPr lvl="0" algn="r"/>
            <a:r>
              <a:rPr lang="vi-VN" sz="3600" i="1" dirty="0">
                <a:solidFill>
                  <a:prstClr val="black"/>
                </a:solidFill>
                <a:latin typeface="Cambria" panose="02040503050406030204" pitchFamily="18" charset="0"/>
                <a:ea typeface="Cambria" panose="02040503050406030204" pitchFamily="18" charset="0"/>
              </a:rPr>
              <a:t>(Lê Phương Liên)</a:t>
            </a:r>
            <a:endParaRPr kumimoji="0" lang="en-US" sz="36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E0D702C9-73B3-F4DE-6D6A-C2063E18A34C}"/>
              </a:ext>
            </a:extLst>
          </p:cNvPr>
          <p:cNvCxnSpPr/>
          <p:nvPr/>
        </p:nvCxnSpPr>
        <p:spPr>
          <a:xfrm>
            <a:off x="1124609" y="2430309"/>
            <a:ext cx="2011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98921F4-682F-2781-F36E-F3046B908325}"/>
              </a:ext>
            </a:extLst>
          </p:cNvPr>
          <p:cNvCxnSpPr/>
          <p:nvPr/>
        </p:nvCxnSpPr>
        <p:spPr>
          <a:xfrm>
            <a:off x="7120761" y="2982102"/>
            <a:ext cx="2011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14FD693-567A-71D8-92C5-A18A2C7B142D}"/>
              </a:ext>
            </a:extLst>
          </p:cNvPr>
          <p:cNvCxnSpPr/>
          <p:nvPr/>
        </p:nvCxnSpPr>
        <p:spPr>
          <a:xfrm>
            <a:off x="3011217" y="4075179"/>
            <a:ext cx="301752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587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035269" y="520248"/>
            <a:ext cx="10121462"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r>
              <a:rPr kumimoji="0" lang="en-US"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lang="vi-VN" altLang="zh-CN" sz="3600" b="1" spc="3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Tìm trạng ngữ của mỗi câu trong các đoạn văn dưới đây:</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sp>
        <p:nvSpPr>
          <p:cNvPr id="4" name="TextBox 3">
            <a:extLst>
              <a:ext uri="{FF2B5EF4-FFF2-40B4-BE49-F238E27FC236}">
                <a16:creationId xmlns:a16="http://schemas.microsoft.com/office/drawing/2014/main" id="{B8A4AFA2-A259-012A-2EB3-6A756E8EAA6A}"/>
              </a:ext>
            </a:extLst>
          </p:cNvPr>
          <p:cNvSpPr txBox="1"/>
          <p:nvPr/>
        </p:nvSpPr>
        <p:spPr>
          <a:xfrm>
            <a:off x="504497" y="1968443"/>
            <a:ext cx="11183006" cy="3416320"/>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b. Một giờ sau cơn dông, người ta hầu như không nhận thấy trời hè vừa ủ dột. Mùa hè, mặt đất cũng chóng khô như đôi má em bé. Quanh các luống kim hương, vô số bướm chập chờn trông như những tia sáng lập loè của các đoá đèn hoa. </a:t>
            </a:r>
          </a:p>
          <a:p>
            <a:pPr lvl="0" algn="r"/>
            <a:r>
              <a:rPr lang="vi-VN" sz="3600" i="1" dirty="0">
                <a:solidFill>
                  <a:prstClr val="black"/>
                </a:solidFill>
                <a:latin typeface="Cambria" panose="02040503050406030204" pitchFamily="18" charset="0"/>
                <a:ea typeface="Cambria" panose="02040503050406030204" pitchFamily="18" charset="0"/>
              </a:rPr>
              <a:t>(Theo Vích-to Huy-gô)</a:t>
            </a:r>
            <a:endParaRPr kumimoji="0" lang="en-US" sz="36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07E138C5-0706-917D-7778-0B15E0699C64}"/>
              </a:ext>
            </a:extLst>
          </p:cNvPr>
          <p:cNvCxnSpPr/>
          <p:nvPr/>
        </p:nvCxnSpPr>
        <p:spPr>
          <a:xfrm>
            <a:off x="1077309" y="2514393"/>
            <a:ext cx="42976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046B475-9862-A07A-8ACE-8B13C462E38B}"/>
              </a:ext>
            </a:extLst>
          </p:cNvPr>
          <p:cNvCxnSpPr/>
          <p:nvPr/>
        </p:nvCxnSpPr>
        <p:spPr>
          <a:xfrm>
            <a:off x="5202623" y="3050419"/>
            <a:ext cx="146304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B9B7F56-AC06-AC3A-E811-60F4E8A35BCB}"/>
              </a:ext>
            </a:extLst>
          </p:cNvPr>
          <p:cNvCxnSpPr/>
          <p:nvPr/>
        </p:nvCxnSpPr>
        <p:spPr>
          <a:xfrm>
            <a:off x="4653453" y="3612724"/>
            <a:ext cx="557784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052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035269" y="593820"/>
            <a:ext cx="10121462" cy="2590814"/>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r>
              <a:rPr kumimoji="0" lang="en-US"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a:t>
            </a:r>
            <a:r>
              <a:rPr lang="vi-VN" altLang="zh-CN" sz="3600" b="1" spc="3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Viết đoạn văn (2 – 3 câu) về một nhân vật trong câu chuyện đã đọc, đã nghe. Xác định chủ ngữ, vị ngữ, trạng ngữ của mỗi câu.</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pic>
        <p:nvPicPr>
          <p:cNvPr id="6" name="图片 3">
            <a:extLst>
              <a:ext uri="{FF2B5EF4-FFF2-40B4-BE49-F238E27FC236}">
                <a16:creationId xmlns:a16="http://schemas.microsoft.com/office/drawing/2014/main" id="{23D080F5-8382-831F-E677-72D1C336D6E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89683" y="2845705"/>
            <a:ext cx="4940154" cy="3743712"/>
          </a:xfrm>
          <a:prstGeom prst="rect">
            <a:avLst/>
          </a:prstGeom>
        </p:spPr>
      </p:pic>
      <p:pic>
        <p:nvPicPr>
          <p:cNvPr id="7" name="图片 8">
            <a:extLst>
              <a:ext uri="{FF2B5EF4-FFF2-40B4-BE49-F238E27FC236}">
                <a16:creationId xmlns:a16="http://schemas.microsoft.com/office/drawing/2014/main" id="{D45ECE05-4C6F-7709-2682-052324C19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26" y="3134824"/>
            <a:ext cx="1922226" cy="3723176"/>
          </a:xfrm>
          <a:prstGeom prst="rect">
            <a:avLst/>
          </a:prstGeom>
        </p:spPr>
      </p:pic>
    </p:spTree>
    <p:extLst>
      <p:ext uri="{BB962C8B-B14F-4D97-AF65-F5344CB8AC3E}">
        <p14:creationId xmlns:p14="http://schemas.microsoft.com/office/powerpoint/2010/main" val="2527200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3631324" y="488718"/>
            <a:ext cx="4325007" cy="719973"/>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Bài</a:t>
            </a:r>
            <a:r>
              <a:rPr kumimoji="0" lang="vi-VN" altLang="zh-CN" sz="3600" b="1" i="0" u="none" strike="noStrike" kern="1200" cap="none" spc="30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tham khảo</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sp>
        <p:nvSpPr>
          <p:cNvPr id="3" name="TextBox 2">
            <a:extLst>
              <a:ext uri="{FF2B5EF4-FFF2-40B4-BE49-F238E27FC236}">
                <a16:creationId xmlns:a16="http://schemas.microsoft.com/office/drawing/2014/main" id="{800F8994-18D1-D743-59CD-1AE27CAEE688}"/>
              </a:ext>
            </a:extLst>
          </p:cNvPr>
          <p:cNvSpPr txBox="1"/>
          <p:nvPr/>
        </p:nvSpPr>
        <p:spPr>
          <a:xfrm>
            <a:off x="493988" y="1135125"/>
            <a:ext cx="10972800" cy="4975593"/>
          </a:xfrm>
          <a:prstGeom prst="rect">
            <a:avLst/>
          </a:prstGeom>
          <a:noFill/>
        </p:spPr>
        <p:txBody>
          <a:bodyPr wrap="square" rtlCol="0">
            <a:spAutoFit/>
          </a:bodyPr>
          <a:lstStyle/>
          <a:p>
            <a:pPr algn="just">
              <a:lnSpc>
                <a:spcPct val="150000"/>
              </a:lnSpc>
            </a:pPr>
            <a:r>
              <a:rPr lang="vi-VN" sz="3600" b="1" dirty="0">
                <a:latin typeface="Cambria" panose="02040503050406030204" pitchFamily="18" charset="0"/>
                <a:ea typeface="Cambria" panose="02040503050406030204" pitchFamily="18" charset="0"/>
              </a:rPr>
              <a:t>    Hải Thượng Lãn Ông là một bậc danh y của Việt Nam. Nhờ một lần bị ốm nặng và được một thầy thuốc giỏi chữa khỏi, ông đã quyết học nghề y. Ông vừa làm thuốc, chữa bệnh, vừa dành nhiều công sức nghiên cứu, viết sách, để lại cho đời nhiều tác phẩm lớn, có giá trị.</a:t>
            </a:r>
            <a:endParaRPr lang="en-US" sz="3600" i="1" dirty="0">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20A8ADC8-31C1-A28B-BF93-726C45090B23}"/>
              </a:ext>
            </a:extLst>
          </p:cNvPr>
          <p:cNvCxnSpPr>
            <a:cxnSpLocks/>
          </p:cNvCxnSpPr>
          <p:nvPr/>
        </p:nvCxnSpPr>
        <p:spPr>
          <a:xfrm flipH="1">
            <a:off x="5528443" y="1457453"/>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D3CC54A-4490-3308-E8E1-C9E5CEC4ED89}"/>
              </a:ext>
            </a:extLst>
          </p:cNvPr>
          <p:cNvCxnSpPr/>
          <p:nvPr/>
        </p:nvCxnSpPr>
        <p:spPr>
          <a:xfrm>
            <a:off x="1019506" y="1855098"/>
            <a:ext cx="44805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B4B0C2F-8683-AD2B-48B8-202200237CEC}"/>
              </a:ext>
            </a:extLst>
          </p:cNvPr>
          <p:cNvSpPr txBox="1"/>
          <p:nvPr/>
        </p:nvSpPr>
        <p:spPr>
          <a:xfrm>
            <a:off x="2855138" y="1862716"/>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7" name="Straight Connector 6">
            <a:extLst>
              <a:ext uri="{FF2B5EF4-FFF2-40B4-BE49-F238E27FC236}">
                <a16:creationId xmlns:a16="http://schemas.microsoft.com/office/drawing/2014/main" id="{E624B5B7-773B-CA83-820E-A42EE8A4797F}"/>
              </a:ext>
            </a:extLst>
          </p:cNvPr>
          <p:cNvCxnSpPr/>
          <p:nvPr/>
        </p:nvCxnSpPr>
        <p:spPr>
          <a:xfrm>
            <a:off x="5649307" y="1862716"/>
            <a:ext cx="57607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112CFEF-7202-3685-E6EF-68B31DF851B5}"/>
              </a:ext>
            </a:extLst>
          </p:cNvPr>
          <p:cNvSpPr txBox="1"/>
          <p:nvPr/>
        </p:nvSpPr>
        <p:spPr>
          <a:xfrm>
            <a:off x="8247472" y="1862716"/>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cxnSp>
        <p:nvCxnSpPr>
          <p:cNvPr id="9" name="Straight Connector 8">
            <a:extLst>
              <a:ext uri="{FF2B5EF4-FFF2-40B4-BE49-F238E27FC236}">
                <a16:creationId xmlns:a16="http://schemas.microsoft.com/office/drawing/2014/main" id="{4B2C7B0C-299B-2ABD-6CE0-43CF0CABE187}"/>
              </a:ext>
            </a:extLst>
          </p:cNvPr>
          <p:cNvCxnSpPr/>
          <p:nvPr/>
        </p:nvCxnSpPr>
        <p:spPr>
          <a:xfrm>
            <a:off x="599091" y="2654890"/>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8D9738-BB26-15FD-CF01-D366BDDA8167}"/>
              </a:ext>
            </a:extLst>
          </p:cNvPr>
          <p:cNvCxnSpPr>
            <a:cxnSpLocks/>
          </p:cNvCxnSpPr>
          <p:nvPr/>
        </p:nvCxnSpPr>
        <p:spPr>
          <a:xfrm flipH="1">
            <a:off x="5092264" y="3111064"/>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18DAF41-2E52-93D3-26F3-966D7310935B}"/>
              </a:ext>
            </a:extLst>
          </p:cNvPr>
          <p:cNvCxnSpPr>
            <a:cxnSpLocks/>
          </p:cNvCxnSpPr>
          <p:nvPr/>
        </p:nvCxnSpPr>
        <p:spPr>
          <a:xfrm flipH="1">
            <a:off x="6035565" y="3137008"/>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439D71-924D-8623-E7DA-7D0C403A0E5C}"/>
              </a:ext>
            </a:extLst>
          </p:cNvPr>
          <p:cNvCxnSpPr/>
          <p:nvPr/>
        </p:nvCxnSpPr>
        <p:spPr>
          <a:xfrm>
            <a:off x="1834058" y="2665422"/>
            <a:ext cx="950976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C8B31D-88A2-6F76-599B-D3BBF0A2037E}"/>
              </a:ext>
            </a:extLst>
          </p:cNvPr>
          <p:cNvCxnSpPr/>
          <p:nvPr/>
        </p:nvCxnSpPr>
        <p:spPr>
          <a:xfrm>
            <a:off x="609601" y="3482777"/>
            <a:ext cx="43891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F2F0E3C-EE8B-DCF3-5394-F6C55116696F}"/>
              </a:ext>
            </a:extLst>
          </p:cNvPr>
          <p:cNvSpPr txBox="1"/>
          <p:nvPr/>
        </p:nvSpPr>
        <p:spPr>
          <a:xfrm>
            <a:off x="6169570" y="2700506"/>
            <a:ext cx="809296" cy="461665"/>
          </a:xfrm>
          <a:prstGeom prst="rect">
            <a:avLst/>
          </a:prstGeom>
          <a:noFill/>
        </p:spPr>
        <p:txBody>
          <a:bodyPr wrap="square" rtlCol="0">
            <a:spAutoFit/>
          </a:bodyPr>
          <a:lstStyle/>
          <a:p>
            <a:r>
              <a:rPr lang="vi-VN" sz="2400" dirty="0">
                <a:solidFill>
                  <a:srgbClr val="0070C0"/>
                </a:solidFill>
              </a:rPr>
              <a:t>TN</a:t>
            </a:r>
            <a:endParaRPr lang="en-US" sz="2400" dirty="0">
              <a:solidFill>
                <a:srgbClr val="0070C0"/>
              </a:solidFill>
            </a:endParaRPr>
          </a:p>
        </p:txBody>
      </p:sp>
      <p:cxnSp>
        <p:nvCxnSpPr>
          <p:cNvPr id="16" name="Straight Connector 15">
            <a:extLst>
              <a:ext uri="{FF2B5EF4-FFF2-40B4-BE49-F238E27FC236}">
                <a16:creationId xmlns:a16="http://schemas.microsoft.com/office/drawing/2014/main" id="{6ED32EEB-5CC4-9153-FF13-F50D6ED35D89}"/>
              </a:ext>
            </a:extLst>
          </p:cNvPr>
          <p:cNvCxnSpPr/>
          <p:nvPr/>
        </p:nvCxnSpPr>
        <p:spPr>
          <a:xfrm>
            <a:off x="5134305" y="3481771"/>
            <a:ext cx="8229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93CD952-08CE-C47D-1812-45B145CB332B}"/>
              </a:ext>
            </a:extLst>
          </p:cNvPr>
          <p:cNvSpPr txBox="1"/>
          <p:nvPr/>
        </p:nvSpPr>
        <p:spPr>
          <a:xfrm>
            <a:off x="5201308" y="3502768"/>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18" name="Straight Connector 17">
            <a:extLst>
              <a:ext uri="{FF2B5EF4-FFF2-40B4-BE49-F238E27FC236}">
                <a16:creationId xmlns:a16="http://schemas.microsoft.com/office/drawing/2014/main" id="{BE20957E-D08D-DA50-53C9-227F3B348B03}"/>
              </a:ext>
            </a:extLst>
          </p:cNvPr>
          <p:cNvCxnSpPr/>
          <p:nvPr/>
        </p:nvCxnSpPr>
        <p:spPr>
          <a:xfrm>
            <a:off x="6127528" y="3486352"/>
            <a:ext cx="42976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462D379-C63C-4F65-D991-BF0CAC08B5B7}"/>
              </a:ext>
            </a:extLst>
          </p:cNvPr>
          <p:cNvSpPr txBox="1"/>
          <p:nvPr/>
        </p:nvSpPr>
        <p:spPr>
          <a:xfrm>
            <a:off x="7842824" y="3493522"/>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cxnSp>
        <p:nvCxnSpPr>
          <p:cNvPr id="20" name="Straight Connector 19">
            <a:extLst>
              <a:ext uri="{FF2B5EF4-FFF2-40B4-BE49-F238E27FC236}">
                <a16:creationId xmlns:a16="http://schemas.microsoft.com/office/drawing/2014/main" id="{1EFF35A0-56B4-43BC-A6FE-7F6289820B27}"/>
              </a:ext>
            </a:extLst>
          </p:cNvPr>
          <p:cNvCxnSpPr>
            <a:cxnSpLocks/>
          </p:cNvCxnSpPr>
          <p:nvPr/>
        </p:nvCxnSpPr>
        <p:spPr>
          <a:xfrm flipH="1">
            <a:off x="11466787" y="3127762"/>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5E98A60-A570-1BA5-309C-0D8B1551019D}"/>
              </a:ext>
            </a:extLst>
          </p:cNvPr>
          <p:cNvCxnSpPr>
            <a:cxnSpLocks/>
          </p:cNvCxnSpPr>
          <p:nvPr/>
        </p:nvCxnSpPr>
        <p:spPr>
          <a:xfrm>
            <a:off x="10533728" y="3504055"/>
            <a:ext cx="8229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92D3265-AD03-AB05-E35D-17A8A077476D}"/>
              </a:ext>
            </a:extLst>
          </p:cNvPr>
          <p:cNvSpPr txBox="1"/>
          <p:nvPr/>
        </p:nvSpPr>
        <p:spPr>
          <a:xfrm>
            <a:off x="10600731" y="3525052"/>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24" name="Straight Connector 23">
            <a:extLst>
              <a:ext uri="{FF2B5EF4-FFF2-40B4-BE49-F238E27FC236}">
                <a16:creationId xmlns:a16="http://schemas.microsoft.com/office/drawing/2014/main" id="{27108742-1469-781F-AF0A-CA01DDDA134F}"/>
              </a:ext>
            </a:extLst>
          </p:cNvPr>
          <p:cNvCxnSpPr/>
          <p:nvPr/>
        </p:nvCxnSpPr>
        <p:spPr>
          <a:xfrm>
            <a:off x="625362" y="4327912"/>
            <a:ext cx="107899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1375EBA-41EF-6471-E945-F0765AD7CC94}"/>
              </a:ext>
            </a:extLst>
          </p:cNvPr>
          <p:cNvSpPr txBox="1"/>
          <p:nvPr/>
        </p:nvSpPr>
        <p:spPr>
          <a:xfrm>
            <a:off x="4984531" y="4337158"/>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cxnSp>
        <p:nvCxnSpPr>
          <p:cNvPr id="26" name="Straight Connector 25">
            <a:extLst>
              <a:ext uri="{FF2B5EF4-FFF2-40B4-BE49-F238E27FC236}">
                <a16:creationId xmlns:a16="http://schemas.microsoft.com/office/drawing/2014/main" id="{8A30631E-24AE-B624-D364-5E993DD041BD}"/>
              </a:ext>
            </a:extLst>
          </p:cNvPr>
          <p:cNvCxnSpPr/>
          <p:nvPr/>
        </p:nvCxnSpPr>
        <p:spPr>
          <a:xfrm>
            <a:off x="604342" y="5140587"/>
            <a:ext cx="107899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7C3B123-3CC4-01D3-17DD-F8B8B43380B2}"/>
              </a:ext>
            </a:extLst>
          </p:cNvPr>
          <p:cNvCxnSpPr/>
          <p:nvPr/>
        </p:nvCxnSpPr>
        <p:spPr>
          <a:xfrm>
            <a:off x="609601" y="5981415"/>
            <a:ext cx="41148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2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16" presetClass="entr" presetSubtype="21"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par>
                                <p:cTn id="60" presetID="16" presetClass="entr" presetSubtype="21"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1000"/>
                                        <p:tgtEl>
                                          <p:spTgt spid="17"/>
                                        </p:tgtEl>
                                      </p:cBhvr>
                                    </p:animEffect>
                                    <p:anim calcmode="lin" valueType="num">
                                      <p:cBhvr>
                                        <p:cTn id="80" dur="1000" fill="hold"/>
                                        <p:tgtEl>
                                          <p:spTgt spid="17"/>
                                        </p:tgtEl>
                                        <p:attrNameLst>
                                          <p:attrName>ppt_x</p:attrName>
                                        </p:attrNameLst>
                                      </p:cBhvr>
                                      <p:tavLst>
                                        <p:tav tm="0">
                                          <p:val>
                                            <p:strVal val="#ppt_x"/>
                                          </p:val>
                                        </p:tav>
                                        <p:tav tm="100000">
                                          <p:val>
                                            <p:strVal val="#ppt_x"/>
                                          </p:val>
                                        </p:tav>
                                      </p:tavLst>
                                    </p:anim>
                                    <p:anim calcmode="lin" valueType="num">
                                      <p:cBhvr>
                                        <p:cTn id="8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barn(inVertical)">
                                      <p:cBhvr>
                                        <p:cTn id="86" dur="500"/>
                                        <p:tgtEl>
                                          <p:spTgt spid="18"/>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1000"/>
                                        <p:tgtEl>
                                          <p:spTgt spid="19"/>
                                        </p:tgtEl>
                                      </p:cBhvr>
                                    </p:animEffect>
                                    <p:anim calcmode="lin" valueType="num">
                                      <p:cBhvr>
                                        <p:cTn id="92" dur="1000" fill="hold"/>
                                        <p:tgtEl>
                                          <p:spTgt spid="19"/>
                                        </p:tgtEl>
                                        <p:attrNameLst>
                                          <p:attrName>ppt_x</p:attrName>
                                        </p:attrNameLst>
                                      </p:cBhvr>
                                      <p:tavLst>
                                        <p:tav tm="0">
                                          <p:val>
                                            <p:strVal val="#ppt_x"/>
                                          </p:val>
                                        </p:tav>
                                        <p:tav tm="100000">
                                          <p:val>
                                            <p:strVal val="#ppt_x"/>
                                          </p:val>
                                        </p:tav>
                                      </p:tavLst>
                                    </p:anim>
                                    <p:anim calcmode="lin" valueType="num">
                                      <p:cBhvr>
                                        <p:cTn id="9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barn(inVertical)">
                                      <p:cBhvr>
                                        <p:cTn id="98" dur="500"/>
                                        <p:tgtEl>
                                          <p:spTgt spid="20"/>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barn(inVertical)">
                                      <p:cBhvr>
                                        <p:cTn id="103" dur="500"/>
                                        <p:tgtEl>
                                          <p:spTgt spid="21"/>
                                        </p:tgtEl>
                                      </p:cBhvr>
                                    </p:animEffect>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1000"/>
                                        <p:tgtEl>
                                          <p:spTgt spid="22"/>
                                        </p:tgtEl>
                                      </p:cBhvr>
                                    </p:animEffect>
                                    <p:anim calcmode="lin" valueType="num">
                                      <p:cBhvr>
                                        <p:cTn id="109" dur="1000" fill="hold"/>
                                        <p:tgtEl>
                                          <p:spTgt spid="22"/>
                                        </p:tgtEl>
                                        <p:attrNameLst>
                                          <p:attrName>ppt_x</p:attrName>
                                        </p:attrNameLst>
                                      </p:cBhvr>
                                      <p:tavLst>
                                        <p:tav tm="0">
                                          <p:val>
                                            <p:strVal val="#ppt_x"/>
                                          </p:val>
                                        </p:tav>
                                        <p:tav tm="100000">
                                          <p:val>
                                            <p:strVal val="#ppt_x"/>
                                          </p:val>
                                        </p:tav>
                                      </p:tavLst>
                                    </p:anim>
                                    <p:anim calcmode="lin" valueType="num">
                                      <p:cBhvr>
                                        <p:cTn id="11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barn(inVertical)">
                                      <p:cBhvr>
                                        <p:cTn id="115" dur="500"/>
                                        <p:tgtEl>
                                          <p:spTgt spid="24"/>
                                        </p:tgtEl>
                                      </p:cBhvr>
                                    </p:animEffect>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25"/>
                                        </p:tgtEl>
                                        <p:attrNameLst>
                                          <p:attrName>style.visibility</p:attrName>
                                        </p:attrNameLst>
                                      </p:cBhvr>
                                      <p:to>
                                        <p:strVal val="visible"/>
                                      </p:to>
                                    </p:set>
                                    <p:animEffect transition="in" filter="fade">
                                      <p:cBhvr>
                                        <p:cTn id="120" dur="1000"/>
                                        <p:tgtEl>
                                          <p:spTgt spid="25"/>
                                        </p:tgtEl>
                                      </p:cBhvr>
                                    </p:animEffect>
                                    <p:anim calcmode="lin" valueType="num">
                                      <p:cBhvr>
                                        <p:cTn id="121" dur="1000" fill="hold"/>
                                        <p:tgtEl>
                                          <p:spTgt spid="25"/>
                                        </p:tgtEl>
                                        <p:attrNameLst>
                                          <p:attrName>ppt_x</p:attrName>
                                        </p:attrNameLst>
                                      </p:cBhvr>
                                      <p:tavLst>
                                        <p:tav tm="0">
                                          <p:val>
                                            <p:strVal val="#ppt_x"/>
                                          </p:val>
                                        </p:tav>
                                        <p:tav tm="100000">
                                          <p:val>
                                            <p:strVal val="#ppt_x"/>
                                          </p:val>
                                        </p:tav>
                                      </p:tavLst>
                                    </p:anim>
                                    <p:anim calcmode="lin" valueType="num">
                                      <p:cBhvr>
                                        <p:cTn id="122" dur="1000" fill="hold"/>
                                        <p:tgtEl>
                                          <p:spTgt spid="25"/>
                                        </p:tgtEl>
                                        <p:attrNameLst>
                                          <p:attrName>ppt_y</p:attrName>
                                        </p:attrNameLst>
                                      </p:cBhvr>
                                      <p:tavLst>
                                        <p:tav tm="0">
                                          <p:val>
                                            <p:strVal val="#ppt_y+.1"/>
                                          </p:val>
                                        </p:tav>
                                        <p:tav tm="100000">
                                          <p:val>
                                            <p:strVal val="#ppt_y"/>
                                          </p:val>
                                        </p:tav>
                                      </p:tavLst>
                                    </p:anim>
                                  </p:childTnLst>
                                </p:cTn>
                              </p:par>
                              <p:par>
                                <p:cTn id="123" presetID="16" presetClass="entr" presetSubtype="21" fill="hold" nodeType="withEffect">
                                  <p:stCondLst>
                                    <p:cond delay="0"/>
                                  </p:stCondLst>
                                  <p:childTnLst>
                                    <p:set>
                                      <p:cBhvr>
                                        <p:cTn id="124" dur="1" fill="hold">
                                          <p:stCondLst>
                                            <p:cond delay="0"/>
                                          </p:stCondLst>
                                        </p:cTn>
                                        <p:tgtEl>
                                          <p:spTgt spid="26"/>
                                        </p:tgtEl>
                                        <p:attrNameLst>
                                          <p:attrName>style.visibility</p:attrName>
                                        </p:attrNameLst>
                                      </p:cBhvr>
                                      <p:to>
                                        <p:strVal val="visible"/>
                                      </p:to>
                                    </p:set>
                                    <p:animEffect transition="in" filter="barn(inVertical)">
                                      <p:cBhvr>
                                        <p:cTn id="125" dur="500"/>
                                        <p:tgtEl>
                                          <p:spTgt spid="26"/>
                                        </p:tgtEl>
                                      </p:cBhvr>
                                    </p:animEffect>
                                  </p:childTnLst>
                                </p:cTn>
                              </p:par>
                              <p:par>
                                <p:cTn id="126" presetID="16" presetClass="entr" presetSubtype="21" fill="hold" nodeType="withEffect">
                                  <p:stCondLst>
                                    <p:cond delay="0"/>
                                  </p:stCondLst>
                                  <p:childTnLst>
                                    <p:set>
                                      <p:cBhvr>
                                        <p:cTn id="127" dur="1" fill="hold">
                                          <p:stCondLst>
                                            <p:cond delay="0"/>
                                          </p:stCondLst>
                                        </p:cTn>
                                        <p:tgtEl>
                                          <p:spTgt spid="27"/>
                                        </p:tgtEl>
                                        <p:attrNameLst>
                                          <p:attrName>style.visibility</p:attrName>
                                        </p:attrNameLst>
                                      </p:cBhvr>
                                      <p:to>
                                        <p:strVal val="visible"/>
                                      </p:to>
                                    </p:set>
                                    <p:animEffect transition="in" filter="barn(inVertical)">
                                      <p:cBhvr>
                                        <p:cTn id="1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8" grpId="0"/>
      <p:bldP spid="15" grpId="0"/>
      <p:bldP spid="17" grpId="0"/>
      <p:bldP spid="19" grpId="0"/>
      <p:bldP spid="22"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709DDF71-398F-8631-E4F2-D67A10EB63F2}"/>
              </a:ext>
            </a:extLst>
          </p:cNvPr>
          <p:cNvGrpSpPr/>
          <p:nvPr/>
        </p:nvGrpSpPr>
        <p:grpSpPr>
          <a:xfrm>
            <a:off x="604515" y="2035275"/>
            <a:ext cx="7334250" cy="3882790"/>
            <a:chOff x="623565" y="1520925"/>
            <a:chExt cx="7334250" cy="4814393"/>
          </a:xfrm>
        </p:grpSpPr>
        <p:sp>
          <p:nvSpPr>
            <p:cNvPr id="3" name="任意多边形: 形状 5">
              <a:extLst>
                <a:ext uri="{FF2B5EF4-FFF2-40B4-BE49-F238E27FC236}">
                  <a16:creationId xmlns:a16="http://schemas.microsoft.com/office/drawing/2014/main" id="{155BD199-EB57-DEB0-FB96-D88744AA33ED}"/>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任意多边形: 形状 6">
              <a:extLst>
                <a:ext uri="{FF2B5EF4-FFF2-40B4-BE49-F238E27FC236}">
                  <a16:creationId xmlns:a16="http://schemas.microsoft.com/office/drawing/2014/main" id="{95089C98-A8FA-FF55-CAB4-98E21A0512E9}"/>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5" name="图片 7">
            <a:extLst>
              <a:ext uri="{FF2B5EF4-FFF2-40B4-BE49-F238E27FC236}">
                <a16:creationId xmlns:a16="http://schemas.microsoft.com/office/drawing/2014/main" id="{E8E77649-8322-2467-9FA3-BDC865EEEF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5700" y="2035275"/>
            <a:ext cx="4686300" cy="4686300"/>
          </a:xfrm>
          <a:prstGeom prst="rect">
            <a:avLst/>
          </a:prstGeom>
        </p:spPr>
      </p:pic>
      <p:pic>
        <p:nvPicPr>
          <p:cNvPr id="6" name="图片 17">
            <a:extLst>
              <a:ext uri="{FF2B5EF4-FFF2-40B4-BE49-F238E27FC236}">
                <a16:creationId xmlns:a16="http://schemas.microsoft.com/office/drawing/2014/main" id="{FC05F317-3220-912A-F64B-781C8FC9C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7846"/>
            <a:ext cx="3627452" cy="1323975"/>
          </a:xfrm>
          <a:prstGeom prst="rect">
            <a:avLst/>
          </a:prstGeom>
        </p:spPr>
      </p:pic>
      <p:pic>
        <p:nvPicPr>
          <p:cNvPr id="7" name="Picture 6">
            <a:extLst>
              <a:ext uri="{FF2B5EF4-FFF2-40B4-BE49-F238E27FC236}">
                <a16:creationId xmlns:a16="http://schemas.microsoft.com/office/drawing/2014/main" id="{67083513-6B22-9B4B-C83F-95B61DEF7ED7}"/>
              </a:ext>
            </a:extLst>
          </p:cNvPr>
          <p:cNvPicPr>
            <a:picLocks noChangeAspect="1"/>
          </p:cNvPicPr>
          <p:nvPr/>
        </p:nvPicPr>
        <p:blipFill>
          <a:blip r:embed="rId4"/>
          <a:stretch>
            <a:fillRect/>
          </a:stretch>
        </p:blipFill>
        <p:spPr>
          <a:xfrm>
            <a:off x="2095717" y="2096019"/>
            <a:ext cx="4292246" cy="1951631"/>
          </a:xfrm>
          <a:prstGeom prst="rect">
            <a:avLst/>
          </a:prstGeom>
        </p:spPr>
      </p:pic>
      <p:sp>
        <p:nvSpPr>
          <p:cNvPr id="8" name="TextBox 7">
            <a:extLst>
              <a:ext uri="{FF2B5EF4-FFF2-40B4-BE49-F238E27FC236}">
                <a16:creationId xmlns:a16="http://schemas.microsoft.com/office/drawing/2014/main" id="{BE1C0E17-F49E-CF94-201B-933CACC32631}"/>
              </a:ext>
            </a:extLst>
          </p:cNvPr>
          <p:cNvSpPr txBox="1"/>
          <p:nvPr/>
        </p:nvSpPr>
        <p:spPr>
          <a:xfrm>
            <a:off x="914918" y="3673432"/>
            <a:ext cx="6871447" cy="1754326"/>
          </a:xfrm>
          <a:prstGeom prst="rect">
            <a:avLst/>
          </a:prstGeom>
          <a:noFill/>
        </p:spPr>
        <p:txBody>
          <a:bodyPr wrap="square">
            <a:spAutoFit/>
          </a:bodyPr>
          <a:lstStyle/>
          <a:p>
            <a:pPr algn="just"/>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Hoàn</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thành</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đoạn</a:t>
            </a:r>
            <a:r>
              <a:rPr lang="en-US" sz="3600" b="1" dirty="0">
                <a:solidFill>
                  <a:srgbClr val="008080"/>
                </a:solidFill>
                <a:latin typeface="Cambria" panose="02040503050406030204" pitchFamily="18" charset="0"/>
                <a:ea typeface="Cambria" panose="02040503050406030204" pitchFamily="18" charset="0"/>
              </a:rPr>
              <a:t> </a:t>
            </a:r>
            <a:r>
              <a:rPr lang="vi-VN" sz="3600" b="1" dirty="0">
                <a:solidFill>
                  <a:srgbClr val="008080"/>
                </a:solidFill>
                <a:latin typeface="Cambria" panose="02040503050406030204" pitchFamily="18" charset="0"/>
                <a:ea typeface="Cambria" panose="02040503050406030204" pitchFamily="18" charset="0"/>
              </a:rPr>
              <a:t>văn.</a:t>
            </a:r>
            <a:endParaRPr lang="en-US" sz="3600" b="1" dirty="0">
              <a:solidFill>
                <a:srgbClr val="008080"/>
              </a:solidFill>
              <a:latin typeface="Cambria" panose="02040503050406030204" pitchFamily="18" charset="0"/>
              <a:ea typeface="Cambria" panose="02040503050406030204" pitchFamily="18" charset="0"/>
            </a:endParaRPr>
          </a:p>
          <a:p>
            <a:pPr algn="just"/>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Đọc</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và</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chuẩn</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bị</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trước</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bài</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tiếp</a:t>
            </a:r>
            <a:r>
              <a:rPr lang="en-US" sz="3600" b="1" dirty="0">
                <a:solidFill>
                  <a:srgbClr val="008080"/>
                </a:solidFill>
                <a:latin typeface="Cambria" panose="02040503050406030204" pitchFamily="18" charset="0"/>
                <a:ea typeface="Cambria" panose="02040503050406030204" pitchFamily="18" charset="0"/>
              </a:rPr>
              <a:t> </a:t>
            </a:r>
            <a:r>
              <a:rPr lang="en-US" sz="3600" b="1" dirty="0" err="1">
                <a:solidFill>
                  <a:srgbClr val="008080"/>
                </a:solidFill>
                <a:latin typeface="Cambria" panose="02040503050406030204" pitchFamily="18" charset="0"/>
                <a:ea typeface="Cambria" panose="02040503050406030204" pitchFamily="18" charset="0"/>
              </a:rPr>
              <a:t>theo.</a:t>
            </a:r>
            <a:endParaRPr lang="vi-VN" sz="66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0983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09F8ABAB-E65F-675F-BDB9-F8CB4813F0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3" name="Picture 2">
            <a:extLst>
              <a:ext uri="{FF2B5EF4-FFF2-40B4-BE49-F238E27FC236}">
                <a16:creationId xmlns:a16="http://schemas.microsoft.com/office/drawing/2014/main" id="{2B5112AD-F2AE-DB02-4C84-EA79FBCA58D4}"/>
              </a:ext>
            </a:extLst>
          </p:cNvPr>
          <p:cNvPicPr>
            <a:picLocks noChangeAspect="1"/>
          </p:cNvPicPr>
          <p:nvPr/>
        </p:nvPicPr>
        <p:blipFill>
          <a:blip r:embed="rId3"/>
          <a:stretch>
            <a:fillRect/>
          </a:stretch>
        </p:blipFill>
        <p:spPr>
          <a:xfrm>
            <a:off x="1337801" y="1489166"/>
            <a:ext cx="9316513" cy="3954228"/>
          </a:xfrm>
          <a:prstGeom prst="rect">
            <a:avLst/>
          </a:prstGeom>
        </p:spPr>
      </p:pic>
    </p:spTree>
    <p:extLst>
      <p:ext uri="{BB962C8B-B14F-4D97-AF65-F5344CB8AC3E}">
        <p14:creationId xmlns:p14="http://schemas.microsoft.com/office/powerpoint/2010/main" val="3040536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72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53C9839C-9FA9-0AAD-E559-B09DF0C594F2}"/>
              </a:ext>
            </a:extLst>
          </p:cNvPr>
          <p:cNvSpPr/>
          <p:nvPr/>
        </p:nvSpPr>
        <p:spPr>
          <a:xfrm>
            <a:off x="4030463" y="1068888"/>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a:ln>
                  <a:noFill/>
                </a:ln>
                <a:solidFill>
                  <a:prstClr val="white"/>
                </a:solidFill>
                <a:effectLst/>
                <a:uLnTx/>
                <a:uFillTx/>
                <a:latin typeface="#9Slide03 SVNEvery Movie Every " panose="02000500000000000000" pitchFamily="2" charset="0"/>
                <a:ea typeface="Cambria" panose="02040503050406030204" pitchFamily="18" charset="0"/>
                <a:cs typeface="+mn-cs"/>
                <a:sym typeface="思源黑体 CN Regular" panose="020B0500000000000000" pitchFamily="34" charset="-122"/>
              </a:rPr>
              <a:t>TIẾNG VIỆT</a:t>
            </a:r>
            <a:endParaRPr kumimoji="0" lang="zh-CN" altLang="en-US" sz="3200" b="0"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cs typeface="+mn-cs"/>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230618"/>
            <a:ext cx="1523956" cy="1678399"/>
          </a:xfrm>
          <a:prstGeom prst="rect">
            <a:avLst/>
          </a:prstGeom>
        </p:spPr>
      </p:pic>
      <p:pic>
        <p:nvPicPr>
          <p:cNvPr id="2" name="Picture 1"/>
          <p:cNvPicPr>
            <a:picLocks noChangeAspect="1"/>
          </p:cNvPicPr>
          <p:nvPr/>
        </p:nvPicPr>
        <p:blipFill>
          <a:blip r:embed="rId5"/>
          <a:stretch>
            <a:fillRect/>
          </a:stretch>
        </p:blipFill>
        <p:spPr>
          <a:xfrm>
            <a:off x="2911422" y="2060374"/>
            <a:ext cx="7133363" cy="2331935"/>
          </a:xfrm>
          <a:prstGeom prst="rect">
            <a:avLst/>
          </a:prstGeom>
        </p:spPr>
      </p:pic>
      <p:pic>
        <p:nvPicPr>
          <p:cNvPr id="13" name="图片 9" descr="图片包含 文本&#10;&#10;描述已自动生成">
            <a:extLst>
              <a:ext uri="{FF2B5EF4-FFF2-40B4-BE49-F238E27FC236}">
                <a16:creationId xmlns:a16="http://schemas.microsoft.com/office/drawing/2014/main" id="{C49C93E8-9803-592F-60CB-3646BF100C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86" t="40130" r="14286" b="40130"/>
          <a:stretch/>
        </p:blipFill>
        <p:spPr>
          <a:xfrm>
            <a:off x="-162758" y="5517552"/>
            <a:ext cx="5236214" cy="1447128"/>
          </a:xfrm>
          <a:prstGeom prst="rect">
            <a:avLst/>
          </a:prstGeom>
        </p:spPr>
      </p:pic>
      <p:pic>
        <p:nvPicPr>
          <p:cNvPr id="6" name="Picture 5"/>
          <p:cNvPicPr>
            <a:picLocks noChangeAspect="1"/>
          </p:cNvPicPr>
          <p:nvPr/>
        </p:nvPicPr>
        <p:blipFill>
          <a:blip r:embed="rId7"/>
          <a:stretch>
            <a:fillRect/>
          </a:stretch>
        </p:blipFill>
        <p:spPr>
          <a:xfrm>
            <a:off x="3279581" y="4166291"/>
            <a:ext cx="5188146" cy="1310754"/>
          </a:xfrm>
          <a:prstGeom prst="rect">
            <a:avLst/>
          </a:prstGeom>
        </p:spPr>
      </p:pic>
    </p:spTree>
    <p:extLst>
      <p:ext uri="{BB962C8B-B14F-4D97-AF65-F5344CB8AC3E}">
        <p14:creationId xmlns:p14="http://schemas.microsoft.com/office/powerpoint/2010/main" val="3472109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8711030" y="1637218"/>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4641" y="4642505"/>
            <a:ext cx="2403975" cy="2403975"/>
          </a:xfrm>
          <a:prstGeom prst="rect">
            <a:avLst/>
          </a:prstGeom>
        </p:spPr>
      </p:pic>
      <p:sp>
        <p:nvSpPr>
          <p:cNvPr id="2" name="TextBox 1"/>
          <p:cNvSpPr txBox="1"/>
          <p:nvPr/>
        </p:nvSpPr>
        <p:spPr>
          <a:xfrm>
            <a:off x="1354808" y="1695166"/>
            <a:ext cx="9627342" cy="427809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sz="33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Năng</a:t>
            </a:r>
            <a:r>
              <a:rPr kumimoji="0" lang="en-US" sz="33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sz="33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lực</a:t>
            </a:r>
            <a:r>
              <a:rPr kumimoji="0" lang="en-US" sz="33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sz="33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đặc</a:t>
            </a:r>
            <a:r>
              <a:rPr kumimoji="0" lang="en-US" sz="33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 </a:t>
            </a:r>
            <a:r>
              <a:rPr kumimoji="0" lang="en-US" sz="3300" b="1" i="0" u="none" strike="noStrike" kern="1200" cap="none" spc="0" normalizeH="0" baseline="0" noProof="0" dirty="0" err="1">
                <a:ln>
                  <a:noFill/>
                </a:ln>
                <a:solidFill>
                  <a:schemeClr val="accent2">
                    <a:lumMod val="75000"/>
                  </a:schemeClr>
                </a:solidFill>
                <a:effectLst/>
                <a:uLnTx/>
                <a:uFillTx/>
                <a:latin typeface="Cambria" panose="02040503050406030204" pitchFamily="18" charset="0"/>
                <a:ea typeface="Cambria" panose="02040503050406030204" pitchFamily="18" charset="0"/>
              </a:rPr>
              <a:t>thù</a:t>
            </a:r>
            <a:r>
              <a:rPr kumimoji="0" lang="en-US" sz="33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rPr>
              <a:t>:</a:t>
            </a:r>
          </a:p>
          <a:p>
            <a:pPr algn="just"/>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Xác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định</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được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chủ</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ngữ</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vị</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ngữ</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và</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trạng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ngữ</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trong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đoạn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văn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đã</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cho</a:t>
            </a:r>
            <a:r>
              <a:rPr lang="en-US" sz="3300" b="1" dirty="0">
                <a:solidFill>
                  <a:schemeClr val="accent2">
                    <a:lumMod val="75000"/>
                  </a:schemeClr>
                </a:solidFill>
                <a:latin typeface="Cambria" panose="02040503050406030204" pitchFamily="18" charset="0"/>
                <a:ea typeface="Cambria" panose="02040503050406030204" pitchFamily="18" charset="0"/>
              </a:rPr>
              <a:t>. </a:t>
            </a:r>
          </a:p>
          <a:p>
            <a:pPr algn="just"/>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Viết</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đoạn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văn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về</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một</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nhân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vật</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trong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câu</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chuyện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đã</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nghe</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đã</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đọc</a:t>
            </a:r>
            <a:r>
              <a:rPr lang="en-US" sz="3300" b="1" dirty="0">
                <a:solidFill>
                  <a:schemeClr val="accent2">
                    <a:lumMod val="75000"/>
                  </a:schemeClr>
                </a:solidFill>
                <a:latin typeface="Cambria" panose="02040503050406030204" pitchFamily="18" charset="0"/>
                <a:ea typeface="Cambria" panose="02040503050406030204" pitchFamily="18" charset="0"/>
              </a:rPr>
              <a:t>.</a:t>
            </a:r>
          </a:p>
          <a:p>
            <a:pPr algn="just"/>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Năng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lực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chung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năng</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lực</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ngôn</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ngữ</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thẩm</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mĩ</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giao</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tiếp</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và</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hợp</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tác</a:t>
            </a:r>
            <a:r>
              <a:rPr lang="en-US" sz="3300" b="1" dirty="0">
                <a:solidFill>
                  <a:schemeClr val="accent2">
                    <a:lumMod val="75000"/>
                  </a:schemeClr>
                </a:solidFill>
                <a:latin typeface="Cambria" panose="02040503050406030204" pitchFamily="18" charset="0"/>
                <a:ea typeface="Cambria" panose="02040503050406030204" pitchFamily="18" charset="0"/>
              </a:rPr>
              <a:t>.</a:t>
            </a:r>
          </a:p>
          <a:p>
            <a:pPr algn="just"/>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Phẩm</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chất</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chăm</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chỉ</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yêu</a:t>
            </a:r>
            <a:r>
              <a:rPr lang="en-US" sz="3300" b="1" dirty="0">
                <a:solidFill>
                  <a:schemeClr val="accent2">
                    <a:lumMod val="75000"/>
                  </a:schemeClr>
                </a:solidFill>
                <a:latin typeface="Cambria" panose="02040503050406030204" pitchFamily="18" charset="0"/>
                <a:ea typeface="Cambria" panose="02040503050406030204" pitchFamily="18" charset="0"/>
              </a:rPr>
              <a:t> </a:t>
            </a:r>
            <a:r>
              <a:rPr lang="en-US" sz="3300" b="1" dirty="0" err="1">
                <a:solidFill>
                  <a:schemeClr val="accent2">
                    <a:lumMod val="75000"/>
                  </a:schemeClr>
                </a:solidFill>
                <a:latin typeface="Cambria" panose="02040503050406030204" pitchFamily="18" charset="0"/>
                <a:ea typeface="Cambria" panose="02040503050406030204" pitchFamily="18" charset="0"/>
              </a:rPr>
              <a:t>nước</a:t>
            </a:r>
            <a:r>
              <a:rPr lang="en-US" sz="3300" b="1" dirty="0">
                <a:solidFill>
                  <a:schemeClr val="accent2">
                    <a:lumMod val="75000"/>
                  </a:schemeClr>
                </a:solidFill>
                <a:latin typeface="Cambria" panose="02040503050406030204" pitchFamily="18" charset="0"/>
                <a:ea typeface="Cambria" panose="02040503050406030204" pitchFamily="18" charset="0"/>
              </a:rPr>
              <a:t>.</a:t>
            </a:r>
          </a:p>
        </p:txBody>
      </p:sp>
      <p:pic>
        <p:nvPicPr>
          <p:cNvPr id="12" name="Picture 11">
            <a:extLst>
              <a:ext uri="{FF2B5EF4-FFF2-40B4-BE49-F238E27FC236}">
                <a16:creationId xmlns:a16="http://schemas.microsoft.com/office/drawing/2014/main" id="{B5D2DAB1-4E2B-D3BA-EEFF-36D06A6A162B}"/>
              </a:ext>
            </a:extLst>
          </p:cNvPr>
          <p:cNvPicPr>
            <a:picLocks noChangeAspect="1"/>
          </p:cNvPicPr>
          <p:nvPr/>
        </p:nvPicPr>
        <p:blipFill>
          <a:blip r:embed="rId6"/>
          <a:stretch>
            <a:fillRect/>
          </a:stretch>
        </p:blipFill>
        <p:spPr>
          <a:xfrm>
            <a:off x="2676860" y="548856"/>
            <a:ext cx="7206214" cy="1508443"/>
          </a:xfrm>
          <a:prstGeom prst="rect">
            <a:avLst/>
          </a:prstGeom>
        </p:spPr>
      </p:pic>
    </p:spTree>
    <p:extLst>
      <p:ext uri="{BB962C8B-B14F-4D97-AF65-F5344CB8AC3E}">
        <p14:creationId xmlns:p14="http://schemas.microsoft.com/office/powerpoint/2010/main" val="117390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a:extLst>
              <a:ext uri="{FF2B5EF4-FFF2-40B4-BE49-F238E27FC236}">
                <a16:creationId xmlns:a16="http://schemas.microsoft.com/office/drawing/2014/main" id="{63DD43F2-41B8-21A7-DB56-4808468B82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3" name="图片 12">
            <a:extLst>
              <a:ext uri="{FF2B5EF4-FFF2-40B4-BE49-F238E27FC236}">
                <a16:creationId xmlns:a16="http://schemas.microsoft.com/office/drawing/2014/main" id="{C9491870-1B81-A507-E3C8-81FCCB3A2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2992" y="3853877"/>
            <a:ext cx="3212267" cy="3212267"/>
          </a:xfrm>
          <a:prstGeom prst="rect">
            <a:avLst/>
          </a:prstGeom>
        </p:spPr>
      </p:pic>
      <p:pic>
        <p:nvPicPr>
          <p:cNvPr id="4" name="Picture 3">
            <a:extLst>
              <a:ext uri="{FF2B5EF4-FFF2-40B4-BE49-F238E27FC236}">
                <a16:creationId xmlns:a16="http://schemas.microsoft.com/office/drawing/2014/main" id="{1F367797-15DB-4A2E-AFB4-38F1C13D27D0}"/>
              </a:ext>
            </a:extLst>
          </p:cNvPr>
          <p:cNvPicPr>
            <a:picLocks noChangeAspect="1"/>
          </p:cNvPicPr>
          <p:nvPr/>
        </p:nvPicPr>
        <p:blipFill>
          <a:blip r:embed="rId4">
            <a:duotone>
              <a:prstClr val="black"/>
              <a:srgbClr val="FF6600">
                <a:tint val="45000"/>
                <a:satMod val="400000"/>
              </a:srgbClr>
            </a:duotone>
          </a:blip>
          <a:stretch>
            <a:fillRect/>
          </a:stretch>
        </p:blipFill>
        <p:spPr>
          <a:xfrm>
            <a:off x="1548647" y="2158521"/>
            <a:ext cx="9187468" cy="2237426"/>
          </a:xfrm>
          <a:prstGeom prst="rect">
            <a:avLst/>
          </a:prstGeom>
        </p:spPr>
      </p:pic>
    </p:spTree>
    <p:extLst>
      <p:ext uri="{BB962C8B-B14F-4D97-AF65-F5344CB8AC3E}">
        <p14:creationId xmlns:p14="http://schemas.microsoft.com/office/powerpoint/2010/main" val="3996862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ởi động đầu giờ_1080p">
            <a:hlinkClick r:id="" action="ppaction://media"/>
            <a:extLst>
              <a:ext uri="{FF2B5EF4-FFF2-40B4-BE49-F238E27FC236}">
                <a16:creationId xmlns:a16="http://schemas.microsoft.com/office/drawing/2014/main" id="{58AB8117-6FFB-0000-D6C0-DABB5810CC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30626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53C9839C-9FA9-0AAD-E559-B09DF0C594F2}"/>
              </a:ext>
            </a:extLst>
          </p:cNvPr>
          <p:cNvSpPr/>
          <p:nvPr/>
        </p:nvSpPr>
        <p:spPr>
          <a:xfrm>
            <a:off x="4030463" y="1068888"/>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a:ln>
                  <a:noFill/>
                </a:ln>
                <a:solidFill>
                  <a:prstClr val="white"/>
                </a:solidFill>
                <a:effectLst/>
                <a:uLnTx/>
                <a:uFillTx/>
                <a:latin typeface="#9Slide03 SVNEvery Movie Every " panose="02000500000000000000" pitchFamily="2" charset="0"/>
                <a:ea typeface="Cambria" panose="02040503050406030204" pitchFamily="18" charset="0"/>
                <a:cs typeface="+mn-cs"/>
                <a:sym typeface="思源黑体 CN Regular" panose="020B0500000000000000" pitchFamily="34" charset="-122"/>
              </a:rPr>
              <a:t>TIẾNG VIỆT</a:t>
            </a:r>
            <a:endParaRPr kumimoji="0" lang="zh-CN" altLang="en-US" sz="3200" b="0"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cs typeface="+mn-cs"/>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230618"/>
            <a:ext cx="1523956" cy="1678399"/>
          </a:xfrm>
          <a:prstGeom prst="rect">
            <a:avLst/>
          </a:prstGeom>
        </p:spPr>
      </p:pic>
      <p:pic>
        <p:nvPicPr>
          <p:cNvPr id="2" name="Picture 1"/>
          <p:cNvPicPr>
            <a:picLocks noChangeAspect="1"/>
          </p:cNvPicPr>
          <p:nvPr/>
        </p:nvPicPr>
        <p:blipFill>
          <a:blip r:embed="rId5"/>
          <a:stretch>
            <a:fillRect/>
          </a:stretch>
        </p:blipFill>
        <p:spPr>
          <a:xfrm>
            <a:off x="2911422" y="2060374"/>
            <a:ext cx="7133363" cy="2331935"/>
          </a:xfrm>
          <a:prstGeom prst="rect">
            <a:avLst/>
          </a:prstGeom>
        </p:spPr>
      </p:pic>
      <p:pic>
        <p:nvPicPr>
          <p:cNvPr id="13" name="图片 9" descr="图片包含 文本&#10;&#10;描述已自动生成">
            <a:extLst>
              <a:ext uri="{FF2B5EF4-FFF2-40B4-BE49-F238E27FC236}">
                <a16:creationId xmlns:a16="http://schemas.microsoft.com/office/drawing/2014/main" id="{C49C93E8-9803-592F-60CB-3646BF100C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86" t="40130" r="14286" b="40130"/>
          <a:stretch/>
        </p:blipFill>
        <p:spPr>
          <a:xfrm>
            <a:off x="-162758" y="5517552"/>
            <a:ext cx="5236214" cy="1447128"/>
          </a:xfrm>
          <a:prstGeom prst="rect">
            <a:avLst/>
          </a:prstGeom>
        </p:spPr>
      </p:pic>
      <p:pic>
        <p:nvPicPr>
          <p:cNvPr id="6" name="Picture 5"/>
          <p:cNvPicPr>
            <a:picLocks noChangeAspect="1"/>
          </p:cNvPicPr>
          <p:nvPr/>
        </p:nvPicPr>
        <p:blipFill>
          <a:blip r:embed="rId7"/>
          <a:stretch>
            <a:fillRect/>
          </a:stretch>
        </p:blipFill>
        <p:spPr>
          <a:xfrm>
            <a:off x="3279581" y="4166291"/>
            <a:ext cx="5188146" cy="1310754"/>
          </a:xfrm>
          <a:prstGeom prst="rect">
            <a:avLst/>
          </a:prstGeom>
        </p:spPr>
      </p:pic>
    </p:spTree>
    <p:extLst>
      <p:ext uri="{BB962C8B-B14F-4D97-AF65-F5344CB8AC3E}">
        <p14:creationId xmlns:p14="http://schemas.microsoft.com/office/powerpoint/2010/main" val="323409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061545" y="520248"/>
            <a:ext cx="10121462"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3</a:t>
            </a:r>
            <a:r>
              <a:rPr kumimoji="0" lang="en-US"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a:t>
            </a:r>
            <a:r>
              <a:rPr lang="vi-VN" altLang="zh-CN" sz="3600" b="1" spc="3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Xác định chủ ngữ, vị ngữ của mỗi câu trong đoạn văn dưới đây:</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620112" y="1986455"/>
            <a:ext cx="10972800" cy="3970318"/>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Quê hương</a:t>
            </a:r>
          </a:p>
          <a:p>
            <a:pPr algn="just"/>
            <a:r>
              <a:rPr lang="vi-VN" sz="3600" dirty="0">
                <a:latin typeface="Cambria" panose="02040503050406030204" pitchFamily="18" charset="0"/>
                <a:ea typeface="Cambria" panose="02040503050406030204" pitchFamily="18" charset="0"/>
              </a:rPr>
              <a:t>       Mùa xuân trở về. Nước biển ấm hẳn lên. Những con sóng không còn ầm ào nữa. Đại dương khe khẽ hát những lời ca êm đềm. Đàn cá hồi bỗng ngừng kiếm ăn, ngẩn ngơ nhớ tới quê hương...“Nơi chôn rau cắt rốn” của chúng là thượng nguồn của dòng sông.</a:t>
            </a:r>
          </a:p>
          <a:p>
            <a:pPr algn="r"/>
            <a:r>
              <a:rPr lang="vi-VN" sz="3600" i="1" dirty="0">
                <a:latin typeface="Cambria" panose="02040503050406030204" pitchFamily="18" charset="0"/>
                <a:ea typeface="Cambria" panose="02040503050406030204" pitchFamily="18" charset="0"/>
              </a:rPr>
              <a:t>(Theo Đặng Chương Ngạn) </a:t>
            </a:r>
            <a:endParaRPr lang="en-US" sz="36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125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061545" y="520248"/>
            <a:ext cx="10121462"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3</a:t>
            </a:r>
            <a:r>
              <a:rPr kumimoji="0" lang="en-US"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a:t>
            </a:r>
            <a:r>
              <a:rPr lang="vi-VN" altLang="zh-CN" sz="3600" b="1" spc="3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Xác định chủ ngữ, vị ngữ của mỗi câu trong đoạn văn dưới đây:</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609600" y="1975944"/>
            <a:ext cx="10972800" cy="646331"/>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 Mùa xuân trở về. </a:t>
            </a:r>
            <a:endParaRPr lang="en-US" sz="3600" i="1"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9A0DE4A8-48B4-7AFA-6EBF-8CABB1786D98}"/>
              </a:ext>
            </a:extLst>
          </p:cNvPr>
          <p:cNvCxnSpPr>
            <a:cxnSpLocks/>
          </p:cNvCxnSpPr>
          <p:nvPr/>
        </p:nvCxnSpPr>
        <p:spPr>
          <a:xfrm flipH="1">
            <a:off x="2858815" y="2154621"/>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77514E-D3AD-5AC0-A6C8-2F2E47C65C68}"/>
              </a:ext>
            </a:extLst>
          </p:cNvPr>
          <p:cNvCxnSpPr/>
          <p:nvPr/>
        </p:nvCxnSpPr>
        <p:spPr>
          <a:xfrm>
            <a:off x="945934" y="2514392"/>
            <a:ext cx="19202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CD6D902-F111-F2A2-F5A5-1C68B7F7F78F}"/>
              </a:ext>
            </a:extLst>
          </p:cNvPr>
          <p:cNvSpPr txBox="1"/>
          <p:nvPr/>
        </p:nvSpPr>
        <p:spPr>
          <a:xfrm>
            <a:off x="1460938" y="2520381"/>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11" name="Straight Connector 10">
            <a:extLst>
              <a:ext uri="{FF2B5EF4-FFF2-40B4-BE49-F238E27FC236}">
                <a16:creationId xmlns:a16="http://schemas.microsoft.com/office/drawing/2014/main" id="{75CA3BD0-BB7C-2726-C968-BBC06B6CE975}"/>
              </a:ext>
            </a:extLst>
          </p:cNvPr>
          <p:cNvCxnSpPr/>
          <p:nvPr/>
        </p:nvCxnSpPr>
        <p:spPr>
          <a:xfrm>
            <a:off x="3000707" y="2522010"/>
            <a:ext cx="10972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03FE3B3-7B3C-C0E7-D785-2C0D4B3B8AE5}"/>
              </a:ext>
            </a:extLst>
          </p:cNvPr>
          <p:cNvSpPr txBox="1"/>
          <p:nvPr/>
        </p:nvSpPr>
        <p:spPr>
          <a:xfrm>
            <a:off x="3288691" y="2522010"/>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sp>
        <p:nvSpPr>
          <p:cNvPr id="13" name="TextBox 12">
            <a:extLst>
              <a:ext uri="{FF2B5EF4-FFF2-40B4-BE49-F238E27FC236}">
                <a16:creationId xmlns:a16="http://schemas.microsoft.com/office/drawing/2014/main" id="{0647D80D-12AD-4098-6885-24534F254AD8}"/>
              </a:ext>
            </a:extLst>
          </p:cNvPr>
          <p:cNvSpPr txBox="1"/>
          <p:nvPr/>
        </p:nvSpPr>
        <p:spPr>
          <a:xfrm>
            <a:off x="551793" y="2887094"/>
            <a:ext cx="10972800" cy="646331"/>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 Nước biển ấm hẳn lên. </a:t>
            </a:r>
            <a:endParaRPr lang="en-US" sz="3600" i="1"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9FF5F0E2-C869-1172-87B8-5143D8C744D2}"/>
              </a:ext>
            </a:extLst>
          </p:cNvPr>
          <p:cNvCxnSpPr>
            <a:cxnSpLocks/>
          </p:cNvCxnSpPr>
          <p:nvPr/>
        </p:nvCxnSpPr>
        <p:spPr>
          <a:xfrm flipH="1">
            <a:off x="2932386" y="3065771"/>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FE662D-7784-B31C-6629-F4F7E850B84E}"/>
              </a:ext>
            </a:extLst>
          </p:cNvPr>
          <p:cNvCxnSpPr/>
          <p:nvPr/>
        </p:nvCxnSpPr>
        <p:spPr>
          <a:xfrm>
            <a:off x="898637" y="3425542"/>
            <a:ext cx="19202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6916C26-F65A-C32D-97E3-163963927B79}"/>
              </a:ext>
            </a:extLst>
          </p:cNvPr>
          <p:cNvSpPr txBox="1"/>
          <p:nvPr/>
        </p:nvSpPr>
        <p:spPr>
          <a:xfrm>
            <a:off x="1403131" y="3431531"/>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17" name="Straight Connector 16">
            <a:extLst>
              <a:ext uri="{FF2B5EF4-FFF2-40B4-BE49-F238E27FC236}">
                <a16:creationId xmlns:a16="http://schemas.microsoft.com/office/drawing/2014/main" id="{475684A6-0054-85C3-7DA1-35D6251C35CB}"/>
              </a:ext>
            </a:extLst>
          </p:cNvPr>
          <p:cNvCxnSpPr/>
          <p:nvPr/>
        </p:nvCxnSpPr>
        <p:spPr>
          <a:xfrm>
            <a:off x="2942900" y="3433160"/>
            <a:ext cx="21945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C648BE-B824-A401-67D3-0EE0572946C9}"/>
              </a:ext>
            </a:extLst>
          </p:cNvPr>
          <p:cNvSpPr txBox="1"/>
          <p:nvPr/>
        </p:nvSpPr>
        <p:spPr>
          <a:xfrm>
            <a:off x="3577722" y="3433160"/>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sp>
        <p:nvSpPr>
          <p:cNvPr id="21" name="TextBox 20">
            <a:extLst>
              <a:ext uri="{FF2B5EF4-FFF2-40B4-BE49-F238E27FC236}">
                <a16:creationId xmlns:a16="http://schemas.microsoft.com/office/drawing/2014/main" id="{E843A7CE-4715-0D31-3C41-4C65E95BFE1B}"/>
              </a:ext>
            </a:extLst>
          </p:cNvPr>
          <p:cNvSpPr txBox="1"/>
          <p:nvPr/>
        </p:nvSpPr>
        <p:spPr>
          <a:xfrm>
            <a:off x="551793" y="3869039"/>
            <a:ext cx="10972800" cy="646331"/>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 Những con sóng không còn ầm ào nữa. </a:t>
            </a:r>
            <a:endParaRPr lang="en-US" sz="3600" i="1" dirty="0">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a16="http://schemas.microsoft.com/office/drawing/2014/main" id="{53733A19-EBFC-6C38-9143-8CB40BA488C6}"/>
              </a:ext>
            </a:extLst>
          </p:cNvPr>
          <p:cNvCxnSpPr>
            <a:cxnSpLocks/>
          </p:cNvCxnSpPr>
          <p:nvPr/>
        </p:nvCxnSpPr>
        <p:spPr>
          <a:xfrm flipH="1">
            <a:off x="4061200" y="4016862"/>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A22422-5125-FCE6-BAFD-742BC19817F2}"/>
              </a:ext>
            </a:extLst>
          </p:cNvPr>
          <p:cNvCxnSpPr/>
          <p:nvPr/>
        </p:nvCxnSpPr>
        <p:spPr>
          <a:xfrm>
            <a:off x="898637" y="4407487"/>
            <a:ext cx="31089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14AA406-7C82-70BB-4FA8-31051708132E}"/>
              </a:ext>
            </a:extLst>
          </p:cNvPr>
          <p:cNvSpPr txBox="1"/>
          <p:nvPr/>
        </p:nvSpPr>
        <p:spPr>
          <a:xfrm>
            <a:off x="2091560" y="4403330"/>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25" name="Straight Connector 24">
            <a:extLst>
              <a:ext uri="{FF2B5EF4-FFF2-40B4-BE49-F238E27FC236}">
                <a16:creationId xmlns:a16="http://schemas.microsoft.com/office/drawing/2014/main" id="{1C9287F8-BD34-BB93-7FD6-5CCFCD9FD4D3}"/>
              </a:ext>
            </a:extLst>
          </p:cNvPr>
          <p:cNvCxnSpPr/>
          <p:nvPr/>
        </p:nvCxnSpPr>
        <p:spPr>
          <a:xfrm>
            <a:off x="4120053" y="4415105"/>
            <a:ext cx="42062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2C96838-B276-534C-C567-31D93339740F}"/>
              </a:ext>
            </a:extLst>
          </p:cNvPr>
          <p:cNvSpPr txBox="1"/>
          <p:nvPr/>
        </p:nvSpPr>
        <p:spPr>
          <a:xfrm>
            <a:off x="5332946" y="4415105"/>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sp>
        <p:nvSpPr>
          <p:cNvPr id="27" name="TextBox 26">
            <a:extLst>
              <a:ext uri="{FF2B5EF4-FFF2-40B4-BE49-F238E27FC236}">
                <a16:creationId xmlns:a16="http://schemas.microsoft.com/office/drawing/2014/main" id="{63336BF7-0D7A-EF03-75C3-85CE18F28DF1}"/>
              </a:ext>
            </a:extLst>
          </p:cNvPr>
          <p:cNvSpPr txBox="1"/>
          <p:nvPr/>
        </p:nvSpPr>
        <p:spPr>
          <a:xfrm>
            <a:off x="551793" y="4831872"/>
            <a:ext cx="10972800" cy="646331"/>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 Đại dương khe khẽ hát những lời ca êm đềm.</a:t>
            </a:r>
            <a:endParaRPr lang="en-US" sz="3600" i="1" dirty="0">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CDBA660F-CDD6-EE10-BD69-B0E32D9CDE02}"/>
              </a:ext>
            </a:extLst>
          </p:cNvPr>
          <p:cNvCxnSpPr>
            <a:cxnSpLocks/>
          </p:cNvCxnSpPr>
          <p:nvPr/>
        </p:nvCxnSpPr>
        <p:spPr>
          <a:xfrm flipH="1">
            <a:off x="2984939" y="4972157"/>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502165-991B-D910-8819-6D4E77D1078C}"/>
              </a:ext>
            </a:extLst>
          </p:cNvPr>
          <p:cNvCxnSpPr/>
          <p:nvPr/>
        </p:nvCxnSpPr>
        <p:spPr>
          <a:xfrm>
            <a:off x="898637" y="5370320"/>
            <a:ext cx="20116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E799C39-50A7-0509-4122-4618C7408CA7}"/>
              </a:ext>
            </a:extLst>
          </p:cNvPr>
          <p:cNvSpPr txBox="1"/>
          <p:nvPr/>
        </p:nvSpPr>
        <p:spPr>
          <a:xfrm>
            <a:off x="1590207" y="5363674"/>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31" name="Straight Connector 30">
            <a:extLst>
              <a:ext uri="{FF2B5EF4-FFF2-40B4-BE49-F238E27FC236}">
                <a16:creationId xmlns:a16="http://schemas.microsoft.com/office/drawing/2014/main" id="{C7EAD69B-7627-C086-939F-56BEDC752FB1}"/>
              </a:ext>
            </a:extLst>
          </p:cNvPr>
          <p:cNvCxnSpPr/>
          <p:nvPr/>
        </p:nvCxnSpPr>
        <p:spPr>
          <a:xfrm>
            <a:off x="3079533" y="5377938"/>
            <a:ext cx="64008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2805EAC-2F17-49A4-1C2D-9D646711A462}"/>
              </a:ext>
            </a:extLst>
          </p:cNvPr>
          <p:cNvSpPr txBox="1"/>
          <p:nvPr/>
        </p:nvSpPr>
        <p:spPr>
          <a:xfrm>
            <a:off x="5332946" y="5377938"/>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spTree>
    <p:extLst>
      <p:ext uri="{BB962C8B-B14F-4D97-AF65-F5344CB8AC3E}">
        <p14:creationId xmlns:p14="http://schemas.microsoft.com/office/powerpoint/2010/main" val="215483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randombar(horizontal)">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1000"/>
                                        <p:tgtEl>
                                          <p:spTgt spid="24"/>
                                        </p:tgtEl>
                                      </p:cBhvr>
                                    </p:animEffect>
                                    <p:anim calcmode="lin" valueType="num">
                                      <p:cBhvr>
                                        <p:cTn id="91" dur="1000" fill="hold"/>
                                        <p:tgtEl>
                                          <p:spTgt spid="24"/>
                                        </p:tgtEl>
                                        <p:attrNameLst>
                                          <p:attrName>ppt_x</p:attrName>
                                        </p:attrNameLst>
                                      </p:cBhvr>
                                      <p:tavLst>
                                        <p:tav tm="0">
                                          <p:val>
                                            <p:strVal val="#ppt_x"/>
                                          </p:val>
                                        </p:tav>
                                        <p:tav tm="100000">
                                          <p:val>
                                            <p:strVal val="#ppt_x"/>
                                          </p:val>
                                        </p:tav>
                                      </p:tavLst>
                                    </p:anim>
                                    <p:anim calcmode="lin" valueType="num">
                                      <p:cBhvr>
                                        <p:cTn id="9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barn(inVertical)">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fade">
                                      <p:cBhvr>
                                        <p:cTn id="102" dur="1000"/>
                                        <p:tgtEl>
                                          <p:spTgt spid="26"/>
                                        </p:tgtEl>
                                      </p:cBhvr>
                                    </p:animEffect>
                                    <p:anim calcmode="lin" valueType="num">
                                      <p:cBhvr>
                                        <p:cTn id="103" dur="1000" fill="hold"/>
                                        <p:tgtEl>
                                          <p:spTgt spid="26"/>
                                        </p:tgtEl>
                                        <p:attrNameLst>
                                          <p:attrName>ppt_x</p:attrName>
                                        </p:attrNameLst>
                                      </p:cBhvr>
                                      <p:tavLst>
                                        <p:tav tm="0">
                                          <p:val>
                                            <p:strVal val="#ppt_x"/>
                                          </p:val>
                                        </p:tav>
                                        <p:tav tm="100000">
                                          <p:val>
                                            <p:strVal val="#ppt_x"/>
                                          </p:val>
                                        </p:tav>
                                      </p:tavLst>
                                    </p:anim>
                                    <p:anim calcmode="lin" valueType="num">
                                      <p:cBhvr>
                                        <p:cTn id="10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randombar(horizontal)">
                                      <p:cBhvr>
                                        <p:cTn id="109" dur="5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barn(inVertical)">
                                      <p:cBhvr>
                                        <p:cTn id="114" dur="500"/>
                                        <p:tgtEl>
                                          <p:spTgt spid="28"/>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barn(inVertical)">
                                      <p:cBhvr>
                                        <p:cTn id="119" dur="500"/>
                                        <p:tgtEl>
                                          <p:spTgt spid="29"/>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fade">
                                      <p:cBhvr>
                                        <p:cTn id="124" dur="1000"/>
                                        <p:tgtEl>
                                          <p:spTgt spid="30"/>
                                        </p:tgtEl>
                                      </p:cBhvr>
                                    </p:animEffect>
                                    <p:anim calcmode="lin" valueType="num">
                                      <p:cBhvr>
                                        <p:cTn id="125" dur="1000" fill="hold"/>
                                        <p:tgtEl>
                                          <p:spTgt spid="30"/>
                                        </p:tgtEl>
                                        <p:attrNameLst>
                                          <p:attrName>ppt_x</p:attrName>
                                        </p:attrNameLst>
                                      </p:cBhvr>
                                      <p:tavLst>
                                        <p:tav tm="0">
                                          <p:val>
                                            <p:strVal val="#ppt_x"/>
                                          </p:val>
                                        </p:tav>
                                        <p:tav tm="100000">
                                          <p:val>
                                            <p:strVal val="#ppt_x"/>
                                          </p:val>
                                        </p:tav>
                                      </p:tavLst>
                                    </p:anim>
                                    <p:anim calcmode="lin" valueType="num">
                                      <p:cBhvr>
                                        <p:cTn id="1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31"/>
                                        </p:tgtEl>
                                        <p:attrNameLst>
                                          <p:attrName>style.visibility</p:attrName>
                                        </p:attrNameLst>
                                      </p:cBhvr>
                                      <p:to>
                                        <p:strVal val="visible"/>
                                      </p:to>
                                    </p:set>
                                    <p:animEffect transition="in" filter="barn(inVertical)">
                                      <p:cBhvr>
                                        <p:cTn id="131" dur="500"/>
                                        <p:tgtEl>
                                          <p:spTgt spid="31"/>
                                        </p:tgtEl>
                                      </p:cBhvr>
                                    </p:animEffect>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32"/>
                                        </p:tgtEl>
                                        <p:attrNameLst>
                                          <p:attrName>style.visibility</p:attrName>
                                        </p:attrNameLst>
                                      </p:cBhvr>
                                      <p:to>
                                        <p:strVal val="visible"/>
                                      </p:to>
                                    </p:set>
                                    <p:animEffect transition="in" filter="fade">
                                      <p:cBhvr>
                                        <p:cTn id="136" dur="1000"/>
                                        <p:tgtEl>
                                          <p:spTgt spid="32"/>
                                        </p:tgtEl>
                                      </p:cBhvr>
                                    </p:animEffect>
                                    <p:anim calcmode="lin" valueType="num">
                                      <p:cBhvr>
                                        <p:cTn id="137" dur="1000" fill="hold"/>
                                        <p:tgtEl>
                                          <p:spTgt spid="32"/>
                                        </p:tgtEl>
                                        <p:attrNameLst>
                                          <p:attrName>ppt_x</p:attrName>
                                        </p:attrNameLst>
                                      </p:cBhvr>
                                      <p:tavLst>
                                        <p:tav tm="0">
                                          <p:val>
                                            <p:strVal val="#ppt_x"/>
                                          </p:val>
                                        </p:tav>
                                        <p:tav tm="100000">
                                          <p:val>
                                            <p:strVal val="#ppt_x"/>
                                          </p:val>
                                        </p:tav>
                                      </p:tavLst>
                                    </p:anim>
                                    <p:anim calcmode="lin" valueType="num">
                                      <p:cBhvr>
                                        <p:cTn id="1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P spid="13" grpId="0"/>
      <p:bldP spid="16" grpId="0"/>
      <p:bldP spid="18" grpId="0"/>
      <p:bldP spid="21" grpId="0"/>
      <p:bldP spid="24" grpId="0"/>
      <p:bldP spid="26" grpId="0"/>
      <p:bldP spid="27" grpId="0"/>
      <p:bldP spid="30"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C26E1FFA-DCC0-61E2-1ACD-50076892BEE9}"/>
              </a:ext>
            </a:extLst>
          </p:cNvPr>
          <p:cNvSpPr/>
          <p:nvPr/>
        </p:nvSpPr>
        <p:spPr>
          <a:xfrm>
            <a:off x="1061545" y="520248"/>
            <a:ext cx="10121462"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lvl="0" algn="ctr">
              <a:defRPr/>
            </a:pPr>
            <a:r>
              <a:rPr kumimoji="0" lang="vi-VN"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3</a:t>
            </a:r>
            <a:r>
              <a:rPr kumimoji="0" lang="en-US" altLang="zh-CN"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a:t>
            </a:r>
            <a:r>
              <a:rPr lang="vi-VN" altLang="zh-CN" sz="3600" b="1" spc="3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Xác định chủ ngữ, vị ngữ của mỗi câu trong đoạn văn dưới đây:</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a:extLst>
              <a:ext uri="{FF2B5EF4-FFF2-40B4-BE49-F238E27FC236}">
                <a16:creationId xmlns:a16="http://schemas.microsoft.com/office/drawing/2014/main" id="{91A4AE84-1D87-6BD4-0F82-30E016A05571}"/>
              </a:ext>
            </a:extLst>
          </p:cNvPr>
          <p:cNvSpPr txBox="1"/>
          <p:nvPr/>
        </p:nvSpPr>
        <p:spPr>
          <a:xfrm>
            <a:off x="609600" y="1797274"/>
            <a:ext cx="10972800" cy="1651606"/>
          </a:xfrm>
          <a:prstGeom prst="rect">
            <a:avLst/>
          </a:prstGeom>
          <a:noFill/>
        </p:spPr>
        <p:txBody>
          <a:bodyPr wrap="square" rtlCol="0">
            <a:spAutoFit/>
          </a:bodyPr>
          <a:lstStyle/>
          <a:p>
            <a:pPr algn="just">
              <a:lnSpc>
                <a:spcPct val="150000"/>
              </a:lnSpc>
            </a:pPr>
            <a:r>
              <a:rPr lang="vi-VN" sz="3600" dirty="0">
                <a:latin typeface="Cambria" panose="02040503050406030204" pitchFamily="18" charset="0"/>
                <a:ea typeface="Cambria" panose="02040503050406030204" pitchFamily="18" charset="0"/>
              </a:rPr>
              <a:t>- Đàn cá hồi bỗng ngừng kiếm ăn, ngẩn ngơ nhớ tới quê hương... </a:t>
            </a:r>
            <a:endParaRPr lang="en-US" sz="3600" i="1"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9A0DE4A8-48B4-7AFA-6EBF-8CABB1786D98}"/>
              </a:ext>
            </a:extLst>
          </p:cNvPr>
          <p:cNvCxnSpPr>
            <a:cxnSpLocks/>
          </p:cNvCxnSpPr>
          <p:nvPr/>
        </p:nvCxnSpPr>
        <p:spPr>
          <a:xfrm flipH="1">
            <a:off x="2995449" y="2146939"/>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77514E-D3AD-5AC0-A6C8-2F2E47C65C68}"/>
              </a:ext>
            </a:extLst>
          </p:cNvPr>
          <p:cNvCxnSpPr/>
          <p:nvPr/>
        </p:nvCxnSpPr>
        <p:spPr>
          <a:xfrm>
            <a:off x="966954" y="2514392"/>
            <a:ext cx="19202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CD6D902-F111-F2A2-F5A5-1C68B7F7F78F}"/>
              </a:ext>
            </a:extLst>
          </p:cNvPr>
          <p:cNvSpPr txBox="1"/>
          <p:nvPr/>
        </p:nvSpPr>
        <p:spPr>
          <a:xfrm>
            <a:off x="1460938" y="2520381"/>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11" name="Straight Connector 10">
            <a:extLst>
              <a:ext uri="{FF2B5EF4-FFF2-40B4-BE49-F238E27FC236}">
                <a16:creationId xmlns:a16="http://schemas.microsoft.com/office/drawing/2014/main" id="{75CA3BD0-BB7C-2726-C968-BBC06B6CE975}"/>
              </a:ext>
            </a:extLst>
          </p:cNvPr>
          <p:cNvCxnSpPr/>
          <p:nvPr/>
        </p:nvCxnSpPr>
        <p:spPr>
          <a:xfrm>
            <a:off x="3000707" y="2522010"/>
            <a:ext cx="84124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03FE3B3-7B3C-C0E7-D785-2C0D4B3B8AE5}"/>
              </a:ext>
            </a:extLst>
          </p:cNvPr>
          <p:cNvSpPr txBox="1"/>
          <p:nvPr/>
        </p:nvSpPr>
        <p:spPr>
          <a:xfrm>
            <a:off x="6397651" y="2561514"/>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cxnSp>
        <p:nvCxnSpPr>
          <p:cNvPr id="23" name="Straight Connector 22">
            <a:extLst>
              <a:ext uri="{FF2B5EF4-FFF2-40B4-BE49-F238E27FC236}">
                <a16:creationId xmlns:a16="http://schemas.microsoft.com/office/drawing/2014/main" id="{EEA22422-5125-FCE6-BAFD-742BC19817F2}"/>
              </a:ext>
            </a:extLst>
          </p:cNvPr>
          <p:cNvCxnSpPr/>
          <p:nvPr/>
        </p:nvCxnSpPr>
        <p:spPr>
          <a:xfrm>
            <a:off x="651640" y="3327552"/>
            <a:ext cx="155448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E4CECAA-964E-8CD3-55FE-6D444A4E37E6}"/>
              </a:ext>
            </a:extLst>
          </p:cNvPr>
          <p:cNvSpPr txBox="1"/>
          <p:nvPr/>
        </p:nvSpPr>
        <p:spPr>
          <a:xfrm>
            <a:off x="440387" y="3488383"/>
            <a:ext cx="10972800" cy="2308324"/>
          </a:xfrm>
          <a:prstGeom prst="rect">
            <a:avLst/>
          </a:prstGeom>
          <a:noFill/>
        </p:spPr>
        <p:txBody>
          <a:bodyPr wrap="square" rtlCol="0">
            <a:spAutoFit/>
          </a:bodyPr>
          <a:lstStyle/>
          <a:p>
            <a:pPr algn="just">
              <a:lnSpc>
                <a:spcPct val="150000"/>
              </a:lnSpc>
            </a:pPr>
            <a:r>
              <a:rPr lang="vi-VN" sz="3600" dirty="0">
                <a:latin typeface="Cambria" panose="02040503050406030204" pitchFamily="18" charset="0"/>
                <a:ea typeface="Cambria" panose="02040503050406030204" pitchFamily="18" charset="0"/>
              </a:rPr>
              <a:t>- “Nơi chôn rau cắt rốn” của chúng là thượng nguồn của dòng sông.</a:t>
            </a:r>
          </a:p>
          <a:p>
            <a:endParaRPr lang="en-US" sz="3600" i="1" dirty="0">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11A80C11-D416-238E-9F94-F8B6AA7D60F2}"/>
              </a:ext>
            </a:extLst>
          </p:cNvPr>
          <p:cNvCxnSpPr>
            <a:cxnSpLocks/>
          </p:cNvCxnSpPr>
          <p:nvPr/>
        </p:nvCxnSpPr>
        <p:spPr>
          <a:xfrm flipH="1">
            <a:off x="7196435" y="3858151"/>
            <a:ext cx="84083" cy="36576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DBAD5DD-48E5-74C8-6202-1C2CDE3E7C5D}"/>
              </a:ext>
            </a:extLst>
          </p:cNvPr>
          <p:cNvCxnSpPr/>
          <p:nvPr/>
        </p:nvCxnSpPr>
        <p:spPr>
          <a:xfrm>
            <a:off x="923861" y="4216011"/>
            <a:ext cx="62179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2B9897A-759E-3906-F9B0-28041DDF8209}"/>
              </a:ext>
            </a:extLst>
          </p:cNvPr>
          <p:cNvSpPr txBox="1"/>
          <p:nvPr/>
        </p:nvSpPr>
        <p:spPr>
          <a:xfrm>
            <a:off x="3413763" y="4216011"/>
            <a:ext cx="809296" cy="461665"/>
          </a:xfrm>
          <a:prstGeom prst="rect">
            <a:avLst/>
          </a:prstGeom>
          <a:noFill/>
        </p:spPr>
        <p:txBody>
          <a:bodyPr wrap="square" rtlCol="0">
            <a:spAutoFit/>
          </a:bodyPr>
          <a:lstStyle/>
          <a:p>
            <a:r>
              <a:rPr lang="vi-VN" sz="2400" dirty="0">
                <a:solidFill>
                  <a:srgbClr val="FF0000"/>
                </a:solidFill>
              </a:rPr>
              <a:t>CN</a:t>
            </a:r>
            <a:endParaRPr lang="en-US" sz="2400" dirty="0">
              <a:solidFill>
                <a:srgbClr val="FF0000"/>
              </a:solidFill>
            </a:endParaRPr>
          </a:p>
        </p:txBody>
      </p:sp>
      <p:cxnSp>
        <p:nvCxnSpPr>
          <p:cNvPr id="37" name="Straight Connector 36">
            <a:extLst>
              <a:ext uri="{FF2B5EF4-FFF2-40B4-BE49-F238E27FC236}">
                <a16:creationId xmlns:a16="http://schemas.microsoft.com/office/drawing/2014/main" id="{0523B6AA-41F2-DB23-94F4-76748D0DE359}"/>
              </a:ext>
            </a:extLst>
          </p:cNvPr>
          <p:cNvCxnSpPr/>
          <p:nvPr/>
        </p:nvCxnSpPr>
        <p:spPr>
          <a:xfrm>
            <a:off x="7371949" y="4223629"/>
            <a:ext cx="39319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119B545-28DB-903C-7A86-9CA678294D66}"/>
              </a:ext>
            </a:extLst>
          </p:cNvPr>
          <p:cNvSpPr txBox="1"/>
          <p:nvPr/>
        </p:nvSpPr>
        <p:spPr>
          <a:xfrm>
            <a:off x="9337909" y="4317671"/>
            <a:ext cx="809296" cy="461665"/>
          </a:xfrm>
          <a:prstGeom prst="rect">
            <a:avLst/>
          </a:prstGeom>
          <a:noFill/>
        </p:spPr>
        <p:txBody>
          <a:bodyPr wrap="square" rtlCol="0">
            <a:spAutoFit/>
          </a:bodyPr>
          <a:lstStyle/>
          <a:p>
            <a:r>
              <a:rPr lang="vi-VN" sz="2400" dirty="0">
                <a:solidFill>
                  <a:srgbClr val="FF0000"/>
                </a:solidFill>
              </a:rPr>
              <a:t>VN</a:t>
            </a:r>
            <a:endParaRPr lang="en-US" sz="2400" dirty="0">
              <a:solidFill>
                <a:srgbClr val="FF0000"/>
              </a:solidFill>
            </a:endParaRPr>
          </a:p>
        </p:txBody>
      </p:sp>
      <p:cxnSp>
        <p:nvCxnSpPr>
          <p:cNvPr id="39" name="Straight Connector 38">
            <a:extLst>
              <a:ext uri="{FF2B5EF4-FFF2-40B4-BE49-F238E27FC236}">
                <a16:creationId xmlns:a16="http://schemas.microsoft.com/office/drawing/2014/main" id="{E2907816-7BC9-8521-0087-2213A7666F60}"/>
              </a:ext>
            </a:extLst>
          </p:cNvPr>
          <p:cNvCxnSpPr/>
          <p:nvPr/>
        </p:nvCxnSpPr>
        <p:spPr>
          <a:xfrm>
            <a:off x="567560" y="5045993"/>
            <a:ext cx="201168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521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randombar(horizont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000"/>
                                        <p:tgtEl>
                                          <p:spTgt spid="36"/>
                                        </p:tgtEl>
                                      </p:cBhvr>
                                    </p:animEffect>
                                    <p:anim calcmode="lin" valueType="num">
                                      <p:cBhvr>
                                        <p:cTn id="60" dur="1000" fill="hold"/>
                                        <p:tgtEl>
                                          <p:spTgt spid="36"/>
                                        </p:tgtEl>
                                        <p:attrNameLst>
                                          <p:attrName>ppt_x</p:attrName>
                                        </p:attrNameLst>
                                      </p:cBhvr>
                                      <p:tavLst>
                                        <p:tav tm="0">
                                          <p:val>
                                            <p:strVal val="#ppt_x"/>
                                          </p:val>
                                        </p:tav>
                                        <p:tav tm="100000">
                                          <p:val>
                                            <p:strVal val="#ppt_x"/>
                                          </p:val>
                                        </p:tav>
                                      </p:tavLst>
                                    </p:anim>
                                    <p:anim calcmode="lin" valueType="num">
                                      <p:cBhvr>
                                        <p:cTn id="6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barn(inVertical)">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0"/>
                                        <p:tgtEl>
                                          <p:spTgt spid="38"/>
                                        </p:tgtEl>
                                      </p:cBhvr>
                                    </p:animEffect>
                                    <p:anim calcmode="lin" valueType="num">
                                      <p:cBhvr>
                                        <p:cTn id="72" dur="1000" fill="hold"/>
                                        <p:tgtEl>
                                          <p:spTgt spid="38"/>
                                        </p:tgtEl>
                                        <p:attrNameLst>
                                          <p:attrName>ppt_x</p:attrName>
                                        </p:attrNameLst>
                                      </p:cBhvr>
                                      <p:tavLst>
                                        <p:tav tm="0">
                                          <p:val>
                                            <p:strVal val="#ppt_x"/>
                                          </p:val>
                                        </p:tav>
                                        <p:tav tm="100000">
                                          <p:val>
                                            <p:strVal val="#ppt_x"/>
                                          </p:val>
                                        </p:tav>
                                      </p:tavLst>
                                    </p:anim>
                                    <p:anim calcmode="lin" valueType="num">
                                      <p:cBhvr>
                                        <p:cTn id="73" dur="1000" fill="hold"/>
                                        <p:tgtEl>
                                          <p:spTgt spid="38"/>
                                        </p:tgtEl>
                                        <p:attrNameLst>
                                          <p:attrName>ppt_y</p:attrName>
                                        </p:attrNameLst>
                                      </p:cBhvr>
                                      <p:tavLst>
                                        <p:tav tm="0">
                                          <p:val>
                                            <p:strVal val="#ppt_y+.1"/>
                                          </p:val>
                                        </p:tav>
                                        <p:tav tm="100000">
                                          <p:val>
                                            <p:strVal val="#ppt_y"/>
                                          </p:val>
                                        </p:tav>
                                      </p:tavLst>
                                    </p:anim>
                                  </p:childTnLst>
                                </p:cTn>
                              </p:par>
                              <p:par>
                                <p:cTn id="74" presetID="16" presetClass="entr" presetSubtype="21" fill="hold"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barn(inVertical)">
                                      <p:cBhvr>
                                        <p:cTn id="7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p:bldP spid="33" grpId="0"/>
      <p:bldP spid="36" grpId="0"/>
      <p:bldP spid="38" grpId="0"/>
    </p:bld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ài liệu" ma:contentTypeID="0x010100F80F736E9D330E43957A45914DB8DFEB" ma:contentTypeVersion="0" ma:contentTypeDescription="Tạo tài liệu mới." ma:contentTypeScope="" ma:versionID="1b698407735c645f627ca8fee4076bab">
  <xsd:schema xmlns:xsd="http://www.w3.org/2001/XMLSchema" xmlns:xs="http://www.w3.org/2001/XMLSchema" xmlns:p="http://schemas.microsoft.com/office/2006/metadata/properties" targetNamespace="http://schemas.microsoft.com/office/2006/metadata/properties" ma:root="true" ma:fieldsID="c8ee704955033001da582a3042c0076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46E526-7B44-4E18-9D55-36D19A88836B}">
  <ds:schemaRefs>
    <ds:schemaRef ds:uri="http://schemas.microsoft.com/sharepoint/v3/contenttype/forms"/>
  </ds:schemaRefs>
</ds:datastoreItem>
</file>

<file path=customXml/itemProps2.xml><?xml version="1.0" encoding="utf-8"?>
<ds:datastoreItem xmlns:ds="http://schemas.openxmlformats.org/officeDocument/2006/customXml" ds:itemID="{B6C51F26-23B4-4935-AB96-658D71F2B4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5B57C69-72C8-458E-887B-3107746DE73F}">
  <ds:schemaRefs>
    <ds:schemaRef ds:uri="http://schemas.microsoft.com/office/infopath/2007/PartnerControls"/>
    <ds:schemaRef ds:uri="http://schemas.microsoft.com/office/2006/documentManagement/types"/>
    <ds:schemaRef ds:uri="http://purl.org/dc/elements/1.1/"/>
    <ds:schemaRef ds:uri="http://purl.org/dc/terms/"/>
    <ds:schemaRef ds:uri="http://purl.org/dc/dcmitype/"/>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110</TotalTime>
  <Words>752</Words>
  <Application>Microsoft Office PowerPoint</Application>
  <PresentationFormat>Widescreen</PresentationFormat>
  <Paragraphs>55</Paragraphs>
  <Slides>17</Slides>
  <Notes>1</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等线</vt:lpstr>
      <vt:lpstr>#9Slide03 SVNEvery Movie Every </vt:lpstr>
      <vt:lpstr>#9Slide07 HoneyCream</vt:lpstr>
      <vt:lpstr>Arial</vt:lpstr>
      <vt:lpstr>Calibri</vt:lpstr>
      <vt:lpstr>Cambria</vt:lpstr>
      <vt:lpstr>SVN-Newton</vt:lpstr>
      <vt:lpstr>Times New Roman</vt:lpstr>
      <vt:lpstr>思源黑体 CN Regular</vt:lpstr>
      <vt:lpstr>Office 主题​​</vt:lpstr>
      <vt:lpstr>1_Office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MĂNGNONTEAM</cp:keywords>
  <cp:lastModifiedBy>Trần Thị Bích</cp:lastModifiedBy>
  <cp:revision>4</cp:revision>
  <dcterms:created xsi:type="dcterms:W3CDTF">2024-02-19T08:04:45Z</dcterms:created>
  <dcterms:modified xsi:type="dcterms:W3CDTF">2024-02-25T04:23:23Z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0x010100F80F736E9D330E43957A45914DB8DFEB</vt:lpwstr>
  </property>
</Properties>
</file>