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68" r:id="rId4"/>
    <p:sldId id="285" r:id="rId5"/>
    <p:sldId id="269" r:id="rId6"/>
    <p:sldId id="258" r:id="rId7"/>
    <p:sldId id="272" r:id="rId8"/>
    <p:sldId id="273" r:id="rId9"/>
    <p:sldId id="274" r:id="rId10"/>
    <p:sldId id="276" r:id="rId11"/>
    <p:sldId id="275" r:id="rId12"/>
    <p:sldId id="277" r:id="rId13"/>
    <p:sldId id="278" r:id="rId14"/>
    <p:sldId id="279" r:id="rId15"/>
    <p:sldId id="284" r:id="rId16"/>
    <p:sldId id="290" r:id="rId17"/>
    <p:sldId id="289" r:id="rId18"/>
    <p:sldId id="286" r:id="rId19"/>
    <p:sldId id="288" r:id="rId20"/>
  </p:sldIdLst>
  <p:sldSz cx="18288000" cy="10287000"/>
  <p:notesSz cx="6858000" cy="9144000"/>
  <p:embeddedFontLst>
    <p:embeddedFont>
      <p:font typeface="Cambria" panose="02040503050406030204" pitchFamily="18"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SVN-Newton" panose="02040603050506020204" pitchFamily="18" charset="0"/>
      <p:regular r:id="rId29"/>
    </p:embeddedFont>
    <p:embeddedFont>
      <p:font typeface="#9Slide07 Cadena" panose="02000503000000020004" pitchFamily="2" charset="0"/>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97" autoAdjust="0"/>
    <p:restoredTop sz="94689" autoAdjust="0"/>
  </p:normalViewPr>
  <p:slideViewPr>
    <p:cSldViewPr>
      <p:cViewPr varScale="1">
        <p:scale>
          <a:sx n="58" d="100"/>
          <a:sy n="58" d="100"/>
        </p:scale>
        <p:origin x="149"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8562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5102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3225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0926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3E998364-ABFF-9D4C-9412-6B76ADDDDCD5}"/>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A31283A6-4DF4-4E4D-B596-1E08B0D942FA}"/>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C6312E13-0932-4441-854C-8913374E0431}"/>
              </a:ext>
            </a:extLst>
          </p:cNvPr>
          <p:cNvPicPr>
            <a:picLocks noChangeAspect="1"/>
          </p:cNvPicPr>
          <p:nvPr userDrawn="1"/>
        </p:nvPicPr>
        <p:blipFill>
          <a:blip r:embed="rId14"/>
          <a:stretch>
            <a:fillRect/>
          </a:stretch>
        </p:blipFill>
        <p:spPr>
          <a:xfrm>
            <a:off x="2048022" y="11819690"/>
            <a:ext cx="2706858" cy="38133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3014589" y="-364830"/>
            <a:ext cx="2706858" cy="3813378"/>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30475938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9.png"/><Relationship Id="rId17" Type="http://schemas.openxmlformats.org/officeDocument/2006/relationships/image" Target="../media/image13.emf"/><Relationship Id="rId2" Type="http://schemas.openxmlformats.org/officeDocument/2006/relationships/image" Target="../media/image4.png"/><Relationship Id="rId16"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0.svg"/><Relationship Id="rId3" Type="http://schemas.openxmlformats.org/officeDocument/2006/relationships/image" Target="../media/image5.svg"/><Relationship Id="rId7" Type="http://schemas.openxmlformats.org/officeDocument/2006/relationships/image" Target="../media/image38.sv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1.svg"/><Relationship Id="rId5" Type="http://schemas.openxmlformats.org/officeDocument/2006/relationships/image" Target="../media/image9.svg"/><Relationship Id="rId15" Type="http://schemas.openxmlformats.org/officeDocument/2006/relationships/image" Target="../media/image32.pn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7.svg"/><Relationship Id="rId14" Type="http://schemas.openxmlformats.org/officeDocument/2006/relationships/slide" Target="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5.svg"/><Relationship Id="rId7" Type="http://schemas.openxmlformats.org/officeDocument/2006/relationships/image" Target="../media/image3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5.svg"/><Relationship Id="rId7" Type="http://schemas.openxmlformats.org/officeDocument/2006/relationships/image" Target="../media/image3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5.svg"/><Relationship Id="rId7" Type="http://schemas.openxmlformats.org/officeDocument/2006/relationships/image" Target="../media/image3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5.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svg"/><Relationship Id="rId3" Type="http://schemas.openxmlformats.org/officeDocument/2006/relationships/image" Target="../media/image5.svg"/><Relationship Id="rId7" Type="http://schemas.openxmlformats.org/officeDocument/2006/relationships/image" Target="../media/image46.svg"/><Relationship Id="rId12"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1.svg"/><Relationship Id="rId5" Type="http://schemas.openxmlformats.org/officeDocument/2006/relationships/image" Target="../media/image44.svg"/><Relationship Id="rId10" Type="http://schemas.openxmlformats.org/officeDocument/2006/relationships/image" Target="../media/image7.png"/><Relationship Id="rId4" Type="http://schemas.openxmlformats.org/officeDocument/2006/relationships/image" Target="../media/image35.png"/><Relationship Id="rId9" Type="http://schemas.openxmlformats.org/officeDocument/2006/relationships/image" Target="../media/image13.sv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svg"/><Relationship Id="rId3" Type="http://schemas.openxmlformats.org/officeDocument/2006/relationships/image" Target="../media/image5.svg"/><Relationship Id="rId7" Type="http://schemas.openxmlformats.org/officeDocument/2006/relationships/image" Target="../media/image46.svg"/><Relationship Id="rId12"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1.svg"/><Relationship Id="rId5" Type="http://schemas.openxmlformats.org/officeDocument/2006/relationships/image" Target="../media/image44.svg"/><Relationship Id="rId10" Type="http://schemas.openxmlformats.org/officeDocument/2006/relationships/image" Target="../media/image7.png"/><Relationship Id="rId4" Type="http://schemas.openxmlformats.org/officeDocument/2006/relationships/image" Target="../media/image35.png"/><Relationship Id="rId9" Type="http://schemas.openxmlformats.org/officeDocument/2006/relationships/image" Target="../media/image13.sv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9.png"/><Relationship Id="rId2" Type="http://schemas.openxmlformats.org/officeDocument/2006/relationships/image" Target="../media/image4.png"/><Relationship Id="rId16" Type="http://schemas.openxmlformats.org/officeDocument/2006/relationships/image" Target="../media/image40.emf"/><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5.svg"/><Relationship Id="rId3" Type="http://schemas.openxmlformats.org/officeDocument/2006/relationships/image" Target="../media/image5.svg"/><Relationship Id="rId7" Type="http://schemas.openxmlformats.org/officeDocument/2006/relationships/image" Target="../media/image21.svg"/><Relationship Id="rId12" Type="http://schemas.openxmlformats.org/officeDocument/2006/relationships/image" Target="../media/image16.png"/><Relationship Id="rId2" Type="http://schemas.openxmlformats.org/officeDocument/2006/relationships/image" Target="../media/image4.png"/><Relationship Id="rId16"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5.svg"/><Relationship Id="rId5" Type="http://schemas.openxmlformats.org/officeDocument/2006/relationships/image" Target="../media/image11.svg"/><Relationship Id="rId15" Type="http://schemas.openxmlformats.org/officeDocument/2006/relationships/image" Target="../media/image18.emf"/><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23.sv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svg"/><Relationship Id="rId3" Type="http://schemas.openxmlformats.org/officeDocument/2006/relationships/slideLayout" Target="../slideLayouts/slideLayout7.xml"/><Relationship Id="rId7" Type="http://schemas.openxmlformats.org/officeDocument/2006/relationships/image" Target="../media/image11.svg"/><Relationship Id="rId12" Type="http://schemas.openxmlformats.org/officeDocument/2006/relationships/image" Target="../media/image9.png"/><Relationship Id="rId2" Type="http://schemas.openxmlformats.org/officeDocument/2006/relationships/video" Target="../media/media1.mp4"/><Relationship Id="rId16" Type="http://schemas.openxmlformats.org/officeDocument/2006/relationships/image" Target="../media/image20.png"/><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23.svg"/><Relationship Id="rId5" Type="http://schemas.openxmlformats.org/officeDocument/2006/relationships/image" Target="../media/image5.svg"/><Relationship Id="rId15" Type="http://schemas.openxmlformats.org/officeDocument/2006/relationships/image" Target="../media/image25.sv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21.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5.svg"/><Relationship Id="rId3" Type="http://schemas.openxmlformats.org/officeDocument/2006/relationships/image" Target="../media/image5.svg"/><Relationship Id="rId7" Type="http://schemas.openxmlformats.org/officeDocument/2006/relationships/image" Target="../media/image21.svg"/><Relationship Id="rId12" Type="http://schemas.openxmlformats.org/officeDocument/2006/relationships/image" Target="../media/image16.png"/><Relationship Id="rId2" Type="http://schemas.openxmlformats.org/officeDocument/2006/relationships/image" Target="../media/image4.png"/><Relationship Id="rId16" Type="http://schemas.openxmlformats.org/officeDocument/2006/relationships/image" Target="../media/image22.emf"/><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5.svg"/><Relationship Id="rId5" Type="http://schemas.openxmlformats.org/officeDocument/2006/relationships/image" Target="../media/image11.svg"/><Relationship Id="rId15" Type="http://schemas.openxmlformats.org/officeDocument/2006/relationships/image" Target="../media/image21.emf"/><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23.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5.emf"/><Relationship Id="rId3" Type="http://schemas.openxmlformats.org/officeDocument/2006/relationships/image" Target="../media/image5.svg"/><Relationship Id="rId7" Type="http://schemas.openxmlformats.org/officeDocument/2006/relationships/image" Target="../media/image35.svg"/><Relationship Id="rId12" Type="http://schemas.openxmlformats.org/officeDocument/2006/relationships/slide" Target="slide10.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slide" Target="slide9.xml"/><Relationship Id="rId5" Type="http://schemas.openxmlformats.org/officeDocument/2006/relationships/image" Target="../media/image33.svg"/><Relationship Id="rId10" Type="http://schemas.openxmlformats.org/officeDocument/2006/relationships/slide" Target="slide8.xml"/><Relationship Id="rId4" Type="http://schemas.openxmlformats.org/officeDocument/2006/relationships/image" Target="../media/image23.png"/><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0.svg"/><Relationship Id="rId3" Type="http://schemas.openxmlformats.org/officeDocument/2006/relationships/image" Target="../media/image5.svg"/><Relationship Id="rId7" Type="http://schemas.openxmlformats.org/officeDocument/2006/relationships/image" Target="../media/image38.sv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1.svg"/><Relationship Id="rId5" Type="http://schemas.openxmlformats.org/officeDocument/2006/relationships/image" Target="../media/image9.svg"/><Relationship Id="rId15" Type="http://schemas.openxmlformats.org/officeDocument/2006/relationships/image" Target="../media/image28.pn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7.svg"/><Relationship Id="rId1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0.svg"/><Relationship Id="rId3" Type="http://schemas.openxmlformats.org/officeDocument/2006/relationships/image" Target="../media/image5.svg"/><Relationship Id="rId7" Type="http://schemas.openxmlformats.org/officeDocument/2006/relationships/image" Target="../media/image38.sv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1.svg"/><Relationship Id="rId5" Type="http://schemas.openxmlformats.org/officeDocument/2006/relationships/image" Target="../media/image9.svg"/><Relationship Id="rId15" Type="http://schemas.openxmlformats.org/officeDocument/2006/relationships/image" Target="../media/image29.pn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7.svg"/><Relationship Id="rId14"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0.svg"/><Relationship Id="rId3" Type="http://schemas.openxmlformats.org/officeDocument/2006/relationships/image" Target="../media/image5.svg"/><Relationship Id="rId7" Type="http://schemas.openxmlformats.org/officeDocument/2006/relationships/image" Target="../media/image38.sv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1.svg"/><Relationship Id="rId5" Type="http://schemas.openxmlformats.org/officeDocument/2006/relationships/image" Target="../media/image9.svg"/><Relationship Id="rId15" Type="http://schemas.openxmlformats.org/officeDocument/2006/relationships/image" Target="../media/image30.pn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7.svg"/><Relationship Id="rId14"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0.svg"/><Relationship Id="rId3" Type="http://schemas.openxmlformats.org/officeDocument/2006/relationships/image" Target="../media/image5.svg"/><Relationship Id="rId7" Type="http://schemas.openxmlformats.org/officeDocument/2006/relationships/image" Target="../media/image38.svg"/><Relationship Id="rId12"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1.svg"/><Relationship Id="rId5" Type="http://schemas.openxmlformats.org/officeDocument/2006/relationships/image" Target="../media/image9.svg"/><Relationship Id="rId15" Type="http://schemas.openxmlformats.org/officeDocument/2006/relationships/image" Target="../media/image31.pn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7.svg"/><Relationship Id="rId1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rot="-10800000">
            <a:off x="13729131" y="0"/>
            <a:ext cx="4558869" cy="10287000"/>
          </a:xfrm>
          <a:custGeom>
            <a:avLst/>
            <a:gdLst/>
            <a:ahLst/>
            <a:cxnLst/>
            <a:rect l="l" t="t" r="r" b="b"/>
            <a:pathLst>
              <a:path w="4558869" h="10287000">
                <a:moveTo>
                  <a:pt x="0" y="0"/>
                </a:moveTo>
                <a:lnTo>
                  <a:pt x="4558869" y="0"/>
                </a:lnTo>
                <a:lnTo>
                  <a:pt x="45588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301152"/>
            </a:stretch>
          </a:blipFill>
        </p:spPr>
      </p:sp>
      <p:sp>
        <p:nvSpPr>
          <p:cNvPr id="3" name="Freeform 3"/>
          <p:cNvSpPr/>
          <p:nvPr/>
        </p:nvSpPr>
        <p:spPr>
          <a:xfrm rot="4197219">
            <a:off x="-770512" y="584986"/>
            <a:ext cx="2645352" cy="2304763"/>
          </a:xfrm>
          <a:custGeom>
            <a:avLst/>
            <a:gdLst/>
            <a:ahLst/>
            <a:cxnLst/>
            <a:rect l="l" t="t" r="r" b="b"/>
            <a:pathLst>
              <a:path w="2645352" h="2304763">
                <a:moveTo>
                  <a:pt x="0" y="0"/>
                </a:moveTo>
                <a:lnTo>
                  <a:pt x="2645352" y="0"/>
                </a:lnTo>
                <a:lnTo>
                  <a:pt x="2645352" y="2304762"/>
                </a:lnTo>
                <a:lnTo>
                  <a:pt x="0" y="23047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1314450" y="1315350"/>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10" name="Freeform 10"/>
          <p:cNvSpPr/>
          <p:nvPr/>
        </p:nvSpPr>
        <p:spPr>
          <a:xfrm>
            <a:off x="15330381" y="427797"/>
            <a:ext cx="2154515" cy="1982154"/>
          </a:xfrm>
          <a:custGeom>
            <a:avLst/>
            <a:gdLst/>
            <a:ahLst/>
            <a:cxnLst/>
            <a:rect l="l" t="t" r="r" b="b"/>
            <a:pathLst>
              <a:path w="2154515" h="1982154">
                <a:moveTo>
                  <a:pt x="0" y="0"/>
                </a:moveTo>
                <a:lnTo>
                  <a:pt x="2154514" y="0"/>
                </a:lnTo>
                <a:lnTo>
                  <a:pt x="2154514" y="1982154"/>
                </a:lnTo>
                <a:lnTo>
                  <a:pt x="0" y="19821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2016537">
            <a:off x="16480111" y="2936398"/>
            <a:ext cx="1901530" cy="1739900"/>
          </a:xfrm>
          <a:custGeom>
            <a:avLst/>
            <a:gdLst/>
            <a:ahLst/>
            <a:cxnLst/>
            <a:rect l="l" t="t" r="r" b="b"/>
            <a:pathLst>
              <a:path w="1901530" h="1739900">
                <a:moveTo>
                  <a:pt x="0" y="0"/>
                </a:moveTo>
                <a:lnTo>
                  <a:pt x="1901530" y="0"/>
                </a:lnTo>
                <a:lnTo>
                  <a:pt x="1901530" y="1739900"/>
                </a:lnTo>
                <a:lnTo>
                  <a:pt x="0" y="17399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1178649">
            <a:off x="7894269" y="7414846"/>
            <a:ext cx="3054065" cy="2660854"/>
          </a:xfrm>
          <a:custGeom>
            <a:avLst/>
            <a:gdLst/>
            <a:ahLst/>
            <a:cxnLst/>
            <a:rect l="l" t="t" r="r" b="b"/>
            <a:pathLst>
              <a:path w="3054065" h="2660854">
                <a:moveTo>
                  <a:pt x="0" y="0"/>
                </a:moveTo>
                <a:lnTo>
                  <a:pt x="3054065" y="0"/>
                </a:lnTo>
                <a:lnTo>
                  <a:pt x="3054065" y="2660854"/>
                </a:lnTo>
                <a:lnTo>
                  <a:pt x="0" y="26608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rot="-10800000">
            <a:off x="1257300" y="8486081"/>
            <a:ext cx="1556085" cy="1431598"/>
          </a:xfrm>
          <a:custGeom>
            <a:avLst/>
            <a:gdLst/>
            <a:ahLst/>
            <a:cxnLst/>
            <a:rect l="l" t="t" r="r" b="b"/>
            <a:pathLst>
              <a:path w="1556085" h="1431598">
                <a:moveTo>
                  <a:pt x="0" y="0"/>
                </a:moveTo>
                <a:lnTo>
                  <a:pt x="1556085" y="0"/>
                </a:lnTo>
                <a:lnTo>
                  <a:pt x="1556085" y="1431599"/>
                </a:lnTo>
                <a:lnTo>
                  <a:pt x="0" y="1431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8783462">
            <a:off x="581286" y="7579067"/>
            <a:ext cx="1045660" cy="956779"/>
          </a:xfrm>
          <a:custGeom>
            <a:avLst/>
            <a:gdLst/>
            <a:ahLst/>
            <a:cxnLst/>
            <a:rect l="l" t="t" r="r" b="b"/>
            <a:pathLst>
              <a:path w="1045660" h="956779">
                <a:moveTo>
                  <a:pt x="0" y="0"/>
                </a:moveTo>
                <a:lnTo>
                  <a:pt x="1045659" y="0"/>
                </a:lnTo>
                <a:lnTo>
                  <a:pt x="1045659" y="956779"/>
                </a:lnTo>
                <a:lnTo>
                  <a:pt x="0" y="95677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a:off x="10657605" y="3707538"/>
            <a:ext cx="7630395" cy="5827714"/>
          </a:xfrm>
          <a:custGeom>
            <a:avLst/>
            <a:gdLst/>
            <a:ahLst/>
            <a:cxnLst/>
            <a:rect l="l" t="t" r="r" b="b"/>
            <a:pathLst>
              <a:path w="7630395" h="5827714">
                <a:moveTo>
                  <a:pt x="0" y="0"/>
                </a:moveTo>
                <a:lnTo>
                  <a:pt x="7630395" y="0"/>
                </a:lnTo>
                <a:lnTo>
                  <a:pt x="7630395" y="5827713"/>
                </a:lnTo>
                <a:lnTo>
                  <a:pt x="0" y="5827713"/>
                </a:lnTo>
                <a:lnTo>
                  <a:pt x="0" y="0"/>
                </a:lnTo>
                <a:close/>
              </a:path>
            </a:pathLst>
          </a:custGeom>
          <a:blipFill>
            <a:blip r:embed="rId14"/>
            <a:stretch>
              <a:fillRect/>
            </a:stretch>
          </a:blipFill>
        </p:spPr>
      </p:sp>
      <p:pic>
        <p:nvPicPr>
          <p:cNvPr id="17" name="Picture 16">
            <a:extLst>
              <a:ext uri="{FF2B5EF4-FFF2-40B4-BE49-F238E27FC236}">
                <a16:creationId xmlns:a16="http://schemas.microsoft.com/office/drawing/2014/main" id="{D897C1C6-7FC6-6F48-8C96-9A255B0B32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60452" y="751748"/>
            <a:ext cx="1778000" cy="1409700"/>
          </a:xfrm>
          <a:prstGeom prst="rect">
            <a:avLst/>
          </a:prstGeom>
        </p:spPr>
      </p:pic>
      <p:cxnSp>
        <p:nvCxnSpPr>
          <p:cNvPr id="19" name="Straight Connector 18">
            <a:extLst>
              <a:ext uri="{FF2B5EF4-FFF2-40B4-BE49-F238E27FC236}">
                <a16:creationId xmlns:a16="http://schemas.microsoft.com/office/drawing/2014/main" id="{86DFA75E-5258-F94F-9900-95F9AD333513}"/>
              </a:ext>
            </a:extLst>
          </p:cNvPr>
          <p:cNvCxnSpPr/>
          <p:nvPr/>
        </p:nvCxnSpPr>
        <p:spPr>
          <a:xfrm>
            <a:off x="2590800" y="5142682"/>
            <a:ext cx="7467600" cy="0"/>
          </a:xfrm>
          <a:prstGeom prst="line">
            <a:avLst/>
          </a:prstGeom>
          <a:ln w="76200">
            <a:prstDash val="dash"/>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1FB0DD9-5ACD-BB41-80B2-5AF420B0D44A}"/>
              </a:ext>
            </a:extLst>
          </p:cNvPr>
          <p:cNvPicPr>
            <a:picLocks noChangeAspect="1"/>
          </p:cNvPicPr>
          <p:nvPr/>
        </p:nvPicPr>
        <p:blipFill>
          <a:blip r:embed="rId16"/>
          <a:stretch>
            <a:fillRect/>
          </a:stretch>
        </p:blipFill>
        <p:spPr>
          <a:xfrm>
            <a:off x="1785717" y="1809486"/>
            <a:ext cx="14109700" cy="3604990"/>
          </a:xfrm>
          <a:prstGeom prst="rect">
            <a:avLst/>
          </a:prstGeom>
        </p:spPr>
      </p:pic>
      <p:pic>
        <p:nvPicPr>
          <p:cNvPr id="16" name="Picture 15">
            <a:extLst>
              <a:ext uri="{FF2B5EF4-FFF2-40B4-BE49-F238E27FC236}">
                <a16:creationId xmlns:a16="http://schemas.microsoft.com/office/drawing/2014/main" id="{13E94A1C-9001-8245-8919-47FA7603057C}"/>
              </a:ext>
            </a:extLst>
          </p:cNvPr>
          <p:cNvPicPr>
            <a:picLocks noChangeAspect="1"/>
          </p:cNvPicPr>
          <p:nvPr/>
        </p:nvPicPr>
        <p:blipFill>
          <a:blip r:embed="rId17"/>
          <a:stretch>
            <a:fillRect/>
          </a:stretch>
        </p:blipFill>
        <p:spPr>
          <a:xfrm>
            <a:off x="2630208" y="5427544"/>
            <a:ext cx="9753600" cy="1612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dissolve">
                                      <p:cBhvr>
                                        <p:cTn id="14" dur="500"/>
                                        <p:tgtEl>
                                          <p:spTgt spid="19"/>
                                        </p:tgtEl>
                                      </p:cBhvr>
                                    </p:animEffect>
                                  </p:childTnLst>
                                </p:cTn>
                              </p:par>
                              <p:par>
                                <p:cTn id="15" presetID="9"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sp>
      <p:grpSp>
        <p:nvGrpSpPr>
          <p:cNvPr id="3" name="Group 3"/>
          <p:cNvGrpSpPr/>
          <p:nvPr/>
        </p:nvGrpSpPr>
        <p:grpSpPr>
          <a:xfrm>
            <a:off x="5338042" y="895486"/>
            <a:ext cx="12562118" cy="8880195"/>
            <a:chOff x="-3810" y="0"/>
            <a:chExt cx="9766385" cy="6396810"/>
          </a:xfrm>
        </p:grpSpPr>
        <p:sp>
          <p:nvSpPr>
            <p:cNvPr id="4" name="Freeform 4"/>
            <p:cNvSpPr/>
            <p:nvPr/>
          </p:nvSpPr>
          <p:spPr>
            <a:xfrm>
              <a:off x="10160" y="16509"/>
              <a:ext cx="9737174" cy="6380301"/>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xmlns="" r:embed="rId7"/>
                </a:ext>
              </a:extLst>
            </a:blip>
            <a:stretch>
              <a:fillRect r="-31679"/>
            </a:stretch>
          </a:blipFill>
        </p:spPr>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TextBox 17">
            <a:extLst>
              <a:ext uri="{FF2B5EF4-FFF2-40B4-BE49-F238E27FC236}">
                <a16:creationId xmlns:a16="http://schemas.microsoft.com/office/drawing/2014/main" id="{16A65354-120C-2649-9F95-2C509075E969}"/>
              </a:ext>
            </a:extLst>
          </p:cNvPr>
          <p:cNvSpPr txBox="1"/>
          <p:nvPr/>
        </p:nvSpPr>
        <p:spPr>
          <a:xfrm>
            <a:off x="5486765" y="1211633"/>
            <a:ext cx="12166965" cy="8217634"/>
          </a:xfrm>
          <a:prstGeom prst="rect">
            <a:avLst/>
          </a:prstGeom>
          <a:noFill/>
        </p:spPr>
        <p:txBody>
          <a:bodyPr wrap="square">
            <a:spAutoFit/>
          </a:bodyPr>
          <a:lstStyle/>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Chiều </a:t>
            </a:r>
            <a:r>
              <a:rPr lang="vi-VN" sz="2400" b="0" i="0" dirty="0">
                <a:solidFill>
                  <a:srgbClr val="000000"/>
                </a:solidFill>
                <a:effectLst/>
                <a:latin typeface="Cambria" panose="02040503050406030204" pitchFamily="18" charset="0"/>
              </a:rPr>
              <a:t>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Cháu ơi, gọi người cứu bác với!</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Tôi </a:t>
            </a:r>
            <a:r>
              <a:rPr lang="vi-VN" sz="2400" b="0" i="0" dirty="0">
                <a:solidFill>
                  <a:srgbClr val="000000"/>
                </a:solidFill>
                <a:effectLst/>
                <a:latin typeface="Cambria" panose="02040503050406030204" pitchFamily="18" charset="0"/>
              </a:rPr>
              <a:t>đứng ngây ra, tim đập thình thịch. Cố trấn tĩnh, tôi đáp:</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Bác đợi cháu nhé!</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a:t>
            </a:r>
            <a:r>
              <a:rPr lang="vi-VN" sz="2400" b="0" i="0" dirty="0">
                <a:solidFill>
                  <a:srgbClr val="000000"/>
                </a:solidFill>
                <a:effectLst/>
                <a:latin typeface="Cambria" panose="02040503050406030204" pitchFamily="18"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Có việc gì thế cháu?</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Cháu thấy người bị tai nạn bên đường nên tới báo cho các chú ạ.</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Nhìn </a:t>
            </a:r>
            <a:r>
              <a:rPr lang="vi-VN" sz="2400" b="0" i="0" dirty="0">
                <a:solidFill>
                  <a:srgbClr val="000000"/>
                </a:solidFill>
                <a:effectLst/>
                <a:latin typeface="Cambria" panose="02040503050406030204" pitchFamily="18" charset="0"/>
              </a:rPr>
              <a:t>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Cháu gan dạ và tốt bụng quá! Hi vọng, người gặp nạn sẽ được cứu kịp thời.</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Ngày </a:t>
            </a:r>
            <a:r>
              <a:rPr lang="vi-VN" sz="2400" b="0" i="0" dirty="0">
                <a:solidFill>
                  <a:srgbClr val="000000"/>
                </a:solidFill>
                <a:effectLst/>
                <a:latin typeface="Cambria" panose="02040503050406030204" pitchFamily="18" charset="0"/>
              </a:rPr>
              <a:t>hôm sau, câu chuyện tôi giúp các chú bộ đội biên phòng cứu được người bị nạn lan đi khắp nơi. Tôi thấy rất vui. Tôi còn vui hơn khi tìm được nhan đề “Trăng Rằm yêu thương” cho tờ báo tường. Thằng Eng chắc hẳn sẽ rất thích cái tên đó.</a:t>
            </a:r>
          </a:p>
          <a:p>
            <a:pPr algn="r"/>
            <a:r>
              <a:rPr lang="vi-VN" sz="2400" b="0" i="0" dirty="0">
                <a:solidFill>
                  <a:srgbClr val="000000"/>
                </a:solidFill>
                <a:effectLst/>
                <a:latin typeface="Cambria" panose="02040503050406030204" pitchFamily="18" charset="0"/>
              </a:rPr>
              <a:t>(Nguyễn Luân</a:t>
            </a:r>
            <a:r>
              <a:rPr lang="vi-VN" sz="2400" b="0" i="0" dirty="0" smtClean="0">
                <a:solidFill>
                  <a:srgbClr val="000000"/>
                </a:solidFill>
                <a:effectLst/>
                <a:latin typeface="Cambria" panose="02040503050406030204" pitchFamily="18" charset="0"/>
              </a:rPr>
              <a:t>)</a:t>
            </a:r>
            <a:r>
              <a:rPr lang="en-US" sz="2400" b="0" i="0" dirty="0" smtClean="0">
                <a:solidFill>
                  <a:srgbClr val="000000"/>
                </a:solidFill>
                <a:effectLst/>
                <a:latin typeface="Cambria" panose="02040503050406030204" pitchFamily="18" charset="0"/>
              </a:rPr>
              <a:t>  </a:t>
            </a:r>
            <a:endParaRPr lang="vi-VN" sz="2400" b="0" i="0" dirty="0">
              <a:solidFill>
                <a:srgbClr val="000000"/>
              </a:solidFill>
              <a:effectLst/>
              <a:latin typeface="Cambria" panose="02040503050406030204" pitchFamily="18" charset="0"/>
            </a:endParaRPr>
          </a:p>
        </p:txBody>
      </p:sp>
      <p:sp>
        <p:nvSpPr>
          <p:cNvPr id="19" name="TextBox 18">
            <a:extLst>
              <a:ext uri="{FF2B5EF4-FFF2-40B4-BE49-F238E27FC236}">
                <a16:creationId xmlns:a16="http://schemas.microsoft.com/office/drawing/2014/main" id="{B4A42F7B-D604-AD48-828A-EDDAF7E068E9}"/>
              </a:ext>
            </a:extLst>
          </p:cNvPr>
          <p:cNvSpPr txBox="1"/>
          <p:nvPr/>
        </p:nvSpPr>
        <p:spPr>
          <a:xfrm>
            <a:off x="657943" y="1908335"/>
            <a:ext cx="4419615" cy="2062103"/>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Nếu được gặp người bạn nhỏ gan dạ và tốt bụng trong câu chuyện, em sẽ nói gì với bạn?</a:t>
            </a:r>
          </a:p>
        </p:txBody>
      </p:sp>
      <p:sp>
        <p:nvSpPr>
          <p:cNvPr id="8" name="TextBox 7">
            <a:extLst>
              <a:ext uri="{FF2B5EF4-FFF2-40B4-BE49-F238E27FC236}">
                <a16:creationId xmlns:a16="http://schemas.microsoft.com/office/drawing/2014/main" id="{8E68F179-9C5F-6D4A-ABEE-D6EA6238AA44}"/>
              </a:ext>
            </a:extLst>
          </p:cNvPr>
          <p:cNvSpPr txBox="1"/>
          <p:nvPr/>
        </p:nvSpPr>
        <p:spPr>
          <a:xfrm>
            <a:off x="582643" y="4603596"/>
            <a:ext cx="4494915" cy="4524315"/>
          </a:xfrm>
          <a:prstGeom prst="rect">
            <a:avLst/>
          </a:prstGeom>
          <a:solidFill>
            <a:schemeClr val="bg1"/>
          </a:solidFill>
        </p:spPr>
        <p:txBody>
          <a:bodyPr wrap="square" rtlCol="0">
            <a:spAutoFit/>
          </a:bodyPr>
          <a:lstStyle/>
          <a:p>
            <a:pPr algn="just"/>
            <a:r>
              <a:rPr lang="vi-VN" sz="3200" dirty="0">
                <a:latin typeface="Cambria" panose="02040503050406030204" pitchFamily="18" charset="0"/>
              </a:rPr>
              <a:t>Em rất khâm phục và ngưỡng mộ cậu bé. Cậu bé là một người rất tốt bụng và gan dạ. Để cứu người mà cậu không màng đến đến bản thân, chạy thật nhanh nhằm giúp người bị nạn có thể được cứu kịp thời. </a:t>
            </a:r>
          </a:p>
        </p:txBody>
      </p:sp>
      <p:sp>
        <p:nvSpPr>
          <p:cNvPr id="17" name="Right Arrow 16">
            <a:hlinkClick r:id="rId14" action="ppaction://hlinksldjump"/>
            <a:extLst>
              <a:ext uri="{FF2B5EF4-FFF2-40B4-BE49-F238E27FC236}">
                <a16:creationId xmlns:a16="http://schemas.microsoft.com/office/drawing/2014/main" id="{9ADA592C-5BDF-644B-A529-270DB9F516E3}"/>
              </a:ext>
            </a:extLst>
          </p:cNvPr>
          <p:cNvSpPr/>
          <p:nvPr/>
        </p:nvSpPr>
        <p:spPr>
          <a:xfrm>
            <a:off x="16939762" y="189420"/>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094123" y="71361"/>
            <a:ext cx="7992549" cy="1072989"/>
          </a:xfrm>
          <a:prstGeom prst="rect">
            <a:avLst/>
          </a:prstGeom>
        </p:spPr>
      </p:pic>
    </p:spTree>
    <p:extLst>
      <p:ext uri="{BB962C8B-B14F-4D97-AF65-F5344CB8AC3E}">
        <p14:creationId xmlns:p14="http://schemas.microsoft.com/office/powerpoint/2010/main" val="38419162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sp>
      <p:grpSp>
        <p:nvGrpSpPr>
          <p:cNvPr id="3" name="Group 3"/>
          <p:cNvGrpSpPr/>
          <p:nvPr/>
        </p:nvGrpSpPr>
        <p:grpSpPr>
          <a:xfrm>
            <a:off x="-1693244" y="1044516"/>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1066800" y="2790779"/>
            <a:ext cx="769569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8020320" y="2846653"/>
            <a:ext cx="6494067"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pic>
        <p:nvPicPr>
          <p:cNvPr id="10" name="Picture 9">
            <a:extLst>
              <a:ext uri="{FF2B5EF4-FFF2-40B4-BE49-F238E27FC236}">
                <a16:creationId xmlns:a16="http://schemas.microsoft.com/office/drawing/2014/main" id="{97848614-84E3-B247-8F30-95BD31241F0E}"/>
              </a:ext>
            </a:extLst>
          </p:cNvPr>
          <p:cNvPicPr>
            <a:picLocks noChangeAspect="1"/>
          </p:cNvPicPr>
          <p:nvPr/>
        </p:nvPicPr>
        <p:blipFill>
          <a:blip r:embed="rId8"/>
          <a:stretch>
            <a:fillRect/>
          </a:stretch>
        </p:blipFill>
        <p:spPr>
          <a:xfrm>
            <a:off x="15898509" y="8437683"/>
            <a:ext cx="2451100" cy="1689100"/>
          </a:xfrm>
          <a:prstGeom prst="rect">
            <a:avLst/>
          </a:prstGeom>
        </p:spPr>
      </p:pic>
    </p:spTree>
    <p:extLst>
      <p:ext uri="{BB962C8B-B14F-4D97-AF65-F5344CB8AC3E}">
        <p14:creationId xmlns:p14="http://schemas.microsoft.com/office/powerpoint/2010/main" val="14549728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sp>
      <p:grpSp>
        <p:nvGrpSpPr>
          <p:cNvPr id="3" name="Group 3"/>
          <p:cNvGrpSpPr/>
          <p:nvPr/>
        </p:nvGrpSpPr>
        <p:grpSpPr>
          <a:xfrm>
            <a:off x="-1122869" y="952500"/>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2057400" y="2790779"/>
            <a:ext cx="670509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9457445" y="2846653"/>
            <a:ext cx="5965476"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cxnSp>
        <p:nvCxnSpPr>
          <p:cNvPr id="11" name="Straight Connector 10">
            <a:extLst>
              <a:ext uri="{FF2B5EF4-FFF2-40B4-BE49-F238E27FC236}">
                <a16:creationId xmlns:a16="http://schemas.microsoft.com/office/drawing/2014/main" id="{756D90FC-0750-1E4D-8F87-6D076ECB70D6}"/>
              </a:ext>
            </a:extLst>
          </p:cNvPr>
          <p:cNvCxnSpPr/>
          <p:nvPr/>
        </p:nvCxnSpPr>
        <p:spPr>
          <a:xfrm>
            <a:off x="4648200" y="3314700"/>
            <a:ext cx="190540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49D373-8B03-C24E-8C69-88EADAABE284}"/>
              </a:ext>
            </a:extLst>
          </p:cNvPr>
          <p:cNvCxnSpPr>
            <a:cxnSpLocks/>
          </p:cNvCxnSpPr>
          <p:nvPr/>
        </p:nvCxnSpPr>
        <p:spPr>
          <a:xfrm>
            <a:off x="3695496" y="61341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F7AF92-B306-7349-A5A8-2780670BB8F1}"/>
              </a:ext>
            </a:extLst>
          </p:cNvPr>
          <p:cNvCxnSpPr>
            <a:cxnSpLocks/>
          </p:cNvCxnSpPr>
          <p:nvPr/>
        </p:nvCxnSpPr>
        <p:spPr>
          <a:xfrm>
            <a:off x="5296103" y="61341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C16A88-DFDE-8448-9E1C-2CD4A40DFA4C}"/>
              </a:ext>
            </a:extLst>
          </p:cNvPr>
          <p:cNvCxnSpPr>
            <a:cxnSpLocks/>
          </p:cNvCxnSpPr>
          <p:nvPr/>
        </p:nvCxnSpPr>
        <p:spPr>
          <a:xfrm>
            <a:off x="2545607" y="6667500"/>
            <a:ext cx="21025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BBDBF0-05A0-A94E-9E89-C6F42A6035EB}"/>
              </a:ext>
            </a:extLst>
          </p:cNvPr>
          <p:cNvCxnSpPr>
            <a:cxnSpLocks/>
          </p:cNvCxnSpPr>
          <p:nvPr/>
        </p:nvCxnSpPr>
        <p:spPr>
          <a:xfrm>
            <a:off x="3596903" y="72009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FCB1D7-6569-8D46-AC92-7F10D49A3274}"/>
              </a:ext>
            </a:extLst>
          </p:cNvPr>
          <p:cNvCxnSpPr>
            <a:cxnSpLocks/>
          </p:cNvCxnSpPr>
          <p:nvPr/>
        </p:nvCxnSpPr>
        <p:spPr>
          <a:xfrm>
            <a:off x="5296103" y="72009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3AD2531-8B00-9845-B816-27D02760D6F6}"/>
              </a:ext>
            </a:extLst>
          </p:cNvPr>
          <p:cNvPicPr>
            <a:picLocks noChangeAspect="1"/>
          </p:cNvPicPr>
          <p:nvPr/>
        </p:nvPicPr>
        <p:blipFill>
          <a:blip r:embed="rId8"/>
          <a:stretch>
            <a:fillRect/>
          </a:stretch>
        </p:blipFill>
        <p:spPr>
          <a:xfrm>
            <a:off x="13239998" y="7887522"/>
            <a:ext cx="4229100" cy="1295400"/>
          </a:xfrm>
          <a:prstGeom prst="rect">
            <a:avLst/>
          </a:prstGeom>
        </p:spPr>
      </p:pic>
    </p:spTree>
    <p:extLst>
      <p:ext uri="{BB962C8B-B14F-4D97-AF65-F5344CB8AC3E}">
        <p14:creationId xmlns:p14="http://schemas.microsoft.com/office/powerpoint/2010/main" val="18460877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par>
                                <p:cTn id="17" presetID="9"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par>
                                <p:cTn id="20" presetID="9"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par>
                                <p:cTn id="26" presetID="9"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sp>
      <p:grpSp>
        <p:nvGrpSpPr>
          <p:cNvPr id="3" name="Group 3"/>
          <p:cNvGrpSpPr/>
          <p:nvPr/>
        </p:nvGrpSpPr>
        <p:grpSpPr>
          <a:xfrm>
            <a:off x="-1122869" y="952500"/>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151890" y="2790779"/>
            <a:ext cx="861060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8020320" y="2846653"/>
            <a:ext cx="6494067"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cxnSp>
        <p:nvCxnSpPr>
          <p:cNvPr id="11" name="Straight Connector 10">
            <a:extLst>
              <a:ext uri="{FF2B5EF4-FFF2-40B4-BE49-F238E27FC236}">
                <a16:creationId xmlns:a16="http://schemas.microsoft.com/office/drawing/2014/main" id="{756D90FC-0750-1E4D-8F87-6D076ECB70D6}"/>
              </a:ext>
            </a:extLst>
          </p:cNvPr>
          <p:cNvCxnSpPr>
            <a:cxnSpLocks/>
          </p:cNvCxnSpPr>
          <p:nvPr/>
        </p:nvCxnSpPr>
        <p:spPr>
          <a:xfrm flipV="1">
            <a:off x="2023283" y="5061958"/>
            <a:ext cx="2956297" cy="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49D373-8B03-C24E-8C69-88EADAABE284}"/>
              </a:ext>
            </a:extLst>
          </p:cNvPr>
          <p:cNvCxnSpPr>
            <a:cxnSpLocks/>
          </p:cNvCxnSpPr>
          <p:nvPr/>
        </p:nvCxnSpPr>
        <p:spPr>
          <a:xfrm>
            <a:off x="2651831" y="6667500"/>
            <a:ext cx="1699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F7AF92-B306-7349-A5A8-2780670BB8F1}"/>
              </a:ext>
            </a:extLst>
          </p:cNvPr>
          <p:cNvCxnSpPr>
            <a:cxnSpLocks/>
          </p:cNvCxnSpPr>
          <p:nvPr/>
        </p:nvCxnSpPr>
        <p:spPr>
          <a:xfrm>
            <a:off x="392501" y="7734300"/>
            <a:ext cx="295892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C16A88-DFDE-8448-9E1C-2CD4A40DFA4C}"/>
              </a:ext>
            </a:extLst>
          </p:cNvPr>
          <p:cNvCxnSpPr>
            <a:cxnSpLocks/>
          </p:cNvCxnSpPr>
          <p:nvPr/>
        </p:nvCxnSpPr>
        <p:spPr>
          <a:xfrm>
            <a:off x="9425418" y="34671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FCB1D7-6569-8D46-AC92-7F10D49A3274}"/>
              </a:ext>
            </a:extLst>
          </p:cNvPr>
          <p:cNvCxnSpPr>
            <a:cxnSpLocks/>
          </p:cNvCxnSpPr>
          <p:nvPr/>
        </p:nvCxnSpPr>
        <p:spPr>
          <a:xfrm>
            <a:off x="8153400" y="3924300"/>
            <a:ext cx="7241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1FD5716-8777-3443-9548-F98D5794DF9A}"/>
              </a:ext>
            </a:extLst>
          </p:cNvPr>
          <p:cNvCxnSpPr>
            <a:cxnSpLocks/>
          </p:cNvCxnSpPr>
          <p:nvPr/>
        </p:nvCxnSpPr>
        <p:spPr>
          <a:xfrm>
            <a:off x="11101818" y="50673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BA2F080-9D16-4E4B-A2FE-2FF83F805ACB}"/>
              </a:ext>
            </a:extLst>
          </p:cNvPr>
          <p:cNvCxnSpPr>
            <a:cxnSpLocks/>
          </p:cNvCxnSpPr>
          <p:nvPr/>
        </p:nvCxnSpPr>
        <p:spPr>
          <a:xfrm>
            <a:off x="9067800" y="61341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EB28ADB-ACF2-984B-8297-B0599991DE3A}"/>
              </a:ext>
            </a:extLst>
          </p:cNvPr>
          <p:cNvCxnSpPr>
            <a:cxnSpLocks/>
          </p:cNvCxnSpPr>
          <p:nvPr/>
        </p:nvCxnSpPr>
        <p:spPr>
          <a:xfrm>
            <a:off x="9067800" y="67437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029C3A87-D2E6-FA48-8E67-E006BB78AA30}"/>
              </a:ext>
            </a:extLst>
          </p:cNvPr>
          <p:cNvPicPr>
            <a:picLocks noChangeAspect="1"/>
          </p:cNvPicPr>
          <p:nvPr/>
        </p:nvPicPr>
        <p:blipFill>
          <a:blip r:embed="rId8"/>
          <a:stretch>
            <a:fillRect/>
          </a:stretch>
        </p:blipFill>
        <p:spPr>
          <a:xfrm>
            <a:off x="13239998" y="7887522"/>
            <a:ext cx="4229100" cy="1295400"/>
          </a:xfrm>
          <a:prstGeom prst="rect">
            <a:avLst/>
          </a:prstGeom>
        </p:spPr>
      </p:pic>
    </p:spTree>
    <p:extLst>
      <p:ext uri="{BB962C8B-B14F-4D97-AF65-F5344CB8AC3E}">
        <p14:creationId xmlns:p14="http://schemas.microsoft.com/office/powerpoint/2010/main" val="25702940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6989003"/>
          </a:xfrm>
          <a:custGeom>
            <a:avLst/>
            <a:gdLst/>
            <a:ahLst/>
            <a:cxnLst/>
            <a:rect l="l" t="t" r="r" b="b"/>
            <a:pathLst>
              <a:path w="18288000" h="6989003">
                <a:moveTo>
                  <a:pt x="0" y="0"/>
                </a:moveTo>
                <a:lnTo>
                  <a:pt x="18288000" y="0"/>
                </a:lnTo>
                <a:lnTo>
                  <a:pt x="18288000" y="6989003"/>
                </a:lnTo>
                <a:lnTo>
                  <a:pt x="0" y="6989003"/>
                </a:lnTo>
                <a:lnTo>
                  <a:pt x="0" y="0"/>
                </a:lnTo>
                <a:close/>
              </a:path>
            </a:pathLst>
          </a:custGeom>
          <a:blipFill>
            <a:blip r:embed="rId2">
              <a:extLst>
                <a:ext uri="{96DAC541-7B7A-43D3-8B79-37D633B846F1}">
                  <asvg:svgBlip xmlns:asvg="http://schemas.microsoft.com/office/drawing/2016/SVG/main" xmlns="" r:embed="rId3"/>
                </a:ext>
              </a:extLst>
            </a:blip>
            <a:stretch>
              <a:fillRect l="-2622" t="-32535" b="-18513"/>
            </a:stretch>
          </a:blipFill>
        </p:spPr>
      </p:sp>
      <p:grpSp>
        <p:nvGrpSpPr>
          <p:cNvPr id="3" name="Group 3"/>
          <p:cNvGrpSpPr/>
          <p:nvPr/>
        </p:nvGrpSpPr>
        <p:grpSpPr>
          <a:xfrm>
            <a:off x="675731" y="3494502"/>
            <a:ext cx="3526166" cy="5808604"/>
            <a:chOff x="0" y="0"/>
            <a:chExt cx="4701554" cy="7744805"/>
          </a:xfrm>
        </p:grpSpPr>
        <p:sp>
          <p:nvSpPr>
            <p:cNvPr id="4" name="Freeform 4"/>
            <p:cNvSpPr/>
            <p:nvPr/>
          </p:nvSpPr>
          <p:spPr>
            <a:xfrm>
              <a:off x="0" y="0"/>
              <a:ext cx="4701554" cy="7030361"/>
            </a:xfrm>
            <a:custGeom>
              <a:avLst/>
              <a:gdLst/>
              <a:ahLst/>
              <a:cxnLst/>
              <a:rect l="l" t="t" r="r" b="b"/>
              <a:pathLst>
                <a:path w="4701554" h="7030361">
                  <a:moveTo>
                    <a:pt x="0" y="0"/>
                  </a:moveTo>
                  <a:lnTo>
                    <a:pt x="4701554" y="0"/>
                  </a:lnTo>
                  <a:lnTo>
                    <a:pt x="4701554" y="7030361"/>
                  </a:lnTo>
                  <a:lnTo>
                    <a:pt x="0" y="70303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2314485" y="54108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10800000">
              <a:off x="1081163"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8" name="Group 8"/>
          <p:cNvGrpSpPr/>
          <p:nvPr/>
        </p:nvGrpSpPr>
        <p:grpSpPr>
          <a:xfrm>
            <a:off x="14086103" y="3494502"/>
            <a:ext cx="3526166" cy="5808604"/>
            <a:chOff x="0" y="0"/>
            <a:chExt cx="4701554" cy="7744805"/>
          </a:xfrm>
        </p:grpSpPr>
        <p:sp>
          <p:nvSpPr>
            <p:cNvPr id="9" name="Freeform 9"/>
            <p:cNvSpPr/>
            <p:nvPr/>
          </p:nvSpPr>
          <p:spPr>
            <a:xfrm flipH="1">
              <a:off x="0" y="0"/>
              <a:ext cx="4701554" cy="7030361"/>
            </a:xfrm>
            <a:custGeom>
              <a:avLst/>
              <a:gdLst/>
              <a:ahLst/>
              <a:cxnLst/>
              <a:rect l="l" t="t" r="r" b="b"/>
              <a:pathLst>
                <a:path w="4701554" h="7030361">
                  <a:moveTo>
                    <a:pt x="4701554" y="0"/>
                  </a:moveTo>
                  <a:lnTo>
                    <a:pt x="0" y="0"/>
                  </a:lnTo>
                  <a:lnTo>
                    <a:pt x="0" y="7030361"/>
                  </a:lnTo>
                  <a:lnTo>
                    <a:pt x="4701554" y="7030361"/>
                  </a:lnTo>
                  <a:lnTo>
                    <a:pt x="470155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452567"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2747935" y="53854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10800000">
              <a:off x="1599516"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Freeform 15"/>
          <p:cNvSpPr/>
          <p:nvPr/>
        </p:nvSpPr>
        <p:spPr>
          <a:xfrm>
            <a:off x="5071409" y="5143500"/>
            <a:ext cx="8145182" cy="5143500"/>
          </a:xfrm>
          <a:custGeom>
            <a:avLst/>
            <a:gdLst/>
            <a:ahLst/>
            <a:cxnLst/>
            <a:rect l="l" t="t" r="r" b="b"/>
            <a:pathLst>
              <a:path w="8145182" h="5143500">
                <a:moveTo>
                  <a:pt x="0" y="0"/>
                </a:moveTo>
                <a:lnTo>
                  <a:pt x="8145182" y="0"/>
                </a:lnTo>
                <a:lnTo>
                  <a:pt x="8145182" y="5143500"/>
                </a:lnTo>
                <a:lnTo>
                  <a:pt x="0" y="5143500"/>
                </a:lnTo>
                <a:lnTo>
                  <a:pt x="0" y="0"/>
                </a:lnTo>
                <a:close/>
              </a:path>
            </a:pathLst>
          </a:custGeom>
          <a:blipFill>
            <a:blip r:embed="rId12">
              <a:extLst>
                <a:ext uri="{96DAC541-7B7A-43D3-8B79-37D633B846F1}">
                  <asvg:svgBlip xmlns:asvg="http://schemas.microsoft.com/office/drawing/2016/SVG/main" xmlns="" r:embed="rId13"/>
                </a:ext>
              </a:extLst>
            </a:blip>
            <a:stretch>
              <a:fillRect r="-4171" b="-145882"/>
            </a:stretch>
          </a:blipFill>
        </p:spPr>
      </p:sp>
      <p:pic>
        <p:nvPicPr>
          <p:cNvPr id="14" name="Picture 13"/>
          <p:cNvPicPr>
            <a:picLocks noChangeAspect="1"/>
          </p:cNvPicPr>
          <p:nvPr/>
        </p:nvPicPr>
        <p:blipFill>
          <a:blip r:embed="rId14"/>
          <a:stretch>
            <a:fillRect/>
          </a:stretch>
        </p:blipFill>
        <p:spPr>
          <a:xfrm>
            <a:off x="1691395" y="756988"/>
            <a:ext cx="14838950" cy="3846909"/>
          </a:xfrm>
          <a:prstGeom prst="rect">
            <a:avLst/>
          </a:prstGeom>
        </p:spPr>
      </p:pic>
    </p:spTree>
    <p:extLst>
      <p:ext uri="{BB962C8B-B14F-4D97-AF65-F5344CB8AC3E}">
        <p14:creationId xmlns:p14="http://schemas.microsoft.com/office/powerpoint/2010/main" val="4070281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6989003"/>
          </a:xfrm>
          <a:custGeom>
            <a:avLst/>
            <a:gdLst/>
            <a:ahLst/>
            <a:cxnLst/>
            <a:rect l="l" t="t" r="r" b="b"/>
            <a:pathLst>
              <a:path w="18288000" h="6989003">
                <a:moveTo>
                  <a:pt x="0" y="0"/>
                </a:moveTo>
                <a:lnTo>
                  <a:pt x="18288000" y="0"/>
                </a:lnTo>
                <a:lnTo>
                  <a:pt x="18288000" y="6989003"/>
                </a:lnTo>
                <a:lnTo>
                  <a:pt x="0" y="6989003"/>
                </a:lnTo>
                <a:lnTo>
                  <a:pt x="0" y="0"/>
                </a:lnTo>
                <a:close/>
              </a:path>
            </a:pathLst>
          </a:custGeom>
          <a:blipFill>
            <a:blip r:embed="rId2">
              <a:extLst>
                <a:ext uri="{96DAC541-7B7A-43D3-8B79-37D633B846F1}">
                  <asvg:svgBlip xmlns:asvg="http://schemas.microsoft.com/office/drawing/2016/SVG/main" xmlns="" r:embed="rId3"/>
                </a:ext>
              </a:extLst>
            </a:blip>
            <a:stretch>
              <a:fillRect l="-2622" t="-32535" b="-18513"/>
            </a:stretch>
          </a:blipFill>
        </p:spPr>
      </p:sp>
      <p:grpSp>
        <p:nvGrpSpPr>
          <p:cNvPr id="3" name="Group 3"/>
          <p:cNvGrpSpPr/>
          <p:nvPr/>
        </p:nvGrpSpPr>
        <p:grpSpPr>
          <a:xfrm>
            <a:off x="675731" y="3494502"/>
            <a:ext cx="3526166" cy="5808604"/>
            <a:chOff x="0" y="0"/>
            <a:chExt cx="4701554" cy="7744805"/>
          </a:xfrm>
        </p:grpSpPr>
        <p:sp>
          <p:nvSpPr>
            <p:cNvPr id="4" name="Freeform 4"/>
            <p:cNvSpPr/>
            <p:nvPr/>
          </p:nvSpPr>
          <p:spPr>
            <a:xfrm>
              <a:off x="0" y="0"/>
              <a:ext cx="4701554" cy="7030361"/>
            </a:xfrm>
            <a:custGeom>
              <a:avLst/>
              <a:gdLst/>
              <a:ahLst/>
              <a:cxnLst/>
              <a:rect l="l" t="t" r="r" b="b"/>
              <a:pathLst>
                <a:path w="4701554" h="7030361">
                  <a:moveTo>
                    <a:pt x="0" y="0"/>
                  </a:moveTo>
                  <a:lnTo>
                    <a:pt x="4701554" y="0"/>
                  </a:lnTo>
                  <a:lnTo>
                    <a:pt x="4701554" y="7030361"/>
                  </a:lnTo>
                  <a:lnTo>
                    <a:pt x="0" y="70303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2314485" y="54108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10800000">
              <a:off x="1081163"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nvGrpSpPr>
          <p:cNvPr id="8" name="Group 8"/>
          <p:cNvGrpSpPr/>
          <p:nvPr/>
        </p:nvGrpSpPr>
        <p:grpSpPr>
          <a:xfrm>
            <a:off x="14086103" y="3494502"/>
            <a:ext cx="3526166" cy="5808604"/>
            <a:chOff x="0" y="0"/>
            <a:chExt cx="4701554" cy="7744805"/>
          </a:xfrm>
        </p:grpSpPr>
        <p:sp>
          <p:nvSpPr>
            <p:cNvPr id="9" name="Freeform 9"/>
            <p:cNvSpPr/>
            <p:nvPr/>
          </p:nvSpPr>
          <p:spPr>
            <a:xfrm flipH="1">
              <a:off x="0" y="0"/>
              <a:ext cx="4701554" cy="7030361"/>
            </a:xfrm>
            <a:custGeom>
              <a:avLst/>
              <a:gdLst/>
              <a:ahLst/>
              <a:cxnLst/>
              <a:rect l="l" t="t" r="r" b="b"/>
              <a:pathLst>
                <a:path w="4701554" h="7030361">
                  <a:moveTo>
                    <a:pt x="4701554" y="0"/>
                  </a:moveTo>
                  <a:lnTo>
                    <a:pt x="0" y="0"/>
                  </a:lnTo>
                  <a:lnTo>
                    <a:pt x="0" y="7030361"/>
                  </a:lnTo>
                  <a:lnTo>
                    <a:pt x="4701554" y="7030361"/>
                  </a:lnTo>
                  <a:lnTo>
                    <a:pt x="470155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452567"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2747935" y="53854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10800000">
              <a:off x="1599516"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Freeform 15"/>
          <p:cNvSpPr/>
          <p:nvPr/>
        </p:nvSpPr>
        <p:spPr>
          <a:xfrm>
            <a:off x="5071409" y="5143500"/>
            <a:ext cx="8145182" cy="5143500"/>
          </a:xfrm>
          <a:custGeom>
            <a:avLst/>
            <a:gdLst/>
            <a:ahLst/>
            <a:cxnLst/>
            <a:rect l="l" t="t" r="r" b="b"/>
            <a:pathLst>
              <a:path w="8145182" h="5143500">
                <a:moveTo>
                  <a:pt x="0" y="0"/>
                </a:moveTo>
                <a:lnTo>
                  <a:pt x="8145182" y="0"/>
                </a:lnTo>
                <a:lnTo>
                  <a:pt x="8145182" y="5143500"/>
                </a:lnTo>
                <a:lnTo>
                  <a:pt x="0" y="5143500"/>
                </a:lnTo>
                <a:lnTo>
                  <a:pt x="0" y="0"/>
                </a:lnTo>
                <a:close/>
              </a:path>
            </a:pathLst>
          </a:custGeom>
          <a:blipFill>
            <a:blip r:embed="rId12">
              <a:extLst>
                <a:ext uri="{96DAC541-7B7A-43D3-8B79-37D633B846F1}">
                  <asvg:svgBlip xmlns:asvg="http://schemas.microsoft.com/office/drawing/2016/SVG/main" xmlns="" r:embed="rId13"/>
                </a:ext>
              </a:extLst>
            </a:blip>
            <a:stretch>
              <a:fillRect r="-4171" b="-145882"/>
            </a:stretch>
          </a:blipFill>
        </p:spPr>
      </p:sp>
      <p:pic>
        <p:nvPicPr>
          <p:cNvPr id="13" name="Picture 12"/>
          <p:cNvPicPr>
            <a:picLocks noChangeAspect="1"/>
          </p:cNvPicPr>
          <p:nvPr/>
        </p:nvPicPr>
        <p:blipFill>
          <a:blip r:embed="rId14"/>
          <a:stretch>
            <a:fillRect/>
          </a:stretch>
        </p:blipFill>
        <p:spPr>
          <a:xfrm>
            <a:off x="5878273" y="1225015"/>
            <a:ext cx="7773074" cy="2670279"/>
          </a:xfrm>
          <a:prstGeom prst="rect">
            <a:avLst/>
          </a:prstGeom>
        </p:spPr>
      </p:pic>
    </p:spTree>
    <p:extLst>
      <p:ext uri="{BB962C8B-B14F-4D97-AF65-F5344CB8AC3E}">
        <p14:creationId xmlns:p14="http://schemas.microsoft.com/office/powerpoint/2010/main" val="19382107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sp>
      <p:grpSp>
        <p:nvGrpSpPr>
          <p:cNvPr id="3" name="Group 3"/>
          <p:cNvGrpSpPr/>
          <p:nvPr/>
        </p:nvGrpSpPr>
        <p:grpSpPr>
          <a:xfrm>
            <a:off x="-1693244" y="1044516"/>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1066800" y="2790779"/>
            <a:ext cx="769569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8020320" y="2846653"/>
            <a:ext cx="6494067"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spTree>
    <p:extLst>
      <p:ext uri="{BB962C8B-B14F-4D97-AF65-F5344CB8AC3E}">
        <p14:creationId xmlns:p14="http://schemas.microsoft.com/office/powerpoint/2010/main" val="29295241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rot="-10800000">
            <a:off x="13729131" y="0"/>
            <a:ext cx="4558869" cy="10287000"/>
          </a:xfrm>
          <a:custGeom>
            <a:avLst/>
            <a:gdLst/>
            <a:ahLst/>
            <a:cxnLst/>
            <a:rect l="l" t="t" r="r" b="b"/>
            <a:pathLst>
              <a:path w="4558869" h="10287000">
                <a:moveTo>
                  <a:pt x="0" y="0"/>
                </a:moveTo>
                <a:lnTo>
                  <a:pt x="4558869" y="0"/>
                </a:lnTo>
                <a:lnTo>
                  <a:pt x="45588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301152"/>
            </a:stretch>
          </a:blipFill>
        </p:spPr>
      </p:sp>
      <p:sp>
        <p:nvSpPr>
          <p:cNvPr id="3" name="Freeform 3"/>
          <p:cNvSpPr/>
          <p:nvPr/>
        </p:nvSpPr>
        <p:spPr>
          <a:xfrm rot="4197219">
            <a:off x="-770512" y="584986"/>
            <a:ext cx="2645352" cy="2304763"/>
          </a:xfrm>
          <a:custGeom>
            <a:avLst/>
            <a:gdLst/>
            <a:ahLst/>
            <a:cxnLst/>
            <a:rect l="l" t="t" r="r" b="b"/>
            <a:pathLst>
              <a:path w="2645352" h="2304763">
                <a:moveTo>
                  <a:pt x="0" y="0"/>
                </a:moveTo>
                <a:lnTo>
                  <a:pt x="2645352" y="0"/>
                </a:lnTo>
                <a:lnTo>
                  <a:pt x="2645352" y="2304762"/>
                </a:lnTo>
                <a:lnTo>
                  <a:pt x="0" y="23047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1314450" y="1315350"/>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10" name="Freeform 10"/>
          <p:cNvSpPr/>
          <p:nvPr/>
        </p:nvSpPr>
        <p:spPr>
          <a:xfrm>
            <a:off x="15330381" y="427797"/>
            <a:ext cx="2154515" cy="1982154"/>
          </a:xfrm>
          <a:custGeom>
            <a:avLst/>
            <a:gdLst/>
            <a:ahLst/>
            <a:cxnLst/>
            <a:rect l="l" t="t" r="r" b="b"/>
            <a:pathLst>
              <a:path w="2154515" h="1982154">
                <a:moveTo>
                  <a:pt x="0" y="0"/>
                </a:moveTo>
                <a:lnTo>
                  <a:pt x="2154514" y="0"/>
                </a:lnTo>
                <a:lnTo>
                  <a:pt x="2154514" y="1982154"/>
                </a:lnTo>
                <a:lnTo>
                  <a:pt x="0" y="19821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2016537">
            <a:off x="16480111" y="2936398"/>
            <a:ext cx="1901530" cy="1739900"/>
          </a:xfrm>
          <a:custGeom>
            <a:avLst/>
            <a:gdLst/>
            <a:ahLst/>
            <a:cxnLst/>
            <a:rect l="l" t="t" r="r" b="b"/>
            <a:pathLst>
              <a:path w="1901530" h="1739900">
                <a:moveTo>
                  <a:pt x="0" y="0"/>
                </a:moveTo>
                <a:lnTo>
                  <a:pt x="1901530" y="0"/>
                </a:lnTo>
                <a:lnTo>
                  <a:pt x="1901530" y="1739900"/>
                </a:lnTo>
                <a:lnTo>
                  <a:pt x="0" y="17399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1178649">
            <a:off x="7894269" y="7414846"/>
            <a:ext cx="3054065" cy="2660854"/>
          </a:xfrm>
          <a:custGeom>
            <a:avLst/>
            <a:gdLst/>
            <a:ahLst/>
            <a:cxnLst/>
            <a:rect l="l" t="t" r="r" b="b"/>
            <a:pathLst>
              <a:path w="3054065" h="2660854">
                <a:moveTo>
                  <a:pt x="0" y="0"/>
                </a:moveTo>
                <a:lnTo>
                  <a:pt x="3054065" y="0"/>
                </a:lnTo>
                <a:lnTo>
                  <a:pt x="3054065" y="2660854"/>
                </a:lnTo>
                <a:lnTo>
                  <a:pt x="0" y="26608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rot="-10800000">
            <a:off x="1257300" y="8486081"/>
            <a:ext cx="1556085" cy="1431598"/>
          </a:xfrm>
          <a:custGeom>
            <a:avLst/>
            <a:gdLst/>
            <a:ahLst/>
            <a:cxnLst/>
            <a:rect l="l" t="t" r="r" b="b"/>
            <a:pathLst>
              <a:path w="1556085" h="1431598">
                <a:moveTo>
                  <a:pt x="0" y="0"/>
                </a:moveTo>
                <a:lnTo>
                  <a:pt x="1556085" y="0"/>
                </a:lnTo>
                <a:lnTo>
                  <a:pt x="1556085" y="1431599"/>
                </a:lnTo>
                <a:lnTo>
                  <a:pt x="0" y="1431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8783462">
            <a:off x="581286" y="7579067"/>
            <a:ext cx="1045660" cy="956779"/>
          </a:xfrm>
          <a:custGeom>
            <a:avLst/>
            <a:gdLst/>
            <a:ahLst/>
            <a:cxnLst/>
            <a:rect l="l" t="t" r="r" b="b"/>
            <a:pathLst>
              <a:path w="1045660" h="956779">
                <a:moveTo>
                  <a:pt x="0" y="0"/>
                </a:moveTo>
                <a:lnTo>
                  <a:pt x="1045659" y="0"/>
                </a:lnTo>
                <a:lnTo>
                  <a:pt x="1045659" y="956779"/>
                </a:lnTo>
                <a:lnTo>
                  <a:pt x="0" y="95677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a:off x="10657605" y="3707538"/>
            <a:ext cx="7630395" cy="5827714"/>
          </a:xfrm>
          <a:custGeom>
            <a:avLst/>
            <a:gdLst/>
            <a:ahLst/>
            <a:cxnLst/>
            <a:rect l="l" t="t" r="r" b="b"/>
            <a:pathLst>
              <a:path w="7630395" h="5827714">
                <a:moveTo>
                  <a:pt x="0" y="0"/>
                </a:moveTo>
                <a:lnTo>
                  <a:pt x="7630395" y="0"/>
                </a:lnTo>
                <a:lnTo>
                  <a:pt x="7630395" y="5827713"/>
                </a:lnTo>
                <a:lnTo>
                  <a:pt x="0" y="5827713"/>
                </a:lnTo>
                <a:lnTo>
                  <a:pt x="0" y="0"/>
                </a:lnTo>
                <a:close/>
              </a:path>
            </a:pathLst>
          </a:custGeom>
          <a:blipFill>
            <a:blip r:embed="rId14"/>
            <a:stretch>
              <a:fillRect/>
            </a:stretch>
          </a:blipFill>
        </p:spPr>
      </p:sp>
      <p:pic>
        <p:nvPicPr>
          <p:cNvPr id="17" name="Picture 16">
            <a:extLst>
              <a:ext uri="{FF2B5EF4-FFF2-40B4-BE49-F238E27FC236}">
                <a16:creationId xmlns:a16="http://schemas.microsoft.com/office/drawing/2014/main" id="{D897C1C6-7FC6-6F48-8C96-9A255B0B32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60452" y="751748"/>
            <a:ext cx="1778000" cy="1409700"/>
          </a:xfrm>
          <a:prstGeom prst="rect">
            <a:avLst/>
          </a:prstGeom>
        </p:spPr>
      </p:pic>
      <p:cxnSp>
        <p:nvCxnSpPr>
          <p:cNvPr id="19" name="Straight Connector 18">
            <a:extLst>
              <a:ext uri="{FF2B5EF4-FFF2-40B4-BE49-F238E27FC236}">
                <a16:creationId xmlns:a16="http://schemas.microsoft.com/office/drawing/2014/main" id="{86DFA75E-5258-F94F-9900-95F9AD333513}"/>
              </a:ext>
            </a:extLst>
          </p:cNvPr>
          <p:cNvCxnSpPr/>
          <p:nvPr/>
        </p:nvCxnSpPr>
        <p:spPr>
          <a:xfrm>
            <a:off x="2198286" y="5372100"/>
            <a:ext cx="7467600" cy="0"/>
          </a:xfrm>
          <a:prstGeom prst="line">
            <a:avLst/>
          </a:prstGeom>
          <a:ln w="76200">
            <a:prstDash val="dash"/>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E12D5887-529C-234A-97CF-21E7D9E5EDD4}"/>
              </a:ext>
            </a:extLst>
          </p:cNvPr>
          <p:cNvPicPr>
            <a:picLocks noChangeAspect="1"/>
          </p:cNvPicPr>
          <p:nvPr/>
        </p:nvPicPr>
        <p:blipFill>
          <a:blip r:embed="rId16"/>
          <a:stretch>
            <a:fillRect/>
          </a:stretch>
        </p:blipFill>
        <p:spPr>
          <a:xfrm>
            <a:off x="1762174" y="1954871"/>
            <a:ext cx="13830300" cy="3695700"/>
          </a:xfrm>
          <a:prstGeom prst="rect">
            <a:avLst/>
          </a:prstGeom>
        </p:spPr>
      </p:pic>
    </p:spTree>
    <p:extLst>
      <p:ext uri="{BB962C8B-B14F-4D97-AF65-F5344CB8AC3E}">
        <p14:creationId xmlns:p14="http://schemas.microsoft.com/office/powerpoint/2010/main" val="35253389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2831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2">
              <a:extLst>
                <a:ext uri="{96DAC541-7B7A-43D3-8B79-37D633B846F1}">
                  <asvg:svgBlip xmlns:asvg="http://schemas.microsoft.com/office/drawing/2016/SVG/main" xmlns="" r:embed="rId3"/>
                </a:ext>
              </a:extLst>
            </a:blip>
            <a:stretch>
              <a:fillRect l="-2742" b="-233598"/>
            </a:stretch>
          </a:blipFill>
        </p:spPr>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rot="-124341">
            <a:off x="10210995" y="8010090"/>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rot="-10800000">
            <a:off x="12886808" y="7698778"/>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rot="-10800000">
            <a:off x="11115409" y="7651153"/>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772179" y="5180867"/>
            <a:ext cx="7894987" cy="5106133"/>
          </a:xfrm>
          <a:custGeom>
            <a:avLst/>
            <a:gdLst/>
            <a:ahLst/>
            <a:cxnLst/>
            <a:rect l="l" t="t" r="r" b="b"/>
            <a:pathLst>
              <a:path w="9012864" h="5978533">
                <a:moveTo>
                  <a:pt x="0" y="0"/>
                </a:moveTo>
                <a:lnTo>
                  <a:pt x="9012865" y="0"/>
                </a:lnTo>
                <a:lnTo>
                  <a:pt x="9012865" y="5978534"/>
                </a:lnTo>
                <a:lnTo>
                  <a:pt x="0" y="5978534"/>
                </a:lnTo>
                <a:lnTo>
                  <a:pt x="0" y="0"/>
                </a:lnTo>
                <a:close/>
              </a:path>
            </a:pathLst>
          </a:custGeom>
          <a:blipFill>
            <a:blip r:embed="rId14"/>
            <a:stretch>
              <a:fillRect/>
            </a:stretch>
          </a:blipFill>
        </p:spPr>
      </p:sp>
      <p:pic>
        <p:nvPicPr>
          <p:cNvPr id="9" name="Picture 8">
            <a:extLst>
              <a:ext uri="{FF2B5EF4-FFF2-40B4-BE49-F238E27FC236}">
                <a16:creationId xmlns:a16="http://schemas.microsoft.com/office/drawing/2014/main" id="{DB7863A1-A5C5-5448-B85E-D32F23D9B00E}"/>
              </a:ext>
            </a:extLst>
          </p:cNvPr>
          <p:cNvPicPr>
            <a:picLocks noChangeAspect="1"/>
          </p:cNvPicPr>
          <p:nvPr/>
        </p:nvPicPr>
        <p:blipFill>
          <a:blip r:embed="rId15"/>
          <a:stretch>
            <a:fillRect/>
          </a:stretch>
        </p:blipFill>
        <p:spPr>
          <a:xfrm>
            <a:off x="7313332" y="2057609"/>
            <a:ext cx="9169400" cy="5803900"/>
          </a:xfrm>
          <a:prstGeom prst="rect">
            <a:avLst/>
          </a:prstGeom>
        </p:spPr>
      </p:pic>
      <p:pic>
        <p:nvPicPr>
          <p:cNvPr id="11" name="Picture 10">
            <a:extLst>
              <a:ext uri="{FF2B5EF4-FFF2-40B4-BE49-F238E27FC236}">
                <a16:creationId xmlns:a16="http://schemas.microsoft.com/office/drawing/2014/main" id="{F39AD28B-B47D-FC4D-B9BC-9D7934B28D91}"/>
              </a:ext>
            </a:extLst>
          </p:cNvPr>
          <p:cNvPicPr>
            <a:picLocks noChangeAspect="1"/>
          </p:cNvPicPr>
          <p:nvPr/>
        </p:nvPicPr>
        <p:blipFill>
          <a:blip r:embed="rId16"/>
          <a:stretch>
            <a:fillRect/>
          </a:stretch>
        </p:blipFill>
        <p:spPr>
          <a:xfrm>
            <a:off x="3384049" y="1284300"/>
            <a:ext cx="3505200" cy="4432300"/>
          </a:xfrm>
          <a:prstGeom prst="rect">
            <a:avLst/>
          </a:prstGeom>
        </p:spPr>
      </p:pic>
    </p:spTree>
    <p:extLst>
      <p:ext uri="{BB962C8B-B14F-4D97-AF65-F5344CB8AC3E}">
        <p14:creationId xmlns:p14="http://schemas.microsoft.com/office/powerpoint/2010/main" val="13778386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4">
              <a:extLst>
                <a:ext uri="{96DAC541-7B7A-43D3-8B79-37D633B846F1}">
                  <asvg:svgBlip xmlns:asvg="http://schemas.microsoft.com/office/drawing/2016/SVG/main" xmlns="" r:embed="rId5"/>
                </a:ext>
              </a:extLst>
            </a:blip>
            <a:stretch>
              <a:fillRect l="-2742" b="-233598"/>
            </a:stretch>
          </a:blipFill>
        </p:spPr>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19"/>
          <p:cNvSpPr/>
          <p:nvPr/>
        </p:nvSpPr>
        <p:spPr>
          <a:xfrm rot="-124341">
            <a:off x="10210995" y="8010090"/>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0" name="Freeform 20"/>
          <p:cNvSpPr/>
          <p:nvPr/>
        </p:nvSpPr>
        <p:spPr>
          <a:xfrm rot="-10800000">
            <a:off x="12886808" y="7698778"/>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1" name="Freeform 21"/>
          <p:cNvSpPr/>
          <p:nvPr/>
        </p:nvSpPr>
        <p:spPr>
          <a:xfrm rot="-10800000">
            <a:off x="11115409" y="7651153"/>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TextBox 30"/>
          <p:cNvSpPr txBox="1"/>
          <p:nvPr/>
        </p:nvSpPr>
        <p:spPr>
          <a:xfrm>
            <a:off x="4191905" y="3420294"/>
            <a:ext cx="808947" cy="1126655"/>
          </a:xfrm>
          <a:prstGeom prst="rect">
            <a:avLst/>
          </a:prstGeom>
        </p:spPr>
        <p:txBody>
          <a:bodyPr lIns="0" tIns="0" rIns="0" bIns="0" rtlCol="0" anchor="t">
            <a:spAutoFit/>
          </a:bodyPr>
          <a:lstStyle/>
          <a:p>
            <a:pPr marL="0" lvl="1" indent="0" algn="ctr">
              <a:lnSpc>
                <a:spcPts val="6593"/>
              </a:lnSpc>
              <a:spcBef>
                <a:spcPct val="0"/>
              </a:spcBef>
            </a:pPr>
            <a:r>
              <a:rPr lang="en-US" sz="16600" u="none" spc="209" dirty="0">
                <a:solidFill>
                  <a:srgbClr val="FFFFFF"/>
                </a:solidFill>
                <a:latin typeface="#9Slide07 Cadena" panose="02000503000000020004" pitchFamily="2" charset="77"/>
              </a:rPr>
              <a:t>1</a:t>
            </a:r>
            <a:endParaRPr lang="en-US" sz="4199" u="none" spc="209" dirty="0">
              <a:solidFill>
                <a:srgbClr val="FFFFFF"/>
              </a:solidFill>
              <a:latin typeface="#9Slide07 Cadena" panose="02000503000000020004" pitchFamily="2" charset="77"/>
            </a:endParaRPr>
          </a:p>
        </p:txBody>
      </p:sp>
      <p:pic>
        <p:nvPicPr>
          <p:cNvPr id="9" name="Choco Trúc Phương ft. Xuân Mạnh - Đón Ánh Mặt Trời (Cover) _ LYRIC VIDEO.mp4" descr="Choco Trúc Phương ft. Xuân Mạnh - Đón Ánh Mặt Trời (Cover) _ LYRIC VIDEO.mp4">
            <a:hlinkClick r:id="" action="ppaction://media"/>
            <a:extLst>
              <a:ext uri="{FF2B5EF4-FFF2-40B4-BE49-F238E27FC236}">
                <a16:creationId xmlns:a16="http://schemas.microsoft.com/office/drawing/2014/main" id="{4E79130A-60CC-0B4C-AB8F-A9D3FCBD81D5}"/>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016000" y="571500"/>
            <a:ext cx="16256000" cy="9144000"/>
          </a:xfrm>
          <a:prstGeom prst="rect">
            <a:avLst/>
          </a:prstGeom>
        </p:spPr>
      </p:pic>
    </p:spTree>
    <p:extLst>
      <p:ext uri="{BB962C8B-B14F-4D97-AF65-F5344CB8AC3E}">
        <p14:creationId xmlns:p14="http://schemas.microsoft.com/office/powerpoint/2010/main" val="6140915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5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2">
              <a:extLst>
                <a:ext uri="{96DAC541-7B7A-43D3-8B79-37D633B846F1}">
                  <asvg:svgBlip xmlns:asvg="http://schemas.microsoft.com/office/drawing/2016/SVG/main" xmlns="" r:embed="rId3"/>
                </a:ext>
              </a:extLst>
            </a:blip>
            <a:stretch>
              <a:fillRect l="-2742" b="-233598"/>
            </a:stretch>
          </a:blipFill>
        </p:spPr>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rot="-124341">
            <a:off x="10210995" y="8010090"/>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rot="-10800000">
            <a:off x="12886808" y="7698778"/>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rot="-10800000">
            <a:off x="11115409" y="7651153"/>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772179" y="5180867"/>
            <a:ext cx="7894987" cy="5106133"/>
          </a:xfrm>
          <a:custGeom>
            <a:avLst/>
            <a:gdLst/>
            <a:ahLst/>
            <a:cxnLst/>
            <a:rect l="l" t="t" r="r" b="b"/>
            <a:pathLst>
              <a:path w="9012864" h="5978533">
                <a:moveTo>
                  <a:pt x="0" y="0"/>
                </a:moveTo>
                <a:lnTo>
                  <a:pt x="9012865" y="0"/>
                </a:lnTo>
                <a:lnTo>
                  <a:pt x="9012865" y="5978534"/>
                </a:lnTo>
                <a:lnTo>
                  <a:pt x="0" y="5978534"/>
                </a:lnTo>
                <a:lnTo>
                  <a:pt x="0" y="0"/>
                </a:lnTo>
                <a:close/>
              </a:path>
            </a:pathLst>
          </a:custGeom>
          <a:blipFill>
            <a:blip r:embed="rId14"/>
            <a:stretch>
              <a:fillRect/>
            </a:stretch>
          </a:blipFill>
        </p:spPr>
      </p:sp>
      <p:pic>
        <p:nvPicPr>
          <p:cNvPr id="9" name="Picture 8">
            <a:extLst>
              <a:ext uri="{FF2B5EF4-FFF2-40B4-BE49-F238E27FC236}">
                <a16:creationId xmlns:a16="http://schemas.microsoft.com/office/drawing/2014/main" id="{1DFA761B-32A6-BF4A-A7DA-72A2E39E4F88}"/>
              </a:ext>
            </a:extLst>
          </p:cNvPr>
          <p:cNvPicPr>
            <a:picLocks noChangeAspect="1"/>
          </p:cNvPicPr>
          <p:nvPr/>
        </p:nvPicPr>
        <p:blipFill>
          <a:blip r:embed="rId15"/>
          <a:stretch>
            <a:fillRect/>
          </a:stretch>
        </p:blipFill>
        <p:spPr>
          <a:xfrm>
            <a:off x="3484897" y="1430947"/>
            <a:ext cx="3657600" cy="4432300"/>
          </a:xfrm>
          <a:prstGeom prst="rect">
            <a:avLst/>
          </a:prstGeom>
        </p:spPr>
      </p:pic>
      <p:pic>
        <p:nvPicPr>
          <p:cNvPr id="10" name="Picture 9">
            <a:extLst>
              <a:ext uri="{FF2B5EF4-FFF2-40B4-BE49-F238E27FC236}">
                <a16:creationId xmlns:a16="http://schemas.microsoft.com/office/drawing/2014/main" id="{C5F3021B-B840-E042-8EF9-BEF2E8DE70E4}"/>
              </a:ext>
            </a:extLst>
          </p:cNvPr>
          <p:cNvPicPr>
            <a:picLocks noChangeAspect="1"/>
          </p:cNvPicPr>
          <p:nvPr/>
        </p:nvPicPr>
        <p:blipFill>
          <a:blip r:embed="rId16"/>
          <a:stretch>
            <a:fillRect/>
          </a:stretch>
        </p:blipFill>
        <p:spPr>
          <a:xfrm>
            <a:off x="7669822" y="1745683"/>
            <a:ext cx="9169400" cy="5803900"/>
          </a:xfrm>
          <a:prstGeom prst="rect">
            <a:avLst/>
          </a:prstGeom>
        </p:spPr>
      </p:pic>
    </p:spTree>
    <p:extLst>
      <p:ext uri="{BB962C8B-B14F-4D97-AF65-F5344CB8AC3E}">
        <p14:creationId xmlns:p14="http://schemas.microsoft.com/office/powerpoint/2010/main" val="2913147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sp>
      <p:grpSp>
        <p:nvGrpSpPr>
          <p:cNvPr id="3" name="Group 3"/>
          <p:cNvGrpSpPr/>
          <p:nvPr/>
        </p:nvGrpSpPr>
        <p:grpSpPr>
          <a:xfrm>
            <a:off x="-1349438" y="952500"/>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sp>
      </p:grpSp>
      <p:sp>
        <p:nvSpPr>
          <p:cNvPr id="13" name="Freeform 13"/>
          <p:cNvSpPr/>
          <p:nvPr/>
        </p:nvSpPr>
        <p:spPr>
          <a:xfrm>
            <a:off x="590601" y="84376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2125280" y="84376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TextBox 20">
            <a:extLst>
              <a:ext uri="{FF2B5EF4-FFF2-40B4-BE49-F238E27FC236}">
                <a16:creationId xmlns:a16="http://schemas.microsoft.com/office/drawing/2014/main" id="{300C479C-B541-D947-88FB-122CC00E1159}"/>
              </a:ext>
            </a:extLst>
          </p:cNvPr>
          <p:cNvSpPr txBox="1"/>
          <p:nvPr/>
        </p:nvSpPr>
        <p:spPr>
          <a:xfrm>
            <a:off x="1133475" y="1934060"/>
            <a:ext cx="14530245" cy="584775"/>
          </a:xfrm>
          <a:prstGeom prst="rect">
            <a:avLst/>
          </a:prstGeom>
          <a:noFill/>
        </p:spPr>
        <p:txBody>
          <a:bodyPr wrap="square" rtlCol="0">
            <a:spAutoFit/>
          </a:bodyPr>
          <a:lstStyle/>
          <a:p>
            <a:r>
              <a:rPr lang="en-VN" sz="3200" dirty="0">
                <a:latin typeface="Cambria" panose="02040503050406030204" pitchFamily="18" charset="0"/>
              </a:rPr>
              <a:t>1. Chọn đọc một bài đã học trong chủ điểm </a:t>
            </a:r>
            <a:r>
              <a:rPr lang="en-VN" sz="3200" i="1" dirty="0">
                <a:latin typeface="Cambria" panose="02040503050406030204" pitchFamily="18" charset="0"/>
              </a:rPr>
              <a:t>Sống để yêu thương </a:t>
            </a:r>
            <a:r>
              <a:rPr lang="en-VN" sz="3200" dirty="0">
                <a:latin typeface="Cambria" panose="02040503050406030204" pitchFamily="18" charset="0"/>
              </a:rPr>
              <a:t>và trả lời câu hỏi.</a:t>
            </a:r>
          </a:p>
        </p:txBody>
      </p:sp>
      <p:sp>
        <p:nvSpPr>
          <p:cNvPr id="22" name="Rectangle 21">
            <a:hlinkClick r:id="rId8" action="ppaction://hlinksldjump"/>
            <a:extLst>
              <a:ext uri="{FF2B5EF4-FFF2-40B4-BE49-F238E27FC236}">
                <a16:creationId xmlns:a16="http://schemas.microsoft.com/office/drawing/2014/main" id="{5FBDF683-425B-8147-BB1D-8F4DAEDDAD28}"/>
              </a:ext>
            </a:extLst>
          </p:cNvPr>
          <p:cNvSpPr/>
          <p:nvPr/>
        </p:nvSpPr>
        <p:spPr>
          <a:xfrm>
            <a:off x="916161" y="2866329"/>
            <a:ext cx="7275280" cy="1807814"/>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Hải Thượng Lãn Ông</a:t>
            </a:r>
          </a:p>
          <a:p>
            <a:pPr algn="ctr"/>
            <a:r>
              <a:rPr lang="en-VN" sz="3200" dirty="0">
                <a:solidFill>
                  <a:schemeClr val="tx1"/>
                </a:solidFill>
                <a:latin typeface="Cambria" panose="02040503050406030204" pitchFamily="18" charset="0"/>
              </a:rPr>
              <a:t>Việc làm nào của Hải Thượng Lãn Ông đúng với câu: Thầy thuốc như mẹ hiền?</a:t>
            </a:r>
          </a:p>
        </p:txBody>
      </p:sp>
      <p:sp>
        <p:nvSpPr>
          <p:cNvPr id="24" name="Rectangle 23">
            <a:hlinkClick r:id="rId9" action="ppaction://hlinksldjump"/>
            <a:extLst>
              <a:ext uri="{FF2B5EF4-FFF2-40B4-BE49-F238E27FC236}">
                <a16:creationId xmlns:a16="http://schemas.microsoft.com/office/drawing/2014/main" id="{6B25D796-80B3-1340-80AC-A4DAA3E3D717}"/>
              </a:ext>
            </a:extLst>
          </p:cNvPr>
          <p:cNvSpPr/>
          <p:nvPr/>
        </p:nvSpPr>
        <p:spPr>
          <a:xfrm>
            <a:off x="8422698" y="2858829"/>
            <a:ext cx="7275280" cy="177112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Vệt phấn trên mặt bàn</a:t>
            </a:r>
          </a:p>
          <a:p>
            <a:pPr algn="ctr"/>
            <a:r>
              <a:rPr lang="en-VN" sz="3200" dirty="0">
                <a:solidFill>
                  <a:schemeClr val="tx1"/>
                </a:solidFill>
                <a:latin typeface="Cambria" panose="02040503050406030204" pitchFamily="18" charset="0"/>
              </a:rPr>
              <a:t>Vì sao vệt phấn trên mặt bàn </a:t>
            </a:r>
          </a:p>
          <a:p>
            <a:pPr algn="ctr"/>
            <a:r>
              <a:rPr lang="en-VN" sz="3200" dirty="0">
                <a:solidFill>
                  <a:schemeClr val="tx1"/>
                </a:solidFill>
                <a:latin typeface="Cambria" panose="02040503050406030204" pitchFamily="18" charset="0"/>
              </a:rPr>
              <a:t>được xóa đi?</a:t>
            </a:r>
          </a:p>
        </p:txBody>
      </p:sp>
      <p:sp>
        <p:nvSpPr>
          <p:cNvPr id="26" name="Rectangle 25">
            <a:hlinkClick r:id="rId10" action="ppaction://hlinksldjump"/>
            <a:extLst>
              <a:ext uri="{FF2B5EF4-FFF2-40B4-BE49-F238E27FC236}">
                <a16:creationId xmlns:a16="http://schemas.microsoft.com/office/drawing/2014/main" id="{4E47CCF5-C43D-C549-9CA8-DC0B054FC9A2}"/>
              </a:ext>
            </a:extLst>
          </p:cNvPr>
          <p:cNvSpPr/>
          <p:nvPr/>
        </p:nvSpPr>
        <p:spPr>
          <a:xfrm>
            <a:off x="916161" y="4969350"/>
            <a:ext cx="7275280" cy="207915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Ông Bụt đã đến</a:t>
            </a:r>
          </a:p>
          <a:p>
            <a:pPr algn="ctr"/>
            <a:r>
              <a:rPr lang="en-VN" sz="3200" dirty="0">
                <a:solidFill>
                  <a:schemeClr val="tx1"/>
                </a:solidFill>
                <a:latin typeface="Cambria" panose="02040503050406030204" pitchFamily="18" charset="0"/>
              </a:rPr>
              <a:t>Việc làm của nhân vật nào trong câu chuyện giống như ông Bụt trong thế giới cổ tích?</a:t>
            </a:r>
          </a:p>
        </p:txBody>
      </p:sp>
      <p:sp>
        <p:nvSpPr>
          <p:cNvPr id="27" name="Rectangle 26">
            <a:hlinkClick r:id="rId11" action="ppaction://hlinksldjump"/>
            <a:extLst>
              <a:ext uri="{FF2B5EF4-FFF2-40B4-BE49-F238E27FC236}">
                <a16:creationId xmlns:a16="http://schemas.microsoft.com/office/drawing/2014/main" id="{15354245-3C21-2742-874B-8B3A95C4A1B1}"/>
              </a:ext>
            </a:extLst>
          </p:cNvPr>
          <p:cNvSpPr/>
          <p:nvPr/>
        </p:nvSpPr>
        <p:spPr>
          <a:xfrm>
            <a:off x="8422698" y="4947008"/>
            <a:ext cx="7275280" cy="207915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Con muốn làm một cái cây</a:t>
            </a:r>
          </a:p>
          <a:p>
            <a:pPr algn="ctr"/>
            <a:r>
              <a:rPr lang="en-VN" sz="3200" dirty="0">
                <a:solidFill>
                  <a:schemeClr val="tx1"/>
                </a:solidFill>
                <a:latin typeface="Cambria" panose="02040503050406030204" pitchFamily="18" charset="0"/>
              </a:rPr>
              <a:t>Chi tiết nào trong câu chuyện giúp em hiểu hơn câu tục ngữ: </a:t>
            </a:r>
            <a:r>
              <a:rPr lang="en-VN" sz="3200" i="1" dirty="0">
                <a:solidFill>
                  <a:schemeClr val="tx1"/>
                </a:solidFill>
                <a:latin typeface="Cambria" panose="02040503050406030204" pitchFamily="18" charset="0"/>
              </a:rPr>
              <a:t>Ăn quả nhớ kẻ trồng cây?</a:t>
            </a:r>
          </a:p>
        </p:txBody>
      </p:sp>
      <p:sp>
        <p:nvSpPr>
          <p:cNvPr id="28" name="Rectangle 27">
            <a:hlinkClick r:id="rId12" action="ppaction://hlinksldjump"/>
            <a:extLst>
              <a:ext uri="{FF2B5EF4-FFF2-40B4-BE49-F238E27FC236}">
                <a16:creationId xmlns:a16="http://schemas.microsoft.com/office/drawing/2014/main" id="{394EE06A-8C19-9E4F-A5D9-AD087D2488EF}"/>
              </a:ext>
            </a:extLst>
          </p:cNvPr>
          <p:cNvSpPr/>
          <p:nvPr/>
        </p:nvSpPr>
        <p:spPr>
          <a:xfrm>
            <a:off x="5565199" y="7255040"/>
            <a:ext cx="7937716" cy="180781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Tờ báo tường của tôi</a:t>
            </a:r>
          </a:p>
          <a:p>
            <a:pPr algn="ctr"/>
            <a:r>
              <a:rPr lang="en-VN" sz="3200" dirty="0">
                <a:solidFill>
                  <a:schemeClr val="tx1"/>
                </a:solidFill>
                <a:latin typeface="Cambria" panose="02040503050406030204" pitchFamily="18" charset="0"/>
              </a:rPr>
              <a:t>Nếu được gặp người bạn nhỏ gan dạ và tốt bụng trong câu chuyện, em sẽ nói gì với bạn?</a:t>
            </a:r>
          </a:p>
        </p:txBody>
      </p:sp>
      <p:pic>
        <p:nvPicPr>
          <p:cNvPr id="8" name="Picture 7">
            <a:extLst>
              <a:ext uri="{FF2B5EF4-FFF2-40B4-BE49-F238E27FC236}">
                <a16:creationId xmlns:a16="http://schemas.microsoft.com/office/drawing/2014/main" id="{604F553A-E69E-4B44-AA11-589BC0F22F4B}"/>
              </a:ext>
            </a:extLst>
          </p:cNvPr>
          <p:cNvPicPr>
            <a:picLocks noChangeAspect="1"/>
          </p:cNvPicPr>
          <p:nvPr/>
        </p:nvPicPr>
        <p:blipFill>
          <a:blip r:embed="rId13"/>
          <a:stretch>
            <a:fillRect/>
          </a:stretch>
        </p:blipFill>
        <p:spPr>
          <a:xfrm>
            <a:off x="16056917" y="8338465"/>
            <a:ext cx="2374900" cy="2032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4" grpId="0" animBg="1"/>
      <p:bldP spid="26"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sp>
      <p:grpSp>
        <p:nvGrpSpPr>
          <p:cNvPr id="3" name="Group 3"/>
          <p:cNvGrpSpPr/>
          <p:nvPr/>
        </p:nvGrpSpPr>
        <p:grpSpPr>
          <a:xfrm>
            <a:off x="5294908" y="1257300"/>
            <a:ext cx="12553950" cy="8229600"/>
            <a:chOff x="0" y="0"/>
            <a:chExt cx="9760035" cy="6398080"/>
          </a:xfrm>
        </p:grpSpPr>
        <p:sp>
          <p:nvSpPr>
            <p:cNvPr id="4" name="Freeform 4"/>
            <p:cNvSpPr/>
            <p:nvPr/>
          </p:nvSpPr>
          <p:spPr>
            <a:xfrm>
              <a:off x="10160" y="16510"/>
              <a:ext cx="9737174" cy="6370140"/>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xmlns="" r:embed="rId7"/>
                </a:ext>
              </a:extLst>
            </a:blip>
            <a:stretch>
              <a:fillRect r="-31679"/>
            </a:stretch>
          </a:blipFill>
        </p:spPr>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TextBox 17">
            <a:extLst>
              <a:ext uri="{FF2B5EF4-FFF2-40B4-BE49-F238E27FC236}">
                <a16:creationId xmlns:a16="http://schemas.microsoft.com/office/drawing/2014/main" id="{16A65354-120C-2649-9F95-2C509075E969}"/>
              </a:ext>
            </a:extLst>
          </p:cNvPr>
          <p:cNvSpPr txBox="1"/>
          <p:nvPr/>
        </p:nvSpPr>
        <p:spPr>
          <a:xfrm>
            <a:off x="5449115" y="1550529"/>
            <a:ext cx="12166965" cy="7848302"/>
          </a:xfrm>
          <a:prstGeom prst="rect">
            <a:avLst/>
          </a:prstGeom>
          <a:noFill/>
        </p:spPr>
        <p:txBody>
          <a:bodyPr wrap="square">
            <a:spAutoFit/>
          </a:bodyPr>
          <a:lstStyle/>
          <a:p>
            <a:pPr algn="just"/>
            <a:r>
              <a:rPr lang="en-US" sz="2800" dirty="0" smtClean="0">
                <a:latin typeface="Cambria" panose="02040503050406030204" pitchFamily="18" charset="0"/>
              </a:rPr>
              <a:t>     </a:t>
            </a:r>
            <a:r>
              <a:rPr lang="en-VN" sz="2800" dirty="0" smtClean="0">
                <a:latin typeface="Cambria" panose="02040503050406030204" pitchFamily="18" charset="0"/>
              </a:rPr>
              <a:t>Hải </a:t>
            </a:r>
            <a:r>
              <a:rPr lang="en-VN" sz="2800" dirty="0">
                <a:latin typeface="Cambria" panose="02040503050406030204" pitchFamily="18" charset="0"/>
              </a:rPr>
              <a:t>Thượng Lãn Ông là một thầy thuốc nổi tiếng của nước ta ở thế kỉ XVII.</a:t>
            </a:r>
          </a:p>
          <a:p>
            <a:pPr algn="just"/>
            <a:r>
              <a:rPr lang="en-US" sz="2800" dirty="0" smtClean="0">
                <a:latin typeface="Cambria" panose="02040503050406030204" pitchFamily="18" charset="0"/>
              </a:rPr>
              <a:t>     </a:t>
            </a:r>
            <a:r>
              <a:rPr lang="en-VN" sz="2800" dirty="0" smtClean="0">
                <a:latin typeface="Cambria" panose="02040503050406030204" pitchFamily="18" charset="0"/>
              </a:rPr>
              <a:t>Ông </a:t>
            </a:r>
            <a:r>
              <a:rPr lang="en-VN" sz="2800" dirty="0">
                <a:latin typeface="Cambria" panose="02040503050406030204" pitchFamily="18" charset="0"/>
              </a:rPr>
              <a:t>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800" dirty="0" smtClean="0">
                <a:latin typeface="Cambria" panose="02040503050406030204" pitchFamily="18" charset="0"/>
              </a:rPr>
              <a:t>     </a:t>
            </a:r>
            <a:r>
              <a:rPr lang="en-VN" sz="2800" dirty="0" smtClean="0">
                <a:latin typeface="Cambria" panose="02040503050406030204" pitchFamily="18" charset="0"/>
              </a:rPr>
              <a:t>Ông </a:t>
            </a:r>
            <a:r>
              <a:rPr lang="en-VN" sz="2800" dirty="0">
                <a:latin typeface="Cambria" panose="02040503050406030204" pitchFamily="18" charset="0"/>
              </a:rPr>
              <a:t>không quản ngày đêm, mưa nắng, trèo đèo lội suối đi chữa bệnh cứu người. Đối với người nghèo, hoàn cảnh khó khăn, ông thường khám bệnh và cho thuốc không lấy tiền.</a:t>
            </a:r>
          </a:p>
          <a:p>
            <a:pPr algn="just"/>
            <a:r>
              <a:rPr lang="en-US" sz="2800" dirty="0" smtClean="0">
                <a:latin typeface="Cambria" panose="02040503050406030204" pitchFamily="18" charset="0"/>
              </a:rPr>
              <a:t>     </a:t>
            </a:r>
            <a:r>
              <a:rPr lang="en-VN" sz="2800" dirty="0" smtClean="0">
                <a:latin typeface="Cambria" panose="02040503050406030204" pitchFamily="18" charset="0"/>
              </a:rPr>
              <a:t>Có </a:t>
            </a:r>
            <a:r>
              <a:rPr lang="en-VN" sz="2800" dirty="0">
                <a:latin typeface="Cambria" panose="02040503050406030204" pitchFamily="18" charset="0"/>
              </a:rPr>
              <a:t>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800" dirty="0" smtClean="0">
                <a:latin typeface="Cambria" panose="02040503050406030204" pitchFamily="18" charset="0"/>
              </a:rPr>
              <a:t>     </a:t>
            </a:r>
            <a:r>
              <a:rPr lang="en-VN" sz="2800" dirty="0" smtClean="0">
                <a:latin typeface="Cambria" panose="02040503050406030204" pitchFamily="18" charset="0"/>
              </a:rPr>
              <a:t>Bên </a:t>
            </a:r>
            <a:r>
              <a:rPr lang="en-VN" sz="2800" dirty="0">
                <a:latin typeface="Cambria" panose="02040503050406030204" pitchFamily="18" charset="0"/>
              </a:rPr>
              <a:t>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a:p>
            <a:pPr algn="r"/>
            <a:r>
              <a:rPr lang="en-VN" sz="2800" dirty="0">
                <a:latin typeface="Cambria" panose="02040503050406030204" pitchFamily="18" charset="0"/>
              </a:rPr>
              <a:t>(Nguyễn Liêm)</a:t>
            </a:r>
          </a:p>
        </p:txBody>
      </p:sp>
      <p:sp>
        <p:nvSpPr>
          <p:cNvPr id="19" name="TextBox 18">
            <a:extLst>
              <a:ext uri="{FF2B5EF4-FFF2-40B4-BE49-F238E27FC236}">
                <a16:creationId xmlns:a16="http://schemas.microsoft.com/office/drawing/2014/main" id="{B4A42F7B-D604-AD48-828A-EDDAF7E068E9}"/>
              </a:ext>
            </a:extLst>
          </p:cNvPr>
          <p:cNvSpPr txBox="1"/>
          <p:nvPr/>
        </p:nvSpPr>
        <p:spPr>
          <a:xfrm>
            <a:off x="510173" y="3196207"/>
            <a:ext cx="4419615" cy="2062103"/>
          </a:xfrm>
          <a:prstGeom prst="rect">
            <a:avLst/>
          </a:prstGeom>
          <a:solidFill>
            <a:schemeClr val="bg1"/>
          </a:solidFill>
        </p:spPr>
        <p:txBody>
          <a:bodyPr wrap="square" rtlCol="0">
            <a:spAutoFit/>
          </a:bodyPr>
          <a:lstStyle/>
          <a:p>
            <a:r>
              <a:rPr lang="en-VN" sz="3200" i="1" dirty="0">
                <a:solidFill>
                  <a:srgbClr val="C00000"/>
                </a:solidFill>
                <a:latin typeface="Cambria" panose="02040503050406030204" pitchFamily="18" charset="0"/>
              </a:rPr>
              <a:t>Việc làm nào của Hải Thượng Lãn Ông đúng với câu: Thầy thuốc như mẹ hiền?</a:t>
            </a:r>
          </a:p>
        </p:txBody>
      </p:sp>
      <p:cxnSp>
        <p:nvCxnSpPr>
          <p:cNvPr id="23" name="Straight Connector 22">
            <a:extLst>
              <a:ext uri="{FF2B5EF4-FFF2-40B4-BE49-F238E27FC236}">
                <a16:creationId xmlns:a16="http://schemas.microsoft.com/office/drawing/2014/main" id="{AA2F13E2-71A5-7D4A-BF49-78C2130DDA17}"/>
              </a:ext>
            </a:extLst>
          </p:cNvPr>
          <p:cNvCxnSpPr/>
          <p:nvPr/>
        </p:nvCxnSpPr>
        <p:spPr>
          <a:xfrm>
            <a:off x="5525315" y="4610100"/>
            <a:ext cx="110100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3FE41F-2E63-2541-9C6F-AEDEEE7A418E}"/>
              </a:ext>
            </a:extLst>
          </p:cNvPr>
          <p:cNvCxnSpPr>
            <a:cxnSpLocks/>
          </p:cNvCxnSpPr>
          <p:nvPr/>
        </p:nvCxnSpPr>
        <p:spPr>
          <a:xfrm>
            <a:off x="5525315" y="4991100"/>
            <a:ext cx="114672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06EAEF4-ACC5-854F-821A-96449338ECCD}"/>
              </a:ext>
            </a:extLst>
          </p:cNvPr>
          <p:cNvCxnSpPr>
            <a:cxnSpLocks/>
          </p:cNvCxnSpPr>
          <p:nvPr/>
        </p:nvCxnSpPr>
        <p:spPr>
          <a:xfrm>
            <a:off x="5525315" y="5448300"/>
            <a:ext cx="36186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ight Arrow 7">
            <a:hlinkClick r:id="rId14" action="ppaction://hlinksldjump"/>
            <a:extLst>
              <a:ext uri="{FF2B5EF4-FFF2-40B4-BE49-F238E27FC236}">
                <a16:creationId xmlns:a16="http://schemas.microsoft.com/office/drawing/2014/main" id="{DAE3C9CF-5350-A94C-A599-F9FDA5481240}"/>
              </a:ext>
            </a:extLst>
          </p:cNvPr>
          <p:cNvSpPr/>
          <p:nvPr/>
        </p:nvSpPr>
        <p:spPr>
          <a:xfrm>
            <a:off x="16978312" y="9648445"/>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497114" y="248940"/>
            <a:ext cx="7992549" cy="1072989"/>
          </a:xfrm>
          <a:prstGeom prst="rect">
            <a:avLst/>
          </a:prstGeom>
        </p:spPr>
      </p:pic>
    </p:spTree>
    <p:extLst>
      <p:ext uri="{BB962C8B-B14F-4D97-AF65-F5344CB8AC3E}">
        <p14:creationId xmlns:p14="http://schemas.microsoft.com/office/powerpoint/2010/main" val="28030467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5"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heckerboard(across)">
                                      <p:cBhvr>
                                        <p:cTn id="10" dur="500"/>
                                        <p:tgtEl>
                                          <p:spTgt spid="24"/>
                                        </p:tgtEl>
                                      </p:cBhvr>
                                    </p:animEffect>
                                  </p:childTnLst>
                                </p:cTn>
                              </p:par>
                              <p:par>
                                <p:cTn id="11" presetID="5"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heckerboard(across)">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sp>
      <p:grpSp>
        <p:nvGrpSpPr>
          <p:cNvPr id="3" name="Group 3"/>
          <p:cNvGrpSpPr/>
          <p:nvPr/>
        </p:nvGrpSpPr>
        <p:grpSpPr>
          <a:xfrm>
            <a:off x="5294908" y="1257300"/>
            <a:ext cx="12553950" cy="8229600"/>
            <a:chOff x="0" y="0"/>
            <a:chExt cx="9760035" cy="6398080"/>
          </a:xfrm>
        </p:grpSpPr>
        <p:sp>
          <p:nvSpPr>
            <p:cNvPr id="4" name="Freeform 4"/>
            <p:cNvSpPr/>
            <p:nvPr/>
          </p:nvSpPr>
          <p:spPr>
            <a:xfrm>
              <a:off x="10160" y="16510"/>
              <a:ext cx="9737174" cy="6370140"/>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xmlns="" r:embed="rId7"/>
                </a:ext>
              </a:extLst>
            </a:blip>
            <a:stretch>
              <a:fillRect r="-31679"/>
            </a:stretch>
          </a:blipFill>
        </p:spPr>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TextBox 17">
            <a:extLst>
              <a:ext uri="{FF2B5EF4-FFF2-40B4-BE49-F238E27FC236}">
                <a16:creationId xmlns:a16="http://schemas.microsoft.com/office/drawing/2014/main" id="{16A65354-120C-2649-9F95-2C509075E969}"/>
              </a:ext>
            </a:extLst>
          </p:cNvPr>
          <p:cNvSpPr txBox="1"/>
          <p:nvPr/>
        </p:nvSpPr>
        <p:spPr>
          <a:xfrm>
            <a:off x="5486765" y="1631798"/>
            <a:ext cx="12166965" cy="7848302"/>
          </a:xfrm>
          <a:prstGeom prst="rect">
            <a:avLst/>
          </a:prstGeom>
          <a:noFill/>
        </p:spPr>
        <p:txBody>
          <a:bodyPr wrap="square">
            <a:spAutoFit/>
          </a:bodyPr>
          <a:lstStyle/>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Lớp </a:t>
            </a:r>
            <a:r>
              <a:rPr lang="vi-VN" sz="2400" b="0" i="0" dirty="0">
                <a:solidFill>
                  <a:srgbClr val="000000"/>
                </a:solidFill>
                <a:effectLst/>
                <a:latin typeface="Cambria" panose="02040503050406030204" pitchFamily="18" charset="0"/>
              </a:rPr>
              <a:t>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Nhưng </a:t>
            </a:r>
            <a:r>
              <a:rPr lang="vi-VN" sz="2400" b="0" i="0" dirty="0">
                <a:solidFill>
                  <a:srgbClr val="000000"/>
                </a:solidFill>
                <a:effectLst/>
                <a:latin typeface="Cambria" panose="02040503050406030204" pitchFamily="18" charset="0"/>
              </a:rPr>
              <a:t>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Bạn xê ra chút coi! Đụng tay mình rồi nè!</a:t>
            </a:r>
          </a:p>
          <a:p>
            <a:pPr algn="just"/>
            <a:r>
              <a:rPr lang="vi-VN" sz="2400" b="0" i="0" dirty="0">
                <a:solidFill>
                  <a:srgbClr val="000000"/>
                </a:solidFill>
                <a:effectLst/>
                <a:latin typeface="Cambria" panose="02040503050406030204" pitchFamily="18" charset="0"/>
              </a:rPr>
              <a:t>Tới lần thứ tư, Minh lấy phấn kẻ một đường chia đôi mặt bàn:</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Đây là ranh giới. Bạn không được để tay thò qua chỗ mình nhé!</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Thi </a:t>
            </a:r>
            <a:r>
              <a:rPr lang="vi-VN" sz="2400" b="0" i="0" dirty="0">
                <a:solidFill>
                  <a:srgbClr val="000000"/>
                </a:solidFill>
                <a:effectLst/>
                <a:latin typeface="Cambria" panose="02040503050406030204" pitchFamily="18" charset="0"/>
              </a:rPr>
              <a:t>Ca nhìn đường phấn, gương mặt thoáng buồn. Đường ranh giới cứ thế tồn tại trên mặt bàn hết một tuần.</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Hôm </a:t>
            </a:r>
            <a:r>
              <a:rPr lang="vi-VN" sz="2400" b="0" i="0" dirty="0">
                <a:solidFill>
                  <a:srgbClr val="000000"/>
                </a:solidFill>
                <a:effectLst/>
                <a:latin typeface="Cambria" panose="02040503050406030204" pitchFamily="18" charset="0"/>
              </a:rPr>
              <a:t>ấy, trống vào lớp lâu rồi mà không thấy Thi Ca xuất hiện. Thì ra bạn ấy phải vào bệnh viện. Cô giáo nói:</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Hi vọng lần này bác sĩ sẽ chữa lành cánh </a:t>
            </a:r>
            <a:r>
              <a:rPr lang="vi-VN" sz="2400" b="0" i="0" dirty="0" smtClean="0">
                <a:solidFill>
                  <a:srgbClr val="000000"/>
                </a:solidFill>
                <a:effectLst/>
                <a:latin typeface="Cambria" panose="02040503050406030204" pitchFamily="18" charset="0"/>
              </a:rPr>
              <a:t>tay</a:t>
            </a:r>
            <a:r>
              <a:rPr lang="en-US" sz="2400" b="0" i="0" dirty="0" smtClean="0">
                <a:solidFill>
                  <a:srgbClr val="000000"/>
                </a:solidFill>
                <a:effectLst/>
                <a:latin typeface="Cambria" panose="02040503050406030204" pitchFamily="18" charset="0"/>
              </a:rPr>
              <a:t> </a:t>
            </a:r>
            <a:r>
              <a:rPr lang="en-US" sz="2400" b="0" i="0" dirty="0" err="1" smtClean="0">
                <a:solidFill>
                  <a:srgbClr val="000000"/>
                </a:solidFill>
                <a:effectLst/>
                <a:latin typeface="Cambria" panose="02040503050406030204" pitchFamily="18" charset="0"/>
              </a:rPr>
              <a:t>mặt</a:t>
            </a:r>
            <a:r>
              <a:rPr lang="vi-VN" sz="2400" b="0" i="0" dirty="0" smtClean="0">
                <a:solidFill>
                  <a:srgbClr val="000000"/>
                </a:solidFill>
                <a:effectLst/>
                <a:latin typeface="Cambria" panose="02040503050406030204" pitchFamily="18" charset="0"/>
              </a:rPr>
              <a:t> để </a:t>
            </a:r>
            <a:r>
              <a:rPr lang="vi-VN" sz="2400" b="0" i="0" dirty="0">
                <a:solidFill>
                  <a:srgbClr val="000000"/>
                </a:solidFill>
                <a:effectLst/>
                <a:latin typeface="Cambria" panose="02040503050406030204" pitchFamily="18" charset="0"/>
              </a:rPr>
              <a:t>bạn không phải viết bằng tay trái nữa!</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Lời </a:t>
            </a:r>
            <a:r>
              <a:rPr lang="vi-VN" sz="2400" b="0" i="0" dirty="0">
                <a:solidFill>
                  <a:srgbClr val="000000"/>
                </a:solidFill>
                <a:effectLst/>
                <a:latin typeface="Cambria" panose="02040503050406030204" pitchFamily="18" charset="0"/>
              </a:rPr>
              <a:t>của cô giáo làm Minh chợt nhớ ra Thi Ca hay giấu bàn tay mặt trong hộc bàn. Minh nhớ ánh mắt buồn của bạn lúc nhìn Minh vạch đường phấn trắng. Càng nhớ càng ân hận. Mím môi, Minh đè mạnh chiếc khăn xoá vật phấn trên mặt bàn.</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a:t>
            </a:r>
            <a:r>
              <a:rPr lang="vi-VN" sz="2400" b="0" i="0" dirty="0">
                <a:solidFill>
                  <a:srgbClr val="000000"/>
                </a:solidFill>
                <a:effectLst/>
                <a:latin typeface="Cambria" panose="02040503050406030204" pitchFamily="18" charset="0"/>
              </a:rPr>
              <a:t>Mau về nhé, Thi Cal” – Minh nói với vệt phần chỉ còn là một đường mở nhật trên mặt gỗ lốm đốm vẫn nâu.</a:t>
            </a:r>
          </a:p>
          <a:p>
            <a:pPr algn="r"/>
            <a:r>
              <a:rPr lang="vi-VN" sz="2400" b="0" i="0" dirty="0">
                <a:solidFill>
                  <a:srgbClr val="000000"/>
                </a:solidFill>
                <a:effectLst/>
                <a:latin typeface="Cambria" panose="02040503050406030204" pitchFamily="18" charset="0"/>
              </a:rPr>
              <a:t>(</a:t>
            </a:r>
            <a:r>
              <a:rPr lang="vi-VN" sz="2400" b="0" i="1" dirty="0">
                <a:solidFill>
                  <a:srgbClr val="000000"/>
                </a:solidFill>
                <a:effectLst/>
                <a:latin typeface="Cambria" panose="02040503050406030204" pitchFamily="18" charset="0"/>
              </a:rPr>
              <a:t>Theo</a:t>
            </a:r>
            <a:r>
              <a:rPr lang="vi-VN" sz="2400" b="0" i="0" dirty="0">
                <a:solidFill>
                  <a:srgbClr val="000000"/>
                </a:solidFill>
                <a:effectLst/>
                <a:latin typeface="Cambria" panose="02040503050406030204" pitchFamily="18" charset="0"/>
              </a:rPr>
              <a:t> Nguyễn Thị Kim Hoà)</a:t>
            </a:r>
          </a:p>
        </p:txBody>
      </p:sp>
      <p:sp>
        <p:nvSpPr>
          <p:cNvPr id="19" name="TextBox 18">
            <a:extLst>
              <a:ext uri="{FF2B5EF4-FFF2-40B4-BE49-F238E27FC236}">
                <a16:creationId xmlns:a16="http://schemas.microsoft.com/office/drawing/2014/main" id="{B4A42F7B-D604-AD48-828A-EDDAF7E068E9}"/>
              </a:ext>
            </a:extLst>
          </p:cNvPr>
          <p:cNvSpPr txBox="1"/>
          <p:nvPr/>
        </p:nvSpPr>
        <p:spPr>
          <a:xfrm>
            <a:off x="472876" y="1791241"/>
            <a:ext cx="4419615" cy="1077218"/>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Vì sao vệt phấn trên mặt bàn được xóa đi?</a:t>
            </a:r>
          </a:p>
        </p:txBody>
      </p:sp>
      <p:sp>
        <p:nvSpPr>
          <p:cNvPr id="8" name="TextBox 7">
            <a:extLst>
              <a:ext uri="{FF2B5EF4-FFF2-40B4-BE49-F238E27FC236}">
                <a16:creationId xmlns:a16="http://schemas.microsoft.com/office/drawing/2014/main" id="{0A02A057-8148-E54B-924C-EB32DD9BEF2F}"/>
              </a:ext>
            </a:extLst>
          </p:cNvPr>
          <p:cNvSpPr txBox="1"/>
          <p:nvPr/>
        </p:nvSpPr>
        <p:spPr>
          <a:xfrm>
            <a:off x="336185" y="3717186"/>
            <a:ext cx="4692995" cy="3046988"/>
          </a:xfrm>
          <a:prstGeom prst="rect">
            <a:avLst/>
          </a:prstGeom>
          <a:solidFill>
            <a:schemeClr val="bg1"/>
          </a:solidFill>
        </p:spPr>
        <p:txBody>
          <a:bodyPr wrap="square" rtlCol="0">
            <a:spAutoFit/>
          </a:bodyPr>
          <a:lstStyle/>
          <a:p>
            <a:pPr algn="ctr"/>
            <a:r>
              <a:rPr lang="en-US" sz="3200" dirty="0">
                <a:latin typeface="Cambria" panose="02040503050406030204" pitchFamily="18" charset="0"/>
              </a:rPr>
              <a:t>Khi </a:t>
            </a:r>
            <a:r>
              <a:rPr lang="en-US" sz="3200" dirty="0" err="1">
                <a:latin typeface="Cambria" panose="02040503050406030204" pitchFamily="18" charset="0"/>
              </a:rPr>
              <a:t>biết</a:t>
            </a:r>
            <a:r>
              <a:rPr lang="en-US" sz="3200" dirty="0">
                <a:latin typeface="Cambria" panose="02040503050406030204" pitchFamily="18" charset="0"/>
              </a:rPr>
              <a:t> tin </a:t>
            </a:r>
            <a:r>
              <a:rPr lang="en-US" sz="3200" dirty="0" err="1">
                <a:latin typeface="Cambria" panose="02040503050406030204" pitchFamily="18" charset="0"/>
              </a:rPr>
              <a:t>Thi</a:t>
            </a:r>
            <a:r>
              <a:rPr lang="en-US" sz="3200" dirty="0">
                <a:latin typeface="Cambria" panose="02040503050406030204" pitchFamily="18" charset="0"/>
              </a:rPr>
              <a:t> Ca </a:t>
            </a:r>
            <a:r>
              <a:rPr lang="en-US" sz="3200" dirty="0" err="1">
                <a:latin typeface="Cambria" panose="02040503050406030204" pitchFamily="18" charset="0"/>
              </a:rPr>
              <a:t>phải</a:t>
            </a:r>
            <a:r>
              <a:rPr lang="en-US" sz="3200" dirty="0">
                <a:latin typeface="Cambria" panose="02040503050406030204" pitchFamily="18" charset="0"/>
              </a:rPr>
              <a:t> </a:t>
            </a:r>
            <a:r>
              <a:rPr lang="en-US" sz="3200" dirty="0" err="1">
                <a:latin typeface="Cambria" panose="02040503050406030204" pitchFamily="18" charset="0"/>
              </a:rPr>
              <a:t>đi</a:t>
            </a:r>
            <a:r>
              <a:rPr lang="en-US" sz="3200" dirty="0">
                <a:latin typeface="Cambria" panose="02040503050406030204" pitchFamily="18" charset="0"/>
              </a:rPr>
              <a:t> </a:t>
            </a:r>
            <a:r>
              <a:rPr lang="en-US" sz="3200" dirty="0" err="1">
                <a:latin typeface="Cambria" panose="02040503050406030204" pitchFamily="18" charset="0"/>
              </a:rPr>
              <a:t>bệnh</a:t>
            </a:r>
            <a:r>
              <a:rPr lang="en-US" sz="3200" dirty="0">
                <a:latin typeface="Cambria" panose="02040503050406030204" pitchFamily="18" charset="0"/>
              </a:rPr>
              <a:t> </a:t>
            </a:r>
            <a:r>
              <a:rPr lang="en-US" sz="3200" dirty="0" err="1">
                <a:latin typeface="Cambria" panose="02040503050406030204" pitchFamily="18" charset="0"/>
              </a:rPr>
              <a:t>viện</a:t>
            </a:r>
            <a:r>
              <a:rPr lang="en-US" sz="3200" dirty="0">
                <a:latin typeface="Cambria" panose="02040503050406030204" pitchFamily="18" charset="0"/>
              </a:rPr>
              <a:t> </a:t>
            </a:r>
            <a:r>
              <a:rPr lang="en-US" sz="3200" dirty="0" err="1">
                <a:latin typeface="Cambria" panose="02040503050406030204" pitchFamily="18" charset="0"/>
              </a:rPr>
              <a:t>chữa</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Minh </a:t>
            </a:r>
            <a:r>
              <a:rPr lang="en-US" sz="3200" dirty="0" err="1">
                <a:latin typeface="Cambria" panose="02040503050406030204" pitchFamily="18" charset="0"/>
              </a:rPr>
              <a:t>ân</a:t>
            </a:r>
            <a:r>
              <a:rPr lang="en-US" sz="3200" dirty="0">
                <a:latin typeface="Cambria" panose="02040503050406030204" pitchFamily="18" charset="0"/>
              </a:rPr>
              <a:t> </a:t>
            </a:r>
            <a:r>
              <a:rPr lang="en-US" sz="3200" dirty="0" err="1">
                <a:latin typeface="Cambria" panose="02040503050406030204" pitchFamily="18" charset="0"/>
              </a:rPr>
              <a:t>hận</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hành</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mình</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mím</a:t>
            </a:r>
            <a:r>
              <a:rPr lang="en-US" sz="3200" dirty="0">
                <a:latin typeface="Cambria" panose="02040503050406030204" pitchFamily="18" charset="0"/>
              </a:rPr>
              <a:t> </a:t>
            </a:r>
            <a:r>
              <a:rPr lang="en-US" sz="3200" dirty="0" err="1">
                <a:latin typeface="Cambria" panose="02040503050406030204" pitchFamily="18" charset="0"/>
              </a:rPr>
              <a:t>môi</a:t>
            </a:r>
            <a:r>
              <a:rPr lang="en-US" sz="3200" dirty="0">
                <a:latin typeface="Cambria" panose="02040503050406030204" pitchFamily="18" charset="0"/>
              </a:rPr>
              <a:t>, </a:t>
            </a:r>
            <a:r>
              <a:rPr lang="en-US" sz="3200" dirty="0" err="1">
                <a:latin typeface="Cambria" panose="02040503050406030204" pitchFamily="18" charset="0"/>
              </a:rPr>
              <a:t>đè</a:t>
            </a:r>
            <a:r>
              <a:rPr lang="en-US" sz="3200" dirty="0">
                <a:latin typeface="Cambria" panose="02040503050406030204" pitchFamily="18" charset="0"/>
              </a:rPr>
              <a:t> </a:t>
            </a:r>
            <a:r>
              <a:rPr lang="en-US" sz="3200" dirty="0" err="1">
                <a:latin typeface="Cambria" panose="02040503050406030204" pitchFamily="18" charset="0"/>
              </a:rPr>
              <a:t>mạnh</a:t>
            </a:r>
            <a:r>
              <a:rPr lang="en-US" sz="3200" dirty="0">
                <a:latin typeface="Cambria" panose="02040503050406030204" pitchFamily="18" charset="0"/>
              </a:rPr>
              <a:t> </a:t>
            </a:r>
            <a:r>
              <a:rPr lang="en-US" sz="3200" dirty="0" err="1">
                <a:latin typeface="Cambria" panose="02040503050406030204" pitchFamily="18" charset="0"/>
              </a:rPr>
              <a:t>chiếc</a:t>
            </a:r>
            <a:r>
              <a:rPr lang="en-US" sz="3200" dirty="0">
                <a:latin typeface="Cambria" panose="02040503050406030204" pitchFamily="18" charset="0"/>
              </a:rPr>
              <a:t> </a:t>
            </a:r>
            <a:r>
              <a:rPr lang="en-US" sz="3200" dirty="0" err="1">
                <a:latin typeface="Cambria" panose="02040503050406030204" pitchFamily="18" charset="0"/>
              </a:rPr>
              <a:t>khăn</a:t>
            </a:r>
            <a:r>
              <a:rPr lang="en-US" sz="3200" dirty="0">
                <a:latin typeface="Cambria" panose="02040503050406030204" pitchFamily="18" charset="0"/>
              </a:rPr>
              <a:t> </a:t>
            </a:r>
            <a:r>
              <a:rPr lang="en-US" sz="3200" dirty="0" err="1">
                <a:latin typeface="Cambria" panose="02040503050406030204" pitchFamily="18" charset="0"/>
              </a:rPr>
              <a:t>xóa</a:t>
            </a:r>
            <a:r>
              <a:rPr lang="en-US" sz="3200" dirty="0">
                <a:latin typeface="Cambria" panose="02040503050406030204" pitchFamily="18" charset="0"/>
              </a:rPr>
              <a:t> </a:t>
            </a:r>
            <a:r>
              <a:rPr lang="en-US" sz="3200" dirty="0" err="1">
                <a:latin typeface="Cambria" panose="02040503050406030204" pitchFamily="18" charset="0"/>
              </a:rPr>
              <a:t>vệt</a:t>
            </a:r>
            <a:r>
              <a:rPr lang="en-US" sz="3200" dirty="0">
                <a:latin typeface="Cambria" panose="02040503050406030204" pitchFamily="18" charset="0"/>
              </a:rPr>
              <a:t> </a:t>
            </a:r>
            <a:r>
              <a:rPr lang="en-US" sz="3200" dirty="0" err="1">
                <a:latin typeface="Cambria" panose="02040503050406030204" pitchFamily="18" charset="0"/>
              </a:rPr>
              <a:t>phấn</a:t>
            </a:r>
            <a:r>
              <a:rPr lang="en-US" sz="3200" dirty="0">
                <a:latin typeface="Cambria" panose="02040503050406030204" pitchFamily="18" charset="0"/>
              </a:rPr>
              <a:t> </a:t>
            </a:r>
            <a:r>
              <a:rPr lang="en-US" sz="3200" dirty="0" err="1">
                <a:latin typeface="Cambria" panose="02040503050406030204" pitchFamily="18" charset="0"/>
              </a:rPr>
              <a:t>trên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bàn</a:t>
            </a:r>
            <a:r>
              <a:rPr lang="en-US" sz="3200" dirty="0">
                <a:latin typeface="Cambria" panose="02040503050406030204" pitchFamily="18" charset="0"/>
              </a:rPr>
              <a:t>.</a:t>
            </a:r>
          </a:p>
        </p:txBody>
      </p:sp>
      <p:sp>
        <p:nvSpPr>
          <p:cNvPr id="17" name="Right Arrow 16">
            <a:hlinkClick r:id="rId14" action="ppaction://hlinksldjump"/>
            <a:extLst>
              <a:ext uri="{FF2B5EF4-FFF2-40B4-BE49-F238E27FC236}">
                <a16:creationId xmlns:a16="http://schemas.microsoft.com/office/drawing/2014/main" id="{96A5D3B8-9911-3245-AC8C-175E377F0FC7}"/>
              </a:ext>
            </a:extLst>
          </p:cNvPr>
          <p:cNvSpPr/>
          <p:nvPr/>
        </p:nvSpPr>
        <p:spPr>
          <a:xfrm>
            <a:off x="16978312" y="9648445"/>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149688" y="293569"/>
            <a:ext cx="7224386" cy="1072989"/>
          </a:xfrm>
          <a:prstGeom prst="rect">
            <a:avLst/>
          </a:prstGeom>
        </p:spPr>
      </p:pic>
    </p:spTree>
    <p:extLst>
      <p:ext uri="{BB962C8B-B14F-4D97-AF65-F5344CB8AC3E}">
        <p14:creationId xmlns:p14="http://schemas.microsoft.com/office/powerpoint/2010/main" val="41067655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sp>
      <p:grpSp>
        <p:nvGrpSpPr>
          <p:cNvPr id="3" name="Group 3"/>
          <p:cNvGrpSpPr/>
          <p:nvPr/>
        </p:nvGrpSpPr>
        <p:grpSpPr>
          <a:xfrm>
            <a:off x="5338042" y="895486"/>
            <a:ext cx="12562118" cy="8880195"/>
            <a:chOff x="-3810" y="0"/>
            <a:chExt cx="9766385" cy="6396810"/>
          </a:xfrm>
        </p:grpSpPr>
        <p:sp>
          <p:nvSpPr>
            <p:cNvPr id="4" name="Freeform 4"/>
            <p:cNvSpPr/>
            <p:nvPr/>
          </p:nvSpPr>
          <p:spPr>
            <a:xfrm>
              <a:off x="10160" y="16509"/>
              <a:ext cx="9737174" cy="6380301"/>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xmlns="" r:embed="rId7"/>
                </a:ext>
              </a:extLst>
            </a:blip>
            <a:stretch>
              <a:fillRect r="-31679"/>
            </a:stretch>
          </a:blipFill>
        </p:spPr>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TextBox 17">
            <a:extLst>
              <a:ext uri="{FF2B5EF4-FFF2-40B4-BE49-F238E27FC236}">
                <a16:creationId xmlns:a16="http://schemas.microsoft.com/office/drawing/2014/main" id="{16A65354-120C-2649-9F95-2C509075E969}"/>
              </a:ext>
            </a:extLst>
          </p:cNvPr>
          <p:cNvSpPr txBox="1"/>
          <p:nvPr/>
        </p:nvSpPr>
        <p:spPr>
          <a:xfrm>
            <a:off x="5486765" y="1211633"/>
            <a:ext cx="12166965" cy="8586966"/>
          </a:xfrm>
          <a:prstGeom prst="rect">
            <a:avLst/>
          </a:prstGeom>
          <a:noFill/>
        </p:spPr>
        <p:txBody>
          <a:bodyPr wrap="square">
            <a:spAutoFit/>
          </a:bodyPr>
          <a:lstStyle/>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Quán </a:t>
            </a:r>
            <a:r>
              <a:rPr lang="vi-VN" sz="2400" b="0" i="0" dirty="0">
                <a:solidFill>
                  <a:srgbClr val="000000"/>
                </a:solidFill>
                <a:effectLst/>
                <a:latin typeface="Cambria" panose="02040503050406030204" pitchFamily="18" charset="0"/>
              </a:rPr>
              <a:t>cà phê nhà Mai thuê nằm dựa lưng vào bức tường căn nhà hai tầng màu hồng nhạt rất đẹp của một nhạc sĩ. Nhà không có hàng rào, chỉ có mấy chậu hoa đặt trên bậc thềm. Mai thích mấy chậu hoa ấy lắm. Mỗi sáng ra quán giúp mẹ, cô bé vẫn ngắm nghía mãi. Ngoài việc xem cây có con sâu nào hay không, Mai còn hồi hộp chờ hoa nở. Và sáng này, một nhành lan đã bung xoè rung rinh trong nắng sớm, mời gọi đàn bướm dập dìu xung quanh. Mai sững người khi thấy cảnh tượng ấy.</a:t>
            </a:r>
          </a:p>
          <a:p>
            <a:pPr algn="just"/>
            <a:r>
              <a:rPr lang="en-US" sz="2400" dirty="0">
                <a:solidFill>
                  <a:srgbClr val="000000"/>
                </a:solidFill>
                <a:latin typeface="Cambria" panose="02040503050406030204" pitchFamily="18" charset="0"/>
              </a:rPr>
              <a:t> </a:t>
            </a:r>
            <a:r>
              <a:rPr lang="en-US" sz="2400" dirty="0" smtClean="0">
                <a:solidFill>
                  <a:srgbClr val="000000"/>
                </a:solidFill>
                <a:latin typeface="Cambria" panose="02040503050406030204" pitchFamily="18" charset="0"/>
              </a:rPr>
              <a:t>     </a:t>
            </a:r>
            <a:r>
              <a:rPr lang="vi-VN" sz="2400" b="0" i="0" dirty="0" smtClean="0">
                <a:solidFill>
                  <a:srgbClr val="000000"/>
                </a:solidFill>
                <a:effectLst/>
                <a:latin typeface="Cambria" panose="02040503050406030204" pitchFamily="18" charset="0"/>
              </a:rPr>
              <a:t>Mai </a:t>
            </a:r>
            <a:r>
              <a:rPr lang="vi-VN" sz="2400" b="0" i="0" dirty="0">
                <a:solidFill>
                  <a:srgbClr val="000000"/>
                </a:solidFill>
                <a:effectLst/>
                <a:latin typeface="Cambria" panose="02040503050406030204" pitchFamily="18" charset="0"/>
              </a:rPr>
              <a:t>liền sà tới khóm lan, đưa tay nâng niu nhành hoa. Cô bé ve vuốt mãi những cánh hoa, thân hoa. Bỗng chỉ một chút sơ ý, cành hoa bị gãy. Trống ngực cô đập dồn khi nghe tiếng mẹ thảng thốt:</a:t>
            </a:r>
          </a:p>
          <a:p>
            <a:pPr algn="just"/>
            <a:r>
              <a:rPr lang="en-US" sz="2400" dirty="0">
                <a:solidFill>
                  <a:srgbClr val="000000"/>
                </a:solidFill>
                <a:latin typeface="Cambria" panose="02040503050406030204" pitchFamily="18" charset="0"/>
              </a:rPr>
              <a:t> </a:t>
            </a:r>
            <a:r>
              <a:rPr lang="en-US" sz="2400" dirty="0" smtClean="0">
                <a:solidFill>
                  <a:srgbClr val="000000"/>
                </a:solidFill>
                <a:latin typeface="Cambria" panose="02040503050406030204" pitchFamily="18" charset="0"/>
              </a:rPr>
              <a:t>    </a:t>
            </a:r>
            <a:r>
              <a:rPr lang="vi-VN" sz="2400" b="0" i="0" dirty="0" smtClean="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Mai! Sao con ngắt hoa?- Mẹ ơi, con không ngắt. Con chỉ sơ ý thôi...</a:t>
            </a:r>
          </a:p>
          <a:p>
            <a:pPr algn="just"/>
            <a:r>
              <a:rPr lang="vi-VN" sz="2400" b="0" i="0" dirty="0">
                <a:solidFill>
                  <a:srgbClr val="000000"/>
                </a:solidFill>
                <a:effectLst/>
                <a:latin typeface="Cambria" panose="02040503050406030204" pitchFamily="18" charset="0"/>
              </a:rPr>
              <a:t>Cô bé oà khóc. Người mẹ thở dài:</a:t>
            </a:r>
          </a:p>
          <a:p>
            <a:pPr algn="just"/>
            <a:r>
              <a:rPr lang="vi-VN" sz="2400" b="0" i="0" dirty="0">
                <a:solidFill>
                  <a:srgbClr val="000000"/>
                </a:solidFill>
                <a:effectLst/>
                <a:latin typeface="Cambria" panose="02040503050406030204" pitchFamily="18" charset="0"/>
              </a:rPr>
              <a:t>   - Con có biết ông chủ nhà rất yêu hoa không? Con qua xin lỗi ông đi.</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Mai </a:t>
            </a:r>
            <a:r>
              <a:rPr lang="vi-VN" sz="2400" b="0" i="0" dirty="0">
                <a:solidFill>
                  <a:srgbClr val="000000"/>
                </a:solidFill>
                <a:effectLst/>
                <a:latin typeface="Cambria" panose="02040503050406030204" pitchFamily="18" charset="0"/>
              </a:rPr>
              <a:t>đứng trước nhà ông nhạc sĩ. Cô bé lầm nhầm cả chục lần cầu xin lỗi, mắt vẫn nhoà nước. Mai thoáng nghĩ trong đầu giá có một phép màu để cành hoa liền lại. Rồi cô bé thì thầm: “Ông Bụt ơi, cứu con!". Cô rụt rè đưa tay gõ nhẹ cánh cửa. Nhưng cửa không mở.</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Hôm </a:t>
            </a:r>
            <a:r>
              <a:rPr lang="vi-VN" sz="2400" b="0" i="0" dirty="0">
                <a:solidFill>
                  <a:srgbClr val="000000"/>
                </a:solidFill>
                <a:effectLst/>
                <a:latin typeface="Cambria" panose="02040503050406030204" pitchFamily="18" charset="0"/>
              </a:rPr>
              <a:t>sau, Mai vô cùng ngạc nhiên và sung sướng khi nhìn thấy chậu lan. Vẫn là một nhành hoa tím biếc bung nở tuyệt đẹp.</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a:t>
            </a:r>
            <a:r>
              <a:rPr lang="vi-VN" sz="2400" b="0" i="0" dirty="0">
                <a:solidFill>
                  <a:srgbClr val="000000"/>
                </a:solidFill>
                <a:effectLst/>
                <a:latin typeface="Cambria" panose="02040503050406030204" pitchFamily="18" charset="0"/>
              </a:rPr>
              <a:t>Mẹ ơi, ông Bụt đã cứu con. – Mai kêu lên khe khẽ.</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Tiếng </a:t>
            </a:r>
            <a:r>
              <a:rPr lang="vi-VN" sz="2400" b="0" i="0" dirty="0">
                <a:solidFill>
                  <a:srgbClr val="000000"/>
                </a:solidFill>
                <a:effectLst/>
                <a:latin typeface="Cambria" panose="02040503050406030204" pitchFamily="18" charset="0"/>
              </a:rPr>
              <a:t>dương cầm ngân vang từ căn gác nhỏ. Ông nhạc sĩ đang viết nhạc. Giai điệu tươi vui như tiếng cười trong veo của cô bé ngoài kia. Chiều qua, ông đã mua một chậu lan mới thay cho chậu cũ. Vì ông đã tình cờ nhìn thấy những giọt nước mắt và nghe được những lời thì thầm...</a:t>
            </a:r>
          </a:p>
          <a:p>
            <a:pPr algn="r"/>
            <a:r>
              <a:rPr lang="vi-VN" sz="2400" b="0" i="0" dirty="0">
                <a:solidFill>
                  <a:srgbClr val="000000"/>
                </a:solidFill>
                <a:effectLst/>
                <a:latin typeface="Cambria" panose="02040503050406030204" pitchFamily="18" charset="0"/>
              </a:rPr>
              <a:t>(Võ Thu Hương)</a:t>
            </a:r>
          </a:p>
        </p:txBody>
      </p:sp>
      <p:sp>
        <p:nvSpPr>
          <p:cNvPr id="19" name="TextBox 18">
            <a:extLst>
              <a:ext uri="{FF2B5EF4-FFF2-40B4-BE49-F238E27FC236}">
                <a16:creationId xmlns:a16="http://schemas.microsoft.com/office/drawing/2014/main" id="{B4A42F7B-D604-AD48-828A-EDDAF7E068E9}"/>
              </a:ext>
            </a:extLst>
          </p:cNvPr>
          <p:cNvSpPr txBox="1"/>
          <p:nvPr/>
        </p:nvSpPr>
        <p:spPr>
          <a:xfrm>
            <a:off x="534190" y="1338437"/>
            <a:ext cx="4419615" cy="2062103"/>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Việc làm của nhân vật nào trong câu chuyện giống như ông Bụt trong thế giới cổ tích?</a:t>
            </a:r>
          </a:p>
        </p:txBody>
      </p:sp>
      <p:sp>
        <p:nvSpPr>
          <p:cNvPr id="8" name="TextBox 7">
            <a:extLst>
              <a:ext uri="{FF2B5EF4-FFF2-40B4-BE49-F238E27FC236}">
                <a16:creationId xmlns:a16="http://schemas.microsoft.com/office/drawing/2014/main" id="{49AB21CF-72B7-3444-9C4A-59C1C1C5DA1B}"/>
              </a:ext>
            </a:extLst>
          </p:cNvPr>
          <p:cNvSpPr txBox="1"/>
          <p:nvPr/>
        </p:nvSpPr>
        <p:spPr>
          <a:xfrm>
            <a:off x="634270" y="3695700"/>
            <a:ext cx="4318730" cy="5016758"/>
          </a:xfrm>
          <a:prstGeom prst="rect">
            <a:avLst/>
          </a:prstGeom>
          <a:solidFill>
            <a:schemeClr val="bg1"/>
          </a:solidFill>
        </p:spPr>
        <p:txBody>
          <a:bodyPr wrap="square" rtlCol="0">
            <a:spAutoFit/>
          </a:bodyPr>
          <a:lstStyle/>
          <a:p>
            <a:pPr algn="ctr"/>
            <a:r>
              <a:rPr lang="vi-VN" sz="3200" dirty="0">
                <a:latin typeface="Cambria" panose="02040503050406030204" pitchFamily="18" charset="0"/>
              </a:rPr>
              <a:t>Ông nhạc sĩ được xem là ông Bụt trong câu chuyện trên. Vì khi Mai gặp khó khăn và cầu cứu ông Bụt, ông nhạc sĩ đã xuất hiện, âm thầm lắng nghe và hoàn thành nguyện vọng cho Mai mà không cần đền đáp gì.</a:t>
            </a:r>
          </a:p>
        </p:txBody>
      </p:sp>
      <p:sp>
        <p:nvSpPr>
          <p:cNvPr id="17" name="Right Arrow 16">
            <a:hlinkClick r:id="rId14" action="ppaction://hlinksldjump"/>
            <a:extLst>
              <a:ext uri="{FF2B5EF4-FFF2-40B4-BE49-F238E27FC236}">
                <a16:creationId xmlns:a16="http://schemas.microsoft.com/office/drawing/2014/main" id="{54231446-31ED-4B43-97A0-878A796E798E}"/>
              </a:ext>
            </a:extLst>
          </p:cNvPr>
          <p:cNvSpPr/>
          <p:nvPr/>
        </p:nvSpPr>
        <p:spPr>
          <a:xfrm>
            <a:off x="16949055" y="200290"/>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149688" y="76796"/>
            <a:ext cx="7224386" cy="1072989"/>
          </a:xfrm>
          <a:prstGeom prst="rect">
            <a:avLst/>
          </a:prstGeom>
        </p:spPr>
      </p:pic>
    </p:spTree>
    <p:extLst>
      <p:ext uri="{BB962C8B-B14F-4D97-AF65-F5344CB8AC3E}">
        <p14:creationId xmlns:p14="http://schemas.microsoft.com/office/powerpoint/2010/main" val="39373696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sp>
      <p:grpSp>
        <p:nvGrpSpPr>
          <p:cNvPr id="3" name="Group 3"/>
          <p:cNvGrpSpPr/>
          <p:nvPr/>
        </p:nvGrpSpPr>
        <p:grpSpPr>
          <a:xfrm>
            <a:off x="5338042" y="895486"/>
            <a:ext cx="12562118" cy="8880195"/>
            <a:chOff x="-3810" y="0"/>
            <a:chExt cx="9766385" cy="6396810"/>
          </a:xfrm>
        </p:grpSpPr>
        <p:sp>
          <p:nvSpPr>
            <p:cNvPr id="4" name="Freeform 4"/>
            <p:cNvSpPr/>
            <p:nvPr/>
          </p:nvSpPr>
          <p:spPr>
            <a:xfrm>
              <a:off x="10160" y="16509"/>
              <a:ext cx="9737174" cy="6380301"/>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xmlns="" r:embed="rId7"/>
                </a:ext>
              </a:extLst>
            </a:blip>
            <a:stretch>
              <a:fillRect r="-31679"/>
            </a:stretch>
          </a:blipFill>
        </p:spPr>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TextBox 17">
            <a:extLst>
              <a:ext uri="{FF2B5EF4-FFF2-40B4-BE49-F238E27FC236}">
                <a16:creationId xmlns:a16="http://schemas.microsoft.com/office/drawing/2014/main" id="{16A65354-120C-2649-9F95-2C509075E969}"/>
              </a:ext>
            </a:extLst>
          </p:cNvPr>
          <p:cNvSpPr txBox="1"/>
          <p:nvPr/>
        </p:nvSpPr>
        <p:spPr>
          <a:xfrm>
            <a:off x="5486765" y="1404025"/>
            <a:ext cx="12166965" cy="7848302"/>
          </a:xfrm>
          <a:prstGeom prst="rect">
            <a:avLst/>
          </a:prstGeom>
          <a:noFill/>
        </p:spPr>
        <p:txBody>
          <a:bodyPr wrap="square">
            <a:spAutoFit/>
          </a:bodyPr>
          <a:lstStyle/>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Ở </a:t>
            </a:r>
            <a:r>
              <a:rPr lang="vi-VN" sz="2400" b="0" i="0" dirty="0">
                <a:solidFill>
                  <a:srgbClr val="000000"/>
                </a:solidFill>
                <a:effectLst/>
                <a:latin typeface="Cambria" panose="02040503050406030204" pitchFamily="18" charset="0"/>
              </a:rPr>
              <a:t>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Đúng </a:t>
            </a:r>
            <a:r>
              <a:rPr lang="vi-VN" sz="2400" b="0" i="0" dirty="0">
                <a:solidFill>
                  <a:srgbClr val="000000"/>
                </a:solidFill>
                <a:effectLst/>
                <a:latin typeface="Cambria" panose="02040503050406030204" pitchFamily="18" charset="0"/>
              </a:rPr>
              <a:t>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Những </a:t>
            </a:r>
            <a:r>
              <a:rPr lang="vi-VN" sz="2400" b="0" i="0" dirty="0">
                <a:solidFill>
                  <a:srgbClr val="000000"/>
                </a:solidFill>
                <a:effectLst/>
                <a:latin typeface="Cambria" panose="02040503050406030204" pitchFamily="18" charset="0"/>
              </a:rPr>
              <a:t>buổi chiều mát, Bum và bè bạn túm tụm dưới gốc cây, chia nhau những trái ổi chín. Ông nội bắc chiếc ghế đẩu ra sân gần cây ổi, ngồi đó vừa nghe đài vừa nheo nheo mắt nhìn lũ trẻ vui chơi...Bum đã xa căn nhà cũ và cây ổi ấy ba năm rồi. Vậy mà khi nhớ lại, kỉ niệm như vừa mới đây thôi.</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a:t>
            </a:r>
            <a:r>
              <a:rPr lang="vi-VN" sz="2400" b="0" i="0" dirty="0">
                <a:solidFill>
                  <a:srgbClr val="000000"/>
                </a:solidFill>
                <a:effectLst/>
                <a:latin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Khi </a:t>
            </a:r>
            <a:r>
              <a:rPr lang="vi-VN" sz="2400" b="0" i="0" dirty="0">
                <a:solidFill>
                  <a:srgbClr val="000000"/>
                </a:solidFill>
                <a:effectLst/>
                <a:latin typeface="Cambria" panose="02040503050406030204" pitchFamily="18" charset="0"/>
              </a:rPr>
              <a:t>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algn="just"/>
            <a:r>
              <a:rPr lang="en-US" sz="2400" b="0" i="0" dirty="0" smtClean="0">
                <a:solidFill>
                  <a:srgbClr val="000000"/>
                </a:solidFill>
                <a:effectLst/>
                <a:latin typeface="Cambria" panose="02040503050406030204" pitchFamily="18" charset="0"/>
              </a:rPr>
              <a:t>      </a:t>
            </a:r>
            <a:r>
              <a:rPr lang="vi-VN" sz="2400" b="0" i="0" dirty="0" smtClean="0">
                <a:solidFill>
                  <a:srgbClr val="000000"/>
                </a:solidFill>
                <a:effectLst/>
                <a:latin typeface="Cambria" panose="02040503050406030204" pitchFamily="18" charset="0"/>
              </a:rPr>
              <a:t>Bum </a:t>
            </a:r>
            <a:r>
              <a:rPr lang="vi-VN" sz="2400" b="0" i="0" dirty="0">
                <a:solidFill>
                  <a:srgbClr val="000000"/>
                </a:solidFill>
                <a:effectLst/>
                <a:latin typeface="Cambria" panose="02040503050406030204" pitchFamily="18" charset="0"/>
              </a:rPr>
              <a:t>nghĩ tới một cây ổi tương lai, vui lâng lâng. Nó bỗng như nghe thấy tiếng chọc ghẹo nhau của lũ bạn và nụ cười hiền hậu của ông nội trôi theo hương ổi chín ngọt lành...</a:t>
            </a:r>
          </a:p>
          <a:p>
            <a:pPr algn="r"/>
            <a:r>
              <a:rPr lang="vi-VN" sz="2400" b="0" i="0" dirty="0">
                <a:solidFill>
                  <a:srgbClr val="000000"/>
                </a:solidFill>
                <a:effectLst/>
                <a:latin typeface="Cambria" panose="02040503050406030204" pitchFamily="18" charset="0"/>
              </a:rPr>
              <a:t>(</a:t>
            </a:r>
            <a:r>
              <a:rPr lang="vi-VN" sz="2400" b="0" i="1" dirty="0">
                <a:solidFill>
                  <a:srgbClr val="000000"/>
                </a:solidFill>
                <a:effectLst/>
                <a:latin typeface="Cambria" panose="02040503050406030204" pitchFamily="18" charset="0"/>
              </a:rPr>
              <a:t>Theo</a:t>
            </a:r>
            <a:r>
              <a:rPr lang="vi-VN" sz="2400" b="0" i="0" dirty="0">
                <a:solidFill>
                  <a:srgbClr val="000000"/>
                </a:solidFill>
                <a:effectLst/>
                <a:latin typeface="Cambria" panose="02040503050406030204" pitchFamily="18" charset="0"/>
              </a:rPr>
              <a:t> Võ Thu Hương)</a:t>
            </a:r>
          </a:p>
        </p:txBody>
      </p:sp>
      <p:sp>
        <p:nvSpPr>
          <p:cNvPr id="19" name="TextBox 18">
            <a:extLst>
              <a:ext uri="{FF2B5EF4-FFF2-40B4-BE49-F238E27FC236}">
                <a16:creationId xmlns:a16="http://schemas.microsoft.com/office/drawing/2014/main" id="{B4A42F7B-D604-AD48-828A-EDDAF7E068E9}"/>
              </a:ext>
            </a:extLst>
          </p:cNvPr>
          <p:cNvSpPr txBox="1"/>
          <p:nvPr/>
        </p:nvSpPr>
        <p:spPr>
          <a:xfrm>
            <a:off x="634270" y="3196207"/>
            <a:ext cx="4419615" cy="2062103"/>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Chi tiết nào trong câu chuyện giúp em hiểu hơn câu tục ngữ: </a:t>
            </a:r>
            <a:r>
              <a:rPr lang="en-VN" sz="3200" i="1" dirty="0">
                <a:solidFill>
                  <a:srgbClr val="C00000"/>
                </a:solidFill>
                <a:latin typeface="Cambria" panose="02040503050406030204" pitchFamily="18" charset="0"/>
              </a:rPr>
              <a:t>Ăn quả nhớ kẻ trồng cây?</a:t>
            </a:r>
          </a:p>
        </p:txBody>
      </p:sp>
      <p:cxnSp>
        <p:nvCxnSpPr>
          <p:cNvPr id="9" name="Straight Connector 8">
            <a:extLst>
              <a:ext uri="{FF2B5EF4-FFF2-40B4-BE49-F238E27FC236}">
                <a16:creationId xmlns:a16="http://schemas.microsoft.com/office/drawing/2014/main" id="{425C4CAD-DE7C-EE4A-B8A8-5E91FE8D68FB}"/>
              </a:ext>
            </a:extLst>
          </p:cNvPr>
          <p:cNvCxnSpPr/>
          <p:nvPr/>
        </p:nvCxnSpPr>
        <p:spPr>
          <a:xfrm>
            <a:off x="9543902" y="5448300"/>
            <a:ext cx="8077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77F368-8D6A-C14F-93F2-F2EDB2DDE912}"/>
              </a:ext>
            </a:extLst>
          </p:cNvPr>
          <p:cNvCxnSpPr>
            <a:cxnSpLocks/>
          </p:cNvCxnSpPr>
          <p:nvPr/>
        </p:nvCxnSpPr>
        <p:spPr>
          <a:xfrm>
            <a:off x="5594477" y="5829300"/>
            <a:ext cx="1177912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Right Arrow 19">
            <a:hlinkClick r:id="rId14" action="ppaction://hlinksldjump"/>
            <a:extLst>
              <a:ext uri="{FF2B5EF4-FFF2-40B4-BE49-F238E27FC236}">
                <a16:creationId xmlns:a16="http://schemas.microsoft.com/office/drawing/2014/main" id="{70B4BD13-3A08-674A-8A2B-42E274082116}"/>
              </a:ext>
            </a:extLst>
          </p:cNvPr>
          <p:cNvSpPr/>
          <p:nvPr/>
        </p:nvSpPr>
        <p:spPr>
          <a:xfrm>
            <a:off x="17016616" y="258137"/>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 name="Picture 9"/>
          <p:cNvPicPr>
            <a:picLocks noChangeAspect="1"/>
          </p:cNvPicPr>
          <p:nvPr/>
        </p:nvPicPr>
        <p:blipFill>
          <a:blip r:embed="rId15"/>
          <a:stretch>
            <a:fillRect/>
          </a:stretch>
        </p:blipFill>
        <p:spPr>
          <a:xfrm>
            <a:off x="5080389" y="28161"/>
            <a:ext cx="7992549" cy="1072989"/>
          </a:xfrm>
          <a:prstGeom prst="rect">
            <a:avLst/>
          </a:prstGeom>
        </p:spPr>
      </p:pic>
    </p:spTree>
    <p:extLst>
      <p:ext uri="{BB962C8B-B14F-4D97-AF65-F5344CB8AC3E}">
        <p14:creationId xmlns:p14="http://schemas.microsoft.com/office/powerpoint/2010/main" val="27556013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2507</Words>
  <Application>Microsoft Office PowerPoint</Application>
  <PresentationFormat>Custom</PresentationFormat>
  <Paragraphs>142</Paragraphs>
  <Slides>18</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Cambria</vt:lpstr>
      <vt:lpstr>Calibri</vt:lpstr>
      <vt:lpstr>SVN-Newton</vt:lpstr>
      <vt:lpstr>#9Slide07 Cadena</vt:lpstr>
      <vt:lpstr>Arial</vt:lpstr>
      <vt:lpstr>Times New Roman</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Playful  Book's Report First Class Presentation</dc:title>
  <cp:lastModifiedBy>Laptop T&amp;T</cp:lastModifiedBy>
  <cp:revision>17</cp:revision>
  <dcterms:created xsi:type="dcterms:W3CDTF">2006-08-16T00:00:00Z</dcterms:created>
  <dcterms:modified xsi:type="dcterms:W3CDTF">2024-03-05T01:23:49Z</dcterms:modified>
  <dc:identifier>DAF-djhD2VU</dc:identifier>
</cp:coreProperties>
</file>