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686" r:id="rId4"/>
  </p:sldMasterIdLst>
  <p:notesMasterIdLst>
    <p:notesMasterId r:id="rId32"/>
  </p:notesMasterIdLst>
  <p:sldIdLst>
    <p:sldId id="298" r:id="rId5"/>
    <p:sldId id="256" r:id="rId6"/>
    <p:sldId id="273" r:id="rId7"/>
    <p:sldId id="292" r:id="rId8"/>
    <p:sldId id="293" r:id="rId9"/>
    <p:sldId id="294" r:id="rId10"/>
    <p:sldId id="274" r:id="rId11"/>
    <p:sldId id="275" r:id="rId12"/>
    <p:sldId id="276" r:id="rId13"/>
    <p:sldId id="277" r:id="rId14"/>
    <p:sldId id="278" r:id="rId15"/>
    <p:sldId id="279" r:id="rId16"/>
    <p:sldId id="280" r:id="rId17"/>
    <p:sldId id="281" r:id="rId18"/>
    <p:sldId id="284" r:id="rId19"/>
    <p:sldId id="282" r:id="rId20"/>
    <p:sldId id="283" r:id="rId21"/>
    <p:sldId id="289" r:id="rId22"/>
    <p:sldId id="285" r:id="rId23"/>
    <p:sldId id="286" r:id="rId24"/>
    <p:sldId id="287" r:id="rId25"/>
    <p:sldId id="290" r:id="rId26"/>
    <p:sldId id="291" r:id="rId27"/>
    <p:sldId id="295" r:id="rId28"/>
    <p:sldId id="296" r:id="rId29"/>
    <p:sldId id="297" r:id="rId30"/>
    <p:sldId id="299"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
      <p:font typeface="Cambria" panose="02040503050406030204" pitchFamily="18" charset="0"/>
      <p:regular r:id="rId38"/>
      <p:bold r:id="rId39"/>
      <p:italic r:id="rId40"/>
      <p:boldItalic r:id="rId41"/>
    </p:embeddedFont>
    <p:embeddedFont>
      <p:font typeface="Glacial Indifference" panose="020B0604020202020204" charset="0"/>
      <p:regular r:id="rId42"/>
    </p:embeddedFont>
    <p:embeddedFont>
      <p:font typeface="#9Slide05 Aphrodite Pro" panose="02000000000000000000" pitchFamily="2" charset="0"/>
      <p:regular r:id="rId43"/>
    </p:embeddedFont>
    <p:embeddedFont>
      <p:font typeface="Muli Bold" panose="020B0604020202020204" charset="0"/>
      <p:regular r:id="rId44"/>
    </p:embeddedFont>
    <p:embeddedFont>
      <p:font typeface="#9Slide05 Bodega Script" pitchFamily="2" charset="0"/>
      <p:regular r:id="rId45"/>
    </p:embeddedFont>
    <p:embeddedFont>
      <p:font typeface="UTM Showcard" panose="02040603050506020204" pitchFamily="18" charset="0"/>
      <p:regular r:id="rId46"/>
    </p:embeddedFont>
    <p:embeddedFont>
      <p:font typeface="SVN-Newton" panose="02040603050506020204" pitchFamily="18" charset="0"/>
      <p:regular r:id="rId47"/>
    </p:embeddedFont>
    <p:embeddedFont>
      <p:font typeface="#9Slide07 HoneyCream" pitchFamily="2" charset="0"/>
      <p:regular r:id="rId48"/>
    </p:embeddedFont>
    <p:embeddedFont>
      <p:font typeface="UTM Americana EB Bold" panose="020B0604020202020204"/>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101" y="2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16B-955C-4B88-86DF-06385CDD32F1}"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608ED-5D31-4DBB-B303-6CAB28142F68}" type="slidenum">
              <a:rPr lang="en-US" smtClean="0"/>
              <a:t>‹#›</a:t>
            </a:fld>
            <a:endParaRPr lang="en-US"/>
          </a:p>
        </p:txBody>
      </p:sp>
    </p:spTree>
    <p:extLst>
      <p:ext uri="{BB962C8B-B14F-4D97-AF65-F5344CB8AC3E}">
        <p14:creationId xmlns:p14="http://schemas.microsoft.com/office/powerpoint/2010/main" val="42758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ab0cc9367e_0_33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ab0cc9367e_0_33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6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ab0cc9367e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ab0cc9367e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08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385420" y="66749"/>
            <a:ext cx="18565544" cy="10000733"/>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1430569" y="1772031"/>
            <a:ext cx="1965857" cy="1290822"/>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596754" y="1871944"/>
            <a:ext cx="1778834" cy="118965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91" y="600200"/>
            <a:ext cx="4150362" cy="2569595"/>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14304" y="600199"/>
            <a:ext cx="3757493" cy="2457632"/>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507514" y="300213"/>
            <a:ext cx="703400" cy="1668378"/>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2585833" y="751825"/>
            <a:ext cx="155642" cy="151877"/>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1021132" y="1179338"/>
            <a:ext cx="1954811" cy="1133927"/>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786663" y="844708"/>
            <a:ext cx="2161662" cy="1454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910676" y="573841"/>
            <a:ext cx="2044430" cy="178460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952096" y="1210214"/>
            <a:ext cx="1989203" cy="1123884"/>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1610563" y="917258"/>
            <a:ext cx="1051334" cy="513618"/>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1589975" y="1799644"/>
            <a:ext cx="213882" cy="179238"/>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2206769" y="1396231"/>
            <a:ext cx="227688" cy="204845"/>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1403706" y="1281257"/>
            <a:ext cx="989328" cy="578636"/>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1238276" y="1275233"/>
            <a:ext cx="437807" cy="419982"/>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344965" y="1448195"/>
            <a:ext cx="317309" cy="244760"/>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403708" y="1423846"/>
            <a:ext cx="110706" cy="107192"/>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100458" y="1055075"/>
            <a:ext cx="334379" cy="33437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786285" y="982526"/>
            <a:ext cx="441320" cy="412703"/>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1907033" y="1192894"/>
            <a:ext cx="303503" cy="203591"/>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1944691" y="1127373"/>
            <a:ext cx="121250" cy="110706"/>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648466" y="799770"/>
            <a:ext cx="386093" cy="259068"/>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434965" y="100136"/>
            <a:ext cx="2602982" cy="2278896"/>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948833" y="1154987"/>
            <a:ext cx="2064762" cy="1203462"/>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110752" y="145073"/>
            <a:ext cx="1172082" cy="641394"/>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937911" y="365732"/>
            <a:ext cx="734528" cy="544997"/>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2575790" y="903449"/>
            <a:ext cx="10292" cy="14058"/>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179533" y="586394"/>
            <a:ext cx="431279" cy="60323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493329" y="575849"/>
            <a:ext cx="1085978" cy="665744"/>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793063" y="982526"/>
            <a:ext cx="403664" cy="265847"/>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2158571" y="1134401"/>
            <a:ext cx="51965" cy="76064"/>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944691" y="1127374"/>
            <a:ext cx="121250" cy="110456"/>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648466" y="800024"/>
            <a:ext cx="386093" cy="258566"/>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1134850" y="127751"/>
            <a:ext cx="1544618" cy="624324"/>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1100457" y="965456"/>
            <a:ext cx="179490" cy="444834"/>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958874" y="1030976"/>
            <a:ext cx="200327" cy="410442"/>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100458" y="1092980"/>
            <a:ext cx="189782" cy="296724"/>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652361" y="8783188"/>
            <a:ext cx="1713314" cy="1382450"/>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873020" y="8783186"/>
            <a:ext cx="1492655" cy="724236"/>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1272666" y="9610600"/>
            <a:ext cx="627588" cy="555038"/>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2375714" y="8431489"/>
            <a:ext cx="1075685" cy="1269986"/>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97322" y="7767500"/>
            <a:ext cx="961967" cy="1336511"/>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617969" y="7973097"/>
            <a:ext cx="2126768" cy="1434162"/>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721142" y="5569939"/>
            <a:ext cx="2861297" cy="3241112"/>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999916" y="5568434"/>
            <a:ext cx="1571982" cy="1196183"/>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2909916" y="5749933"/>
            <a:ext cx="661980" cy="964226"/>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624748" y="7745659"/>
            <a:ext cx="2489012" cy="1240364"/>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586210" y="6774657"/>
            <a:ext cx="1472321" cy="1311407"/>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686374" y="6863021"/>
            <a:ext cx="1271994" cy="1134428"/>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1806872" y="6923269"/>
            <a:ext cx="1024223" cy="1016441"/>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1806870" y="7028453"/>
            <a:ext cx="1013681" cy="524412"/>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862096" y="7442159"/>
            <a:ext cx="968996" cy="417473"/>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4088506" y="321800"/>
            <a:ext cx="2433785" cy="2422236"/>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4185155" y="2009760"/>
            <a:ext cx="2168190" cy="4245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154028" y="682790"/>
            <a:ext cx="2240738" cy="586418"/>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4126414" y="1830521"/>
            <a:ext cx="58994" cy="17949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14088508" y="1572208"/>
            <a:ext cx="2416463" cy="503576"/>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14171348" y="1978883"/>
            <a:ext cx="1489391" cy="969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14988215" y="1258413"/>
            <a:ext cx="413706" cy="31053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5019346" y="1165529"/>
            <a:ext cx="348186" cy="10694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14760527" y="676010"/>
            <a:ext cx="138320" cy="131292"/>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14454014" y="1372130"/>
            <a:ext cx="158654" cy="15212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14329751" y="1189379"/>
            <a:ext cx="113970" cy="8660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14343557" y="1168793"/>
            <a:ext cx="96900" cy="41672"/>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15336401" y="2399367"/>
            <a:ext cx="113718" cy="110706"/>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15387865" y="2399368"/>
            <a:ext cx="21086" cy="3515"/>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2458351" y="1122551"/>
            <a:ext cx="5499515" cy="116675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13207486" y="1142951"/>
            <a:ext cx="4094096" cy="870828"/>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14684715" y="6839173"/>
            <a:ext cx="3054342" cy="3054092"/>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14684714" y="6839173"/>
            <a:ext cx="1951296" cy="1644281"/>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14757263" y="7983389"/>
            <a:ext cx="2981795" cy="1309901"/>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16508234" y="7659556"/>
            <a:ext cx="403415" cy="40341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16715086" y="7276727"/>
            <a:ext cx="175976" cy="172712"/>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15064030" y="7721561"/>
            <a:ext cx="431279" cy="431028"/>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15557060" y="9007111"/>
            <a:ext cx="351701" cy="351953"/>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16294603" y="8862263"/>
            <a:ext cx="555038" cy="558804"/>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15674296" y="8493743"/>
            <a:ext cx="141332" cy="144848"/>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15043193" y="8655411"/>
            <a:ext cx="145098" cy="145098"/>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16992731" y="4140797"/>
            <a:ext cx="522404" cy="50433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16389995" y="4985279"/>
            <a:ext cx="521651" cy="504581"/>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16149503" y="3973607"/>
            <a:ext cx="1979160" cy="1870964"/>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16776088" y="4599186"/>
            <a:ext cx="1156016" cy="1125893"/>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1193342" y="4292926"/>
            <a:ext cx="305510" cy="298982"/>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690014" y="3941476"/>
            <a:ext cx="305760" cy="298982"/>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431701" y="3795121"/>
            <a:ext cx="1160033" cy="1109324"/>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548933" y="4165649"/>
            <a:ext cx="677795" cy="668507"/>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5743349" y="606977"/>
            <a:ext cx="269111" cy="272372"/>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379987" y="5243090"/>
            <a:ext cx="272624" cy="272624"/>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4736951" y="741281"/>
            <a:ext cx="162168" cy="16242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1848290" y="3560904"/>
            <a:ext cx="96648" cy="969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2468849" y="3309370"/>
            <a:ext cx="141584" cy="141584"/>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2"/>
          <p:cNvSpPr/>
          <p:nvPr/>
        </p:nvSpPr>
        <p:spPr>
          <a:xfrm>
            <a:off x="6022753" y="9520981"/>
            <a:ext cx="255302" cy="255302"/>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2"/>
          <p:cNvSpPr/>
          <p:nvPr/>
        </p:nvSpPr>
        <p:spPr>
          <a:xfrm>
            <a:off x="4898868" y="9727580"/>
            <a:ext cx="127776" cy="131292"/>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2"/>
          <p:cNvSpPr/>
          <p:nvPr/>
        </p:nvSpPr>
        <p:spPr>
          <a:xfrm>
            <a:off x="683237" y="6801015"/>
            <a:ext cx="79578" cy="7983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2"/>
          <p:cNvSpPr/>
          <p:nvPr/>
        </p:nvSpPr>
        <p:spPr>
          <a:xfrm>
            <a:off x="8518290" y="196784"/>
            <a:ext cx="131292" cy="127776"/>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17059759" y="148339"/>
            <a:ext cx="224174" cy="224426"/>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2"/>
          <p:cNvSpPr/>
          <p:nvPr/>
        </p:nvSpPr>
        <p:spPr>
          <a:xfrm>
            <a:off x="17504339" y="655175"/>
            <a:ext cx="176226" cy="175976"/>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2"/>
          <p:cNvSpPr/>
          <p:nvPr/>
        </p:nvSpPr>
        <p:spPr>
          <a:xfrm>
            <a:off x="16428907" y="2964698"/>
            <a:ext cx="158906" cy="158906"/>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2"/>
          <p:cNvSpPr/>
          <p:nvPr/>
        </p:nvSpPr>
        <p:spPr>
          <a:xfrm>
            <a:off x="15794792" y="5732611"/>
            <a:ext cx="224426" cy="224426"/>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2"/>
          <p:cNvSpPr/>
          <p:nvPr/>
        </p:nvSpPr>
        <p:spPr>
          <a:xfrm>
            <a:off x="1110751" y="5756710"/>
            <a:ext cx="175976" cy="175976"/>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2"/>
          <p:cNvSpPr/>
          <p:nvPr/>
        </p:nvSpPr>
        <p:spPr>
          <a:xfrm>
            <a:off x="12158300" y="9793100"/>
            <a:ext cx="189782" cy="193296"/>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2"/>
          <p:cNvSpPr/>
          <p:nvPr/>
        </p:nvSpPr>
        <p:spPr>
          <a:xfrm>
            <a:off x="14105576" y="9055308"/>
            <a:ext cx="96900" cy="969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2"/>
          <p:cNvSpPr/>
          <p:nvPr/>
        </p:nvSpPr>
        <p:spPr>
          <a:xfrm>
            <a:off x="9435071" y="9720803"/>
            <a:ext cx="207104" cy="207104"/>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2"/>
          <p:cNvSpPr/>
          <p:nvPr/>
        </p:nvSpPr>
        <p:spPr>
          <a:xfrm>
            <a:off x="17590696" y="9648254"/>
            <a:ext cx="175976" cy="176226"/>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2"/>
          <p:cNvSpPr/>
          <p:nvPr/>
        </p:nvSpPr>
        <p:spPr>
          <a:xfrm>
            <a:off x="15460412" y="3032728"/>
            <a:ext cx="513869" cy="47295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2"/>
          <p:cNvSpPr/>
          <p:nvPr/>
        </p:nvSpPr>
        <p:spPr>
          <a:xfrm>
            <a:off x="1948454" y="4263302"/>
            <a:ext cx="513618" cy="474206"/>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2"/>
          <p:cNvSpPr/>
          <p:nvPr/>
        </p:nvSpPr>
        <p:spPr>
          <a:xfrm>
            <a:off x="3875147" y="8402366"/>
            <a:ext cx="513869" cy="47370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2"/>
          <p:cNvSpPr/>
          <p:nvPr/>
        </p:nvSpPr>
        <p:spPr>
          <a:xfrm>
            <a:off x="5112750" y="1072397"/>
            <a:ext cx="324086" cy="298481"/>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2"/>
          <p:cNvSpPr/>
          <p:nvPr/>
        </p:nvSpPr>
        <p:spPr>
          <a:xfrm>
            <a:off x="15226196" y="6173928"/>
            <a:ext cx="320573" cy="296724"/>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2"/>
          <p:cNvSpPr/>
          <p:nvPr/>
        </p:nvSpPr>
        <p:spPr>
          <a:xfrm>
            <a:off x="13202603" y="8876071"/>
            <a:ext cx="213882" cy="21764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2"/>
          <p:cNvSpPr txBox="1">
            <a:spLocks noGrp="1"/>
          </p:cNvSpPr>
          <p:nvPr>
            <p:ph type="ctrTitle"/>
          </p:nvPr>
        </p:nvSpPr>
        <p:spPr>
          <a:xfrm>
            <a:off x="4037696" y="2576801"/>
            <a:ext cx="10212600" cy="4105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14000">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10400">
                <a:solidFill>
                  <a:schemeClr val="accent4"/>
                </a:solidFill>
              </a:defRPr>
            </a:lvl2pPr>
            <a:lvl3pPr lvl="2" algn="ctr">
              <a:spcBef>
                <a:spcPts val="0"/>
              </a:spcBef>
              <a:spcAft>
                <a:spcPts val="0"/>
              </a:spcAft>
              <a:buClr>
                <a:schemeClr val="accent4"/>
              </a:buClr>
              <a:buSzPts val="5200"/>
              <a:buNone/>
              <a:defRPr sz="10400">
                <a:solidFill>
                  <a:schemeClr val="accent4"/>
                </a:solidFill>
              </a:defRPr>
            </a:lvl3pPr>
            <a:lvl4pPr lvl="3" algn="ctr">
              <a:spcBef>
                <a:spcPts val="0"/>
              </a:spcBef>
              <a:spcAft>
                <a:spcPts val="0"/>
              </a:spcAft>
              <a:buClr>
                <a:schemeClr val="accent4"/>
              </a:buClr>
              <a:buSzPts val="5200"/>
              <a:buNone/>
              <a:defRPr sz="10400">
                <a:solidFill>
                  <a:schemeClr val="accent4"/>
                </a:solidFill>
              </a:defRPr>
            </a:lvl4pPr>
            <a:lvl5pPr lvl="4" algn="ctr">
              <a:spcBef>
                <a:spcPts val="0"/>
              </a:spcBef>
              <a:spcAft>
                <a:spcPts val="0"/>
              </a:spcAft>
              <a:buClr>
                <a:schemeClr val="accent4"/>
              </a:buClr>
              <a:buSzPts val="5200"/>
              <a:buNone/>
              <a:defRPr sz="10400">
                <a:solidFill>
                  <a:schemeClr val="accent4"/>
                </a:solidFill>
              </a:defRPr>
            </a:lvl5pPr>
            <a:lvl6pPr lvl="5" algn="ctr">
              <a:spcBef>
                <a:spcPts val="0"/>
              </a:spcBef>
              <a:spcAft>
                <a:spcPts val="0"/>
              </a:spcAft>
              <a:buClr>
                <a:schemeClr val="accent4"/>
              </a:buClr>
              <a:buSzPts val="5200"/>
              <a:buNone/>
              <a:defRPr sz="10400">
                <a:solidFill>
                  <a:schemeClr val="accent4"/>
                </a:solidFill>
              </a:defRPr>
            </a:lvl6pPr>
            <a:lvl7pPr lvl="6" algn="ctr">
              <a:spcBef>
                <a:spcPts val="0"/>
              </a:spcBef>
              <a:spcAft>
                <a:spcPts val="0"/>
              </a:spcAft>
              <a:buClr>
                <a:schemeClr val="accent4"/>
              </a:buClr>
              <a:buSzPts val="5200"/>
              <a:buNone/>
              <a:defRPr sz="10400">
                <a:solidFill>
                  <a:schemeClr val="accent4"/>
                </a:solidFill>
              </a:defRPr>
            </a:lvl7pPr>
            <a:lvl8pPr lvl="7" algn="ctr">
              <a:spcBef>
                <a:spcPts val="0"/>
              </a:spcBef>
              <a:spcAft>
                <a:spcPts val="0"/>
              </a:spcAft>
              <a:buClr>
                <a:schemeClr val="accent4"/>
              </a:buClr>
              <a:buSzPts val="5200"/>
              <a:buNone/>
              <a:defRPr sz="10400">
                <a:solidFill>
                  <a:schemeClr val="accent4"/>
                </a:solidFill>
              </a:defRPr>
            </a:lvl8pPr>
            <a:lvl9pPr lvl="8" algn="ctr">
              <a:spcBef>
                <a:spcPts val="0"/>
              </a:spcBef>
              <a:spcAft>
                <a:spcPts val="0"/>
              </a:spcAft>
              <a:buClr>
                <a:schemeClr val="accent4"/>
              </a:buClr>
              <a:buSzPts val="5200"/>
              <a:buNone/>
              <a:defRPr sz="10400">
                <a:solidFill>
                  <a:schemeClr val="accent4"/>
                </a:solidFill>
              </a:defRPr>
            </a:lvl9pPr>
          </a:lstStyle>
          <a:p>
            <a:endParaRPr/>
          </a:p>
        </p:txBody>
      </p:sp>
      <p:sp>
        <p:nvSpPr>
          <p:cNvPr id="122" name="Google Shape;122;p2"/>
          <p:cNvSpPr txBox="1">
            <a:spLocks noGrp="1"/>
          </p:cNvSpPr>
          <p:nvPr>
            <p:ph type="subTitle" idx="1"/>
          </p:nvPr>
        </p:nvSpPr>
        <p:spPr>
          <a:xfrm>
            <a:off x="4037700" y="6682001"/>
            <a:ext cx="10212600" cy="1354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874350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25" name="Google Shape;12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47178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8" name="Google Shape;178;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79" name="Google Shape;179;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0" name="Google Shape;180;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86734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 name="Google Shape;183;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03285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86" name="Google Shape;186;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7" name="Google Shape;187;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144061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190" name="Google Shape;190;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65579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94" name="Google Shape;194;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95" name="Google Shape;195;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6" name="Google Shape;196;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495092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199" name="Google Shape;199;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0243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02" name="Google Shape;202;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203" name="Google Shape;203;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710593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27542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349387" y="393172"/>
            <a:ext cx="17589029" cy="10153784"/>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6" name="Google Shape;836;p15"/>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7" name="Google Shape;837;p15"/>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838" name="Google Shape;838;p15"/>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9" name="Google Shape;839;p15"/>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2943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124800" y="-189851"/>
            <a:ext cx="18561996" cy="105816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8" name="Google Shape;1258;p20"/>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59" name="Google Shape;1259;p20"/>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260" name="Google Shape;1260;p20"/>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61" name="Google Shape;1261;p20"/>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63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377"/>
        <p:cNvGrpSpPr/>
        <p:nvPr/>
      </p:nvGrpSpPr>
      <p:grpSpPr>
        <a:xfrm>
          <a:off x="0" y="0"/>
          <a:ext cx="0" cy="0"/>
          <a:chOff x="0" y="0"/>
          <a:chExt cx="0" cy="0"/>
        </a:xfrm>
      </p:grpSpPr>
      <p:grpSp>
        <p:nvGrpSpPr>
          <p:cNvPr id="1378" name="Google Shape;1378;p22"/>
          <p:cNvGrpSpPr/>
          <p:nvPr/>
        </p:nvGrpSpPr>
        <p:grpSpPr>
          <a:xfrm>
            <a:off x="9782803" y="-377124"/>
            <a:ext cx="8931926" cy="11041247"/>
            <a:chOff x="4891400" y="-188562"/>
            <a:chExt cx="4465963" cy="5520623"/>
          </a:xfrm>
        </p:grpSpPr>
        <p:sp>
          <p:nvSpPr>
            <p:cNvPr id="1379" name="Google Shape;1379;p22"/>
            <p:cNvSpPr/>
            <p:nvPr/>
          </p:nvSpPr>
          <p:spPr>
            <a:xfrm>
              <a:off x="7557781" y="2484229"/>
              <a:ext cx="1044202" cy="547379"/>
            </a:xfrm>
            <a:custGeom>
              <a:avLst/>
              <a:gdLst/>
              <a:ahLst/>
              <a:cxnLst/>
              <a:rect l="l" t="t" r="r" b="b"/>
              <a:pathLst>
                <a:path w="5864" h="3074" extrusionOk="0">
                  <a:moveTo>
                    <a:pt x="3069" y="1"/>
                  </a:moveTo>
                  <a:cubicBezTo>
                    <a:pt x="1593" y="1"/>
                    <a:pt x="160" y="1521"/>
                    <a:pt x="0" y="3073"/>
                  </a:cubicBezTo>
                  <a:lnTo>
                    <a:pt x="5843" y="3073"/>
                  </a:lnTo>
                  <a:cubicBezTo>
                    <a:pt x="5863" y="2415"/>
                    <a:pt x="5721" y="1767"/>
                    <a:pt x="5458" y="1180"/>
                  </a:cubicBezTo>
                  <a:cubicBezTo>
                    <a:pt x="4952" y="643"/>
                    <a:pt x="4324" y="248"/>
                    <a:pt x="3696" y="97"/>
                  </a:cubicBezTo>
                  <a:cubicBezTo>
                    <a:pt x="3489" y="31"/>
                    <a:pt x="3279" y="1"/>
                    <a:pt x="306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2"/>
            <p:cNvSpPr/>
            <p:nvPr/>
          </p:nvSpPr>
          <p:spPr>
            <a:xfrm>
              <a:off x="7278393" y="2317457"/>
              <a:ext cx="1251476" cy="716009"/>
            </a:xfrm>
            <a:custGeom>
              <a:avLst/>
              <a:gdLst/>
              <a:ahLst/>
              <a:cxnLst/>
              <a:rect l="l" t="t" r="r" b="b"/>
              <a:pathLst>
                <a:path w="7028" h="4021" extrusionOk="0">
                  <a:moveTo>
                    <a:pt x="3943" y="1"/>
                  </a:moveTo>
                  <a:cubicBezTo>
                    <a:pt x="3723" y="1"/>
                    <a:pt x="3502" y="17"/>
                    <a:pt x="3281" y="51"/>
                  </a:cubicBezTo>
                  <a:cubicBezTo>
                    <a:pt x="1691" y="284"/>
                    <a:pt x="172" y="1357"/>
                    <a:pt x="1" y="4020"/>
                  </a:cubicBezTo>
                  <a:lnTo>
                    <a:pt x="1569" y="4020"/>
                  </a:lnTo>
                  <a:cubicBezTo>
                    <a:pt x="1729" y="2468"/>
                    <a:pt x="3162" y="948"/>
                    <a:pt x="4638" y="948"/>
                  </a:cubicBezTo>
                  <a:cubicBezTo>
                    <a:pt x="4848" y="948"/>
                    <a:pt x="5058" y="978"/>
                    <a:pt x="5265" y="1044"/>
                  </a:cubicBezTo>
                  <a:cubicBezTo>
                    <a:pt x="5893" y="1195"/>
                    <a:pt x="6521" y="1590"/>
                    <a:pt x="7027" y="2127"/>
                  </a:cubicBezTo>
                  <a:cubicBezTo>
                    <a:pt x="6571" y="1134"/>
                    <a:pt x="5772" y="335"/>
                    <a:pt x="4759" y="92"/>
                  </a:cubicBezTo>
                  <a:cubicBezTo>
                    <a:pt x="4597" y="51"/>
                    <a:pt x="4425" y="21"/>
                    <a:pt x="4253" y="11"/>
                  </a:cubicBezTo>
                  <a:cubicBezTo>
                    <a:pt x="4150" y="4"/>
                    <a:pt x="4047" y="1"/>
                    <a:pt x="394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2"/>
            <p:cNvSpPr/>
            <p:nvPr/>
          </p:nvSpPr>
          <p:spPr>
            <a:xfrm>
              <a:off x="7171909" y="3031430"/>
              <a:ext cx="1514663" cy="180382"/>
            </a:xfrm>
            <a:custGeom>
              <a:avLst/>
              <a:gdLst/>
              <a:ahLst/>
              <a:cxnLst/>
              <a:rect l="l" t="t" r="r" b="b"/>
              <a:pathLst>
                <a:path w="8506" h="1013" extrusionOk="0">
                  <a:moveTo>
                    <a:pt x="1" y="0"/>
                  </a:moveTo>
                  <a:lnTo>
                    <a:pt x="1" y="1013"/>
                  </a:lnTo>
                  <a:lnTo>
                    <a:pt x="8506" y="1013"/>
                  </a:lnTo>
                  <a:lnTo>
                    <a:pt x="850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2"/>
            <p:cNvSpPr/>
            <p:nvPr/>
          </p:nvSpPr>
          <p:spPr>
            <a:xfrm>
              <a:off x="7361372" y="3211634"/>
              <a:ext cx="1220670" cy="928622"/>
            </a:xfrm>
            <a:custGeom>
              <a:avLst/>
              <a:gdLst/>
              <a:ahLst/>
              <a:cxnLst/>
              <a:rect l="l" t="t" r="r" b="b"/>
              <a:pathLst>
                <a:path w="6855" h="5215" extrusionOk="0">
                  <a:moveTo>
                    <a:pt x="0" y="1"/>
                  </a:moveTo>
                  <a:cubicBezTo>
                    <a:pt x="2633" y="1286"/>
                    <a:pt x="4840" y="3149"/>
                    <a:pt x="6854" y="5215"/>
                  </a:cubicBezTo>
                  <a:lnTo>
                    <a:pt x="6854"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2"/>
            <p:cNvSpPr/>
            <p:nvPr/>
          </p:nvSpPr>
          <p:spPr>
            <a:xfrm>
              <a:off x="7278393" y="3211634"/>
              <a:ext cx="1303650" cy="945004"/>
            </a:xfrm>
            <a:custGeom>
              <a:avLst/>
              <a:gdLst/>
              <a:ahLst/>
              <a:cxnLst/>
              <a:rect l="l" t="t" r="r" b="b"/>
              <a:pathLst>
                <a:path w="7321" h="5307" extrusionOk="0">
                  <a:moveTo>
                    <a:pt x="1" y="1"/>
                  </a:moveTo>
                  <a:lnTo>
                    <a:pt x="1" y="5306"/>
                  </a:lnTo>
                  <a:lnTo>
                    <a:pt x="7320" y="5306"/>
                  </a:lnTo>
                  <a:lnTo>
                    <a:pt x="7320" y="5215"/>
                  </a:lnTo>
                  <a:cubicBezTo>
                    <a:pt x="5306" y="3149"/>
                    <a:pt x="3099" y="1286"/>
                    <a:pt x="466"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2"/>
            <p:cNvSpPr/>
            <p:nvPr/>
          </p:nvSpPr>
          <p:spPr>
            <a:xfrm>
              <a:off x="8228382" y="3314379"/>
              <a:ext cx="220273" cy="276005"/>
            </a:xfrm>
            <a:custGeom>
              <a:avLst/>
              <a:gdLst/>
              <a:ahLst/>
              <a:cxnLst/>
              <a:rect l="l" t="t" r="r" b="b"/>
              <a:pathLst>
                <a:path w="1237" h="1550" extrusionOk="0">
                  <a:moveTo>
                    <a:pt x="82" y="0"/>
                  </a:moveTo>
                  <a:cubicBezTo>
                    <a:pt x="41" y="0"/>
                    <a:pt x="1" y="31"/>
                    <a:pt x="1" y="81"/>
                  </a:cubicBezTo>
                  <a:lnTo>
                    <a:pt x="1" y="1550"/>
                  </a:lnTo>
                  <a:lnTo>
                    <a:pt x="1236" y="1550"/>
                  </a:lnTo>
                  <a:lnTo>
                    <a:pt x="1236" y="81"/>
                  </a:lnTo>
                  <a:cubicBezTo>
                    <a:pt x="1236" y="3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2"/>
            <p:cNvSpPr/>
            <p:nvPr/>
          </p:nvSpPr>
          <p:spPr>
            <a:xfrm>
              <a:off x="7429928" y="3314379"/>
              <a:ext cx="218136" cy="276005"/>
            </a:xfrm>
            <a:custGeom>
              <a:avLst/>
              <a:gdLst/>
              <a:ahLst/>
              <a:cxnLst/>
              <a:rect l="l" t="t" r="r" b="b"/>
              <a:pathLst>
                <a:path w="1225" h="1550" extrusionOk="0">
                  <a:moveTo>
                    <a:pt x="81" y="0"/>
                  </a:moveTo>
                  <a:cubicBezTo>
                    <a:pt x="41" y="0"/>
                    <a:pt x="0" y="31"/>
                    <a:pt x="0" y="81"/>
                  </a:cubicBezTo>
                  <a:lnTo>
                    <a:pt x="0" y="1550"/>
                  </a:lnTo>
                  <a:lnTo>
                    <a:pt x="1225" y="1550"/>
                  </a:lnTo>
                  <a:lnTo>
                    <a:pt x="1225" y="81"/>
                  </a:lnTo>
                  <a:cubicBezTo>
                    <a:pt x="1225" y="31"/>
                    <a:pt x="1184" y="0"/>
                    <a:pt x="1144"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2"/>
            <p:cNvSpPr/>
            <p:nvPr/>
          </p:nvSpPr>
          <p:spPr>
            <a:xfrm>
              <a:off x="8228382" y="3786791"/>
              <a:ext cx="220273" cy="277785"/>
            </a:xfrm>
            <a:custGeom>
              <a:avLst/>
              <a:gdLst/>
              <a:ahLst/>
              <a:cxnLst/>
              <a:rect l="l" t="t" r="r" b="b"/>
              <a:pathLst>
                <a:path w="1237" h="1560" extrusionOk="0">
                  <a:moveTo>
                    <a:pt x="82" y="0"/>
                  </a:moveTo>
                  <a:cubicBezTo>
                    <a:pt x="41" y="0"/>
                    <a:pt x="1" y="41"/>
                    <a:pt x="1" y="81"/>
                  </a:cubicBezTo>
                  <a:lnTo>
                    <a:pt x="1" y="1559"/>
                  </a:lnTo>
                  <a:lnTo>
                    <a:pt x="1236" y="1559"/>
                  </a:lnTo>
                  <a:lnTo>
                    <a:pt x="1236" y="81"/>
                  </a:lnTo>
                  <a:cubicBezTo>
                    <a:pt x="1236" y="4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2"/>
            <p:cNvSpPr/>
            <p:nvPr/>
          </p:nvSpPr>
          <p:spPr>
            <a:xfrm>
              <a:off x="7429928" y="3786791"/>
              <a:ext cx="218136" cy="277785"/>
            </a:xfrm>
            <a:custGeom>
              <a:avLst/>
              <a:gdLst/>
              <a:ahLst/>
              <a:cxnLst/>
              <a:rect l="l" t="t" r="r" b="b"/>
              <a:pathLst>
                <a:path w="1225" h="1560" extrusionOk="0">
                  <a:moveTo>
                    <a:pt x="81" y="0"/>
                  </a:moveTo>
                  <a:cubicBezTo>
                    <a:pt x="41" y="0"/>
                    <a:pt x="0" y="41"/>
                    <a:pt x="0" y="81"/>
                  </a:cubicBezTo>
                  <a:lnTo>
                    <a:pt x="0" y="1559"/>
                  </a:lnTo>
                  <a:lnTo>
                    <a:pt x="1225" y="1559"/>
                  </a:lnTo>
                  <a:lnTo>
                    <a:pt x="1225" y="81"/>
                  </a:lnTo>
                  <a:cubicBezTo>
                    <a:pt x="1225" y="41"/>
                    <a:pt x="1184" y="0"/>
                    <a:pt x="1144"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2"/>
            <p:cNvSpPr/>
            <p:nvPr/>
          </p:nvSpPr>
          <p:spPr>
            <a:xfrm>
              <a:off x="7682250" y="2316133"/>
              <a:ext cx="443750" cy="715475"/>
            </a:xfrm>
            <a:custGeom>
              <a:avLst/>
              <a:gdLst/>
              <a:ahLst/>
              <a:cxnLst/>
              <a:rect l="l" t="t" r="r" b="b"/>
              <a:pathLst>
                <a:path w="2492" h="4018" extrusionOk="0">
                  <a:moveTo>
                    <a:pt x="1705" y="1"/>
                  </a:moveTo>
                  <a:cubicBezTo>
                    <a:pt x="1576" y="1"/>
                    <a:pt x="1446" y="6"/>
                    <a:pt x="1317" y="18"/>
                  </a:cubicBezTo>
                  <a:cubicBezTo>
                    <a:pt x="1215" y="18"/>
                    <a:pt x="1114" y="38"/>
                    <a:pt x="1013" y="48"/>
                  </a:cubicBezTo>
                  <a:cubicBezTo>
                    <a:pt x="770" y="382"/>
                    <a:pt x="597" y="777"/>
                    <a:pt x="456" y="1182"/>
                  </a:cubicBezTo>
                  <a:cubicBezTo>
                    <a:pt x="0" y="2539"/>
                    <a:pt x="30" y="4017"/>
                    <a:pt x="30" y="4017"/>
                  </a:cubicBezTo>
                  <a:lnTo>
                    <a:pt x="1407" y="4017"/>
                  </a:lnTo>
                  <a:cubicBezTo>
                    <a:pt x="1407" y="4017"/>
                    <a:pt x="1407" y="3248"/>
                    <a:pt x="1580" y="2316"/>
                  </a:cubicBezTo>
                  <a:cubicBezTo>
                    <a:pt x="1671" y="1881"/>
                    <a:pt x="1803" y="1405"/>
                    <a:pt x="1985" y="960"/>
                  </a:cubicBezTo>
                  <a:cubicBezTo>
                    <a:pt x="2127" y="645"/>
                    <a:pt x="2289" y="352"/>
                    <a:pt x="2491" y="89"/>
                  </a:cubicBezTo>
                  <a:cubicBezTo>
                    <a:pt x="2329" y="48"/>
                    <a:pt x="2157" y="18"/>
                    <a:pt x="1985" y="8"/>
                  </a:cubicBezTo>
                  <a:cubicBezTo>
                    <a:pt x="1892" y="3"/>
                    <a:pt x="1798" y="1"/>
                    <a:pt x="1705"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2"/>
            <p:cNvSpPr/>
            <p:nvPr/>
          </p:nvSpPr>
          <p:spPr>
            <a:xfrm>
              <a:off x="7662306" y="2324680"/>
              <a:ext cx="272447" cy="313933"/>
            </a:xfrm>
            <a:custGeom>
              <a:avLst/>
              <a:gdLst/>
              <a:ahLst/>
              <a:cxnLst/>
              <a:rect l="l" t="t" r="r" b="b"/>
              <a:pathLst>
                <a:path w="1530" h="1763" extrusionOk="0">
                  <a:moveTo>
                    <a:pt x="689" y="0"/>
                  </a:moveTo>
                  <a:lnTo>
                    <a:pt x="1" y="516"/>
                  </a:lnTo>
                  <a:cubicBezTo>
                    <a:pt x="1" y="516"/>
                    <a:pt x="183" y="729"/>
                    <a:pt x="568" y="1134"/>
                  </a:cubicBezTo>
                  <a:cubicBezTo>
                    <a:pt x="730" y="1306"/>
                    <a:pt x="932" y="1519"/>
                    <a:pt x="1175" y="1762"/>
                  </a:cubicBezTo>
                  <a:cubicBezTo>
                    <a:pt x="1267" y="1488"/>
                    <a:pt x="1388" y="1236"/>
                    <a:pt x="1530" y="1002"/>
                  </a:cubicBezTo>
                  <a:cubicBezTo>
                    <a:pt x="1256" y="669"/>
                    <a:pt x="983" y="334"/>
                    <a:pt x="689"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2"/>
            <p:cNvSpPr/>
            <p:nvPr/>
          </p:nvSpPr>
          <p:spPr>
            <a:xfrm>
              <a:off x="7784994" y="2259686"/>
              <a:ext cx="207452" cy="243596"/>
            </a:xfrm>
            <a:custGeom>
              <a:avLst/>
              <a:gdLst/>
              <a:ahLst/>
              <a:cxnLst/>
              <a:rect l="l" t="t" r="r" b="b"/>
              <a:pathLst>
                <a:path w="1165" h="1368" extrusionOk="0">
                  <a:moveTo>
                    <a:pt x="486" y="1"/>
                  </a:moveTo>
                  <a:lnTo>
                    <a:pt x="0" y="365"/>
                  </a:lnTo>
                  <a:cubicBezTo>
                    <a:pt x="294" y="699"/>
                    <a:pt x="567" y="1034"/>
                    <a:pt x="841" y="1367"/>
                  </a:cubicBezTo>
                  <a:cubicBezTo>
                    <a:pt x="942" y="1205"/>
                    <a:pt x="1043" y="1064"/>
                    <a:pt x="1165" y="932"/>
                  </a:cubicBezTo>
                  <a:cubicBezTo>
                    <a:pt x="1023" y="719"/>
                    <a:pt x="861" y="507"/>
                    <a:pt x="740" y="335"/>
                  </a:cubicBezTo>
                  <a:cubicBezTo>
                    <a:pt x="618" y="163"/>
                    <a:pt x="517" y="31"/>
                    <a:pt x="48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2"/>
            <p:cNvSpPr/>
            <p:nvPr/>
          </p:nvSpPr>
          <p:spPr>
            <a:xfrm>
              <a:off x="7871535" y="2503104"/>
              <a:ext cx="131772" cy="225612"/>
            </a:xfrm>
            <a:custGeom>
              <a:avLst/>
              <a:gdLst/>
              <a:ahLst/>
              <a:cxnLst/>
              <a:rect l="l" t="t" r="r" b="b"/>
              <a:pathLst>
                <a:path w="740" h="1267" extrusionOk="0">
                  <a:moveTo>
                    <a:pt x="355" y="0"/>
                  </a:moveTo>
                  <a:cubicBezTo>
                    <a:pt x="213" y="234"/>
                    <a:pt x="92" y="486"/>
                    <a:pt x="0" y="760"/>
                  </a:cubicBezTo>
                  <a:cubicBezTo>
                    <a:pt x="162" y="912"/>
                    <a:pt x="335" y="1084"/>
                    <a:pt x="517" y="1266"/>
                  </a:cubicBezTo>
                  <a:cubicBezTo>
                    <a:pt x="578" y="993"/>
                    <a:pt x="648" y="709"/>
                    <a:pt x="740" y="426"/>
                  </a:cubicBezTo>
                  <a:cubicBezTo>
                    <a:pt x="608" y="284"/>
                    <a:pt x="486" y="142"/>
                    <a:pt x="355"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2"/>
            <p:cNvSpPr/>
            <p:nvPr/>
          </p:nvSpPr>
          <p:spPr>
            <a:xfrm>
              <a:off x="7934571" y="2425644"/>
              <a:ext cx="101144" cy="153316"/>
            </a:xfrm>
            <a:custGeom>
              <a:avLst/>
              <a:gdLst/>
              <a:ahLst/>
              <a:cxnLst/>
              <a:rect l="l" t="t" r="r" b="b"/>
              <a:pathLst>
                <a:path w="568" h="861" extrusionOk="0">
                  <a:moveTo>
                    <a:pt x="325" y="0"/>
                  </a:moveTo>
                  <a:cubicBezTo>
                    <a:pt x="203" y="132"/>
                    <a:pt x="102" y="273"/>
                    <a:pt x="1" y="435"/>
                  </a:cubicBezTo>
                  <a:cubicBezTo>
                    <a:pt x="132" y="577"/>
                    <a:pt x="254" y="719"/>
                    <a:pt x="386" y="861"/>
                  </a:cubicBezTo>
                  <a:cubicBezTo>
                    <a:pt x="436" y="689"/>
                    <a:pt x="497" y="516"/>
                    <a:pt x="568" y="345"/>
                  </a:cubicBezTo>
                  <a:cubicBezTo>
                    <a:pt x="497" y="243"/>
                    <a:pt x="416" y="122"/>
                    <a:pt x="32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2"/>
            <p:cNvSpPr/>
            <p:nvPr/>
          </p:nvSpPr>
          <p:spPr>
            <a:xfrm>
              <a:off x="7382918" y="2277849"/>
              <a:ext cx="313937" cy="245377"/>
            </a:xfrm>
            <a:custGeom>
              <a:avLst/>
              <a:gdLst/>
              <a:ahLst/>
              <a:cxnLst/>
              <a:rect l="l" t="t" r="r" b="b"/>
              <a:pathLst>
                <a:path w="1763" h="1378" extrusionOk="0">
                  <a:moveTo>
                    <a:pt x="253" y="0"/>
                  </a:moveTo>
                  <a:lnTo>
                    <a:pt x="1" y="212"/>
                  </a:lnTo>
                  <a:cubicBezTo>
                    <a:pt x="1" y="212"/>
                    <a:pt x="800" y="1073"/>
                    <a:pt x="1529" y="1377"/>
                  </a:cubicBezTo>
                  <a:cubicBezTo>
                    <a:pt x="1610" y="1367"/>
                    <a:pt x="1681" y="1367"/>
                    <a:pt x="1762" y="1346"/>
                  </a:cubicBezTo>
                  <a:cubicBezTo>
                    <a:pt x="1225" y="941"/>
                    <a:pt x="730" y="486"/>
                    <a:pt x="25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2"/>
            <p:cNvSpPr/>
            <p:nvPr/>
          </p:nvSpPr>
          <p:spPr>
            <a:xfrm>
              <a:off x="7427969" y="2144298"/>
              <a:ext cx="423985" cy="373408"/>
            </a:xfrm>
            <a:custGeom>
              <a:avLst/>
              <a:gdLst/>
              <a:ahLst/>
              <a:cxnLst/>
              <a:rect l="l" t="t" r="r" b="b"/>
              <a:pathLst>
                <a:path w="2381" h="2097" extrusionOk="0">
                  <a:moveTo>
                    <a:pt x="932" y="1"/>
                  </a:moveTo>
                  <a:lnTo>
                    <a:pt x="0" y="750"/>
                  </a:lnTo>
                  <a:cubicBezTo>
                    <a:pt x="477" y="1236"/>
                    <a:pt x="972" y="1691"/>
                    <a:pt x="1509" y="2096"/>
                  </a:cubicBezTo>
                  <a:cubicBezTo>
                    <a:pt x="1863" y="2026"/>
                    <a:pt x="2157" y="1813"/>
                    <a:pt x="2380" y="1580"/>
                  </a:cubicBezTo>
                  <a:cubicBezTo>
                    <a:pt x="1894" y="1064"/>
                    <a:pt x="1428" y="527"/>
                    <a:pt x="932"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2"/>
            <p:cNvSpPr/>
            <p:nvPr/>
          </p:nvSpPr>
          <p:spPr>
            <a:xfrm>
              <a:off x="7593750" y="1998283"/>
              <a:ext cx="350086" cy="427540"/>
            </a:xfrm>
            <a:custGeom>
              <a:avLst/>
              <a:gdLst/>
              <a:ahLst/>
              <a:cxnLst/>
              <a:rect l="l" t="t" r="r" b="b"/>
              <a:pathLst>
                <a:path w="1966" h="2401" extrusionOk="0">
                  <a:moveTo>
                    <a:pt x="1024" y="0"/>
                  </a:moveTo>
                  <a:lnTo>
                    <a:pt x="1" y="821"/>
                  </a:lnTo>
                  <a:cubicBezTo>
                    <a:pt x="497" y="1347"/>
                    <a:pt x="963" y="1884"/>
                    <a:pt x="1449" y="2400"/>
                  </a:cubicBezTo>
                  <a:cubicBezTo>
                    <a:pt x="1793" y="2036"/>
                    <a:pt x="1965" y="1620"/>
                    <a:pt x="1965" y="1620"/>
                  </a:cubicBezTo>
                  <a:lnTo>
                    <a:pt x="1024"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2"/>
            <p:cNvSpPr/>
            <p:nvPr/>
          </p:nvSpPr>
          <p:spPr>
            <a:xfrm>
              <a:off x="7318102" y="1944150"/>
              <a:ext cx="512129" cy="413117"/>
            </a:xfrm>
            <a:custGeom>
              <a:avLst/>
              <a:gdLst/>
              <a:ahLst/>
              <a:cxnLst/>
              <a:rect l="l" t="t" r="r" b="b"/>
              <a:pathLst>
                <a:path w="2876" h="2320" extrusionOk="0">
                  <a:moveTo>
                    <a:pt x="1893" y="1"/>
                  </a:moveTo>
                  <a:cubicBezTo>
                    <a:pt x="1236" y="1"/>
                    <a:pt x="496" y="517"/>
                    <a:pt x="243" y="1155"/>
                  </a:cubicBezTo>
                  <a:cubicBezTo>
                    <a:pt x="0" y="1803"/>
                    <a:pt x="324" y="2320"/>
                    <a:pt x="982" y="2320"/>
                  </a:cubicBezTo>
                  <a:cubicBezTo>
                    <a:pt x="1630" y="2320"/>
                    <a:pt x="2369" y="1803"/>
                    <a:pt x="2622" y="1155"/>
                  </a:cubicBezTo>
                  <a:cubicBezTo>
                    <a:pt x="2876" y="517"/>
                    <a:pt x="2541" y="1"/>
                    <a:pt x="189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2"/>
            <p:cNvSpPr/>
            <p:nvPr/>
          </p:nvSpPr>
          <p:spPr>
            <a:xfrm>
              <a:off x="7364934" y="1976559"/>
              <a:ext cx="369673" cy="340999"/>
            </a:xfrm>
            <a:custGeom>
              <a:avLst/>
              <a:gdLst/>
              <a:ahLst/>
              <a:cxnLst/>
              <a:rect l="l" t="t" r="r" b="b"/>
              <a:pathLst>
                <a:path w="2076" h="1915" extrusionOk="0">
                  <a:moveTo>
                    <a:pt x="1549" y="1"/>
                  </a:moveTo>
                  <a:cubicBezTo>
                    <a:pt x="1002" y="1"/>
                    <a:pt x="385" y="437"/>
                    <a:pt x="172" y="973"/>
                  </a:cubicBezTo>
                  <a:cubicBezTo>
                    <a:pt x="1" y="1418"/>
                    <a:pt x="152" y="1793"/>
                    <a:pt x="516" y="1915"/>
                  </a:cubicBezTo>
                  <a:cubicBezTo>
                    <a:pt x="638" y="1125"/>
                    <a:pt x="1286" y="558"/>
                    <a:pt x="2076" y="194"/>
                  </a:cubicBezTo>
                  <a:cubicBezTo>
                    <a:pt x="1954" y="72"/>
                    <a:pt x="1772" y="1"/>
                    <a:pt x="1549"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2"/>
            <p:cNvSpPr/>
            <p:nvPr/>
          </p:nvSpPr>
          <p:spPr>
            <a:xfrm>
              <a:off x="7456816" y="2010926"/>
              <a:ext cx="317499" cy="313933"/>
            </a:xfrm>
            <a:custGeom>
              <a:avLst/>
              <a:gdLst/>
              <a:ahLst/>
              <a:cxnLst/>
              <a:rect l="l" t="t" r="r" b="b"/>
              <a:pathLst>
                <a:path w="1783" h="1763" extrusionOk="0">
                  <a:moveTo>
                    <a:pt x="1560" y="1"/>
                  </a:moveTo>
                  <a:cubicBezTo>
                    <a:pt x="770" y="365"/>
                    <a:pt x="122" y="932"/>
                    <a:pt x="0" y="1722"/>
                  </a:cubicBezTo>
                  <a:cubicBezTo>
                    <a:pt x="81" y="1742"/>
                    <a:pt x="173" y="1762"/>
                    <a:pt x="274" y="1762"/>
                  </a:cubicBezTo>
                  <a:cubicBezTo>
                    <a:pt x="821" y="1762"/>
                    <a:pt x="1438" y="1327"/>
                    <a:pt x="1651" y="780"/>
                  </a:cubicBezTo>
                  <a:cubicBezTo>
                    <a:pt x="1782" y="456"/>
                    <a:pt x="1732" y="172"/>
                    <a:pt x="156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2"/>
            <p:cNvSpPr/>
            <p:nvPr/>
          </p:nvSpPr>
          <p:spPr>
            <a:xfrm>
              <a:off x="4891400" y="3881523"/>
              <a:ext cx="4292912" cy="1308084"/>
            </a:xfrm>
            <a:custGeom>
              <a:avLst/>
              <a:gdLst/>
              <a:ahLst/>
              <a:cxnLst/>
              <a:rect l="l" t="t" r="r" b="b"/>
              <a:pathLst>
                <a:path w="24108" h="7346" extrusionOk="0">
                  <a:moveTo>
                    <a:pt x="22960" y="0"/>
                  </a:moveTo>
                  <a:cubicBezTo>
                    <a:pt x="11554" y="0"/>
                    <a:pt x="0" y="7345"/>
                    <a:pt x="0" y="7345"/>
                  </a:cubicBezTo>
                  <a:lnTo>
                    <a:pt x="9416" y="7345"/>
                  </a:lnTo>
                  <a:cubicBezTo>
                    <a:pt x="13669" y="4055"/>
                    <a:pt x="18792" y="1888"/>
                    <a:pt x="24107" y="1594"/>
                  </a:cubicBezTo>
                  <a:lnTo>
                    <a:pt x="24107" y="25"/>
                  </a:lnTo>
                  <a:cubicBezTo>
                    <a:pt x="23725" y="8"/>
                    <a:pt x="23343" y="0"/>
                    <a:pt x="22960" y="0"/>
                  </a:cubicBez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2"/>
            <p:cNvSpPr/>
            <p:nvPr/>
          </p:nvSpPr>
          <p:spPr>
            <a:xfrm>
              <a:off x="6568082" y="4165363"/>
              <a:ext cx="2616204" cy="1024244"/>
            </a:xfrm>
            <a:custGeom>
              <a:avLst/>
              <a:gdLst/>
              <a:ahLst/>
              <a:cxnLst/>
              <a:rect l="l" t="t" r="r" b="b"/>
              <a:pathLst>
                <a:path w="14692" h="5752" extrusionOk="0">
                  <a:moveTo>
                    <a:pt x="14691" y="0"/>
                  </a:moveTo>
                  <a:cubicBezTo>
                    <a:pt x="9376" y="294"/>
                    <a:pt x="4253" y="2461"/>
                    <a:pt x="0" y="5751"/>
                  </a:cubicBezTo>
                  <a:lnTo>
                    <a:pt x="14691" y="5751"/>
                  </a:lnTo>
                  <a:lnTo>
                    <a:pt x="14691" y="0"/>
                  </a:ln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2"/>
            <p:cNvSpPr/>
            <p:nvPr/>
          </p:nvSpPr>
          <p:spPr>
            <a:xfrm>
              <a:off x="8471978" y="4747821"/>
              <a:ext cx="230957" cy="171301"/>
            </a:xfrm>
            <a:custGeom>
              <a:avLst/>
              <a:gdLst/>
              <a:ahLst/>
              <a:cxnLst/>
              <a:rect l="l" t="t" r="r" b="b"/>
              <a:pathLst>
                <a:path w="1297" h="962" extrusionOk="0">
                  <a:moveTo>
                    <a:pt x="506" y="0"/>
                  </a:moveTo>
                  <a:cubicBezTo>
                    <a:pt x="496" y="192"/>
                    <a:pt x="476" y="385"/>
                    <a:pt x="466" y="587"/>
                  </a:cubicBezTo>
                  <a:cubicBezTo>
                    <a:pt x="314" y="516"/>
                    <a:pt x="162" y="455"/>
                    <a:pt x="0" y="415"/>
                  </a:cubicBezTo>
                  <a:lnTo>
                    <a:pt x="0" y="415"/>
                  </a:lnTo>
                  <a:cubicBezTo>
                    <a:pt x="81" y="577"/>
                    <a:pt x="182" y="729"/>
                    <a:pt x="293" y="871"/>
                  </a:cubicBezTo>
                  <a:lnTo>
                    <a:pt x="941" y="962"/>
                  </a:lnTo>
                  <a:cubicBezTo>
                    <a:pt x="1053" y="729"/>
                    <a:pt x="1175" y="496"/>
                    <a:pt x="1296" y="273"/>
                  </a:cubicBezTo>
                  <a:lnTo>
                    <a:pt x="1296" y="273"/>
                  </a:lnTo>
                  <a:cubicBezTo>
                    <a:pt x="1134" y="334"/>
                    <a:pt x="972" y="415"/>
                    <a:pt x="820" y="506"/>
                  </a:cubicBezTo>
                  <a:cubicBezTo>
                    <a:pt x="739" y="334"/>
                    <a:pt x="628" y="162"/>
                    <a:pt x="506"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2"/>
            <p:cNvSpPr/>
            <p:nvPr/>
          </p:nvSpPr>
          <p:spPr>
            <a:xfrm>
              <a:off x="8857672" y="3889536"/>
              <a:ext cx="364509" cy="386050"/>
            </a:xfrm>
            <a:custGeom>
              <a:avLst/>
              <a:gdLst/>
              <a:ahLst/>
              <a:cxnLst/>
              <a:rect l="l" t="t" r="r" b="b"/>
              <a:pathLst>
                <a:path w="2047" h="2168" extrusionOk="0">
                  <a:moveTo>
                    <a:pt x="446" y="1"/>
                  </a:moveTo>
                  <a:cubicBezTo>
                    <a:pt x="375" y="61"/>
                    <a:pt x="305" y="132"/>
                    <a:pt x="233" y="193"/>
                  </a:cubicBezTo>
                  <a:cubicBezTo>
                    <a:pt x="152" y="253"/>
                    <a:pt x="82" y="325"/>
                    <a:pt x="1" y="385"/>
                  </a:cubicBezTo>
                  <a:lnTo>
                    <a:pt x="1479" y="2167"/>
                  </a:lnTo>
                  <a:cubicBezTo>
                    <a:pt x="1570" y="2086"/>
                    <a:pt x="1671" y="2005"/>
                    <a:pt x="1763" y="1924"/>
                  </a:cubicBezTo>
                  <a:cubicBezTo>
                    <a:pt x="1864" y="1843"/>
                    <a:pt x="1955" y="1762"/>
                    <a:pt x="2046" y="1671"/>
                  </a:cubicBezTo>
                  <a:lnTo>
                    <a:pt x="446"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2"/>
            <p:cNvSpPr/>
            <p:nvPr/>
          </p:nvSpPr>
          <p:spPr>
            <a:xfrm>
              <a:off x="8673907" y="4026648"/>
              <a:ext cx="333525" cy="405638"/>
            </a:xfrm>
            <a:custGeom>
              <a:avLst/>
              <a:gdLst/>
              <a:ahLst/>
              <a:cxnLst/>
              <a:rect l="l" t="t" r="r" b="b"/>
              <a:pathLst>
                <a:path w="1873" h="2278" extrusionOk="0">
                  <a:moveTo>
                    <a:pt x="516" y="0"/>
                  </a:moveTo>
                  <a:cubicBezTo>
                    <a:pt x="344" y="122"/>
                    <a:pt x="182" y="233"/>
                    <a:pt x="0" y="354"/>
                  </a:cubicBezTo>
                  <a:lnTo>
                    <a:pt x="1276" y="2278"/>
                  </a:lnTo>
                  <a:cubicBezTo>
                    <a:pt x="1478" y="2147"/>
                    <a:pt x="1681" y="2015"/>
                    <a:pt x="1873" y="1873"/>
                  </a:cubicBezTo>
                  <a:lnTo>
                    <a:pt x="516"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2"/>
            <p:cNvSpPr/>
            <p:nvPr/>
          </p:nvSpPr>
          <p:spPr>
            <a:xfrm>
              <a:off x="8470019" y="4152720"/>
              <a:ext cx="315718" cy="413117"/>
            </a:xfrm>
            <a:custGeom>
              <a:avLst/>
              <a:gdLst/>
              <a:ahLst/>
              <a:cxnLst/>
              <a:rect l="l" t="t" r="r" b="b"/>
              <a:pathLst>
                <a:path w="1773" h="2320" extrusionOk="0">
                  <a:moveTo>
                    <a:pt x="568" y="1"/>
                  </a:moveTo>
                  <a:cubicBezTo>
                    <a:pt x="385" y="112"/>
                    <a:pt x="193" y="224"/>
                    <a:pt x="1" y="335"/>
                  </a:cubicBezTo>
                  <a:lnTo>
                    <a:pt x="1175" y="2319"/>
                  </a:lnTo>
                  <a:cubicBezTo>
                    <a:pt x="1378" y="2208"/>
                    <a:pt x="1580" y="2087"/>
                    <a:pt x="1773" y="1965"/>
                  </a:cubicBezTo>
                  <a:lnTo>
                    <a:pt x="56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2"/>
            <p:cNvSpPr/>
            <p:nvPr/>
          </p:nvSpPr>
          <p:spPr>
            <a:xfrm>
              <a:off x="8255626" y="4273449"/>
              <a:ext cx="311979" cy="414897"/>
            </a:xfrm>
            <a:custGeom>
              <a:avLst/>
              <a:gdLst/>
              <a:ahLst/>
              <a:cxnLst/>
              <a:rect l="l" t="t" r="r" b="b"/>
              <a:pathLst>
                <a:path w="1752" h="2330" extrusionOk="0">
                  <a:moveTo>
                    <a:pt x="587" y="1"/>
                  </a:moveTo>
                  <a:lnTo>
                    <a:pt x="0" y="335"/>
                  </a:lnTo>
                  <a:lnTo>
                    <a:pt x="1154" y="2330"/>
                  </a:lnTo>
                  <a:lnTo>
                    <a:pt x="1751" y="1996"/>
                  </a:lnTo>
                  <a:lnTo>
                    <a:pt x="587"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2"/>
            <p:cNvSpPr/>
            <p:nvPr/>
          </p:nvSpPr>
          <p:spPr>
            <a:xfrm>
              <a:off x="8044617" y="4392577"/>
              <a:ext cx="301294" cy="418459"/>
            </a:xfrm>
            <a:custGeom>
              <a:avLst/>
              <a:gdLst/>
              <a:ahLst/>
              <a:cxnLst/>
              <a:rect l="l" t="t" r="r" b="b"/>
              <a:pathLst>
                <a:path w="1692" h="2350" extrusionOk="0">
                  <a:moveTo>
                    <a:pt x="578" y="0"/>
                  </a:moveTo>
                  <a:lnTo>
                    <a:pt x="0" y="304"/>
                  </a:lnTo>
                  <a:lnTo>
                    <a:pt x="1064" y="2349"/>
                  </a:lnTo>
                  <a:cubicBezTo>
                    <a:pt x="1276" y="2238"/>
                    <a:pt x="1489" y="2126"/>
                    <a:pt x="1691" y="2015"/>
                  </a:cubicBezTo>
                  <a:lnTo>
                    <a:pt x="57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2"/>
            <p:cNvSpPr/>
            <p:nvPr/>
          </p:nvSpPr>
          <p:spPr>
            <a:xfrm>
              <a:off x="7833607" y="4498883"/>
              <a:ext cx="279570" cy="422198"/>
            </a:xfrm>
            <a:custGeom>
              <a:avLst/>
              <a:gdLst/>
              <a:ahLst/>
              <a:cxnLst/>
              <a:rect l="l" t="t" r="r" b="b"/>
              <a:pathLst>
                <a:path w="1570" h="2371" extrusionOk="0">
                  <a:moveTo>
                    <a:pt x="578" y="1"/>
                  </a:moveTo>
                  <a:cubicBezTo>
                    <a:pt x="386" y="82"/>
                    <a:pt x="193" y="173"/>
                    <a:pt x="1" y="244"/>
                  </a:cubicBezTo>
                  <a:lnTo>
                    <a:pt x="902" y="2370"/>
                  </a:lnTo>
                  <a:cubicBezTo>
                    <a:pt x="1124" y="2279"/>
                    <a:pt x="1347" y="2177"/>
                    <a:pt x="1570" y="2076"/>
                  </a:cubicBezTo>
                  <a:lnTo>
                    <a:pt x="57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2"/>
            <p:cNvSpPr/>
            <p:nvPr/>
          </p:nvSpPr>
          <p:spPr>
            <a:xfrm>
              <a:off x="7617433" y="4583643"/>
              <a:ext cx="246983" cy="427540"/>
            </a:xfrm>
            <a:custGeom>
              <a:avLst/>
              <a:gdLst/>
              <a:ahLst/>
              <a:cxnLst/>
              <a:rect l="l" t="t" r="r" b="b"/>
              <a:pathLst>
                <a:path w="1387" h="2401" extrusionOk="0">
                  <a:moveTo>
                    <a:pt x="607" y="0"/>
                  </a:moveTo>
                  <a:cubicBezTo>
                    <a:pt x="405" y="72"/>
                    <a:pt x="202" y="142"/>
                    <a:pt x="0" y="203"/>
                  </a:cubicBezTo>
                  <a:lnTo>
                    <a:pt x="698" y="2400"/>
                  </a:lnTo>
                  <a:cubicBezTo>
                    <a:pt x="931" y="2329"/>
                    <a:pt x="1154" y="2248"/>
                    <a:pt x="1387" y="2167"/>
                  </a:cubicBezTo>
                  <a:lnTo>
                    <a:pt x="607"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2"/>
            <p:cNvSpPr/>
            <p:nvPr/>
          </p:nvSpPr>
          <p:spPr>
            <a:xfrm>
              <a:off x="7384699" y="4655760"/>
              <a:ext cx="230957" cy="425581"/>
            </a:xfrm>
            <a:custGeom>
              <a:avLst/>
              <a:gdLst/>
              <a:ahLst/>
              <a:cxnLst/>
              <a:rect l="l" t="t" r="r" b="b"/>
              <a:pathLst>
                <a:path w="1297" h="2390" extrusionOk="0">
                  <a:moveTo>
                    <a:pt x="639" y="0"/>
                  </a:moveTo>
                  <a:lnTo>
                    <a:pt x="0" y="173"/>
                  </a:lnTo>
                  <a:lnTo>
                    <a:pt x="628" y="2390"/>
                  </a:lnTo>
                  <a:lnTo>
                    <a:pt x="1296" y="2208"/>
                  </a:ln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2"/>
            <p:cNvSpPr/>
            <p:nvPr/>
          </p:nvSpPr>
          <p:spPr>
            <a:xfrm>
              <a:off x="7146801" y="4720577"/>
              <a:ext cx="225615" cy="425759"/>
            </a:xfrm>
            <a:custGeom>
              <a:avLst/>
              <a:gdLst/>
              <a:ahLst/>
              <a:cxnLst/>
              <a:rect l="l" t="t" r="r" b="b"/>
              <a:pathLst>
                <a:path w="1267" h="2391" extrusionOk="0">
                  <a:moveTo>
                    <a:pt x="648" y="1"/>
                  </a:moveTo>
                  <a:lnTo>
                    <a:pt x="0" y="173"/>
                  </a:lnTo>
                  <a:lnTo>
                    <a:pt x="598" y="2390"/>
                  </a:lnTo>
                  <a:lnTo>
                    <a:pt x="1266" y="2219"/>
                  </a:lnTo>
                  <a:lnTo>
                    <a:pt x="64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2"/>
            <p:cNvSpPr/>
            <p:nvPr/>
          </p:nvSpPr>
          <p:spPr>
            <a:xfrm>
              <a:off x="6912286" y="4782010"/>
              <a:ext cx="212972" cy="425581"/>
            </a:xfrm>
            <a:custGeom>
              <a:avLst/>
              <a:gdLst/>
              <a:ahLst/>
              <a:cxnLst/>
              <a:rect l="l" t="t" r="r" b="b"/>
              <a:pathLst>
                <a:path w="1196" h="2390" extrusionOk="0">
                  <a:moveTo>
                    <a:pt x="639" y="0"/>
                  </a:moveTo>
                  <a:lnTo>
                    <a:pt x="1" y="152"/>
                  </a:lnTo>
                  <a:lnTo>
                    <a:pt x="518" y="2390"/>
                  </a:lnTo>
                  <a:cubicBezTo>
                    <a:pt x="750" y="2339"/>
                    <a:pt x="973" y="2279"/>
                    <a:pt x="1196" y="2228"/>
                  </a:cubicBez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2"/>
            <p:cNvSpPr/>
            <p:nvPr/>
          </p:nvSpPr>
          <p:spPr>
            <a:xfrm>
              <a:off x="6676169" y="4834362"/>
              <a:ext cx="200329" cy="425581"/>
            </a:xfrm>
            <a:custGeom>
              <a:avLst/>
              <a:gdLst/>
              <a:ahLst/>
              <a:cxnLst/>
              <a:rect l="l" t="t" r="r" b="b"/>
              <a:pathLst>
                <a:path w="1125" h="2390" extrusionOk="0">
                  <a:moveTo>
                    <a:pt x="638" y="0"/>
                  </a:moveTo>
                  <a:cubicBezTo>
                    <a:pt x="426" y="41"/>
                    <a:pt x="213" y="91"/>
                    <a:pt x="1" y="131"/>
                  </a:cubicBezTo>
                  <a:lnTo>
                    <a:pt x="426" y="2390"/>
                  </a:lnTo>
                  <a:cubicBezTo>
                    <a:pt x="659" y="2349"/>
                    <a:pt x="892" y="2298"/>
                    <a:pt x="1124" y="2248"/>
                  </a:cubicBez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2"/>
            <p:cNvSpPr/>
            <p:nvPr/>
          </p:nvSpPr>
          <p:spPr>
            <a:xfrm>
              <a:off x="6441833" y="4877632"/>
              <a:ext cx="178604" cy="422020"/>
            </a:xfrm>
            <a:custGeom>
              <a:avLst/>
              <a:gdLst/>
              <a:ahLst/>
              <a:cxnLst/>
              <a:rect l="l" t="t" r="r" b="b"/>
              <a:pathLst>
                <a:path w="1003" h="2370" extrusionOk="0">
                  <a:moveTo>
                    <a:pt x="638" y="0"/>
                  </a:moveTo>
                  <a:lnTo>
                    <a:pt x="314" y="50"/>
                  </a:lnTo>
                  <a:lnTo>
                    <a:pt x="1" y="91"/>
                  </a:lnTo>
                  <a:lnTo>
                    <a:pt x="304" y="2369"/>
                  </a:lnTo>
                  <a:lnTo>
                    <a:pt x="658" y="2329"/>
                  </a:lnTo>
                  <a:lnTo>
                    <a:pt x="1003" y="2268"/>
                  </a:ln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2"/>
            <p:cNvSpPr/>
            <p:nvPr/>
          </p:nvSpPr>
          <p:spPr>
            <a:xfrm>
              <a:off x="6207496" y="4908082"/>
              <a:ext cx="153318" cy="416856"/>
            </a:xfrm>
            <a:custGeom>
              <a:avLst/>
              <a:gdLst/>
              <a:ahLst/>
              <a:cxnLst/>
              <a:rect l="l" t="t" r="r" b="b"/>
              <a:pathLst>
                <a:path w="861" h="2341" extrusionOk="0">
                  <a:moveTo>
                    <a:pt x="638" y="1"/>
                  </a:moveTo>
                  <a:cubicBezTo>
                    <a:pt x="426" y="21"/>
                    <a:pt x="213" y="32"/>
                    <a:pt x="0" y="41"/>
                  </a:cubicBezTo>
                  <a:lnTo>
                    <a:pt x="142" y="2340"/>
                  </a:lnTo>
                  <a:cubicBezTo>
                    <a:pt x="385" y="2330"/>
                    <a:pt x="628" y="2309"/>
                    <a:pt x="861" y="2289"/>
                  </a:cubicBezTo>
                  <a:lnTo>
                    <a:pt x="63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2"/>
            <p:cNvSpPr/>
            <p:nvPr/>
          </p:nvSpPr>
          <p:spPr>
            <a:xfrm>
              <a:off x="5965859" y="4920902"/>
              <a:ext cx="129991" cy="411158"/>
            </a:xfrm>
            <a:custGeom>
              <a:avLst/>
              <a:gdLst/>
              <a:ahLst/>
              <a:cxnLst/>
              <a:rect l="l" t="t" r="r" b="b"/>
              <a:pathLst>
                <a:path w="730" h="2309" extrusionOk="0">
                  <a:moveTo>
                    <a:pt x="61" y="0"/>
                  </a:moveTo>
                  <a:lnTo>
                    <a:pt x="1" y="2298"/>
                  </a:lnTo>
                  <a:lnTo>
                    <a:pt x="365" y="2298"/>
                  </a:lnTo>
                  <a:lnTo>
                    <a:pt x="547" y="2309"/>
                  </a:lnTo>
                  <a:lnTo>
                    <a:pt x="730" y="2298"/>
                  </a:lnTo>
                  <a:lnTo>
                    <a:pt x="68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2"/>
            <p:cNvSpPr/>
            <p:nvPr/>
          </p:nvSpPr>
          <p:spPr>
            <a:xfrm>
              <a:off x="5697155" y="4904520"/>
              <a:ext cx="162400" cy="418459"/>
            </a:xfrm>
            <a:custGeom>
              <a:avLst/>
              <a:gdLst/>
              <a:ahLst/>
              <a:cxnLst/>
              <a:rect l="l" t="t" r="r" b="b"/>
              <a:pathLst>
                <a:path w="912" h="2350" extrusionOk="0">
                  <a:moveTo>
                    <a:pt x="295" y="1"/>
                  </a:moveTo>
                  <a:lnTo>
                    <a:pt x="1" y="2279"/>
                  </a:lnTo>
                  <a:cubicBezTo>
                    <a:pt x="244" y="2299"/>
                    <a:pt x="487" y="2340"/>
                    <a:pt x="740" y="2350"/>
                  </a:cubicBezTo>
                  <a:lnTo>
                    <a:pt x="912" y="61"/>
                  </a:lnTo>
                  <a:cubicBezTo>
                    <a:pt x="700" y="41"/>
                    <a:pt x="497" y="21"/>
                    <a:pt x="29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2"/>
            <p:cNvSpPr/>
            <p:nvPr/>
          </p:nvSpPr>
          <p:spPr>
            <a:xfrm>
              <a:off x="5635900" y="3767026"/>
              <a:ext cx="3564605" cy="1229734"/>
            </a:xfrm>
            <a:custGeom>
              <a:avLst/>
              <a:gdLst/>
              <a:ahLst/>
              <a:cxnLst/>
              <a:rect l="l" t="t" r="r" b="b"/>
              <a:pathLst>
                <a:path w="20018" h="6906" extrusionOk="0">
                  <a:moveTo>
                    <a:pt x="19896" y="0"/>
                  </a:moveTo>
                  <a:cubicBezTo>
                    <a:pt x="14773" y="4273"/>
                    <a:pt x="8334" y="6723"/>
                    <a:pt x="1661" y="6723"/>
                  </a:cubicBezTo>
                  <a:cubicBezTo>
                    <a:pt x="1114" y="6723"/>
                    <a:pt x="567" y="6703"/>
                    <a:pt x="11" y="6672"/>
                  </a:cubicBezTo>
                  <a:lnTo>
                    <a:pt x="0" y="6854"/>
                  </a:lnTo>
                  <a:cubicBezTo>
                    <a:pt x="558" y="6885"/>
                    <a:pt x="1114" y="6905"/>
                    <a:pt x="1661" y="6905"/>
                  </a:cubicBezTo>
                  <a:cubicBezTo>
                    <a:pt x="8384" y="6905"/>
                    <a:pt x="14854" y="4435"/>
                    <a:pt x="20018" y="142"/>
                  </a:cubicBezTo>
                  <a:lnTo>
                    <a:pt x="1989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22"/>
            <p:cNvSpPr/>
            <p:nvPr/>
          </p:nvSpPr>
          <p:spPr>
            <a:xfrm>
              <a:off x="5635900" y="4042674"/>
              <a:ext cx="3670913" cy="1229912"/>
            </a:xfrm>
            <a:custGeom>
              <a:avLst/>
              <a:gdLst/>
              <a:ahLst/>
              <a:cxnLst/>
              <a:rect l="l" t="t" r="r" b="b"/>
              <a:pathLst>
                <a:path w="20615" h="6907" extrusionOk="0">
                  <a:moveTo>
                    <a:pt x="20493" y="1"/>
                  </a:moveTo>
                  <a:cubicBezTo>
                    <a:pt x="15208" y="4264"/>
                    <a:pt x="8577" y="6714"/>
                    <a:pt x="1712" y="6714"/>
                  </a:cubicBezTo>
                  <a:cubicBezTo>
                    <a:pt x="1145" y="6714"/>
                    <a:pt x="578" y="6704"/>
                    <a:pt x="11" y="6663"/>
                  </a:cubicBezTo>
                  <a:lnTo>
                    <a:pt x="0" y="6856"/>
                  </a:lnTo>
                  <a:cubicBezTo>
                    <a:pt x="567" y="6886"/>
                    <a:pt x="1145" y="6906"/>
                    <a:pt x="1712" y="6906"/>
                  </a:cubicBezTo>
                  <a:cubicBezTo>
                    <a:pt x="8627" y="6906"/>
                    <a:pt x="15289" y="4436"/>
                    <a:pt x="20615" y="143"/>
                  </a:cubicBezTo>
                  <a:lnTo>
                    <a:pt x="2049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2"/>
            <p:cNvSpPr/>
            <p:nvPr/>
          </p:nvSpPr>
          <p:spPr>
            <a:xfrm>
              <a:off x="7584847" y="4605189"/>
              <a:ext cx="285090" cy="104882"/>
            </a:xfrm>
            <a:custGeom>
              <a:avLst/>
              <a:gdLst/>
              <a:ahLst/>
              <a:cxnLst/>
              <a:rect l="l" t="t" r="r" b="b"/>
              <a:pathLst>
                <a:path w="1601" h="589" extrusionOk="0">
                  <a:moveTo>
                    <a:pt x="1549" y="1"/>
                  </a:moveTo>
                  <a:lnTo>
                    <a:pt x="1" y="416"/>
                  </a:lnTo>
                  <a:lnTo>
                    <a:pt x="51" y="588"/>
                  </a:lnTo>
                  <a:lnTo>
                    <a:pt x="1600" y="173"/>
                  </a:lnTo>
                  <a:lnTo>
                    <a:pt x="1549" y="1"/>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2"/>
            <p:cNvSpPr/>
            <p:nvPr/>
          </p:nvSpPr>
          <p:spPr>
            <a:xfrm>
              <a:off x="6481542" y="4897398"/>
              <a:ext cx="283131" cy="106484"/>
            </a:xfrm>
            <a:custGeom>
              <a:avLst/>
              <a:gdLst/>
              <a:ahLst/>
              <a:cxnLst/>
              <a:rect l="l" t="t" r="r" b="b"/>
              <a:pathLst>
                <a:path w="1590" h="598" extrusionOk="0">
                  <a:moveTo>
                    <a:pt x="1539" y="0"/>
                  </a:moveTo>
                  <a:lnTo>
                    <a:pt x="0" y="416"/>
                  </a:lnTo>
                  <a:lnTo>
                    <a:pt x="51" y="598"/>
                  </a:lnTo>
                  <a:lnTo>
                    <a:pt x="1590" y="173"/>
                  </a:lnTo>
                  <a:lnTo>
                    <a:pt x="1539" y="0"/>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2"/>
            <p:cNvSpPr/>
            <p:nvPr/>
          </p:nvSpPr>
          <p:spPr>
            <a:xfrm>
              <a:off x="7260408" y="3252589"/>
              <a:ext cx="1069132" cy="522806"/>
            </a:xfrm>
            <a:custGeom>
              <a:avLst/>
              <a:gdLst/>
              <a:ahLst/>
              <a:cxnLst/>
              <a:rect l="l" t="t" r="r" b="b"/>
              <a:pathLst>
                <a:path w="6004" h="2936" extrusionOk="0">
                  <a:moveTo>
                    <a:pt x="3290" y="1"/>
                  </a:moveTo>
                  <a:cubicBezTo>
                    <a:pt x="3081" y="1"/>
                    <a:pt x="2870" y="50"/>
                    <a:pt x="2673" y="156"/>
                  </a:cubicBezTo>
                  <a:cubicBezTo>
                    <a:pt x="2552" y="216"/>
                    <a:pt x="2440" y="297"/>
                    <a:pt x="2349" y="388"/>
                  </a:cubicBezTo>
                  <a:cubicBezTo>
                    <a:pt x="2202" y="187"/>
                    <a:pt x="1970" y="74"/>
                    <a:pt x="1730" y="74"/>
                  </a:cubicBezTo>
                  <a:cubicBezTo>
                    <a:pt x="1607" y="74"/>
                    <a:pt x="1483" y="104"/>
                    <a:pt x="1367" y="165"/>
                  </a:cubicBezTo>
                  <a:cubicBezTo>
                    <a:pt x="1094" y="307"/>
                    <a:pt x="941" y="601"/>
                    <a:pt x="962" y="885"/>
                  </a:cubicBezTo>
                  <a:cubicBezTo>
                    <a:pt x="871" y="905"/>
                    <a:pt x="790" y="935"/>
                    <a:pt x="709" y="975"/>
                  </a:cubicBezTo>
                  <a:cubicBezTo>
                    <a:pt x="192" y="1249"/>
                    <a:pt x="0" y="1877"/>
                    <a:pt x="273" y="2383"/>
                  </a:cubicBezTo>
                  <a:cubicBezTo>
                    <a:pt x="464" y="2736"/>
                    <a:pt x="831" y="2936"/>
                    <a:pt x="1211" y="2936"/>
                  </a:cubicBezTo>
                  <a:cubicBezTo>
                    <a:pt x="1377" y="2936"/>
                    <a:pt x="1544" y="2898"/>
                    <a:pt x="1701" y="2818"/>
                  </a:cubicBezTo>
                  <a:cubicBezTo>
                    <a:pt x="1994" y="2656"/>
                    <a:pt x="2187" y="2393"/>
                    <a:pt x="2248" y="2100"/>
                  </a:cubicBezTo>
                  <a:cubicBezTo>
                    <a:pt x="2501" y="2425"/>
                    <a:pt x="2889" y="2607"/>
                    <a:pt x="3290" y="2607"/>
                  </a:cubicBezTo>
                  <a:cubicBezTo>
                    <a:pt x="3498" y="2607"/>
                    <a:pt x="3711" y="2558"/>
                    <a:pt x="3908" y="2453"/>
                  </a:cubicBezTo>
                  <a:cubicBezTo>
                    <a:pt x="4060" y="2372"/>
                    <a:pt x="4192" y="2262"/>
                    <a:pt x="4303" y="2140"/>
                  </a:cubicBezTo>
                  <a:cubicBezTo>
                    <a:pt x="4303" y="2150"/>
                    <a:pt x="4313" y="2170"/>
                    <a:pt x="4313" y="2181"/>
                  </a:cubicBezTo>
                  <a:cubicBezTo>
                    <a:pt x="4468" y="2454"/>
                    <a:pt x="4753" y="2611"/>
                    <a:pt x="5048" y="2611"/>
                  </a:cubicBezTo>
                  <a:cubicBezTo>
                    <a:pt x="5179" y="2611"/>
                    <a:pt x="5312" y="2580"/>
                    <a:pt x="5437" y="2514"/>
                  </a:cubicBezTo>
                  <a:cubicBezTo>
                    <a:pt x="5842" y="2302"/>
                    <a:pt x="6004" y="1805"/>
                    <a:pt x="5781" y="1411"/>
                  </a:cubicBezTo>
                  <a:cubicBezTo>
                    <a:pt x="5650" y="1168"/>
                    <a:pt x="5417" y="1016"/>
                    <a:pt x="5164" y="986"/>
                  </a:cubicBezTo>
                  <a:cubicBezTo>
                    <a:pt x="5153" y="935"/>
                    <a:pt x="5133" y="885"/>
                    <a:pt x="5103" y="833"/>
                  </a:cubicBezTo>
                  <a:cubicBezTo>
                    <a:pt x="4993" y="629"/>
                    <a:pt x="4779" y="510"/>
                    <a:pt x="4556" y="510"/>
                  </a:cubicBezTo>
                  <a:cubicBezTo>
                    <a:pt x="4492" y="510"/>
                    <a:pt x="4427" y="520"/>
                    <a:pt x="4364" y="540"/>
                  </a:cubicBezTo>
                  <a:cubicBezTo>
                    <a:pt x="4108" y="196"/>
                    <a:pt x="3704" y="1"/>
                    <a:pt x="32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2"/>
            <p:cNvSpPr/>
            <p:nvPr/>
          </p:nvSpPr>
          <p:spPr>
            <a:xfrm>
              <a:off x="6870820" y="4084342"/>
              <a:ext cx="573563" cy="512122"/>
            </a:xfrm>
            <a:custGeom>
              <a:avLst/>
              <a:gdLst/>
              <a:ahLst/>
              <a:cxnLst/>
              <a:rect l="l" t="t" r="r" b="b"/>
              <a:pathLst>
                <a:path w="3221" h="2876" extrusionOk="0">
                  <a:moveTo>
                    <a:pt x="1" y="0"/>
                  </a:moveTo>
                  <a:lnTo>
                    <a:pt x="800" y="2876"/>
                  </a:lnTo>
                  <a:lnTo>
                    <a:pt x="3220" y="2217"/>
                  </a:ln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2"/>
            <p:cNvSpPr/>
            <p:nvPr/>
          </p:nvSpPr>
          <p:spPr>
            <a:xfrm>
              <a:off x="6559001" y="4003143"/>
              <a:ext cx="503226" cy="833000"/>
            </a:xfrm>
            <a:custGeom>
              <a:avLst/>
              <a:gdLst/>
              <a:ahLst/>
              <a:cxnLst/>
              <a:rect l="l" t="t" r="r" b="b"/>
              <a:pathLst>
                <a:path w="2826" h="4678" extrusionOk="0">
                  <a:moveTo>
                    <a:pt x="1641" y="0"/>
                  </a:moveTo>
                  <a:lnTo>
                    <a:pt x="0" y="446"/>
                  </a:lnTo>
                  <a:lnTo>
                    <a:pt x="1175" y="4678"/>
                  </a:lnTo>
                  <a:lnTo>
                    <a:pt x="2826" y="4232"/>
                  </a:lnTo>
                  <a:lnTo>
                    <a:pt x="164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2"/>
            <p:cNvSpPr/>
            <p:nvPr/>
          </p:nvSpPr>
          <p:spPr>
            <a:xfrm>
              <a:off x="5720660" y="4122092"/>
              <a:ext cx="622177" cy="840301"/>
            </a:xfrm>
            <a:custGeom>
              <a:avLst/>
              <a:gdLst/>
              <a:ahLst/>
              <a:cxnLst/>
              <a:rect l="l" t="t" r="r" b="b"/>
              <a:pathLst>
                <a:path w="3494" h="4719" extrusionOk="0">
                  <a:moveTo>
                    <a:pt x="3382" y="0"/>
                  </a:moveTo>
                  <a:lnTo>
                    <a:pt x="1" y="81"/>
                  </a:lnTo>
                  <a:lnTo>
                    <a:pt x="112" y="4719"/>
                  </a:lnTo>
                  <a:lnTo>
                    <a:pt x="982" y="4698"/>
                  </a:lnTo>
                  <a:lnTo>
                    <a:pt x="912" y="1854"/>
                  </a:lnTo>
                  <a:cubicBezTo>
                    <a:pt x="901" y="1398"/>
                    <a:pt x="1266" y="1033"/>
                    <a:pt x="1722" y="1023"/>
                  </a:cubicBezTo>
                  <a:cubicBezTo>
                    <a:pt x="1728" y="1023"/>
                    <a:pt x="1735" y="1023"/>
                    <a:pt x="1741" y="1023"/>
                  </a:cubicBezTo>
                  <a:cubicBezTo>
                    <a:pt x="2178" y="1023"/>
                    <a:pt x="2552" y="1374"/>
                    <a:pt x="2562" y="1813"/>
                  </a:cubicBezTo>
                  <a:lnTo>
                    <a:pt x="2633" y="4658"/>
                  </a:lnTo>
                  <a:lnTo>
                    <a:pt x="3493" y="4638"/>
                  </a:lnTo>
                  <a:lnTo>
                    <a:pt x="338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2"/>
            <p:cNvSpPr/>
            <p:nvPr/>
          </p:nvSpPr>
          <p:spPr>
            <a:xfrm>
              <a:off x="7552338" y="3882414"/>
              <a:ext cx="505007" cy="405638"/>
            </a:xfrm>
            <a:custGeom>
              <a:avLst/>
              <a:gdLst/>
              <a:ahLst/>
              <a:cxnLst/>
              <a:rect l="l" t="t" r="r" b="b"/>
              <a:pathLst>
                <a:path w="2836" h="2278" extrusionOk="0">
                  <a:moveTo>
                    <a:pt x="2735" y="0"/>
                  </a:moveTo>
                  <a:lnTo>
                    <a:pt x="1" y="1438"/>
                  </a:lnTo>
                  <a:lnTo>
                    <a:pt x="548" y="2278"/>
                  </a:lnTo>
                  <a:lnTo>
                    <a:pt x="1125" y="1762"/>
                  </a:lnTo>
                  <a:cubicBezTo>
                    <a:pt x="1044" y="1448"/>
                    <a:pt x="1186" y="1103"/>
                    <a:pt x="1490" y="952"/>
                  </a:cubicBezTo>
                  <a:cubicBezTo>
                    <a:pt x="1598" y="892"/>
                    <a:pt x="1718" y="864"/>
                    <a:pt x="1835" y="864"/>
                  </a:cubicBezTo>
                  <a:cubicBezTo>
                    <a:pt x="1914" y="864"/>
                    <a:pt x="1993" y="876"/>
                    <a:pt x="2066" y="901"/>
                  </a:cubicBezTo>
                  <a:cubicBezTo>
                    <a:pt x="2147" y="830"/>
                    <a:pt x="2228" y="759"/>
                    <a:pt x="2300" y="678"/>
                  </a:cubicBezTo>
                  <a:cubicBezTo>
                    <a:pt x="2482" y="516"/>
                    <a:pt x="2664" y="354"/>
                    <a:pt x="2836" y="182"/>
                  </a:cubicBezTo>
                  <a:lnTo>
                    <a:pt x="273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2"/>
            <p:cNvSpPr/>
            <p:nvPr/>
          </p:nvSpPr>
          <p:spPr>
            <a:xfrm>
              <a:off x="7647883" y="3909302"/>
              <a:ext cx="970125" cy="680040"/>
            </a:xfrm>
            <a:custGeom>
              <a:avLst/>
              <a:gdLst/>
              <a:ahLst/>
              <a:cxnLst/>
              <a:rect l="l" t="t" r="r" b="b"/>
              <a:pathLst>
                <a:path w="5448" h="3819" extrusionOk="0">
                  <a:moveTo>
                    <a:pt x="4608" y="1"/>
                  </a:moveTo>
                  <a:lnTo>
                    <a:pt x="2785" y="952"/>
                  </a:lnTo>
                  <a:lnTo>
                    <a:pt x="2289" y="31"/>
                  </a:lnTo>
                  <a:cubicBezTo>
                    <a:pt x="2117" y="203"/>
                    <a:pt x="1935" y="365"/>
                    <a:pt x="1753" y="527"/>
                  </a:cubicBezTo>
                  <a:cubicBezTo>
                    <a:pt x="1681" y="608"/>
                    <a:pt x="1600" y="679"/>
                    <a:pt x="1519" y="750"/>
                  </a:cubicBezTo>
                  <a:cubicBezTo>
                    <a:pt x="1692" y="801"/>
                    <a:pt x="1843" y="922"/>
                    <a:pt x="1935" y="1094"/>
                  </a:cubicBezTo>
                  <a:lnTo>
                    <a:pt x="2188" y="1560"/>
                  </a:lnTo>
                  <a:lnTo>
                    <a:pt x="892" y="2239"/>
                  </a:lnTo>
                  <a:lnTo>
                    <a:pt x="639" y="1773"/>
                  </a:lnTo>
                  <a:cubicBezTo>
                    <a:pt x="619" y="1722"/>
                    <a:pt x="588" y="1661"/>
                    <a:pt x="578" y="1611"/>
                  </a:cubicBezTo>
                  <a:lnTo>
                    <a:pt x="1" y="2127"/>
                  </a:lnTo>
                  <a:lnTo>
                    <a:pt x="527" y="2907"/>
                  </a:lnTo>
                  <a:lnTo>
                    <a:pt x="720" y="3200"/>
                  </a:lnTo>
                  <a:lnTo>
                    <a:pt x="1125" y="3818"/>
                  </a:lnTo>
                  <a:lnTo>
                    <a:pt x="5448" y="1560"/>
                  </a:lnTo>
                  <a:lnTo>
                    <a:pt x="4608"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2"/>
            <p:cNvSpPr/>
            <p:nvPr/>
          </p:nvSpPr>
          <p:spPr>
            <a:xfrm>
              <a:off x="8617815" y="4156459"/>
              <a:ext cx="216533" cy="151535"/>
            </a:xfrm>
            <a:custGeom>
              <a:avLst/>
              <a:gdLst/>
              <a:ahLst/>
              <a:cxnLst/>
              <a:rect l="l" t="t" r="r" b="b"/>
              <a:pathLst>
                <a:path w="1216" h="851" extrusionOk="0">
                  <a:moveTo>
                    <a:pt x="325" y="0"/>
                  </a:moveTo>
                  <a:lnTo>
                    <a:pt x="1" y="172"/>
                  </a:lnTo>
                  <a:lnTo>
                    <a:pt x="365" y="851"/>
                  </a:lnTo>
                  <a:lnTo>
                    <a:pt x="1216" y="405"/>
                  </a:lnTo>
                  <a:lnTo>
                    <a:pt x="32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22"/>
            <p:cNvSpPr/>
            <p:nvPr/>
          </p:nvSpPr>
          <p:spPr>
            <a:xfrm>
              <a:off x="8516851" y="3979638"/>
              <a:ext cx="94021" cy="120908"/>
            </a:xfrm>
            <a:custGeom>
              <a:avLst/>
              <a:gdLst/>
              <a:ahLst/>
              <a:cxnLst/>
              <a:rect l="l" t="t" r="r" b="b"/>
              <a:pathLst>
                <a:path w="528" h="679" extrusionOk="0">
                  <a:moveTo>
                    <a:pt x="234" y="1"/>
                  </a:moveTo>
                  <a:lnTo>
                    <a:pt x="1" y="122"/>
                  </a:lnTo>
                  <a:lnTo>
                    <a:pt x="305" y="679"/>
                  </a:lnTo>
                  <a:lnTo>
                    <a:pt x="527" y="557"/>
                  </a:lnTo>
                  <a:lnTo>
                    <a:pt x="234"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2"/>
            <p:cNvSpPr/>
            <p:nvPr/>
          </p:nvSpPr>
          <p:spPr>
            <a:xfrm>
              <a:off x="8213959" y="3727317"/>
              <a:ext cx="216533" cy="248938"/>
            </a:xfrm>
            <a:custGeom>
              <a:avLst/>
              <a:gdLst/>
              <a:ahLst/>
              <a:cxnLst/>
              <a:rect l="l" t="t" r="r" b="b"/>
              <a:pathLst>
                <a:path w="1216" h="1398" extrusionOk="0">
                  <a:moveTo>
                    <a:pt x="872" y="0"/>
                  </a:moveTo>
                  <a:lnTo>
                    <a:pt x="1" y="456"/>
                  </a:lnTo>
                  <a:lnTo>
                    <a:pt x="710" y="1398"/>
                  </a:lnTo>
                  <a:lnTo>
                    <a:pt x="1216" y="1134"/>
                  </a:lnTo>
                  <a:lnTo>
                    <a:pt x="87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2"/>
            <p:cNvSpPr/>
            <p:nvPr/>
          </p:nvSpPr>
          <p:spPr>
            <a:xfrm>
              <a:off x="8177989" y="3682088"/>
              <a:ext cx="211191" cy="135509"/>
            </a:xfrm>
            <a:custGeom>
              <a:avLst/>
              <a:gdLst/>
              <a:ahLst/>
              <a:cxnLst/>
              <a:rect l="l" t="t" r="r" b="b"/>
              <a:pathLst>
                <a:path w="1186" h="761" extrusionOk="0">
                  <a:moveTo>
                    <a:pt x="1084" y="1"/>
                  </a:moveTo>
                  <a:lnTo>
                    <a:pt x="0" y="578"/>
                  </a:lnTo>
                  <a:lnTo>
                    <a:pt x="102" y="761"/>
                  </a:lnTo>
                  <a:lnTo>
                    <a:pt x="1185" y="194"/>
                  </a:lnTo>
                  <a:lnTo>
                    <a:pt x="1084"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2"/>
            <p:cNvSpPr/>
            <p:nvPr/>
          </p:nvSpPr>
          <p:spPr>
            <a:xfrm>
              <a:off x="7914806" y="4186909"/>
              <a:ext cx="768194" cy="490576"/>
            </a:xfrm>
            <a:custGeom>
              <a:avLst/>
              <a:gdLst/>
              <a:ahLst/>
              <a:cxnLst/>
              <a:rect l="l" t="t" r="r" b="b"/>
              <a:pathLst>
                <a:path w="4314" h="2755" extrusionOk="0">
                  <a:moveTo>
                    <a:pt x="3949" y="1"/>
                  </a:moveTo>
                  <a:lnTo>
                    <a:pt x="0" y="2066"/>
                  </a:lnTo>
                  <a:lnTo>
                    <a:pt x="375" y="2755"/>
                  </a:lnTo>
                  <a:lnTo>
                    <a:pt x="4313" y="680"/>
                  </a:lnTo>
                  <a:lnTo>
                    <a:pt x="3949"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2"/>
            <p:cNvSpPr/>
            <p:nvPr/>
          </p:nvSpPr>
          <p:spPr>
            <a:xfrm>
              <a:off x="7422783" y="3783207"/>
              <a:ext cx="667228" cy="405994"/>
            </a:xfrm>
            <a:custGeom>
              <a:avLst/>
              <a:gdLst/>
              <a:ahLst/>
              <a:cxnLst/>
              <a:rect l="l" t="t" r="r" b="b"/>
              <a:pathLst>
                <a:path w="3747" h="2280" extrusionOk="0">
                  <a:moveTo>
                    <a:pt x="3503" y="1"/>
                  </a:moveTo>
                  <a:lnTo>
                    <a:pt x="0" y="1834"/>
                  </a:lnTo>
                  <a:lnTo>
                    <a:pt x="233" y="2279"/>
                  </a:lnTo>
                  <a:lnTo>
                    <a:pt x="3746" y="436"/>
                  </a:lnTo>
                  <a:lnTo>
                    <a:pt x="350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2"/>
            <p:cNvSpPr/>
            <p:nvPr/>
          </p:nvSpPr>
          <p:spPr>
            <a:xfrm>
              <a:off x="7795679" y="4427122"/>
              <a:ext cx="386056" cy="334945"/>
            </a:xfrm>
            <a:custGeom>
              <a:avLst/>
              <a:gdLst/>
              <a:ahLst/>
              <a:cxnLst/>
              <a:rect l="l" t="t" r="r" b="b"/>
              <a:pathLst>
                <a:path w="2168" h="1881" extrusionOk="0">
                  <a:moveTo>
                    <a:pt x="1086" y="0"/>
                  </a:moveTo>
                  <a:cubicBezTo>
                    <a:pt x="935" y="0"/>
                    <a:pt x="782" y="36"/>
                    <a:pt x="639" y="110"/>
                  </a:cubicBezTo>
                  <a:cubicBezTo>
                    <a:pt x="173" y="353"/>
                    <a:pt x="1" y="930"/>
                    <a:pt x="244" y="1386"/>
                  </a:cubicBezTo>
                  <a:cubicBezTo>
                    <a:pt x="412" y="1701"/>
                    <a:pt x="741" y="1881"/>
                    <a:pt x="1081" y="1881"/>
                  </a:cubicBezTo>
                  <a:cubicBezTo>
                    <a:pt x="1233" y="1881"/>
                    <a:pt x="1387" y="1845"/>
                    <a:pt x="1530" y="1770"/>
                  </a:cubicBezTo>
                  <a:cubicBezTo>
                    <a:pt x="1996" y="1527"/>
                    <a:pt x="2168" y="960"/>
                    <a:pt x="1925" y="505"/>
                  </a:cubicBezTo>
                  <a:cubicBezTo>
                    <a:pt x="1756" y="182"/>
                    <a:pt x="1427" y="0"/>
                    <a:pt x="1086"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2"/>
            <p:cNvSpPr/>
            <p:nvPr/>
          </p:nvSpPr>
          <p:spPr>
            <a:xfrm>
              <a:off x="7893081" y="4512416"/>
              <a:ext cx="191247" cy="165069"/>
            </a:xfrm>
            <a:custGeom>
              <a:avLst/>
              <a:gdLst/>
              <a:ahLst/>
              <a:cxnLst/>
              <a:rect l="l" t="t" r="r" b="b"/>
              <a:pathLst>
                <a:path w="1074" h="927" extrusionOk="0">
                  <a:moveTo>
                    <a:pt x="541" y="0"/>
                  </a:moveTo>
                  <a:cubicBezTo>
                    <a:pt x="465" y="0"/>
                    <a:pt x="388" y="18"/>
                    <a:pt x="315" y="56"/>
                  </a:cubicBezTo>
                  <a:cubicBezTo>
                    <a:pt x="92" y="178"/>
                    <a:pt x="1" y="451"/>
                    <a:pt x="122" y="684"/>
                  </a:cubicBezTo>
                  <a:cubicBezTo>
                    <a:pt x="207" y="840"/>
                    <a:pt x="371" y="926"/>
                    <a:pt x="542" y="926"/>
                  </a:cubicBezTo>
                  <a:cubicBezTo>
                    <a:pt x="616" y="926"/>
                    <a:pt x="690" y="910"/>
                    <a:pt x="760" y="877"/>
                  </a:cubicBezTo>
                  <a:cubicBezTo>
                    <a:pt x="983" y="755"/>
                    <a:pt x="1074" y="472"/>
                    <a:pt x="952" y="249"/>
                  </a:cubicBezTo>
                  <a:cubicBezTo>
                    <a:pt x="869" y="88"/>
                    <a:pt x="709"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2"/>
            <p:cNvSpPr/>
            <p:nvPr/>
          </p:nvSpPr>
          <p:spPr>
            <a:xfrm>
              <a:off x="8262749" y="4181923"/>
              <a:ext cx="386056" cy="334945"/>
            </a:xfrm>
            <a:custGeom>
              <a:avLst/>
              <a:gdLst/>
              <a:ahLst/>
              <a:cxnLst/>
              <a:rect l="l" t="t" r="r" b="b"/>
              <a:pathLst>
                <a:path w="2168" h="1881" extrusionOk="0">
                  <a:moveTo>
                    <a:pt x="1085" y="0"/>
                  </a:moveTo>
                  <a:cubicBezTo>
                    <a:pt x="934" y="0"/>
                    <a:pt x="781" y="36"/>
                    <a:pt x="638" y="110"/>
                  </a:cubicBezTo>
                  <a:cubicBezTo>
                    <a:pt x="172" y="353"/>
                    <a:pt x="1" y="930"/>
                    <a:pt x="244" y="1386"/>
                  </a:cubicBezTo>
                  <a:cubicBezTo>
                    <a:pt x="412" y="1701"/>
                    <a:pt x="740" y="1881"/>
                    <a:pt x="1080" y="1881"/>
                  </a:cubicBezTo>
                  <a:cubicBezTo>
                    <a:pt x="1232" y="1881"/>
                    <a:pt x="1386" y="1845"/>
                    <a:pt x="1529" y="1770"/>
                  </a:cubicBezTo>
                  <a:cubicBezTo>
                    <a:pt x="1995" y="1527"/>
                    <a:pt x="2167" y="960"/>
                    <a:pt x="1924" y="505"/>
                  </a:cubicBezTo>
                  <a:cubicBezTo>
                    <a:pt x="1756" y="182"/>
                    <a:pt x="1426" y="0"/>
                    <a:pt x="108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2"/>
            <p:cNvSpPr/>
            <p:nvPr/>
          </p:nvSpPr>
          <p:spPr>
            <a:xfrm>
              <a:off x="8360152" y="4267217"/>
              <a:ext cx="191247" cy="165069"/>
            </a:xfrm>
            <a:custGeom>
              <a:avLst/>
              <a:gdLst/>
              <a:ahLst/>
              <a:cxnLst/>
              <a:rect l="l" t="t" r="r" b="b"/>
              <a:pathLst>
                <a:path w="1074" h="927" extrusionOk="0">
                  <a:moveTo>
                    <a:pt x="541" y="0"/>
                  </a:moveTo>
                  <a:cubicBezTo>
                    <a:pt x="464" y="0"/>
                    <a:pt x="387" y="18"/>
                    <a:pt x="314" y="56"/>
                  </a:cubicBezTo>
                  <a:cubicBezTo>
                    <a:pt x="91" y="178"/>
                    <a:pt x="0" y="451"/>
                    <a:pt x="122" y="684"/>
                  </a:cubicBezTo>
                  <a:cubicBezTo>
                    <a:pt x="207" y="840"/>
                    <a:pt x="371" y="926"/>
                    <a:pt x="542" y="926"/>
                  </a:cubicBezTo>
                  <a:cubicBezTo>
                    <a:pt x="615" y="926"/>
                    <a:pt x="689" y="910"/>
                    <a:pt x="759" y="877"/>
                  </a:cubicBezTo>
                  <a:cubicBezTo>
                    <a:pt x="982" y="755"/>
                    <a:pt x="1074" y="472"/>
                    <a:pt x="952" y="249"/>
                  </a:cubicBezTo>
                  <a:cubicBezTo>
                    <a:pt x="869" y="88"/>
                    <a:pt x="708"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2"/>
            <p:cNvSpPr/>
            <p:nvPr/>
          </p:nvSpPr>
          <p:spPr>
            <a:xfrm>
              <a:off x="7741724" y="4015786"/>
              <a:ext cx="813246" cy="463510"/>
            </a:xfrm>
            <a:custGeom>
              <a:avLst/>
              <a:gdLst/>
              <a:ahLst/>
              <a:cxnLst/>
              <a:rect l="l" t="t" r="r" b="b"/>
              <a:pathLst>
                <a:path w="4567" h="2603" extrusionOk="0">
                  <a:moveTo>
                    <a:pt x="4405" y="0"/>
                  </a:moveTo>
                  <a:lnTo>
                    <a:pt x="0" y="2309"/>
                  </a:lnTo>
                  <a:lnTo>
                    <a:pt x="193" y="2602"/>
                  </a:lnTo>
                  <a:lnTo>
                    <a:pt x="4567" y="304"/>
                  </a:lnTo>
                  <a:lnTo>
                    <a:pt x="440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2"/>
            <p:cNvSpPr/>
            <p:nvPr/>
          </p:nvSpPr>
          <p:spPr>
            <a:xfrm>
              <a:off x="7968760" y="4267573"/>
              <a:ext cx="631258" cy="354710"/>
            </a:xfrm>
            <a:custGeom>
              <a:avLst/>
              <a:gdLst/>
              <a:ahLst/>
              <a:cxnLst/>
              <a:rect l="l" t="t" r="r" b="b"/>
              <a:pathLst>
                <a:path w="3545" h="1992" extrusionOk="0">
                  <a:moveTo>
                    <a:pt x="3366" y="0"/>
                  </a:moveTo>
                  <a:cubicBezTo>
                    <a:pt x="3345" y="0"/>
                    <a:pt x="3323" y="5"/>
                    <a:pt x="3302" y="14"/>
                  </a:cubicBezTo>
                  <a:lnTo>
                    <a:pt x="92" y="1694"/>
                  </a:lnTo>
                  <a:cubicBezTo>
                    <a:pt x="32" y="1735"/>
                    <a:pt x="1" y="1816"/>
                    <a:pt x="41" y="1887"/>
                  </a:cubicBezTo>
                  <a:lnTo>
                    <a:pt x="62" y="1917"/>
                  </a:lnTo>
                  <a:cubicBezTo>
                    <a:pt x="83" y="1967"/>
                    <a:pt x="129" y="1992"/>
                    <a:pt x="179" y="1992"/>
                  </a:cubicBezTo>
                  <a:cubicBezTo>
                    <a:pt x="200" y="1992"/>
                    <a:pt x="223" y="1987"/>
                    <a:pt x="244" y="1978"/>
                  </a:cubicBezTo>
                  <a:lnTo>
                    <a:pt x="3454" y="297"/>
                  </a:lnTo>
                  <a:cubicBezTo>
                    <a:pt x="3515" y="257"/>
                    <a:pt x="3545" y="176"/>
                    <a:pt x="3504" y="105"/>
                  </a:cubicBezTo>
                  <a:lnTo>
                    <a:pt x="3484" y="74"/>
                  </a:lnTo>
                  <a:cubicBezTo>
                    <a:pt x="3463" y="25"/>
                    <a:pt x="3417" y="0"/>
                    <a:pt x="3366"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2"/>
            <p:cNvSpPr/>
            <p:nvPr/>
          </p:nvSpPr>
          <p:spPr>
            <a:xfrm>
              <a:off x="6629338" y="4246716"/>
              <a:ext cx="869160" cy="614867"/>
            </a:xfrm>
            <a:custGeom>
              <a:avLst/>
              <a:gdLst/>
              <a:ahLst/>
              <a:cxnLst/>
              <a:rect l="l" t="t" r="r" b="b"/>
              <a:pathLst>
                <a:path w="4881" h="3453" extrusionOk="0">
                  <a:moveTo>
                    <a:pt x="4809" y="0"/>
                  </a:moveTo>
                  <a:lnTo>
                    <a:pt x="1" y="1296"/>
                  </a:lnTo>
                  <a:lnTo>
                    <a:pt x="375" y="2228"/>
                  </a:lnTo>
                  <a:lnTo>
                    <a:pt x="476" y="2501"/>
                  </a:lnTo>
                  <a:lnTo>
                    <a:pt x="851" y="3452"/>
                  </a:lnTo>
                  <a:cubicBezTo>
                    <a:pt x="2157" y="2390"/>
                    <a:pt x="3453" y="1316"/>
                    <a:pt x="4881" y="455"/>
                  </a:cubicBezTo>
                  <a:lnTo>
                    <a:pt x="4809"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2"/>
            <p:cNvSpPr/>
            <p:nvPr/>
          </p:nvSpPr>
          <p:spPr>
            <a:xfrm>
              <a:off x="6780873" y="4324021"/>
              <a:ext cx="780659" cy="577117"/>
            </a:xfrm>
            <a:custGeom>
              <a:avLst/>
              <a:gdLst/>
              <a:ahLst/>
              <a:cxnLst/>
              <a:rect l="l" t="t" r="r" b="b"/>
              <a:pathLst>
                <a:path w="4384" h="3241" extrusionOk="0">
                  <a:moveTo>
                    <a:pt x="4030" y="0"/>
                  </a:moveTo>
                  <a:cubicBezTo>
                    <a:pt x="2602" y="861"/>
                    <a:pt x="1306" y="1935"/>
                    <a:pt x="0" y="2997"/>
                  </a:cubicBezTo>
                  <a:lnTo>
                    <a:pt x="101" y="3240"/>
                  </a:lnTo>
                  <a:lnTo>
                    <a:pt x="4384" y="2086"/>
                  </a:lnTo>
                  <a:lnTo>
                    <a:pt x="4172" y="821"/>
                  </a:lnTo>
                  <a:lnTo>
                    <a:pt x="4120" y="537"/>
                  </a:lnTo>
                  <a:lnTo>
                    <a:pt x="4030"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2"/>
            <p:cNvSpPr/>
            <p:nvPr/>
          </p:nvSpPr>
          <p:spPr>
            <a:xfrm>
              <a:off x="6802419" y="4695469"/>
              <a:ext cx="793480" cy="328178"/>
            </a:xfrm>
            <a:custGeom>
              <a:avLst/>
              <a:gdLst/>
              <a:ahLst/>
              <a:cxnLst/>
              <a:rect l="l" t="t" r="r" b="b"/>
              <a:pathLst>
                <a:path w="4456" h="1843" extrusionOk="0">
                  <a:moveTo>
                    <a:pt x="4263" y="0"/>
                  </a:moveTo>
                  <a:lnTo>
                    <a:pt x="1" y="1145"/>
                  </a:lnTo>
                  <a:lnTo>
                    <a:pt x="193" y="1843"/>
                  </a:lnTo>
                  <a:lnTo>
                    <a:pt x="4456" y="689"/>
                  </a:lnTo>
                  <a:lnTo>
                    <a:pt x="426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2"/>
            <p:cNvSpPr/>
            <p:nvPr/>
          </p:nvSpPr>
          <p:spPr>
            <a:xfrm>
              <a:off x="6600491" y="4235699"/>
              <a:ext cx="939497" cy="337260"/>
            </a:xfrm>
            <a:custGeom>
              <a:avLst/>
              <a:gdLst/>
              <a:ahLst/>
              <a:cxnLst/>
              <a:rect l="l" t="t" r="r" b="b"/>
              <a:pathLst>
                <a:path w="5276" h="1894" extrusionOk="0">
                  <a:moveTo>
                    <a:pt x="5133" y="1"/>
                  </a:moveTo>
                  <a:lnTo>
                    <a:pt x="1" y="1387"/>
                  </a:lnTo>
                  <a:lnTo>
                    <a:pt x="142" y="1894"/>
                  </a:lnTo>
                  <a:lnTo>
                    <a:pt x="5275" y="507"/>
                  </a:lnTo>
                  <a:lnTo>
                    <a:pt x="513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2"/>
            <p:cNvSpPr/>
            <p:nvPr/>
          </p:nvSpPr>
          <p:spPr>
            <a:xfrm>
              <a:off x="6677950" y="4414123"/>
              <a:ext cx="862037" cy="277785"/>
            </a:xfrm>
            <a:custGeom>
              <a:avLst/>
              <a:gdLst/>
              <a:ahLst/>
              <a:cxnLst/>
              <a:rect l="l" t="t" r="r" b="b"/>
              <a:pathLst>
                <a:path w="4841" h="1560" extrusionOk="0">
                  <a:moveTo>
                    <a:pt x="4800" y="1"/>
                  </a:moveTo>
                  <a:lnTo>
                    <a:pt x="1" y="1297"/>
                  </a:lnTo>
                  <a:lnTo>
                    <a:pt x="102" y="1560"/>
                  </a:lnTo>
                  <a:lnTo>
                    <a:pt x="4840" y="284"/>
                  </a:lnTo>
                  <a:lnTo>
                    <a:pt x="480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2"/>
            <p:cNvSpPr/>
            <p:nvPr/>
          </p:nvSpPr>
          <p:spPr>
            <a:xfrm>
              <a:off x="6733863" y="4558357"/>
              <a:ext cx="827669" cy="268882"/>
            </a:xfrm>
            <a:custGeom>
              <a:avLst/>
              <a:gdLst/>
              <a:ahLst/>
              <a:cxnLst/>
              <a:rect l="l" t="t" r="r" b="b"/>
              <a:pathLst>
                <a:path w="4648" h="1510" extrusionOk="0">
                  <a:moveTo>
                    <a:pt x="4607" y="1"/>
                  </a:moveTo>
                  <a:lnTo>
                    <a:pt x="1" y="1246"/>
                  </a:lnTo>
                  <a:lnTo>
                    <a:pt x="112" y="1510"/>
                  </a:lnTo>
                  <a:lnTo>
                    <a:pt x="4648" y="284"/>
                  </a:lnTo>
                  <a:lnTo>
                    <a:pt x="4607"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2"/>
            <p:cNvSpPr/>
            <p:nvPr/>
          </p:nvSpPr>
          <p:spPr>
            <a:xfrm>
              <a:off x="6697893" y="4770970"/>
              <a:ext cx="376974" cy="334767"/>
            </a:xfrm>
            <a:custGeom>
              <a:avLst/>
              <a:gdLst/>
              <a:ahLst/>
              <a:cxnLst/>
              <a:rect l="l" t="t" r="r" b="b"/>
              <a:pathLst>
                <a:path w="2117" h="1880" extrusionOk="0">
                  <a:moveTo>
                    <a:pt x="1055" y="1"/>
                  </a:moveTo>
                  <a:cubicBezTo>
                    <a:pt x="974" y="1"/>
                    <a:pt x="892" y="11"/>
                    <a:pt x="810" y="32"/>
                  </a:cubicBezTo>
                  <a:cubicBezTo>
                    <a:pt x="294" y="174"/>
                    <a:pt x="0" y="690"/>
                    <a:pt x="142" y="1186"/>
                  </a:cubicBezTo>
                  <a:cubicBezTo>
                    <a:pt x="251" y="1606"/>
                    <a:pt x="632" y="1880"/>
                    <a:pt x="1048" y="1880"/>
                  </a:cubicBezTo>
                  <a:cubicBezTo>
                    <a:pt x="1133" y="1880"/>
                    <a:pt x="1220" y="1868"/>
                    <a:pt x="1306" y="1844"/>
                  </a:cubicBezTo>
                  <a:cubicBezTo>
                    <a:pt x="1812" y="1713"/>
                    <a:pt x="2116" y="1196"/>
                    <a:pt x="1974" y="690"/>
                  </a:cubicBezTo>
                  <a:cubicBezTo>
                    <a:pt x="1855" y="274"/>
                    <a:pt x="1474" y="1"/>
                    <a:pt x="105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2"/>
            <p:cNvSpPr/>
            <p:nvPr/>
          </p:nvSpPr>
          <p:spPr>
            <a:xfrm>
              <a:off x="6793338" y="4856264"/>
              <a:ext cx="185905" cy="165247"/>
            </a:xfrm>
            <a:custGeom>
              <a:avLst/>
              <a:gdLst/>
              <a:ahLst/>
              <a:cxnLst/>
              <a:rect l="l" t="t" r="r" b="b"/>
              <a:pathLst>
                <a:path w="1044" h="928" extrusionOk="0">
                  <a:moveTo>
                    <a:pt x="527" y="1"/>
                  </a:moveTo>
                  <a:cubicBezTo>
                    <a:pt x="484" y="1"/>
                    <a:pt x="440" y="6"/>
                    <a:pt x="396" y="19"/>
                  </a:cubicBezTo>
                  <a:cubicBezTo>
                    <a:pt x="142" y="80"/>
                    <a:pt x="1" y="343"/>
                    <a:pt x="72" y="586"/>
                  </a:cubicBezTo>
                  <a:cubicBezTo>
                    <a:pt x="122" y="788"/>
                    <a:pt x="314" y="927"/>
                    <a:pt x="522" y="927"/>
                  </a:cubicBezTo>
                  <a:cubicBezTo>
                    <a:pt x="564" y="927"/>
                    <a:pt x="606" y="922"/>
                    <a:pt x="649" y="910"/>
                  </a:cubicBezTo>
                  <a:cubicBezTo>
                    <a:pt x="892" y="839"/>
                    <a:pt x="1044" y="586"/>
                    <a:pt x="973" y="343"/>
                  </a:cubicBezTo>
                  <a:cubicBezTo>
                    <a:pt x="914" y="134"/>
                    <a:pt x="731" y="1"/>
                    <a:pt x="52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2"/>
            <p:cNvSpPr/>
            <p:nvPr/>
          </p:nvSpPr>
          <p:spPr>
            <a:xfrm>
              <a:off x="7316143" y="4604477"/>
              <a:ext cx="377152" cy="334767"/>
            </a:xfrm>
            <a:custGeom>
              <a:avLst/>
              <a:gdLst/>
              <a:ahLst/>
              <a:cxnLst/>
              <a:rect l="l" t="t" r="r" b="b"/>
              <a:pathLst>
                <a:path w="2118" h="1880" extrusionOk="0">
                  <a:moveTo>
                    <a:pt x="1059" y="0"/>
                  </a:moveTo>
                  <a:cubicBezTo>
                    <a:pt x="974" y="0"/>
                    <a:pt x="887" y="12"/>
                    <a:pt x="801" y="36"/>
                  </a:cubicBezTo>
                  <a:cubicBezTo>
                    <a:pt x="295" y="167"/>
                    <a:pt x="1" y="684"/>
                    <a:pt x="133" y="1190"/>
                  </a:cubicBezTo>
                  <a:cubicBezTo>
                    <a:pt x="252" y="1605"/>
                    <a:pt x="641" y="1879"/>
                    <a:pt x="1062" y="1879"/>
                  </a:cubicBezTo>
                  <a:cubicBezTo>
                    <a:pt x="1143" y="1879"/>
                    <a:pt x="1225" y="1869"/>
                    <a:pt x="1307" y="1848"/>
                  </a:cubicBezTo>
                  <a:cubicBezTo>
                    <a:pt x="1814" y="1706"/>
                    <a:pt x="2117" y="1190"/>
                    <a:pt x="1975" y="693"/>
                  </a:cubicBezTo>
                  <a:cubicBezTo>
                    <a:pt x="1858" y="273"/>
                    <a:pt x="1475" y="0"/>
                    <a:pt x="1059"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2"/>
            <p:cNvSpPr/>
            <p:nvPr/>
          </p:nvSpPr>
          <p:spPr>
            <a:xfrm>
              <a:off x="7411765" y="4689237"/>
              <a:ext cx="185905" cy="164712"/>
            </a:xfrm>
            <a:custGeom>
              <a:avLst/>
              <a:gdLst/>
              <a:ahLst/>
              <a:cxnLst/>
              <a:rect l="l" t="t" r="r" b="b"/>
              <a:pathLst>
                <a:path w="1044" h="925" extrusionOk="0">
                  <a:moveTo>
                    <a:pt x="513" y="1"/>
                  </a:moveTo>
                  <a:cubicBezTo>
                    <a:pt x="474" y="1"/>
                    <a:pt x="435" y="5"/>
                    <a:pt x="395" y="15"/>
                  </a:cubicBezTo>
                  <a:cubicBezTo>
                    <a:pt x="143" y="86"/>
                    <a:pt x="1" y="339"/>
                    <a:pt x="62" y="582"/>
                  </a:cubicBezTo>
                  <a:cubicBezTo>
                    <a:pt x="120" y="791"/>
                    <a:pt x="309" y="924"/>
                    <a:pt x="510" y="924"/>
                  </a:cubicBezTo>
                  <a:cubicBezTo>
                    <a:pt x="553" y="924"/>
                    <a:pt x="596" y="918"/>
                    <a:pt x="638" y="906"/>
                  </a:cubicBezTo>
                  <a:cubicBezTo>
                    <a:pt x="892" y="845"/>
                    <a:pt x="1043" y="592"/>
                    <a:pt x="973" y="339"/>
                  </a:cubicBezTo>
                  <a:cubicBezTo>
                    <a:pt x="913" y="134"/>
                    <a:pt x="723" y="1"/>
                    <a:pt x="5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2"/>
            <p:cNvSpPr/>
            <p:nvPr/>
          </p:nvSpPr>
          <p:spPr>
            <a:xfrm>
              <a:off x="5563783" y="4533227"/>
              <a:ext cx="885542" cy="414897"/>
            </a:xfrm>
            <a:custGeom>
              <a:avLst/>
              <a:gdLst/>
              <a:ahLst/>
              <a:cxnLst/>
              <a:rect l="l" t="t" r="r" b="b"/>
              <a:pathLst>
                <a:path w="4973" h="2330" extrusionOk="0">
                  <a:moveTo>
                    <a:pt x="4972" y="1"/>
                  </a:moveTo>
                  <a:lnTo>
                    <a:pt x="0" y="223"/>
                  </a:lnTo>
                  <a:lnTo>
                    <a:pt x="142" y="1206"/>
                  </a:lnTo>
                  <a:lnTo>
                    <a:pt x="193" y="1489"/>
                  </a:lnTo>
                  <a:lnTo>
                    <a:pt x="315" y="2329"/>
                  </a:lnTo>
                  <a:cubicBezTo>
                    <a:pt x="1793" y="1459"/>
                    <a:pt x="3402" y="841"/>
                    <a:pt x="4962" y="122"/>
                  </a:cubicBezTo>
                  <a:lnTo>
                    <a:pt x="4972"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2"/>
            <p:cNvSpPr/>
            <p:nvPr/>
          </p:nvSpPr>
          <p:spPr>
            <a:xfrm>
              <a:off x="5619696" y="4551235"/>
              <a:ext cx="827669" cy="470810"/>
            </a:xfrm>
            <a:custGeom>
              <a:avLst/>
              <a:gdLst/>
              <a:ahLst/>
              <a:cxnLst/>
              <a:rect l="l" t="t" r="r" b="b"/>
              <a:pathLst>
                <a:path w="4648" h="2644" extrusionOk="0">
                  <a:moveTo>
                    <a:pt x="4648" y="0"/>
                  </a:moveTo>
                  <a:cubicBezTo>
                    <a:pt x="3088" y="719"/>
                    <a:pt x="1479" y="1337"/>
                    <a:pt x="1" y="2207"/>
                  </a:cubicBezTo>
                  <a:lnTo>
                    <a:pt x="71" y="2643"/>
                  </a:lnTo>
                  <a:lnTo>
                    <a:pt x="4506" y="2450"/>
                  </a:lnTo>
                  <a:lnTo>
                    <a:pt x="4577" y="1165"/>
                  </a:lnTo>
                  <a:lnTo>
                    <a:pt x="4597" y="881"/>
                  </a:lnTo>
                  <a:lnTo>
                    <a:pt x="4648"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2"/>
            <p:cNvSpPr/>
            <p:nvPr/>
          </p:nvSpPr>
          <p:spPr>
            <a:xfrm>
              <a:off x="5635900" y="4987500"/>
              <a:ext cx="791699" cy="162398"/>
            </a:xfrm>
            <a:custGeom>
              <a:avLst/>
              <a:gdLst/>
              <a:ahLst/>
              <a:cxnLst/>
              <a:rect l="l" t="t" r="r" b="b"/>
              <a:pathLst>
                <a:path w="4446" h="912" extrusionOk="0">
                  <a:moveTo>
                    <a:pt x="4415" y="0"/>
                  </a:moveTo>
                  <a:lnTo>
                    <a:pt x="0" y="193"/>
                  </a:lnTo>
                  <a:lnTo>
                    <a:pt x="31" y="912"/>
                  </a:lnTo>
                  <a:lnTo>
                    <a:pt x="4446" y="720"/>
                  </a:lnTo>
                  <a:lnTo>
                    <a:pt x="441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2"/>
            <p:cNvSpPr/>
            <p:nvPr/>
          </p:nvSpPr>
          <p:spPr>
            <a:xfrm>
              <a:off x="5524074" y="4527730"/>
              <a:ext cx="955702" cy="178602"/>
            </a:xfrm>
            <a:custGeom>
              <a:avLst/>
              <a:gdLst/>
              <a:ahLst/>
              <a:cxnLst/>
              <a:rect l="l" t="t" r="r" b="b"/>
              <a:pathLst>
                <a:path w="5367" h="1003" extrusionOk="0">
                  <a:moveTo>
                    <a:pt x="5367" y="1"/>
                  </a:moveTo>
                  <a:lnTo>
                    <a:pt x="41" y="233"/>
                  </a:lnTo>
                  <a:lnTo>
                    <a:pt x="1" y="1003"/>
                  </a:lnTo>
                  <a:lnTo>
                    <a:pt x="1" y="1003"/>
                  </a:lnTo>
                  <a:lnTo>
                    <a:pt x="5326" y="770"/>
                  </a:lnTo>
                  <a:lnTo>
                    <a:pt x="5367"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2"/>
            <p:cNvSpPr/>
            <p:nvPr/>
          </p:nvSpPr>
          <p:spPr>
            <a:xfrm>
              <a:off x="5570905" y="4706153"/>
              <a:ext cx="885542" cy="90458"/>
            </a:xfrm>
            <a:custGeom>
              <a:avLst/>
              <a:gdLst/>
              <a:ahLst/>
              <a:cxnLst/>
              <a:rect l="l" t="t" r="r" b="b"/>
              <a:pathLst>
                <a:path w="4973" h="508" extrusionOk="0">
                  <a:moveTo>
                    <a:pt x="4973" y="1"/>
                  </a:moveTo>
                  <a:lnTo>
                    <a:pt x="1" y="224"/>
                  </a:lnTo>
                  <a:lnTo>
                    <a:pt x="41" y="507"/>
                  </a:lnTo>
                  <a:lnTo>
                    <a:pt x="4952" y="284"/>
                  </a:lnTo>
                  <a:lnTo>
                    <a:pt x="4973"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2"/>
            <p:cNvSpPr/>
            <p:nvPr/>
          </p:nvSpPr>
          <p:spPr>
            <a:xfrm>
              <a:off x="5596191" y="4852346"/>
              <a:ext cx="849394" cy="88500"/>
            </a:xfrm>
            <a:custGeom>
              <a:avLst/>
              <a:gdLst/>
              <a:ahLst/>
              <a:cxnLst/>
              <a:rect l="l" t="t" r="r" b="b"/>
              <a:pathLst>
                <a:path w="4770" h="497" extrusionOk="0">
                  <a:moveTo>
                    <a:pt x="4770" y="0"/>
                  </a:moveTo>
                  <a:lnTo>
                    <a:pt x="1" y="213"/>
                  </a:lnTo>
                  <a:lnTo>
                    <a:pt x="41" y="496"/>
                  </a:lnTo>
                  <a:lnTo>
                    <a:pt x="4750" y="284"/>
                  </a:lnTo>
                  <a:lnTo>
                    <a:pt x="477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2"/>
            <p:cNvSpPr/>
            <p:nvPr/>
          </p:nvSpPr>
          <p:spPr>
            <a:xfrm>
              <a:off x="5534936" y="4909862"/>
              <a:ext cx="348127" cy="334055"/>
            </a:xfrm>
            <a:custGeom>
              <a:avLst/>
              <a:gdLst/>
              <a:ahLst/>
              <a:cxnLst/>
              <a:rect l="l" t="t" r="r" b="b"/>
              <a:pathLst>
                <a:path w="1955" h="1876" extrusionOk="0">
                  <a:moveTo>
                    <a:pt x="971" y="1"/>
                  </a:moveTo>
                  <a:cubicBezTo>
                    <a:pt x="958" y="1"/>
                    <a:pt x="945" y="1"/>
                    <a:pt x="932" y="1"/>
                  </a:cubicBezTo>
                  <a:cubicBezTo>
                    <a:pt x="405" y="22"/>
                    <a:pt x="0" y="467"/>
                    <a:pt x="31" y="983"/>
                  </a:cubicBezTo>
                  <a:cubicBezTo>
                    <a:pt x="51" y="1481"/>
                    <a:pt x="466" y="1876"/>
                    <a:pt x="967" y="1876"/>
                  </a:cubicBezTo>
                  <a:cubicBezTo>
                    <a:pt x="986" y="1876"/>
                    <a:pt x="1005" y="1875"/>
                    <a:pt x="1023" y="1874"/>
                  </a:cubicBezTo>
                  <a:cubicBezTo>
                    <a:pt x="1550" y="1854"/>
                    <a:pt x="1955" y="1419"/>
                    <a:pt x="1924" y="902"/>
                  </a:cubicBezTo>
                  <a:cubicBezTo>
                    <a:pt x="1904" y="389"/>
                    <a:pt x="1480" y="1"/>
                    <a:pt x="971"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2"/>
            <p:cNvSpPr/>
            <p:nvPr/>
          </p:nvSpPr>
          <p:spPr>
            <a:xfrm>
              <a:off x="5623257" y="4994622"/>
              <a:ext cx="171481" cy="164712"/>
            </a:xfrm>
            <a:custGeom>
              <a:avLst/>
              <a:gdLst/>
              <a:ahLst/>
              <a:cxnLst/>
              <a:rect l="l" t="t" r="r" b="b"/>
              <a:pathLst>
                <a:path w="963" h="925" extrusionOk="0">
                  <a:moveTo>
                    <a:pt x="474" y="1"/>
                  </a:moveTo>
                  <a:cubicBezTo>
                    <a:pt x="468" y="1"/>
                    <a:pt x="462" y="1"/>
                    <a:pt x="456" y="1"/>
                  </a:cubicBezTo>
                  <a:cubicBezTo>
                    <a:pt x="203" y="11"/>
                    <a:pt x="1" y="234"/>
                    <a:pt x="11" y="487"/>
                  </a:cubicBezTo>
                  <a:cubicBezTo>
                    <a:pt x="21" y="729"/>
                    <a:pt x="224" y="924"/>
                    <a:pt x="471" y="924"/>
                  </a:cubicBezTo>
                  <a:cubicBezTo>
                    <a:pt x="483" y="924"/>
                    <a:pt x="495" y="924"/>
                    <a:pt x="507" y="923"/>
                  </a:cubicBezTo>
                  <a:cubicBezTo>
                    <a:pt x="760" y="912"/>
                    <a:pt x="962" y="700"/>
                    <a:pt x="953" y="446"/>
                  </a:cubicBezTo>
                  <a:cubicBezTo>
                    <a:pt x="942" y="200"/>
                    <a:pt x="730" y="1"/>
                    <a:pt x="4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2"/>
            <p:cNvSpPr/>
            <p:nvPr/>
          </p:nvSpPr>
          <p:spPr>
            <a:xfrm>
              <a:off x="6175088" y="4882618"/>
              <a:ext cx="347949" cy="334233"/>
            </a:xfrm>
            <a:custGeom>
              <a:avLst/>
              <a:gdLst/>
              <a:ahLst/>
              <a:cxnLst/>
              <a:rect l="l" t="t" r="r" b="b"/>
              <a:pathLst>
                <a:path w="1954" h="1877" extrusionOk="0">
                  <a:moveTo>
                    <a:pt x="986" y="1"/>
                  </a:moveTo>
                  <a:cubicBezTo>
                    <a:pt x="968" y="1"/>
                    <a:pt x="950" y="1"/>
                    <a:pt x="932" y="2"/>
                  </a:cubicBezTo>
                  <a:cubicBezTo>
                    <a:pt x="405" y="22"/>
                    <a:pt x="0" y="458"/>
                    <a:pt x="20" y="974"/>
                  </a:cubicBezTo>
                  <a:cubicBezTo>
                    <a:pt x="50" y="1479"/>
                    <a:pt x="475" y="1876"/>
                    <a:pt x="985" y="1876"/>
                  </a:cubicBezTo>
                  <a:cubicBezTo>
                    <a:pt x="997" y="1876"/>
                    <a:pt x="1010" y="1876"/>
                    <a:pt x="1022" y="1876"/>
                  </a:cubicBezTo>
                  <a:cubicBezTo>
                    <a:pt x="1549" y="1855"/>
                    <a:pt x="1954" y="1410"/>
                    <a:pt x="1924" y="893"/>
                  </a:cubicBezTo>
                  <a:cubicBezTo>
                    <a:pt x="1904" y="395"/>
                    <a:pt x="1489" y="1"/>
                    <a:pt x="986"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2"/>
            <p:cNvSpPr/>
            <p:nvPr/>
          </p:nvSpPr>
          <p:spPr>
            <a:xfrm>
              <a:off x="6263231" y="4967556"/>
              <a:ext cx="171659" cy="164356"/>
            </a:xfrm>
            <a:custGeom>
              <a:avLst/>
              <a:gdLst/>
              <a:ahLst/>
              <a:cxnLst/>
              <a:rect l="l" t="t" r="r" b="b"/>
              <a:pathLst>
                <a:path w="964" h="923" extrusionOk="0">
                  <a:moveTo>
                    <a:pt x="493" y="0"/>
                  </a:moveTo>
                  <a:cubicBezTo>
                    <a:pt x="481" y="0"/>
                    <a:pt x="469" y="0"/>
                    <a:pt x="457" y="1"/>
                  </a:cubicBezTo>
                  <a:cubicBezTo>
                    <a:pt x="203" y="11"/>
                    <a:pt x="1" y="224"/>
                    <a:pt x="11" y="477"/>
                  </a:cubicBezTo>
                  <a:cubicBezTo>
                    <a:pt x="21" y="724"/>
                    <a:pt x="233" y="923"/>
                    <a:pt x="487" y="923"/>
                  </a:cubicBezTo>
                  <a:cubicBezTo>
                    <a:pt x="494" y="923"/>
                    <a:pt x="500" y="923"/>
                    <a:pt x="507" y="922"/>
                  </a:cubicBezTo>
                  <a:cubicBezTo>
                    <a:pt x="761" y="913"/>
                    <a:pt x="963" y="690"/>
                    <a:pt x="953" y="436"/>
                  </a:cubicBezTo>
                  <a:cubicBezTo>
                    <a:pt x="943" y="195"/>
                    <a:pt x="740" y="0"/>
                    <a:pt x="49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2"/>
            <p:cNvSpPr/>
            <p:nvPr/>
          </p:nvSpPr>
          <p:spPr>
            <a:xfrm>
              <a:off x="8498866" y="1424906"/>
              <a:ext cx="277789" cy="274224"/>
            </a:xfrm>
            <a:custGeom>
              <a:avLst/>
              <a:gdLst/>
              <a:ahLst/>
              <a:cxnLst/>
              <a:rect l="l" t="t" r="r" b="b"/>
              <a:pathLst>
                <a:path w="1560" h="1540" extrusionOk="0">
                  <a:moveTo>
                    <a:pt x="406" y="1"/>
                  </a:moveTo>
                  <a:lnTo>
                    <a:pt x="436" y="547"/>
                  </a:lnTo>
                  <a:lnTo>
                    <a:pt x="1" y="882"/>
                  </a:lnTo>
                  <a:lnTo>
                    <a:pt x="538" y="1024"/>
                  </a:lnTo>
                  <a:lnTo>
                    <a:pt x="720" y="1540"/>
                  </a:lnTo>
                  <a:lnTo>
                    <a:pt x="1013" y="1074"/>
                  </a:lnTo>
                  <a:lnTo>
                    <a:pt x="1560" y="1064"/>
                  </a:lnTo>
                  <a:lnTo>
                    <a:pt x="1216" y="639"/>
                  </a:lnTo>
                  <a:lnTo>
                    <a:pt x="1378" y="112"/>
                  </a:lnTo>
                  <a:lnTo>
                    <a:pt x="862" y="304"/>
                  </a:lnTo>
                  <a:lnTo>
                    <a:pt x="406" y="1"/>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2"/>
            <p:cNvSpPr/>
            <p:nvPr/>
          </p:nvSpPr>
          <p:spPr>
            <a:xfrm>
              <a:off x="6943092" y="-19220"/>
              <a:ext cx="27067" cy="1044010"/>
            </a:xfrm>
            <a:custGeom>
              <a:avLst/>
              <a:gdLst/>
              <a:ahLst/>
              <a:cxnLst/>
              <a:rect l="l" t="t" r="r" b="b"/>
              <a:pathLst>
                <a:path w="152" h="5863" extrusionOk="0">
                  <a:moveTo>
                    <a:pt x="0" y="1"/>
                  </a:moveTo>
                  <a:cubicBezTo>
                    <a:pt x="10" y="1570"/>
                    <a:pt x="41" y="5660"/>
                    <a:pt x="0" y="5843"/>
                  </a:cubicBezTo>
                  <a:lnTo>
                    <a:pt x="91" y="5863"/>
                  </a:lnTo>
                  <a:cubicBezTo>
                    <a:pt x="152" y="5640"/>
                    <a:pt x="102" y="233"/>
                    <a:pt x="10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2"/>
            <p:cNvSpPr/>
            <p:nvPr/>
          </p:nvSpPr>
          <p:spPr>
            <a:xfrm>
              <a:off x="7036756" y="-188562"/>
              <a:ext cx="2320608" cy="1464071"/>
            </a:xfrm>
            <a:custGeom>
              <a:avLst/>
              <a:gdLst/>
              <a:ahLst/>
              <a:cxnLst/>
              <a:rect l="l" t="t" r="r" b="b"/>
              <a:pathLst>
                <a:path w="13032" h="8222" extrusionOk="0">
                  <a:moveTo>
                    <a:pt x="13031" y="0"/>
                  </a:moveTo>
                  <a:lnTo>
                    <a:pt x="71" y="628"/>
                  </a:lnTo>
                  <a:cubicBezTo>
                    <a:pt x="1" y="1215"/>
                    <a:pt x="264" y="1832"/>
                    <a:pt x="740" y="2187"/>
                  </a:cubicBezTo>
                  <a:cubicBezTo>
                    <a:pt x="1038" y="2414"/>
                    <a:pt x="1416" y="2533"/>
                    <a:pt x="1796" y="2533"/>
                  </a:cubicBezTo>
                  <a:cubicBezTo>
                    <a:pt x="2008" y="2533"/>
                    <a:pt x="2221" y="2496"/>
                    <a:pt x="2420" y="2420"/>
                  </a:cubicBezTo>
                  <a:lnTo>
                    <a:pt x="2420" y="2420"/>
                  </a:lnTo>
                  <a:cubicBezTo>
                    <a:pt x="2249" y="3098"/>
                    <a:pt x="2856" y="3767"/>
                    <a:pt x="3534" y="3929"/>
                  </a:cubicBezTo>
                  <a:cubicBezTo>
                    <a:pt x="3707" y="3970"/>
                    <a:pt x="3882" y="3988"/>
                    <a:pt x="4057" y="3988"/>
                  </a:cubicBezTo>
                  <a:cubicBezTo>
                    <a:pt x="4571" y="3988"/>
                    <a:pt x="5092" y="3837"/>
                    <a:pt x="5590" y="3686"/>
                  </a:cubicBezTo>
                  <a:lnTo>
                    <a:pt x="5590" y="3686"/>
                  </a:lnTo>
                  <a:cubicBezTo>
                    <a:pt x="5306" y="4060"/>
                    <a:pt x="5144" y="4505"/>
                    <a:pt x="5073" y="4971"/>
                  </a:cubicBezTo>
                  <a:cubicBezTo>
                    <a:pt x="4992" y="5457"/>
                    <a:pt x="5043" y="6035"/>
                    <a:pt x="5428" y="6338"/>
                  </a:cubicBezTo>
                  <a:cubicBezTo>
                    <a:pt x="5604" y="6483"/>
                    <a:pt x="5831" y="6545"/>
                    <a:pt x="6062" y="6545"/>
                  </a:cubicBezTo>
                  <a:cubicBezTo>
                    <a:pt x="6203" y="6545"/>
                    <a:pt x="6346" y="6522"/>
                    <a:pt x="6481" y="6480"/>
                  </a:cubicBezTo>
                  <a:cubicBezTo>
                    <a:pt x="6835" y="6368"/>
                    <a:pt x="7138" y="6156"/>
                    <a:pt x="7432" y="5943"/>
                  </a:cubicBezTo>
                  <a:lnTo>
                    <a:pt x="7432" y="5943"/>
                  </a:lnTo>
                  <a:cubicBezTo>
                    <a:pt x="7381" y="6429"/>
                    <a:pt x="7817" y="6875"/>
                    <a:pt x="8303" y="6986"/>
                  </a:cubicBezTo>
                  <a:cubicBezTo>
                    <a:pt x="8418" y="7013"/>
                    <a:pt x="8534" y="7024"/>
                    <a:pt x="8650" y="7024"/>
                  </a:cubicBezTo>
                  <a:cubicBezTo>
                    <a:pt x="9025" y="7024"/>
                    <a:pt x="9403" y="6903"/>
                    <a:pt x="9751" y="6764"/>
                  </a:cubicBezTo>
                  <a:cubicBezTo>
                    <a:pt x="9751" y="7432"/>
                    <a:pt x="10338" y="7999"/>
                    <a:pt x="10996" y="8161"/>
                  </a:cubicBezTo>
                  <a:cubicBezTo>
                    <a:pt x="11165" y="8203"/>
                    <a:pt x="11337" y="8222"/>
                    <a:pt x="11510" y="8222"/>
                  </a:cubicBezTo>
                  <a:cubicBezTo>
                    <a:pt x="12002" y="8222"/>
                    <a:pt x="12501" y="8069"/>
                    <a:pt x="12950" y="7867"/>
                  </a:cubicBezTo>
                  <a:cubicBezTo>
                    <a:pt x="12981" y="7857"/>
                    <a:pt x="13001" y="7847"/>
                    <a:pt x="13031" y="7837"/>
                  </a:cubicBezTo>
                  <a:lnTo>
                    <a:pt x="1303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2"/>
            <p:cNvSpPr/>
            <p:nvPr/>
          </p:nvSpPr>
          <p:spPr>
            <a:xfrm>
              <a:off x="8439392" y="-188562"/>
              <a:ext cx="18341" cy="688765"/>
            </a:xfrm>
            <a:custGeom>
              <a:avLst/>
              <a:gdLst/>
              <a:ahLst/>
              <a:cxnLst/>
              <a:rect l="l" t="t" r="r" b="b"/>
              <a:pathLst>
                <a:path w="103" h="3868" extrusionOk="0">
                  <a:moveTo>
                    <a:pt x="1" y="0"/>
                  </a:moveTo>
                  <a:lnTo>
                    <a:pt x="1" y="3868"/>
                  </a:lnTo>
                  <a:lnTo>
                    <a:pt x="102" y="3868"/>
                  </a:lnTo>
                  <a:lnTo>
                    <a:pt x="10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2"/>
            <p:cNvSpPr/>
            <p:nvPr/>
          </p:nvSpPr>
          <p:spPr>
            <a:xfrm>
              <a:off x="7784994" y="1313080"/>
              <a:ext cx="1363126" cy="2594622"/>
            </a:xfrm>
            <a:custGeom>
              <a:avLst/>
              <a:gdLst/>
              <a:ahLst/>
              <a:cxnLst/>
              <a:rect l="l" t="t" r="r" b="b"/>
              <a:pathLst>
                <a:path w="7655" h="14571" extrusionOk="0">
                  <a:moveTo>
                    <a:pt x="243" y="1"/>
                  </a:moveTo>
                  <a:lnTo>
                    <a:pt x="0" y="133"/>
                  </a:lnTo>
                  <a:lnTo>
                    <a:pt x="7412" y="14571"/>
                  </a:lnTo>
                  <a:lnTo>
                    <a:pt x="7655" y="14449"/>
                  </a:lnTo>
                  <a:lnTo>
                    <a:pt x="243"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22"/>
            <p:cNvSpPr/>
            <p:nvPr/>
          </p:nvSpPr>
          <p:spPr>
            <a:xfrm>
              <a:off x="7521099" y="1190391"/>
              <a:ext cx="337977" cy="631427"/>
            </a:xfrm>
            <a:custGeom>
              <a:avLst/>
              <a:gdLst/>
              <a:ahLst/>
              <a:cxnLst/>
              <a:rect l="l" t="t" r="r" b="b"/>
              <a:pathLst>
                <a:path w="1898" h="3546" extrusionOk="0">
                  <a:moveTo>
                    <a:pt x="970" y="1"/>
                  </a:moveTo>
                  <a:cubicBezTo>
                    <a:pt x="885" y="1"/>
                    <a:pt x="1" y="124"/>
                    <a:pt x="348" y="1561"/>
                  </a:cubicBezTo>
                  <a:cubicBezTo>
                    <a:pt x="643" y="2793"/>
                    <a:pt x="1450" y="3545"/>
                    <a:pt x="1629" y="3545"/>
                  </a:cubicBezTo>
                  <a:cubicBezTo>
                    <a:pt x="1653" y="3545"/>
                    <a:pt x="1666" y="3532"/>
                    <a:pt x="1664" y="3505"/>
                  </a:cubicBezTo>
                  <a:cubicBezTo>
                    <a:pt x="1655" y="3262"/>
                    <a:pt x="1280" y="2381"/>
                    <a:pt x="1898" y="2037"/>
                  </a:cubicBezTo>
                  <a:lnTo>
                    <a:pt x="976" y="1"/>
                  </a:lnTo>
                  <a:cubicBezTo>
                    <a:pt x="976" y="1"/>
                    <a:pt x="974" y="1"/>
                    <a:pt x="97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22"/>
            <p:cNvSpPr/>
            <p:nvPr/>
          </p:nvSpPr>
          <p:spPr>
            <a:xfrm>
              <a:off x="7849811" y="1091030"/>
              <a:ext cx="418821" cy="536874"/>
            </a:xfrm>
            <a:custGeom>
              <a:avLst/>
              <a:gdLst/>
              <a:ahLst/>
              <a:cxnLst/>
              <a:rect l="l" t="t" r="r" b="b"/>
              <a:pathLst>
                <a:path w="2352" h="3015" extrusionOk="0">
                  <a:moveTo>
                    <a:pt x="509" y="0"/>
                  </a:moveTo>
                  <a:cubicBezTo>
                    <a:pt x="203" y="0"/>
                    <a:pt x="1" y="165"/>
                    <a:pt x="1" y="165"/>
                  </a:cubicBezTo>
                  <a:lnTo>
                    <a:pt x="912" y="2200"/>
                  </a:lnTo>
                  <a:cubicBezTo>
                    <a:pt x="990" y="2172"/>
                    <a:pt x="1064" y="2160"/>
                    <a:pt x="1135" y="2160"/>
                  </a:cubicBezTo>
                  <a:cubicBezTo>
                    <a:pt x="1674" y="2160"/>
                    <a:pt x="2016" y="2857"/>
                    <a:pt x="2167" y="3000"/>
                  </a:cubicBezTo>
                  <a:cubicBezTo>
                    <a:pt x="2178" y="3009"/>
                    <a:pt x="2188" y="3014"/>
                    <a:pt x="2197" y="3014"/>
                  </a:cubicBezTo>
                  <a:cubicBezTo>
                    <a:pt x="2344" y="3014"/>
                    <a:pt x="2352" y="1846"/>
                    <a:pt x="1580" y="732"/>
                  </a:cubicBezTo>
                  <a:cubicBezTo>
                    <a:pt x="1185" y="149"/>
                    <a:pt x="800" y="0"/>
                    <a:pt x="5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2"/>
            <p:cNvSpPr/>
            <p:nvPr/>
          </p:nvSpPr>
          <p:spPr>
            <a:xfrm>
              <a:off x="7529089" y="665983"/>
              <a:ext cx="128210" cy="218311"/>
            </a:xfrm>
            <a:custGeom>
              <a:avLst/>
              <a:gdLst/>
              <a:ahLst/>
              <a:cxnLst/>
              <a:rect l="l" t="t" r="r" b="b"/>
              <a:pathLst>
                <a:path w="720" h="1226" extrusionOk="0">
                  <a:moveTo>
                    <a:pt x="41" y="0"/>
                  </a:moveTo>
                  <a:lnTo>
                    <a:pt x="41" y="10"/>
                  </a:lnTo>
                  <a:cubicBezTo>
                    <a:pt x="20" y="253"/>
                    <a:pt x="0" y="699"/>
                    <a:pt x="51" y="1225"/>
                  </a:cubicBezTo>
                  <a:cubicBezTo>
                    <a:pt x="284" y="1215"/>
                    <a:pt x="506" y="1144"/>
                    <a:pt x="719" y="1033"/>
                  </a:cubicBezTo>
                  <a:cubicBezTo>
                    <a:pt x="517" y="678"/>
                    <a:pt x="284" y="334"/>
                    <a:pt x="41" y="0"/>
                  </a:cubicBezTo>
                  <a:close/>
                </a:path>
              </a:pathLst>
            </a:custGeom>
            <a:solidFill>
              <a:srgbClr val="E55C5E"/>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2"/>
            <p:cNvSpPr/>
            <p:nvPr/>
          </p:nvSpPr>
          <p:spPr>
            <a:xfrm>
              <a:off x="7532495" y="648176"/>
              <a:ext cx="193206" cy="201929"/>
            </a:xfrm>
            <a:custGeom>
              <a:avLst/>
              <a:gdLst/>
              <a:ahLst/>
              <a:cxnLst/>
              <a:rect l="l" t="t" r="r" b="b"/>
              <a:pathLst>
                <a:path w="1085" h="1134" extrusionOk="0">
                  <a:moveTo>
                    <a:pt x="106" y="0"/>
                  </a:moveTo>
                  <a:cubicBezTo>
                    <a:pt x="56" y="0"/>
                    <a:pt x="14" y="39"/>
                    <a:pt x="1" y="100"/>
                  </a:cubicBezTo>
                  <a:cubicBezTo>
                    <a:pt x="244" y="434"/>
                    <a:pt x="477" y="778"/>
                    <a:pt x="679" y="1133"/>
                  </a:cubicBezTo>
                  <a:cubicBezTo>
                    <a:pt x="821" y="1052"/>
                    <a:pt x="963" y="951"/>
                    <a:pt x="1084" y="829"/>
                  </a:cubicBezTo>
                  <a:cubicBezTo>
                    <a:pt x="720" y="445"/>
                    <a:pt x="385" y="171"/>
                    <a:pt x="183" y="29"/>
                  </a:cubicBezTo>
                  <a:cubicBezTo>
                    <a:pt x="157" y="9"/>
                    <a:pt x="130" y="0"/>
                    <a:pt x="1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2"/>
            <p:cNvSpPr/>
            <p:nvPr/>
          </p:nvSpPr>
          <p:spPr>
            <a:xfrm>
              <a:off x="7534454" y="849926"/>
              <a:ext cx="387658" cy="663658"/>
            </a:xfrm>
            <a:custGeom>
              <a:avLst/>
              <a:gdLst/>
              <a:ahLst/>
              <a:cxnLst/>
              <a:rect l="l" t="t" r="r" b="b"/>
              <a:pathLst>
                <a:path w="2177" h="3727" extrusionOk="0">
                  <a:moveTo>
                    <a:pt x="668" y="0"/>
                  </a:moveTo>
                  <a:cubicBezTo>
                    <a:pt x="455" y="111"/>
                    <a:pt x="233" y="182"/>
                    <a:pt x="0" y="192"/>
                  </a:cubicBezTo>
                  <a:cubicBezTo>
                    <a:pt x="50" y="759"/>
                    <a:pt x="183" y="1418"/>
                    <a:pt x="486" y="2025"/>
                  </a:cubicBezTo>
                  <a:cubicBezTo>
                    <a:pt x="932" y="2946"/>
                    <a:pt x="1337" y="3463"/>
                    <a:pt x="1580" y="3726"/>
                  </a:cubicBezTo>
                  <a:cubicBezTo>
                    <a:pt x="1782" y="3635"/>
                    <a:pt x="1985" y="3544"/>
                    <a:pt x="2177" y="3443"/>
                  </a:cubicBezTo>
                  <a:cubicBezTo>
                    <a:pt x="1772" y="2237"/>
                    <a:pt x="1296" y="1073"/>
                    <a:pt x="668"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2"/>
            <p:cNvSpPr/>
            <p:nvPr/>
          </p:nvSpPr>
          <p:spPr>
            <a:xfrm>
              <a:off x="7653403" y="795794"/>
              <a:ext cx="357208" cy="667219"/>
            </a:xfrm>
            <a:custGeom>
              <a:avLst/>
              <a:gdLst/>
              <a:ahLst/>
              <a:cxnLst/>
              <a:rect l="l" t="t" r="r" b="b"/>
              <a:pathLst>
                <a:path w="2006" h="3747" extrusionOk="0">
                  <a:moveTo>
                    <a:pt x="405" y="0"/>
                  </a:moveTo>
                  <a:cubicBezTo>
                    <a:pt x="284" y="122"/>
                    <a:pt x="142" y="223"/>
                    <a:pt x="0" y="304"/>
                  </a:cubicBezTo>
                  <a:cubicBezTo>
                    <a:pt x="628" y="1377"/>
                    <a:pt x="1104" y="2541"/>
                    <a:pt x="1509" y="3747"/>
                  </a:cubicBezTo>
                  <a:cubicBezTo>
                    <a:pt x="1681" y="3666"/>
                    <a:pt x="1843" y="3574"/>
                    <a:pt x="2005" y="3493"/>
                  </a:cubicBezTo>
                  <a:cubicBezTo>
                    <a:pt x="1965" y="3129"/>
                    <a:pt x="1843" y="2501"/>
                    <a:pt x="1468" y="1580"/>
                  </a:cubicBezTo>
                  <a:cubicBezTo>
                    <a:pt x="1205" y="952"/>
                    <a:pt x="790" y="415"/>
                    <a:pt x="40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2"/>
            <p:cNvSpPr/>
            <p:nvPr/>
          </p:nvSpPr>
          <p:spPr>
            <a:xfrm>
              <a:off x="7815622" y="1462834"/>
              <a:ext cx="124471" cy="90280"/>
            </a:xfrm>
            <a:custGeom>
              <a:avLst/>
              <a:gdLst/>
              <a:ahLst/>
              <a:cxnLst/>
              <a:rect l="l" t="t" r="r" b="b"/>
              <a:pathLst>
                <a:path w="699" h="507" extrusionOk="0">
                  <a:moveTo>
                    <a:pt x="598" y="1"/>
                  </a:moveTo>
                  <a:cubicBezTo>
                    <a:pt x="406" y="102"/>
                    <a:pt x="203" y="193"/>
                    <a:pt x="1" y="284"/>
                  </a:cubicBezTo>
                  <a:cubicBezTo>
                    <a:pt x="152" y="446"/>
                    <a:pt x="244" y="507"/>
                    <a:pt x="244" y="507"/>
                  </a:cubicBezTo>
                  <a:lnTo>
                    <a:pt x="679" y="314"/>
                  </a:lnTo>
                  <a:lnTo>
                    <a:pt x="699" y="304"/>
                  </a:lnTo>
                  <a:cubicBezTo>
                    <a:pt x="669" y="203"/>
                    <a:pt x="638" y="102"/>
                    <a:pt x="59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2"/>
            <p:cNvSpPr/>
            <p:nvPr/>
          </p:nvSpPr>
          <p:spPr>
            <a:xfrm>
              <a:off x="7921928" y="1417783"/>
              <a:ext cx="94021" cy="99362"/>
            </a:xfrm>
            <a:custGeom>
              <a:avLst/>
              <a:gdLst/>
              <a:ahLst/>
              <a:cxnLst/>
              <a:rect l="l" t="t" r="r" b="b"/>
              <a:pathLst>
                <a:path w="528" h="558" extrusionOk="0">
                  <a:moveTo>
                    <a:pt x="497" y="0"/>
                  </a:moveTo>
                  <a:cubicBezTo>
                    <a:pt x="335" y="81"/>
                    <a:pt x="173" y="173"/>
                    <a:pt x="1" y="254"/>
                  </a:cubicBezTo>
                  <a:cubicBezTo>
                    <a:pt x="41" y="355"/>
                    <a:pt x="72" y="456"/>
                    <a:pt x="102" y="557"/>
                  </a:cubicBezTo>
                  <a:lnTo>
                    <a:pt x="507" y="365"/>
                  </a:lnTo>
                  <a:cubicBezTo>
                    <a:pt x="507" y="365"/>
                    <a:pt x="527" y="243"/>
                    <a:pt x="497" y="0"/>
                  </a:cubicBezTo>
                  <a:close/>
                </a:path>
              </a:pathLst>
            </a:custGeom>
            <a:solidFill>
              <a:srgbClr val="25395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2"/>
            <p:cNvSpPr/>
            <p:nvPr/>
          </p:nvSpPr>
          <p:spPr>
            <a:xfrm>
              <a:off x="7608174" y="878595"/>
              <a:ext cx="186083" cy="198545"/>
            </a:xfrm>
            <a:custGeom>
              <a:avLst/>
              <a:gdLst/>
              <a:ahLst/>
              <a:cxnLst/>
              <a:rect l="l" t="t" r="r" b="b"/>
              <a:pathLst>
                <a:path w="1045" h="1115" extrusionOk="0">
                  <a:moveTo>
                    <a:pt x="421" y="1"/>
                  </a:moveTo>
                  <a:cubicBezTo>
                    <a:pt x="374" y="1"/>
                    <a:pt x="328" y="11"/>
                    <a:pt x="284" y="31"/>
                  </a:cubicBezTo>
                  <a:cubicBezTo>
                    <a:pt x="72" y="123"/>
                    <a:pt x="1" y="436"/>
                    <a:pt x="133" y="730"/>
                  </a:cubicBezTo>
                  <a:cubicBezTo>
                    <a:pt x="238" y="964"/>
                    <a:pt x="439" y="1114"/>
                    <a:pt x="624" y="1114"/>
                  </a:cubicBezTo>
                  <a:cubicBezTo>
                    <a:pt x="672" y="1114"/>
                    <a:pt x="718" y="1105"/>
                    <a:pt x="761" y="1084"/>
                  </a:cubicBezTo>
                  <a:cubicBezTo>
                    <a:pt x="973" y="993"/>
                    <a:pt x="1044" y="669"/>
                    <a:pt x="912" y="386"/>
                  </a:cubicBezTo>
                  <a:cubicBezTo>
                    <a:pt x="808" y="151"/>
                    <a:pt x="606" y="1"/>
                    <a:pt x="421"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2"/>
            <p:cNvSpPr/>
            <p:nvPr/>
          </p:nvSpPr>
          <p:spPr>
            <a:xfrm>
              <a:off x="7674949" y="914743"/>
              <a:ext cx="27245" cy="27244"/>
            </a:xfrm>
            <a:custGeom>
              <a:avLst/>
              <a:gdLst/>
              <a:ahLst/>
              <a:cxnLst/>
              <a:rect l="l" t="t" r="r" b="b"/>
              <a:pathLst>
                <a:path w="153" h="153" extrusionOk="0">
                  <a:moveTo>
                    <a:pt x="71" y="1"/>
                  </a:moveTo>
                  <a:cubicBezTo>
                    <a:pt x="31" y="1"/>
                    <a:pt x="1" y="41"/>
                    <a:pt x="1" y="82"/>
                  </a:cubicBezTo>
                  <a:cubicBezTo>
                    <a:pt x="1" y="122"/>
                    <a:pt x="31" y="152"/>
                    <a:pt x="71" y="152"/>
                  </a:cubicBezTo>
                  <a:cubicBezTo>
                    <a:pt x="112" y="152"/>
                    <a:pt x="152" y="122"/>
                    <a:pt x="152" y="82"/>
                  </a:cubicBezTo>
                  <a:cubicBezTo>
                    <a:pt x="152" y="41"/>
                    <a:pt x="112" y="1"/>
                    <a:pt x="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2"/>
            <p:cNvSpPr/>
            <p:nvPr/>
          </p:nvSpPr>
          <p:spPr>
            <a:xfrm>
              <a:off x="7752408" y="1482600"/>
              <a:ext cx="503404" cy="559132"/>
            </a:xfrm>
            <a:custGeom>
              <a:avLst/>
              <a:gdLst/>
              <a:ahLst/>
              <a:cxnLst/>
              <a:rect l="l" t="t" r="r" b="b"/>
              <a:pathLst>
                <a:path w="2827" h="3140" extrusionOk="0">
                  <a:moveTo>
                    <a:pt x="1459" y="1"/>
                  </a:moveTo>
                  <a:cubicBezTo>
                    <a:pt x="882" y="264"/>
                    <a:pt x="599" y="396"/>
                    <a:pt x="599" y="396"/>
                  </a:cubicBezTo>
                  <a:cubicBezTo>
                    <a:pt x="1" y="1672"/>
                    <a:pt x="2360" y="3139"/>
                    <a:pt x="2360" y="3139"/>
                  </a:cubicBezTo>
                  <a:cubicBezTo>
                    <a:pt x="2360" y="3139"/>
                    <a:pt x="2826" y="892"/>
                    <a:pt x="1459"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2"/>
            <p:cNvSpPr/>
            <p:nvPr/>
          </p:nvSpPr>
          <p:spPr>
            <a:xfrm>
              <a:off x="7840908" y="1502543"/>
              <a:ext cx="252503" cy="279566"/>
            </a:xfrm>
            <a:custGeom>
              <a:avLst/>
              <a:gdLst/>
              <a:ahLst/>
              <a:cxnLst/>
              <a:rect l="l" t="t" r="r" b="b"/>
              <a:pathLst>
                <a:path w="1418" h="1570" extrusionOk="0">
                  <a:moveTo>
                    <a:pt x="729" y="0"/>
                  </a:moveTo>
                  <a:cubicBezTo>
                    <a:pt x="446" y="132"/>
                    <a:pt x="304" y="192"/>
                    <a:pt x="304" y="192"/>
                  </a:cubicBezTo>
                  <a:cubicBezTo>
                    <a:pt x="0" y="831"/>
                    <a:pt x="1175" y="1569"/>
                    <a:pt x="1175" y="1569"/>
                  </a:cubicBezTo>
                  <a:cubicBezTo>
                    <a:pt x="1175" y="1569"/>
                    <a:pt x="1418" y="446"/>
                    <a:pt x="7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2"/>
            <p:cNvSpPr/>
            <p:nvPr/>
          </p:nvSpPr>
          <p:spPr>
            <a:xfrm>
              <a:off x="6356538" y="874322"/>
              <a:ext cx="1196096" cy="668465"/>
            </a:xfrm>
            <a:custGeom>
              <a:avLst/>
              <a:gdLst/>
              <a:ahLst/>
              <a:cxnLst/>
              <a:rect l="l" t="t" r="r" b="b"/>
              <a:pathLst>
                <a:path w="6717" h="3754" extrusionOk="0">
                  <a:moveTo>
                    <a:pt x="3294" y="1"/>
                  </a:moveTo>
                  <a:cubicBezTo>
                    <a:pt x="3180" y="1"/>
                    <a:pt x="3069" y="28"/>
                    <a:pt x="2960" y="96"/>
                  </a:cubicBezTo>
                  <a:cubicBezTo>
                    <a:pt x="2788" y="207"/>
                    <a:pt x="2575" y="561"/>
                    <a:pt x="2697" y="784"/>
                  </a:cubicBezTo>
                  <a:cubicBezTo>
                    <a:pt x="2590" y="601"/>
                    <a:pt x="2373" y="500"/>
                    <a:pt x="2159" y="500"/>
                  </a:cubicBezTo>
                  <a:cubicBezTo>
                    <a:pt x="2149" y="500"/>
                    <a:pt x="2139" y="500"/>
                    <a:pt x="2130" y="501"/>
                  </a:cubicBezTo>
                  <a:cubicBezTo>
                    <a:pt x="1907" y="521"/>
                    <a:pt x="1704" y="642"/>
                    <a:pt x="1553" y="795"/>
                  </a:cubicBezTo>
                  <a:cubicBezTo>
                    <a:pt x="1441" y="906"/>
                    <a:pt x="1350" y="1027"/>
                    <a:pt x="1320" y="1179"/>
                  </a:cubicBezTo>
                  <a:cubicBezTo>
                    <a:pt x="1290" y="1311"/>
                    <a:pt x="1310" y="1463"/>
                    <a:pt x="1371" y="1584"/>
                  </a:cubicBezTo>
                  <a:cubicBezTo>
                    <a:pt x="1243" y="1424"/>
                    <a:pt x="1050" y="1353"/>
                    <a:pt x="848" y="1353"/>
                  </a:cubicBezTo>
                  <a:cubicBezTo>
                    <a:pt x="440" y="1353"/>
                    <a:pt x="0" y="1643"/>
                    <a:pt x="14" y="2070"/>
                  </a:cubicBezTo>
                  <a:cubicBezTo>
                    <a:pt x="24" y="2404"/>
                    <a:pt x="358" y="2667"/>
                    <a:pt x="692" y="2718"/>
                  </a:cubicBezTo>
                  <a:cubicBezTo>
                    <a:pt x="751" y="2727"/>
                    <a:pt x="809" y="2731"/>
                    <a:pt x="868" y="2731"/>
                  </a:cubicBezTo>
                  <a:cubicBezTo>
                    <a:pt x="1150" y="2731"/>
                    <a:pt x="1426" y="2640"/>
                    <a:pt x="1695" y="2556"/>
                  </a:cubicBezTo>
                  <a:lnTo>
                    <a:pt x="1695" y="2556"/>
                  </a:lnTo>
                  <a:cubicBezTo>
                    <a:pt x="1593" y="3012"/>
                    <a:pt x="1866" y="3518"/>
                    <a:pt x="2292" y="3690"/>
                  </a:cubicBezTo>
                  <a:cubicBezTo>
                    <a:pt x="2400" y="3733"/>
                    <a:pt x="2516" y="3753"/>
                    <a:pt x="2632" y="3753"/>
                  </a:cubicBezTo>
                  <a:cubicBezTo>
                    <a:pt x="2981" y="3753"/>
                    <a:pt x="3332" y="3571"/>
                    <a:pt x="3507" y="3275"/>
                  </a:cubicBezTo>
                  <a:cubicBezTo>
                    <a:pt x="3689" y="3524"/>
                    <a:pt x="3995" y="3671"/>
                    <a:pt x="4306" y="3671"/>
                  </a:cubicBezTo>
                  <a:cubicBezTo>
                    <a:pt x="4374" y="3671"/>
                    <a:pt x="4442" y="3664"/>
                    <a:pt x="4509" y="3650"/>
                  </a:cubicBezTo>
                  <a:cubicBezTo>
                    <a:pt x="4874" y="3558"/>
                    <a:pt x="5167" y="3245"/>
                    <a:pt x="5228" y="2870"/>
                  </a:cubicBezTo>
                  <a:cubicBezTo>
                    <a:pt x="5389" y="3031"/>
                    <a:pt x="5617" y="3119"/>
                    <a:pt x="5841" y="3119"/>
                  </a:cubicBezTo>
                  <a:cubicBezTo>
                    <a:pt x="5969" y="3119"/>
                    <a:pt x="6096" y="3091"/>
                    <a:pt x="6210" y="3032"/>
                  </a:cubicBezTo>
                  <a:cubicBezTo>
                    <a:pt x="6524" y="2870"/>
                    <a:pt x="6717" y="2496"/>
                    <a:pt x="6656" y="2141"/>
                  </a:cubicBezTo>
                  <a:cubicBezTo>
                    <a:pt x="6636" y="1979"/>
                    <a:pt x="6534" y="1807"/>
                    <a:pt x="6382" y="1736"/>
                  </a:cubicBezTo>
                  <a:cubicBezTo>
                    <a:pt x="6340" y="1718"/>
                    <a:pt x="6295" y="1709"/>
                    <a:pt x="6250" y="1709"/>
                  </a:cubicBezTo>
                  <a:cubicBezTo>
                    <a:pt x="6121" y="1709"/>
                    <a:pt x="5995" y="1781"/>
                    <a:pt x="5957" y="1908"/>
                  </a:cubicBezTo>
                  <a:cubicBezTo>
                    <a:pt x="5855" y="1574"/>
                    <a:pt x="5684" y="1250"/>
                    <a:pt x="5380" y="1078"/>
                  </a:cubicBezTo>
                  <a:cubicBezTo>
                    <a:pt x="5261" y="1008"/>
                    <a:pt x="5121" y="972"/>
                    <a:pt x="4982" y="972"/>
                  </a:cubicBezTo>
                  <a:cubicBezTo>
                    <a:pt x="4778" y="972"/>
                    <a:pt x="4579" y="1051"/>
                    <a:pt x="4458" y="1220"/>
                  </a:cubicBezTo>
                  <a:cubicBezTo>
                    <a:pt x="4469" y="714"/>
                    <a:pt x="4104" y="237"/>
                    <a:pt x="3628" y="66"/>
                  </a:cubicBezTo>
                  <a:cubicBezTo>
                    <a:pt x="3514" y="26"/>
                    <a:pt x="3403" y="1"/>
                    <a:pt x="329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2"/>
            <p:cNvSpPr/>
            <p:nvPr/>
          </p:nvSpPr>
          <p:spPr>
            <a:xfrm>
              <a:off x="7543357" y="2025349"/>
              <a:ext cx="99363" cy="99362"/>
            </a:xfrm>
            <a:custGeom>
              <a:avLst/>
              <a:gdLst/>
              <a:ahLst/>
              <a:cxnLst/>
              <a:rect l="l" t="t" r="r" b="b"/>
              <a:pathLst>
                <a:path w="558" h="558" extrusionOk="0">
                  <a:moveTo>
                    <a:pt x="284" y="1"/>
                  </a:moveTo>
                  <a:cubicBezTo>
                    <a:pt x="133" y="1"/>
                    <a:pt x="0" y="132"/>
                    <a:pt x="0" y="284"/>
                  </a:cubicBezTo>
                  <a:cubicBezTo>
                    <a:pt x="0" y="436"/>
                    <a:pt x="133" y="557"/>
                    <a:pt x="284" y="557"/>
                  </a:cubicBezTo>
                  <a:cubicBezTo>
                    <a:pt x="436" y="557"/>
                    <a:pt x="558" y="436"/>
                    <a:pt x="558" y="284"/>
                  </a:cubicBezTo>
                  <a:cubicBezTo>
                    <a:pt x="558" y="132"/>
                    <a:pt x="436"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2"/>
            <p:cNvSpPr/>
            <p:nvPr/>
          </p:nvSpPr>
          <p:spPr>
            <a:xfrm>
              <a:off x="7478363" y="2101028"/>
              <a:ext cx="50750" cy="48790"/>
            </a:xfrm>
            <a:custGeom>
              <a:avLst/>
              <a:gdLst/>
              <a:ahLst/>
              <a:cxnLst/>
              <a:rect l="l" t="t" r="r" b="b"/>
              <a:pathLst>
                <a:path w="285" h="274" extrusionOk="0">
                  <a:moveTo>
                    <a:pt x="143" y="1"/>
                  </a:moveTo>
                  <a:cubicBezTo>
                    <a:pt x="62" y="1"/>
                    <a:pt x="1" y="62"/>
                    <a:pt x="1" y="143"/>
                  </a:cubicBezTo>
                  <a:cubicBezTo>
                    <a:pt x="1" y="213"/>
                    <a:pt x="62" y="274"/>
                    <a:pt x="143" y="274"/>
                  </a:cubicBezTo>
                  <a:cubicBezTo>
                    <a:pt x="224" y="274"/>
                    <a:pt x="284" y="213"/>
                    <a:pt x="284" y="143"/>
                  </a:cubicBezTo>
                  <a:cubicBezTo>
                    <a:pt x="284" y="62"/>
                    <a:pt x="224" y="1"/>
                    <a:pt x="1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2"/>
            <p:cNvSpPr/>
            <p:nvPr/>
          </p:nvSpPr>
          <p:spPr>
            <a:xfrm>
              <a:off x="6989924" y="1758604"/>
              <a:ext cx="277789" cy="275827"/>
            </a:xfrm>
            <a:custGeom>
              <a:avLst/>
              <a:gdLst/>
              <a:ahLst/>
              <a:cxnLst/>
              <a:rect l="l" t="t" r="r" b="b"/>
              <a:pathLst>
                <a:path w="1560" h="1549" extrusionOk="0">
                  <a:moveTo>
                    <a:pt x="406" y="0"/>
                  </a:moveTo>
                  <a:lnTo>
                    <a:pt x="436" y="557"/>
                  </a:lnTo>
                  <a:lnTo>
                    <a:pt x="1" y="891"/>
                  </a:lnTo>
                  <a:lnTo>
                    <a:pt x="537" y="1033"/>
                  </a:lnTo>
                  <a:lnTo>
                    <a:pt x="719" y="1549"/>
                  </a:lnTo>
                  <a:lnTo>
                    <a:pt x="1013" y="1083"/>
                  </a:lnTo>
                  <a:lnTo>
                    <a:pt x="1560" y="1073"/>
                  </a:lnTo>
                  <a:lnTo>
                    <a:pt x="1216" y="648"/>
                  </a:lnTo>
                  <a:lnTo>
                    <a:pt x="1378" y="122"/>
                  </a:lnTo>
                  <a:lnTo>
                    <a:pt x="1378" y="122"/>
                  </a:lnTo>
                  <a:lnTo>
                    <a:pt x="861" y="314"/>
                  </a:lnTo>
                  <a:lnTo>
                    <a:pt x="406" y="0"/>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2"/>
            <p:cNvSpPr/>
            <p:nvPr/>
          </p:nvSpPr>
          <p:spPr>
            <a:xfrm>
              <a:off x="8215917" y="393006"/>
              <a:ext cx="463516" cy="464756"/>
            </a:xfrm>
            <a:custGeom>
              <a:avLst/>
              <a:gdLst/>
              <a:ahLst/>
              <a:cxnLst/>
              <a:rect l="l" t="t" r="r" b="b"/>
              <a:pathLst>
                <a:path w="2603" h="2610" extrusionOk="0">
                  <a:moveTo>
                    <a:pt x="1323" y="1"/>
                  </a:moveTo>
                  <a:cubicBezTo>
                    <a:pt x="1238" y="1"/>
                    <a:pt x="1152" y="8"/>
                    <a:pt x="1063" y="24"/>
                  </a:cubicBezTo>
                  <a:cubicBezTo>
                    <a:pt x="446" y="136"/>
                    <a:pt x="10" y="672"/>
                    <a:pt x="0" y="1270"/>
                  </a:cubicBezTo>
                  <a:lnTo>
                    <a:pt x="0" y="1401"/>
                  </a:lnTo>
                  <a:cubicBezTo>
                    <a:pt x="0" y="1442"/>
                    <a:pt x="10" y="1493"/>
                    <a:pt x="21" y="1543"/>
                  </a:cubicBezTo>
                  <a:cubicBezTo>
                    <a:pt x="61" y="1746"/>
                    <a:pt x="142" y="1938"/>
                    <a:pt x="264" y="2090"/>
                  </a:cubicBezTo>
                  <a:cubicBezTo>
                    <a:pt x="273" y="2100"/>
                    <a:pt x="284" y="2110"/>
                    <a:pt x="284" y="2121"/>
                  </a:cubicBezTo>
                  <a:cubicBezTo>
                    <a:pt x="385" y="2242"/>
                    <a:pt x="507" y="2353"/>
                    <a:pt x="648" y="2434"/>
                  </a:cubicBezTo>
                  <a:cubicBezTo>
                    <a:pt x="836" y="2547"/>
                    <a:pt x="1057" y="2610"/>
                    <a:pt x="1291" y="2610"/>
                  </a:cubicBezTo>
                  <a:cubicBezTo>
                    <a:pt x="1373" y="2610"/>
                    <a:pt x="1456" y="2602"/>
                    <a:pt x="1539" y="2586"/>
                  </a:cubicBezTo>
                  <a:cubicBezTo>
                    <a:pt x="2157" y="2475"/>
                    <a:pt x="2592" y="1938"/>
                    <a:pt x="2602" y="1331"/>
                  </a:cubicBezTo>
                  <a:cubicBezTo>
                    <a:pt x="2602" y="1239"/>
                    <a:pt x="2602" y="1158"/>
                    <a:pt x="2582" y="1068"/>
                  </a:cubicBezTo>
                  <a:cubicBezTo>
                    <a:pt x="2572" y="987"/>
                    <a:pt x="2552" y="906"/>
                    <a:pt x="2521" y="834"/>
                  </a:cubicBezTo>
                  <a:cubicBezTo>
                    <a:pt x="2430" y="591"/>
                    <a:pt x="2268" y="389"/>
                    <a:pt x="2066" y="247"/>
                  </a:cubicBezTo>
                  <a:cubicBezTo>
                    <a:pt x="2025" y="217"/>
                    <a:pt x="1995" y="197"/>
                    <a:pt x="1954" y="177"/>
                  </a:cubicBezTo>
                  <a:cubicBezTo>
                    <a:pt x="1823" y="96"/>
                    <a:pt x="1681" y="45"/>
                    <a:pt x="1529" y="15"/>
                  </a:cubicBezTo>
                  <a:cubicBezTo>
                    <a:pt x="1461" y="6"/>
                    <a:pt x="1392" y="1"/>
                    <a:pt x="1323"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2"/>
            <p:cNvSpPr/>
            <p:nvPr/>
          </p:nvSpPr>
          <p:spPr>
            <a:xfrm>
              <a:off x="8075244" y="386239"/>
              <a:ext cx="761071" cy="471701"/>
            </a:xfrm>
            <a:custGeom>
              <a:avLst/>
              <a:gdLst/>
              <a:ahLst/>
              <a:cxnLst/>
              <a:rect l="l" t="t" r="r" b="b"/>
              <a:pathLst>
                <a:path w="4274" h="2649" extrusionOk="0">
                  <a:moveTo>
                    <a:pt x="3701" y="1"/>
                  </a:moveTo>
                  <a:cubicBezTo>
                    <a:pt x="3450" y="1"/>
                    <a:pt x="3117" y="71"/>
                    <a:pt x="2744" y="204"/>
                  </a:cubicBezTo>
                  <a:cubicBezTo>
                    <a:pt x="2785" y="224"/>
                    <a:pt x="2815" y="245"/>
                    <a:pt x="2856" y="265"/>
                  </a:cubicBezTo>
                  <a:cubicBezTo>
                    <a:pt x="3040" y="212"/>
                    <a:pt x="3201" y="184"/>
                    <a:pt x="3327" y="184"/>
                  </a:cubicBezTo>
                  <a:cubicBezTo>
                    <a:pt x="3463" y="184"/>
                    <a:pt x="3558" y="217"/>
                    <a:pt x="3595" y="285"/>
                  </a:cubicBezTo>
                  <a:cubicBezTo>
                    <a:pt x="3666" y="407"/>
                    <a:pt x="3554" y="620"/>
                    <a:pt x="3311" y="852"/>
                  </a:cubicBezTo>
                  <a:cubicBezTo>
                    <a:pt x="3068" y="1095"/>
                    <a:pt x="2694" y="1369"/>
                    <a:pt x="2258" y="1622"/>
                  </a:cubicBezTo>
                  <a:cubicBezTo>
                    <a:pt x="2197" y="1652"/>
                    <a:pt x="2127" y="1682"/>
                    <a:pt x="2066" y="1713"/>
                  </a:cubicBezTo>
                  <a:cubicBezTo>
                    <a:pt x="1702" y="1916"/>
                    <a:pt x="1337" y="2047"/>
                    <a:pt x="1054" y="2118"/>
                  </a:cubicBezTo>
                  <a:cubicBezTo>
                    <a:pt x="917" y="2152"/>
                    <a:pt x="794" y="2170"/>
                    <a:pt x="693" y="2170"/>
                  </a:cubicBezTo>
                  <a:cubicBezTo>
                    <a:pt x="555" y="2170"/>
                    <a:pt x="457" y="2137"/>
                    <a:pt x="415" y="2067"/>
                  </a:cubicBezTo>
                  <a:cubicBezTo>
                    <a:pt x="345" y="1936"/>
                    <a:pt x="496" y="1693"/>
                    <a:pt x="790" y="1419"/>
                  </a:cubicBezTo>
                  <a:lnTo>
                    <a:pt x="790" y="1298"/>
                  </a:lnTo>
                  <a:cubicBezTo>
                    <a:pt x="365" y="1642"/>
                    <a:pt x="91" y="1976"/>
                    <a:pt x="21" y="2229"/>
                  </a:cubicBezTo>
                  <a:cubicBezTo>
                    <a:pt x="1" y="2330"/>
                    <a:pt x="1" y="2411"/>
                    <a:pt x="41" y="2472"/>
                  </a:cubicBezTo>
                  <a:cubicBezTo>
                    <a:pt x="108" y="2592"/>
                    <a:pt x="269" y="2649"/>
                    <a:pt x="494" y="2649"/>
                  </a:cubicBezTo>
                  <a:cubicBezTo>
                    <a:pt x="743" y="2649"/>
                    <a:pt x="1071" y="2580"/>
                    <a:pt x="1438" y="2452"/>
                  </a:cubicBezTo>
                  <a:cubicBezTo>
                    <a:pt x="1752" y="2341"/>
                    <a:pt x="2107" y="2179"/>
                    <a:pt x="2461" y="1986"/>
                  </a:cubicBezTo>
                  <a:cubicBezTo>
                    <a:pt x="2815" y="1784"/>
                    <a:pt x="3129" y="1571"/>
                    <a:pt x="3392" y="1358"/>
                  </a:cubicBezTo>
                  <a:cubicBezTo>
                    <a:pt x="3443" y="1318"/>
                    <a:pt x="3493" y="1277"/>
                    <a:pt x="3534" y="1237"/>
                  </a:cubicBezTo>
                  <a:cubicBezTo>
                    <a:pt x="4020" y="812"/>
                    <a:pt x="4273" y="407"/>
                    <a:pt x="4141" y="174"/>
                  </a:cubicBezTo>
                  <a:cubicBezTo>
                    <a:pt x="4111" y="123"/>
                    <a:pt x="4051" y="73"/>
                    <a:pt x="3979" y="42"/>
                  </a:cubicBezTo>
                  <a:cubicBezTo>
                    <a:pt x="3905" y="14"/>
                    <a:pt x="3811" y="1"/>
                    <a:pt x="3701"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2" name="Google Shape;1482;p22"/>
          <p:cNvSpPr txBox="1">
            <a:spLocks noGrp="1"/>
          </p:cNvSpPr>
          <p:nvPr>
            <p:ph type="ctrTitle"/>
          </p:nvPr>
        </p:nvSpPr>
        <p:spPr>
          <a:xfrm>
            <a:off x="1440000" y="255215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3" name="Google Shape;1483;p22"/>
          <p:cNvSpPr txBox="1">
            <a:spLocks noGrp="1"/>
          </p:cNvSpPr>
          <p:nvPr>
            <p:ph type="subTitle" idx="1"/>
          </p:nvPr>
        </p:nvSpPr>
        <p:spPr>
          <a:xfrm>
            <a:off x="1440000" y="4103750"/>
            <a:ext cx="17041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484" name="Google Shape;1484;p22"/>
          <p:cNvSpPr txBox="1">
            <a:spLocks noGrp="1"/>
          </p:cNvSpPr>
          <p:nvPr>
            <p:ph type="ctrTitle" idx="2"/>
          </p:nvPr>
        </p:nvSpPr>
        <p:spPr>
          <a:xfrm>
            <a:off x="1440000" y="514350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5" name="Google Shape;1485;p22"/>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58296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grpSp>
        <p:nvGrpSpPr>
          <p:cNvPr id="1632" name="Google Shape;1632;p24"/>
          <p:cNvGrpSpPr/>
          <p:nvPr/>
        </p:nvGrpSpPr>
        <p:grpSpPr>
          <a:xfrm>
            <a:off x="12364880" y="-372339"/>
            <a:ext cx="6570570" cy="11088162"/>
            <a:chOff x="5998400" y="3344700"/>
            <a:chExt cx="456575" cy="770525"/>
          </a:xfrm>
        </p:grpSpPr>
        <p:sp>
          <p:nvSpPr>
            <p:cNvPr id="1633" name="Google Shape;1633;p24"/>
            <p:cNvSpPr/>
            <p:nvPr/>
          </p:nvSpPr>
          <p:spPr>
            <a:xfrm>
              <a:off x="6020325" y="3861275"/>
              <a:ext cx="216700" cy="232425"/>
            </a:xfrm>
            <a:custGeom>
              <a:avLst/>
              <a:gdLst/>
              <a:ahLst/>
              <a:cxnLst/>
              <a:rect l="l" t="t" r="r" b="b"/>
              <a:pathLst>
                <a:path w="8668" h="9297" extrusionOk="0">
                  <a:moveTo>
                    <a:pt x="3160" y="0"/>
                  </a:moveTo>
                  <a:cubicBezTo>
                    <a:pt x="2495" y="0"/>
                    <a:pt x="1744" y="183"/>
                    <a:pt x="1267" y="660"/>
                  </a:cubicBezTo>
                  <a:cubicBezTo>
                    <a:pt x="436" y="1491"/>
                    <a:pt x="1" y="2655"/>
                    <a:pt x="1438" y="4092"/>
                  </a:cubicBezTo>
                  <a:cubicBezTo>
                    <a:pt x="2876" y="5530"/>
                    <a:pt x="4071" y="7130"/>
                    <a:pt x="3666" y="9297"/>
                  </a:cubicBezTo>
                  <a:lnTo>
                    <a:pt x="8424" y="9297"/>
                  </a:lnTo>
                  <a:cubicBezTo>
                    <a:pt x="8424" y="9297"/>
                    <a:pt x="8667" y="7251"/>
                    <a:pt x="5853" y="5176"/>
                  </a:cubicBezTo>
                  <a:cubicBezTo>
                    <a:pt x="3038" y="3100"/>
                    <a:pt x="2461" y="2179"/>
                    <a:pt x="3544" y="1095"/>
                  </a:cubicBezTo>
                  <a:cubicBezTo>
                    <a:pt x="4292" y="348"/>
                    <a:pt x="4389" y="232"/>
                    <a:pt x="4377" y="232"/>
                  </a:cubicBezTo>
                  <a:lnTo>
                    <a:pt x="4377" y="232"/>
                  </a:lnTo>
                  <a:cubicBezTo>
                    <a:pt x="4372" y="232"/>
                    <a:pt x="4345" y="255"/>
                    <a:pt x="4345" y="255"/>
                  </a:cubicBezTo>
                  <a:cubicBezTo>
                    <a:pt x="4095" y="101"/>
                    <a:pt x="3651" y="0"/>
                    <a:pt x="316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24"/>
            <p:cNvSpPr/>
            <p:nvPr/>
          </p:nvSpPr>
          <p:spPr>
            <a:xfrm>
              <a:off x="6061100" y="3865625"/>
              <a:ext cx="175925" cy="228075"/>
            </a:xfrm>
            <a:custGeom>
              <a:avLst/>
              <a:gdLst/>
              <a:ahLst/>
              <a:cxnLst/>
              <a:rect l="l" t="t" r="r" b="b"/>
              <a:pathLst>
                <a:path w="7037" h="9123" extrusionOk="0">
                  <a:moveTo>
                    <a:pt x="2552" y="0"/>
                  </a:moveTo>
                  <a:cubicBezTo>
                    <a:pt x="1954" y="0"/>
                    <a:pt x="0" y="375"/>
                    <a:pt x="0" y="1681"/>
                  </a:cubicBezTo>
                  <a:cubicBezTo>
                    <a:pt x="0" y="2572"/>
                    <a:pt x="1559" y="3929"/>
                    <a:pt x="2602" y="5093"/>
                  </a:cubicBezTo>
                  <a:cubicBezTo>
                    <a:pt x="3817" y="6440"/>
                    <a:pt x="4435" y="8009"/>
                    <a:pt x="4444" y="9123"/>
                  </a:cubicBezTo>
                  <a:lnTo>
                    <a:pt x="6793" y="9123"/>
                  </a:lnTo>
                  <a:cubicBezTo>
                    <a:pt x="6793" y="9123"/>
                    <a:pt x="7036" y="7077"/>
                    <a:pt x="4222" y="5002"/>
                  </a:cubicBezTo>
                  <a:cubicBezTo>
                    <a:pt x="1407" y="2926"/>
                    <a:pt x="830" y="2005"/>
                    <a:pt x="1913" y="921"/>
                  </a:cubicBezTo>
                  <a:cubicBezTo>
                    <a:pt x="2661" y="174"/>
                    <a:pt x="2758" y="58"/>
                    <a:pt x="2746" y="58"/>
                  </a:cubicBezTo>
                  <a:lnTo>
                    <a:pt x="2746" y="58"/>
                  </a:lnTo>
                  <a:cubicBezTo>
                    <a:pt x="2741" y="58"/>
                    <a:pt x="2714" y="81"/>
                    <a:pt x="2714" y="81"/>
                  </a:cubicBezTo>
                  <a:cubicBezTo>
                    <a:pt x="2662" y="51"/>
                    <a:pt x="2612" y="21"/>
                    <a:pt x="25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24"/>
            <p:cNvSpPr/>
            <p:nvPr/>
          </p:nvSpPr>
          <p:spPr>
            <a:xfrm>
              <a:off x="6131225" y="3590950"/>
              <a:ext cx="24300" cy="22300"/>
            </a:xfrm>
            <a:custGeom>
              <a:avLst/>
              <a:gdLst/>
              <a:ahLst/>
              <a:cxnLst/>
              <a:rect l="l" t="t" r="r" b="b"/>
              <a:pathLst>
                <a:path w="972" h="892" extrusionOk="0">
                  <a:moveTo>
                    <a:pt x="489" y="1"/>
                  </a:moveTo>
                  <a:cubicBezTo>
                    <a:pt x="369" y="1"/>
                    <a:pt x="0" y="732"/>
                    <a:pt x="50" y="822"/>
                  </a:cubicBezTo>
                  <a:cubicBezTo>
                    <a:pt x="75" y="866"/>
                    <a:pt x="278" y="892"/>
                    <a:pt x="485" y="892"/>
                  </a:cubicBezTo>
                  <a:cubicBezTo>
                    <a:pt x="701" y="892"/>
                    <a:pt x="921" y="864"/>
                    <a:pt x="941" y="802"/>
                  </a:cubicBezTo>
                  <a:cubicBezTo>
                    <a:pt x="971" y="680"/>
                    <a:pt x="586" y="32"/>
                    <a:pt x="496" y="2"/>
                  </a:cubicBezTo>
                  <a:cubicBezTo>
                    <a:pt x="494" y="1"/>
                    <a:pt x="491" y="1"/>
                    <a:pt x="489"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24"/>
            <p:cNvSpPr/>
            <p:nvPr/>
          </p:nvSpPr>
          <p:spPr>
            <a:xfrm>
              <a:off x="6281000" y="3799325"/>
              <a:ext cx="30900" cy="25400"/>
            </a:xfrm>
            <a:custGeom>
              <a:avLst/>
              <a:gdLst/>
              <a:ahLst/>
              <a:cxnLst/>
              <a:rect l="l" t="t" r="r" b="b"/>
              <a:pathLst>
                <a:path w="1236" h="1016" extrusionOk="0">
                  <a:moveTo>
                    <a:pt x="966" y="0"/>
                  </a:moveTo>
                  <a:cubicBezTo>
                    <a:pt x="674" y="0"/>
                    <a:pt x="0" y="768"/>
                    <a:pt x="205" y="981"/>
                  </a:cubicBezTo>
                  <a:cubicBezTo>
                    <a:pt x="227" y="1005"/>
                    <a:pt x="256" y="1016"/>
                    <a:pt x="289" y="1016"/>
                  </a:cubicBezTo>
                  <a:cubicBezTo>
                    <a:pt x="584" y="1016"/>
                    <a:pt x="1235" y="166"/>
                    <a:pt x="1035" y="20"/>
                  </a:cubicBezTo>
                  <a:cubicBezTo>
                    <a:pt x="1016" y="7"/>
                    <a:pt x="993" y="0"/>
                    <a:pt x="966"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24"/>
            <p:cNvSpPr/>
            <p:nvPr/>
          </p:nvSpPr>
          <p:spPr>
            <a:xfrm>
              <a:off x="6325425" y="3806225"/>
              <a:ext cx="29725" cy="26000"/>
            </a:xfrm>
            <a:custGeom>
              <a:avLst/>
              <a:gdLst/>
              <a:ahLst/>
              <a:cxnLst/>
              <a:rect l="l" t="t" r="r" b="b"/>
              <a:pathLst>
                <a:path w="1189" h="1040" extrusionOk="0">
                  <a:moveTo>
                    <a:pt x="896" y="1"/>
                  </a:moveTo>
                  <a:cubicBezTo>
                    <a:pt x="606" y="1"/>
                    <a:pt x="0" y="831"/>
                    <a:pt x="169" y="1009"/>
                  </a:cubicBezTo>
                  <a:cubicBezTo>
                    <a:pt x="189" y="1030"/>
                    <a:pt x="215" y="1040"/>
                    <a:pt x="244" y="1040"/>
                  </a:cubicBezTo>
                  <a:cubicBezTo>
                    <a:pt x="529" y="1040"/>
                    <a:pt x="1189" y="155"/>
                    <a:pt x="959" y="17"/>
                  </a:cubicBezTo>
                  <a:cubicBezTo>
                    <a:pt x="940" y="6"/>
                    <a:pt x="919" y="1"/>
                    <a:pt x="89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24"/>
            <p:cNvSpPr/>
            <p:nvPr/>
          </p:nvSpPr>
          <p:spPr>
            <a:xfrm>
              <a:off x="6314325" y="3759025"/>
              <a:ext cx="24600" cy="18025"/>
            </a:xfrm>
            <a:custGeom>
              <a:avLst/>
              <a:gdLst/>
              <a:ahLst/>
              <a:cxnLst/>
              <a:rect l="l" t="t" r="r" b="b"/>
              <a:pathLst>
                <a:path w="984" h="721" extrusionOk="0">
                  <a:moveTo>
                    <a:pt x="704" y="1"/>
                  </a:moveTo>
                  <a:cubicBezTo>
                    <a:pt x="449" y="1"/>
                    <a:pt x="0" y="524"/>
                    <a:pt x="158" y="690"/>
                  </a:cubicBezTo>
                  <a:cubicBezTo>
                    <a:pt x="179" y="711"/>
                    <a:pt x="208" y="721"/>
                    <a:pt x="242" y="721"/>
                  </a:cubicBezTo>
                  <a:cubicBezTo>
                    <a:pt x="484" y="721"/>
                    <a:pt x="983" y="237"/>
                    <a:pt x="806" y="42"/>
                  </a:cubicBezTo>
                  <a:cubicBezTo>
                    <a:pt x="779" y="13"/>
                    <a:pt x="744" y="1"/>
                    <a:pt x="704"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24"/>
            <p:cNvSpPr/>
            <p:nvPr/>
          </p:nvSpPr>
          <p:spPr>
            <a:xfrm>
              <a:off x="6354175" y="3753775"/>
              <a:ext cx="28850" cy="25450"/>
            </a:xfrm>
            <a:custGeom>
              <a:avLst/>
              <a:gdLst/>
              <a:ahLst/>
              <a:cxnLst/>
              <a:rect l="l" t="t" r="r" b="b"/>
              <a:pathLst>
                <a:path w="1154" h="1018" extrusionOk="0">
                  <a:moveTo>
                    <a:pt x="912" y="1"/>
                  </a:moveTo>
                  <a:cubicBezTo>
                    <a:pt x="644" y="1"/>
                    <a:pt x="0" y="779"/>
                    <a:pt x="173" y="971"/>
                  </a:cubicBezTo>
                  <a:cubicBezTo>
                    <a:pt x="206" y="1003"/>
                    <a:pt x="244" y="1018"/>
                    <a:pt x="286" y="1018"/>
                  </a:cubicBezTo>
                  <a:cubicBezTo>
                    <a:pt x="606" y="1018"/>
                    <a:pt x="1154" y="208"/>
                    <a:pt x="983" y="29"/>
                  </a:cubicBezTo>
                  <a:cubicBezTo>
                    <a:pt x="965" y="10"/>
                    <a:pt x="940" y="1"/>
                    <a:pt x="91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24"/>
            <p:cNvSpPr/>
            <p:nvPr/>
          </p:nvSpPr>
          <p:spPr>
            <a:xfrm>
              <a:off x="6352475" y="3710125"/>
              <a:ext cx="27425" cy="21850"/>
            </a:xfrm>
            <a:custGeom>
              <a:avLst/>
              <a:gdLst/>
              <a:ahLst/>
              <a:cxnLst/>
              <a:rect l="l" t="t" r="r" b="b"/>
              <a:pathLst>
                <a:path w="1097" h="874" extrusionOk="0">
                  <a:moveTo>
                    <a:pt x="801" y="0"/>
                  </a:moveTo>
                  <a:cubicBezTo>
                    <a:pt x="516" y="0"/>
                    <a:pt x="0" y="605"/>
                    <a:pt x="211" y="834"/>
                  </a:cubicBezTo>
                  <a:cubicBezTo>
                    <a:pt x="239" y="861"/>
                    <a:pt x="273" y="874"/>
                    <a:pt x="312" y="874"/>
                  </a:cubicBezTo>
                  <a:cubicBezTo>
                    <a:pt x="590" y="874"/>
                    <a:pt x="1097" y="248"/>
                    <a:pt x="910" y="44"/>
                  </a:cubicBezTo>
                  <a:cubicBezTo>
                    <a:pt x="881" y="14"/>
                    <a:pt x="843" y="0"/>
                    <a:pt x="801"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24"/>
            <p:cNvSpPr/>
            <p:nvPr/>
          </p:nvSpPr>
          <p:spPr>
            <a:xfrm>
              <a:off x="6394675" y="3714275"/>
              <a:ext cx="31400" cy="25600"/>
            </a:xfrm>
            <a:custGeom>
              <a:avLst/>
              <a:gdLst/>
              <a:ahLst/>
              <a:cxnLst/>
              <a:rect l="l" t="t" r="r" b="b"/>
              <a:pathLst>
                <a:path w="1256" h="1024" extrusionOk="0">
                  <a:moveTo>
                    <a:pt x="1017" y="1"/>
                  </a:moveTo>
                  <a:cubicBezTo>
                    <a:pt x="732" y="1"/>
                    <a:pt x="0" y="690"/>
                    <a:pt x="254" y="972"/>
                  </a:cubicBezTo>
                  <a:cubicBezTo>
                    <a:pt x="290" y="1008"/>
                    <a:pt x="333" y="1023"/>
                    <a:pt x="379" y="1023"/>
                  </a:cubicBezTo>
                  <a:cubicBezTo>
                    <a:pt x="713" y="1023"/>
                    <a:pt x="1255" y="199"/>
                    <a:pt x="1095" y="30"/>
                  </a:cubicBezTo>
                  <a:cubicBezTo>
                    <a:pt x="1076" y="10"/>
                    <a:pt x="1050" y="1"/>
                    <a:pt x="1017"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24"/>
            <p:cNvSpPr/>
            <p:nvPr/>
          </p:nvSpPr>
          <p:spPr>
            <a:xfrm>
              <a:off x="6400550" y="3761100"/>
              <a:ext cx="25525" cy="20550"/>
            </a:xfrm>
            <a:custGeom>
              <a:avLst/>
              <a:gdLst/>
              <a:ahLst/>
              <a:cxnLst/>
              <a:rect l="l" t="t" r="r" b="b"/>
              <a:pathLst>
                <a:path w="1021" h="822" extrusionOk="0">
                  <a:moveTo>
                    <a:pt x="752" y="1"/>
                  </a:moveTo>
                  <a:cubicBezTo>
                    <a:pt x="489" y="1"/>
                    <a:pt x="0" y="569"/>
                    <a:pt x="212" y="789"/>
                  </a:cubicBezTo>
                  <a:cubicBezTo>
                    <a:pt x="233" y="811"/>
                    <a:pt x="260" y="821"/>
                    <a:pt x="291" y="821"/>
                  </a:cubicBezTo>
                  <a:cubicBezTo>
                    <a:pt x="532" y="821"/>
                    <a:pt x="1020" y="229"/>
                    <a:pt x="850" y="40"/>
                  </a:cubicBezTo>
                  <a:cubicBezTo>
                    <a:pt x="824" y="13"/>
                    <a:pt x="790" y="1"/>
                    <a:pt x="75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24"/>
            <p:cNvSpPr/>
            <p:nvPr/>
          </p:nvSpPr>
          <p:spPr>
            <a:xfrm>
              <a:off x="6369425" y="3799225"/>
              <a:ext cx="25200" cy="17750"/>
            </a:xfrm>
            <a:custGeom>
              <a:avLst/>
              <a:gdLst/>
              <a:ahLst/>
              <a:cxnLst/>
              <a:rect l="l" t="t" r="r" b="b"/>
              <a:pathLst>
                <a:path w="1008" h="710" extrusionOk="0">
                  <a:moveTo>
                    <a:pt x="766" y="1"/>
                  </a:moveTo>
                  <a:cubicBezTo>
                    <a:pt x="515" y="1"/>
                    <a:pt x="0" y="442"/>
                    <a:pt x="211" y="661"/>
                  </a:cubicBezTo>
                  <a:cubicBezTo>
                    <a:pt x="243" y="695"/>
                    <a:pt x="283" y="710"/>
                    <a:pt x="327" y="710"/>
                  </a:cubicBezTo>
                  <a:cubicBezTo>
                    <a:pt x="590" y="710"/>
                    <a:pt x="1007" y="190"/>
                    <a:pt x="859" y="34"/>
                  </a:cubicBezTo>
                  <a:cubicBezTo>
                    <a:pt x="837" y="11"/>
                    <a:pt x="805" y="1"/>
                    <a:pt x="76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24"/>
            <p:cNvSpPr/>
            <p:nvPr/>
          </p:nvSpPr>
          <p:spPr>
            <a:xfrm>
              <a:off x="6162350" y="3346225"/>
              <a:ext cx="254400" cy="156850"/>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24"/>
            <p:cNvSpPr/>
            <p:nvPr/>
          </p:nvSpPr>
          <p:spPr>
            <a:xfrm>
              <a:off x="6151700" y="3550775"/>
              <a:ext cx="218725" cy="259775"/>
            </a:xfrm>
            <a:custGeom>
              <a:avLst/>
              <a:gdLst/>
              <a:ahLst/>
              <a:cxnLst/>
              <a:rect l="l" t="t" r="r" b="b"/>
              <a:pathLst>
                <a:path w="8749" h="10391" extrusionOk="0">
                  <a:moveTo>
                    <a:pt x="7278" y="0"/>
                  </a:moveTo>
                  <a:cubicBezTo>
                    <a:pt x="6165" y="0"/>
                    <a:pt x="3035" y="733"/>
                    <a:pt x="1651" y="3118"/>
                  </a:cubicBezTo>
                  <a:cubicBezTo>
                    <a:pt x="1" y="5942"/>
                    <a:pt x="901" y="9375"/>
                    <a:pt x="901" y="9375"/>
                  </a:cubicBezTo>
                  <a:cubicBezTo>
                    <a:pt x="1034" y="9507"/>
                    <a:pt x="2695" y="10390"/>
                    <a:pt x="3029" y="10390"/>
                  </a:cubicBezTo>
                  <a:cubicBezTo>
                    <a:pt x="3053" y="10390"/>
                    <a:pt x="3069" y="10386"/>
                    <a:pt x="3079" y="10377"/>
                  </a:cubicBezTo>
                  <a:cubicBezTo>
                    <a:pt x="3210" y="10246"/>
                    <a:pt x="5782" y="9172"/>
                    <a:pt x="7260" y="6135"/>
                  </a:cubicBezTo>
                  <a:cubicBezTo>
                    <a:pt x="8749" y="3097"/>
                    <a:pt x="7948" y="353"/>
                    <a:pt x="7665" y="70"/>
                  </a:cubicBezTo>
                  <a:cubicBezTo>
                    <a:pt x="7621" y="25"/>
                    <a:pt x="7484" y="0"/>
                    <a:pt x="727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24"/>
            <p:cNvSpPr/>
            <p:nvPr/>
          </p:nvSpPr>
          <p:spPr>
            <a:xfrm>
              <a:off x="6207625" y="3551750"/>
              <a:ext cx="162800" cy="258800"/>
            </a:xfrm>
            <a:custGeom>
              <a:avLst/>
              <a:gdLst/>
              <a:ahLst/>
              <a:cxnLst/>
              <a:rect l="l" t="t" r="r" b="b"/>
              <a:pathLst>
                <a:path w="6512" h="10352" extrusionOk="0">
                  <a:moveTo>
                    <a:pt x="5357" y="1"/>
                  </a:moveTo>
                  <a:cubicBezTo>
                    <a:pt x="4760" y="628"/>
                    <a:pt x="4223" y="1317"/>
                    <a:pt x="3737" y="2035"/>
                  </a:cubicBezTo>
                  <a:cubicBezTo>
                    <a:pt x="3150" y="2886"/>
                    <a:pt x="2633" y="3767"/>
                    <a:pt x="2147" y="4668"/>
                  </a:cubicBezTo>
                  <a:cubicBezTo>
                    <a:pt x="1672" y="5579"/>
                    <a:pt x="1196" y="6501"/>
                    <a:pt x="811" y="7453"/>
                  </a:cubicBezTo>
                  <a:cubicBezTo>
                    <a:pt x="477" y="8303"/>
                    <a:pt x="203" y="9174"/>
                    <a:pt x="1" y="10054"/>
                  </a:cubicBezTo>
                  <a:cubicBezTo>
                    <a:pt x="350" y="10225"/>
                    <a:pt x="664" y="10352"/>
                    <a:pt x="791" y="10352"/>
                  </a:cubicBezTo>
                  <a:cubicBezTo>
                    <a:pt x="815" y="10352"/>
                    <a:pt x="832" y="10347"/>
                    <a:pt x="842" y="10338"/>
                  </a:cubicBezTo>
                  <a:cubicBezTo>
                    <a:pt x="973" y="10207"/>
                    <a:pt x="3545" y="9133"/>
                    <a:pt x="5023" y="6096"/>
                  </a:cubicBezTo>
                  <a:cubicBezTo>
                    <a:pt x="6512" y="3058"/>
                    <a:pt x="5711" y="314"/>
                    <a:pt x="5428" y="31"/>
                  </a:cubicBezTo>
                  <a:cubicBezTo>
                    <a:pt x="5418" y="21"/>
                    <a:pt x="5387" y="10"/>
                    <a:pt x="5357"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24"/>
            <p:cNvSpPr/>
            <p:nvPr/>
          </p:nvSpPr>
          <p:spPr>
            <a:xfrm>
              <a:off x="6294150" y="3678175"/>
              <a:ext cx="21450" cy="17275"/>
            </a:xfrm>
            <a:custGeom>
              <a:avLst/>
              <a:gdLst/>
              <a:ahLst/>
              <a:cxnLst/>
              <a:rect l="l" t="t" r="r" b="b"/>
              <a:pathLst>
                <a:path w="858" h="691" extrusionOk="0">
                  <a:moveTo>
                    <a:pt x="440" y="0"/>
                  </a:moveTo>
                  <a:cubicBezTo>
                    <a:pt x="223" y="0"/>
                    <a:pt x="0" y="175"/>
                    <a:pt x="63" y="421"/>
                  </a:cubicBezTo>
                  <a:cubicBezTo>
                    <a:pt x="109" y="613"/>
                    <a:pt x="238" y="691"/>
                    <a:pt x="376" y="691"/>
                  </a:cubicBezTo>
                  <a:cubicBezTo>
                    <a:pt x="606" y="691"/>
                    <a:pt x="857" y="472"/>
                    <a:pt x="762" y="218"/>
                  </a:cubicBezTo>
                  <a:cubicBezTo>
                    <a:pt x="701" y="65"/>
                    <a:pt x="572" y="0"/>
                    <a:pt x="44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24"/>
            <p:cNvSpPr/>
            <p:nvPr/>
          </p:nvSpPr>
          <p:spPr>
            <a:xfrm>
              <a:off x="6240025" y="3665150"/>
              <a:ext cx="22825" cy="16975"/>
            </a:xfrm>
            <a:custGeom>
              <a:avLst/>
              <a:gdLst/>
              <a:ahLst/>
              <a:cxnLst/>
              <a:rect l="l" t="t" r="r" b="b"/>
              <a:pathLst>
                <a:path w="913" h="679" extrusionOk="0">
                  <a:moveTo>
                    <a:pt x="72" y="1"/>
                  </a:moveTo>
                  <a:cubicBezTo>
                    <a:pt x="41" y="1"/>
                    <a:pt x="11" y="21"/>
                    <a:pt x="11" y="61"/>
                  </a:cubicBezTo>
                  <a:cubicBezTo>
                    <a:pt x="1" y="365"/>
                    <a:pt x="122" y="577"/>
                    <a:pt x="325" y="649"/>
                  </a:cubicBezTo>
                  <a:cubicBezTo>
                    <a:pt x="386" y="669"/>
                    <a:pt x="437" y="679"/>
                    <a:pt x="487" y="679"/>
                  </a:cubicBezTo>
                  <a:cubicBezTo>
                    <a:pt x="680" y="679"/>
                    <a:pt x="831" y="547"/>
                    <a:pt x="892" y="456"/>
                  </a:cubicBezTo>
                  <a:cubicBezTo>
                    <a:pt x="912" y="426"/>
                    <a:pt x="902" y="395"/>
                    <a:pt x="882" y="375"/>
                  </a:cubicBezTo>
                  <a:cubicBezTo>
                    <a:pt x="871" y="367"/>
                    <a:pt x="859" y="364"/>
                    <a:pt x="848" y="364"/>
                  </a:cubicBezTo>
                  <a:cubicBezTo>
                    <a:pt x="830" y="364"/>
                    <a:pt x="814" y="373"/>
                    <a:pt x="801" y="385"/>
                  </a:cubicBezTo>
                  <a:cubicBezTo>
                    <a:pt x="792" y="393"/>
                    <a:pt x="678" y="558"/>
                    <a:pt x="486" y="558"/>
                  </a:cubicBezTo>
                  <a:cubicBezTo>
                    <a:pt x="449" y="558"/>
                    <a:pt x="408" y="552"/>
                    <a:pt x="365" y="537"/>
                  </a:cubicBezTo>
                  <a:cubicBezTo>
                    <a:pt x="153" y="456"/>
                    <a:pt x="122" y="213"/>
                    <a:pt x="133" y="71"/>
                  </a:cubicBezTo>
                  <a:lnTo>
                    <a:pt x="133" y="61"/>
                  </a:lnTo>
                  <a:cubicBezTo>
                    <a:pt x="133" y="21"/>
                    <a:pt x="102" y="1"/>
                    <a:pt x="72"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24"/>
            <p:cNvSpPr/>
            <p:nvPr/>
          </p:nvSpPr>
          <p:spPr>
            <a:xfrm>
              <a:off x="6275975" y="3655175"/>
              <a:ext cx="27375" cy="20375"/>
            </a:xfrm>
            <a:custGeom>
              <a:avLst/>
              <a:gdLst/>
              <a:ahLst/>
              <a:cxnLst/>
              <a:rect l="l" t="t" r="r" b="b"/>
              <a:pathLst>
                <a:path w="1095" h="815" extrusionOk="0">
                  <a:moveTo>
                    <a:pt x="321" y="1"/>
                  </a:moveTo>
                  <a:cubicBezTo>
                    <a:pt x="297" y="1"/>
                    <a:pt x="272" y="12"/>
                    <a:pt x="264" y="35"/>
                  </a:cubicBezTo>
                  <a:cubicBezTo>
                    <a:pt x="254" y="65"/>
                    <a:pt x="1" y="643"/>
                    <a:pt x="335" y="794"/>
                  </a:cubicBezTo>
                  <a:cubicBezTo>
                    <a:pt x="376" y="814"/>
                    <a:pt x="426" y="814"/>
                    <a:pt x="477" y="814"/>
                  </a:cubicBezTo>
                  <a:cubicBezTo>
                    <a:pt x="760" y="814"/>
                    <a:pt x="1064" y="511"/>
                    <a:pt x="1074" y="501"/>
                  </a:cubicBezTo>
                  <a:cubicBezTo>
                    <a:pt x="1094" y="470"/>
                    <a:pt x="1094" y="440"/>
                    <a:pt x="1074" y="409"/>
                  </a:cubicBezTo>
                  <a:cubicBezTo>
                    <a:pt x="1065" y="400"/>
                    <a:pt x="1052" y="395"/>
                    <a:pt x="1038" y="395"/>
                  </a:cubicBezTo>
                  <a:cubicBezTo>
                    <a:pt x="1021" y="395"/>
                    <a:pt x="1004" y="403"/>
                    <a:pt x="993" y="420"/>
                  </a:cubicBezTo>
                  <a:cubicBezTo>
                    <a:pt x="907" y="506"/>
                    <a:pt x="666" y="702"/>
                    <a:pt x="478" y="702"/>
                  </a:cubicBezTo>
                  <a:cubicBezTo>
                    <a:pt x="445" y="702"/>
                    <a:pt x="414" y="696"/>
                    <a:pt x="385" y="683"/>
                  </a:cubicBezTo>
                  <a:cubicBezTo>
                    <a:pt x="163" y="582"/>
                    <a:pt x="365" y="85"/>
                    <a:pt x="376" y="85"/>
                  </a:cubicBezTo>
                  <a:cubicBezTo>
                    <a:pt x="385" y="55"/>
                    <a:pt x="365" y="15"/>
                    <a:pt x="345" y="4"/>
                  </a:cubicBezTo>
                  <a:cubicBezTo>
                    <a:pt x="337" y="2"/>
                    <a:pt x="329" y="1"/>
                    <a:pt x="321"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24"/>
            <p:cNvSpPr/>
            <p:nvPr/>
          </p:nvSpPr>
          <p:spPr>
            <a:xfrm>
              <a:off x="6198375" y="3622825"/>
              <a:ext cx="23975" cy="18300"/>
            </a:xfrm>
            <a:custGeom>
              <a:avLst/>
              <a:gdLst/>
              <a:ahLst/>
              <a:cxnLst/>
              <a:rect l="l" t="t" r="r" b="b"/>
              <a:pathLst>
                <a:path w="959" h="732" extrusionOk="0">
                  <a:moveTo>
                    <a:pt x="491" y="1"/>
                  </a:moveTo>
                  <a:cubicBezTo>
                    <a:pt x="86" y="1"/>
                    <a:pt x="1" y="731"/>
                    <a:pt x="513" y="731"/>
                  </a:cubicBezTo>
                  <a:cubicBezTo>
                    <a:pt x="516" y="731"/>
                    <a:pt x="520" y="731"/>
                    <a:pt x="523" y="731"/>
                  </a:cubicBezTo>
                  <a:cubicBezTo>
                    <a:pt x="928" y="711"/>
                    <a:pt x="958" y="43"/>
                    <a:pt x="523" y="2"/>
                  </a:cubicBezTo>
                  <a:cubicBezTo>
                    <a:pt x="512" y="1"/>
                    <a:pt x="501" y="1"/>
                    <a:pt x="49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24"/>
            <p:cNvSpPr/>
            <p:nvPr/>
          </p:nvSpPr>
          <p:spPr>
            <a:xfrm>
              <a:off x="6223325" y="3626150"/>
              <a:ext cx="25100" cy="23075"/>
            </a:xfrm>
            <a:custGeom>
              <a:avLst/>
              <a:gdLst/>
              <a:ahLst/>
              <a:cxnLst/>
              <a:rect l="l" t="t" r="r" b="b"/>
              <a:pathLst>
                <a:path w="1004" h="923" extrusionOk="0">
                  <a:moveTo>
                    <a:pt x="354" y="1"/>
                  </a:moveTo>
                  <a:cubicBezTo>
                    <a:pt x="335" y="1"/>
                    <a:pt x="318" y="12"/>
                    <a:pt x="304" y="31"/>
                  </a:cubicBezTo>
                  <a:cubicBezTo>
                    <a:pt x="295" y="52"/>
                    <a:pt x="1" y="558"/>
                    <a:pt x="234" y="821"/>
                  </a:cubicBezTo>
                  <a:cubicBezTo>
                    <a:pt x="284" y="892"/>
                    <a:pt x="365" y="922"/>
                    <a:pt x="446" y="922"/>
                  </a:cubicBezTo>
                  <a:cubicBezTo>
                    <a:pt x="679" y="922"/>
                    <a:pt x="952" y="700"/>
                    <a:pt x="973" y="690"/>
                  </a:cubicBezTo>
                  <a:cubicBezTo>
                    <a:pt x="1003" y="670"/>
                    <a:pt x="1003" y="629"/>
                    <a:pt x="983" y="598"/>
                  </a:cubicBezTo>
                  <a:cubicBezTo>
                    <a:pt x="973" y="588"/>
                    <a:pt x="958" y="583"/>
                    <a:pt x="943" y="583"/>
                  </a:cubicBezTo>
                  <a:cubicBezTo>
                    <a:pt x="928" y="583"/>
                    <a:pt x="912" y="588"/>
                    <a:pt x="902" y="598"/>
                  </a:cubicBezTo>
                  <a:cubicBezTo>
                    <a:pt x="894" y="598"/>
                    <a:pt x="636" y="805"/>
                    <a:pt x="447" y="805"/>
                  </a:cubicBezTo>
                  <a:cubicBezTo>
                    <a:pt x="396" y="805"/>
                    <a:pt x="350" y="790"/>
                    <a:pt x="315" y="751"/>
                  </a:cubicBezTo>
                  <a:cubicBezTo>
                    <a:pt x="183" y="578"/>
                    <a:pt x="335" y="214"/>
                    <a:pt x="406" y="92"/>
                  </a:cubicBezTo>
                  <a:cubicBezTo>
                    <a:pt x="426" y="62"/>
                    <a:pt x="416" y="22"/>
                    <a:pt x="385" y="11"/>
                  </a:cubicBezTo>
                  <a:cubicBezTo>
                    <a:pt x="375" y="4"/>
                    <a:pt x="364" y="1"/>
                    <a:pt x="354"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24"/>
            <p:cNvSpPr/>
            <p:nvPr/>
          </p:nvSpPr>
          <p:spPr>
            <a:xfrm>
              <a:off x="6167400" y="3722600"/>
              <a:ext cx="120000" cy="87950"/>
            </a:xfrm>
            <a:custGeom>
              <a:avLst/>
              <a:gdLst/>
              <a:ahLst/>
              <a:cxnLst/>
              <a:rect l="l" t="t" r="r" b="b"/>
              <a:pathLst>
                <a:path w="4800" h="3518" extrusionOk="0">
                  <a:moveTo>
                    <a:pt x="30" y="1"/>
                  </a:moveTo>
                  <a:lnTo>
                    <a:pt x="30" y="1"/>
                  </a:lnTo>
                  <a:cubicBezTo>
                    <a:pt x="1" y="1438"/>
                    <a:pt x="273" y="2502"/>
                    <a:pt x="273" y="2502"/>
                  </a:cubicBezTo>
                  <a:cubicBezTo>
                    <a:pt x="406" y="2634"/>
                    <a:pt x="2067" y="3517"/>
                    <a:pt x="2401" y="3517"/>
                  </a:cubicBezTo>
                  <a:cubicBezTo>
                    <a:pt x="2425" y="3517"/>
                    <a:pt x="2441" y="3513"/>
                    <a:pt x="2451" y="3504"/>
                  </a:cubicBezTo>
                  <a:cubicBezTo>
                    <a:pt x="2541" y="3413"/>
                    <a:pt x="3635" y="2947"/>
                    <a:pt x="4800" y="1803"/>
                  </a:cubicBezTo>
                  <a:lnTo>
                    <a:pt x="4800" y="1803"/>
                  </a:lnTo>
                  <a:cubicBezTo>
                    <a:pt x="4736" y="1804"/>
                    <a:pt x="4673" y="1805"/>
                    <a:pt x="4610" y="1805"/>
                  </a:cubicBezTo>
                  <a:cubicBezTo>
                    <a:pt x="3712" y="1805"/>
                    <a:pt x="2826" y="1668"/>
                    <a:pt x="1974" y="1337"/>
                  </a:cubicBezTo>
                  <a:cubicBezTo>
                    <a:pt x="1195" y="1044"/>
                    <a:pt x="577" y="568"/>
                    <a:pt x="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24"/>
            <p:cNvSpPr/>
            <p:nvPr/>
          </p:nvSpPr>
          <p:spPr>
            <a:xfrm>
              <a:off x="6079400" y="3768000"/>
              <a:ext cx="180150" cy="138725"/>
            </a:xfrm>
            <a:custGeom>
              <a:avLst/>
              <a:gdLst/>
              <a:ahLst/>
              <a:cxnLst/>
              <a:rect l="l" t="t" r="r" b="b"/>
              <a:pathLst>
                <a:path w="7206" h="5549" extrusionOk="0">
                  <a:moveTo>
                    <a:pt x="3020" y="0"/>
                  </a:moveTo>
                  <a:cubicBezTo>
                    <a:pt x="2778" y="0"/>
                    <a:pt x="2495" y="47"/>
                    <a:pt x="2214" y="200"/>
                  </a:cubicBezTo>
                  <a:cubicBezTo>
                    <a:pt x="1485" y="585"/>
                    <a:pt x="1637" y="1415"/>
                    <a:pt x="1637" y="2214"/>
                  </a:cubicBezTo>
                  <a:cubicBezTo>
                    <a:pt x="1637" y="3015"/>
                    <a:pt x="1181" y="3794"/>
                    <a:pt x="139" y="4108"/>
                  </a:cubicBezTo>
                  <a:cubicBezTo>
                    <a:pt x="1" y="4147"/>
                    <a:pt x="1445" y="5549"/>
                    <a:pt x="3334" y="5549"/>
                  </a:cubicBezTo>
                  <a:cubicBezTo>
                    <a:pt x="3385" y="5549"/>
                    <a:pt x="3437" y="5548"/>
                    <a:pt x="3490" y="5546"/>
                  </a:cubicBezTo>
                  <a:cubicBezTo>
                    <a:pt x="5464" y="5465"/>
                    <a:pt x="6588" y="4331"/>
                    <a:pt x="6892" y="3449"/>
                  </a:cubicBezTo>
                  <a:cubicBezTo>
                    <a:pt x="7206" y="2558"/>
                    <a:pt x="6396" y="1445"/>
                    <a:pt x="6396" y="1445"/>
                  </a:cubicBezTo>
                  <a:cubicBezTo>
                    <a:pt x="6396" y="1445"/>
                    <a:pt x="4837" y="1192"/>
                    <a:pt x="3683" y="119"/>
                  </a:cubicBezTo>
                  <a:cubicBezTo>
                    <a:pt x="3683" y="119"/>
                    <a:pt x="3404" y="0"/>
                    <a:pt x="302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24"/>
            <p:cNvSpPr/>
            <p:nvPr/>
          </p:nvSpPr>
          <p:spPr>
            <a:xfrm>
              <a:off x="6165625" y="3769175"/>
              <a:ext cx="275" cy="25"/>
            </a:xfrm>
            <a:custGeom>
              <a:avLst/>
              <a:gdLst/>
              <a:ahLst/>
              <a:cxnLst/>
              <a:rect l="l" t="t" r="r" b="b"/>
              <a:pathLst>
                <a:path w="11" h="1" extrusionOk="0">
                  <a:moveTo>
                    <a:pt x="0" y="1"/>
                  </a:moveTo>
                  <a:lnTo>
                    <a:pt x="11" y="1"/>
                  </a:lnTo>
                  <a:lnTo>
                    <a:pt x="11" y="1"/>
                  </a:lnTo>
                  <a:close/>
                </a:path>
              </a:pathLst>
            </a:custGeom>
            <a:solidFill>
              <a:srgbClr val="F6B46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24"/>
            <p:cNvSpPr/>
            <p:nvPr/>
          </p:nvSpPr>
          <p:spPr>
            <a:xfrm>
              <a:off x="6141575" y="3769175"/>
              <a:ext cx="28125" cy="48900"/>
            </a:xfrm>
            <a:custGeom>
              <a:avLst/>
              <a:gdLst/>
              <a:ahLst/>
              <a:cxnLst/>
              <a:rect l="l" t="t" r="r" b="b"/>
              <a:pathLst>
                <a:path w="1125" h="1956" extrusionOk="0">
                  <a:moveTo>
                    <a:pt x="962" y="1"/>
                  </a:moveTo>
                  <a:cubicBezTo>
                    <a:pt x="548" y="295"/>
                    <a:pt x="253" y="700"/>
                    <a:pt x="122" y="1236"/>
                  </a:cubicBezTo>
                  <a:cubicBezTo>
                    <a:pt x="62" y="1469"/>
                    <a:pt x="21" y="1712"/>
                    <a:pt x="1" y="1955"/>
                  </a:cubicBezTo>
                  <a:cubicBezTo>
                    <a:pt x="224" y="1236"/>
                    <a:pt x="588" y="567"/>
                    <a:pt x="1124" y="41"/>
                  </a:cubicBezTo>
                  <a:cubicBezTo>
                    <a:pt x="1084" y="31"/>
                    <a:pt x="1034" y="21"/>
                    <a:pt x="973"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24"/>
            <p:cNvSpPr/>
            <p:nvPr/>
          </p:nvSpPr>
          <p:spPr>
            <a:xfrm>
              <a:off x="6185875" y="3782325"/>
              <a:ext cx="3325" cy="2050"/>
            </a:xfrm>
            <a:custGeom>
              <a:avLst/>
              <a:gdLst/>
              <a:ahLst/>
              <a:cxnLst/>
              <a:rect l="l" t="t" r="r" b="b"/>
              <a:pathLst>
                <a:path w="133" h="82" extrusionOk="0">
                  <a:moveTo>
                    <a:pt x="0" y="1"/>
                  </a:moveTo>
                  <a:lnTo>
                    <a:pt x="0" y="1"/>
                  </a:lnTo>
                  <a:cubicBezTo>
                    <a:pt x="51" y="32"/>
                    <a:pt x="92" y="52"/>
                    <a:pt x="132" y="82"/>
                  </a:cubicBezTo>
                  <a:lnTo>
                    <a:pt x="132" y="82"/>
                  </a:lnTo>
                  <a:cubicBezTo>
                    <a:pt x="92" y="52"/>
                    <a:pt x="51" y="32"/>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24"/>
            <p:cNvSpPr/>
            <p:nvPr/>
          </p:nvSpPr>
          <p:spPr>
            <a:xfrm>
              <a:off x="6155500" y="3782325"/>
              <a:ext cx="33700" cy="69400"/>
            </a:xfrm>
            <a:custGeom>
              <a:avLst/>
              <a:gdLst/>
              <a:ahLst/>
              <a:cxnLst/>
              <a:rect l="l" t="t" r="r" b="b"/>
              <a:pathLst>
                <a:path w="1348" h="2776" extrusionOk="0">
                  <a:moveTo>
                    <a:pt x="1215" y="1"/>
                  </a:moveTo>
                  <a:cubicBezTo>
                    <a:pt x="436" y="689"/>
                    <a:pt x="92" y="1722"/>
                    <a:pt x="0" y="2775"/>
                  </a:cubicBezTo>
                  <a:cubicBezTo>
                    <a:pt x="304" y="2512"/>
                    <a:pt x="567" y="2188"/>
                    <a:pt x="770" y="1823"/>
                  </a:cubicBezTo>
                  <a:cubicBezTo>
                    <a:pt x="1073" y="1287"/>
                    <a:pt x="1246" y="689"/>
                    <a:pt x="1347" y="82"/>
                  </a:cubicBezTo>
                  <a:cubicBezTo>
                    <a:pt x="1307" y="52"/>
                    <a:pt x="1266" y="32"/>
                    <a:pt x="1215"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24"/>
            <p:cNvSpPr/>
            <p:nvPr/>
          </p:nvSpPr>
          <p:spPr>
            <a:xfrm>
              <a:off x="6235750" y="3803350"/>
              <a:ext cx="3550" cy="775"/>
            </a:xfrm>
            <a:custGeom>
              <a:avLst/>
              <a:gdLst/>
              <a:ahLst/>
              <a:cxnLst/>
              <a:rect l="l" t="t" r="r" b="b"/>
              <a:pathLst>
                <a:path w="142" h="31" extrusionOk="0">
                  <a:moveTo>
                    <a:pt x="0" y="1"/>
                  </a:moveTo>
                  <a:lnTo>
                    <a:pt x="0" y="1"/>
                  </a:lnTo>
                  <a:cubicBezTo>
                    <a:pt x="81" y="21"/>
                    <a:pt x="131" y="31"/>
                    <a:pt x="142" y="31"/>
                  </a:cubicBezTo>
                  <a:cubicBezTo>
                    <a:pt x="131" y="31"/>
                    <a:pt x="81" y="21"/>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24"/>
            <p:cNvSpPr/>
            <p:nvPr/>
          </p:nvSpPr>
          <p:spPr>
            <a:xfrm>
              <a:off x="6209150" y="3803350"/>
              <a:ext cx="33450" cy="44575"/>
            </a:xfrm>
            <a:custGeom>
              <a:avLst/>
              <a:gdLst/>
              <a:ahLst/>
              <a:cxnLst/>
              <a:rect l="l" t="t" r="r" b="b"/>
              <a:pathLst>
                <a:path w="1338" h="1783" extrusionOk="0">
                  <a:moveTo>
                    <a:pt x="1064" y="1"/>
                  </a:moveTo>
                  <a:cubicBezTo>
                    <a:pt x="862" y="658"/>
                    <a:pt x="477" y="1256"/>
                    <a:pt x="1" y="1783"/>
                  </a:cubicBezTo>
                  <a:cubicBezTo>
                    <a:pt x="153" y="1682"/>
                    <a:pt x="304" y="1560"/>
                    <a:pt x="457" y="1448"/>
                  </a:cubicBezTo>
                  <a:cubicBezTo>
                    <a:pt x="862" y="1094"/>
                    <a:pt x="1175" y="699"/>
                    <a:pt x="1337" y="233"/>
                  </a:cubicBezTo>
                  <a:cubicBezTo>
                    <a:pt x="1256" y="102"/>
                    <a:pt x="1206" y="31"/>
                    <a:pt x="1206" y="31"/>
                  </a:cubicBezTo>
                  <a:cubicBezTo>
                    <a:pt x="1195" y="31"/>
                    <a:pt x="1145" y="21"/>
                    <a:pt x="1064"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24"/>
            <p:cNvSpPr/>
            <p:nvPr/>
          </p:nvSpPr>
          <p:spPr>
            <a:xfrm>
              <a:off x="6207625" y="3794250"/>
              <a:ext cx="8650" cy="3300"/>
            </a:xfrm>
            <a:custGeom>
              <a:avLst/>
              <a:gdLst/>
              <a:ahLst/>
              <a:cxnLst/>
              <a:rect l="l" t="t" r="r" b="b"/>
              <a:pathLst>
                <a:path w="346" h="132" extrusionOk="0">
                  <a:moveTo>
                    <a:pt x="1" y="0"/>
                  </a:moveTo>
                  <a:lnTo>
                    <a:pt x="1" y="0"/>
                  </a:lnTo>
                  <a:cubicBezTo>
                    <a:pt x="122" y="50"/>
                    <a:pt x="234" y="91"/>
                    <a:pt x="345" y="131"/>
                  </a:cubicBezTo>
                  <a:lnTo>
                    <a:pt x="345" y="131"/>
                  </a:lnTo>
                  <a:cubicBezTo>
                    <a:pt x="234" y="91"/>
                    <a:pt x="122" y="50"/>
                    <a:pt x="1" y="0"/>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24"/>
            <p:cNvSpPr/>
            <p:nvPr/>
          </p:nvSpPr>
          <p:spPr>
            <a:xfrm>
              <a:off x="6195250" y="3794250"/>
              <a:ext cx="21025" cy="38500"/>
            </a:xfrm>
            <a:custGeom>
              <a:avLst/>
              <a:gdLst/>
              <a:ahLst/>
              <a:cxnLst/>
              <a:rect l="l" t="t" r="r" b="b"/>
              <a:pathLst>
                <a:path w="841" h="1540" extrusionOk="0">
                  <a:moveTo>
                    <a:pt x="496" y="0"/>
                  </a:moveTo>
                  <a:cubicBezTo>
                    <a:pt x="395" y="527"/>
                    <a:pt x="233" y="1043"/>
                    <a:pt x="0" y="1539"/>
                  </a:cubicBezTo>
                  <a:cubicBezTo>
                    <a:pt x="365" y="1124"/>
                    <a:pt x="678" y="648"/>
                    <a:pt x="840" y="131"/>
                  </a:cubicBezTo>
                  <a:cubicBezTo>
                    <a:pt x="729" y="91"/>
                    <a:pt x="617" y="50"/>
                    <a:pt x="496" y="0"/>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24"/>
            <p:cNvSpPr/>
            <p:nvPr/>
          </p:nvSpPr>
          <p:spPr>
            <a:xfrm>
              <a:off x="6082100" y="3837275"/>
              <a:ext cx="101525" cy="67850"/>
            </a:xfrm>
            <a:custGeom>
              <a:avLst/>
              <a:gdLst/>
              <a:ahLst/>
              <a:cxnLst/>
              <a:rect l="l" t="t" r="r" b="b"/>
              <a:pathLst>
                <a:path w="4061" h="2714" extrusionOk="0">
                  <a:moveTo>
                    <a:pt x="1914" y="1"/>
                  </a:moveTo>
                  <a:cubicBezTo>
                    <a:pt x="1752" y="1"/>
                    <a:pt x="1539" y="233"/>
                    <a:pt x="1357" y="435"/>
                  </a:cubicBezTo>
                  <a:cubicBezTo>
                    <a:pt x="972" y="861"/>
                    <a:pt x="830" y="1104"/>
                    <a:pt x="112" y="1337"/>
                  </a:cubicBezTo>
                  <a:cubicBezTo>
                    <a:pt x="0" y="1377"/>
                    <a:pt x="709" y="2086"/>
                    <a:pt x="1721" y="2430"/>
                  </a:cubicBezTo>
                  <a:cubicBezTo>
                    <a:pt x="2481" y="2683"/>
                    <a:pt x="3089" y="2714"/>
                    <a:pt x="3382" y="2714"/>
                  </a:cubicBezTo>
                  <a:lnTo>
                    <a:pt x="3554" y="2714"/>
                  </a:lnTo>
                  <a:cubicBezTo>
                    <a:pt x="3615" y="2714"/>
                    <a:pt x="4060" y="2309"/>
                    <a:pt x="3737" y="2248"/>
                  </a:cubicBezTo>
                  <a:cubicBezTo>
                    <a:pt x="3685" y="2238"/>
                    <a:pt x="3625" y="2228"/>
                    <a:pt x="3564" y="2228"/>
                  </a:cubicBezTo>
                  <a:cubicBezTo>
                    <a:pt x="3473" y="2228"/>
                    <a:pt x="3382" y="2238"/>
                    <a:pt x="3291" y="2248"/>
                  </a:cubicBezTo>
                  <a:cubicBezTo>
                    <a:pt x="3199" y="2248"/>
                    <a:pt x="3118" y="2258"/>
                    <a:pt x="3058" y="2258"/>
                  </a:cubicBezTo>
                  <a:cubicBezTo>
                    <a:pt x="2947" y="2258"/>
                    <a:pt x="2875" y="2238"/>
                    <a:pt x="2916" y="2157"/>
                  </a:cubicBezTo>
                  <a:cubicBezTo>
                    <a:pt x="3017" y="1965"/>
                    <a:pt x="3564" y="1812"/>
                    <a:pt x="3554" y="1479"/>
                  </a:cubicBezTo>
                  <a:cubicBezTo>
                    <a:pt x="3554" y="1387"/>
                    <a:pt x="3503" y="1357"/>
                    <a:pt x="3422" y="1357"/>
                  </a:cubicBezTo>
                  <a:cubicBezTo>
                    <a:pt x="3321" y="1357"/>
                    <a:pt x="3179" y="1418"/>
                    <a:pt x="3028" y="1479"/>
                  </a:cubicBezTo>
                  <a:cubicBezTo>
                    <a:pt x="2886" y="1529"/>
                    <a:pt x="2734" y="1590"/>
                    <a:pt x="2632" y="1590"/>
                  </a:cubicBezTo>
                  <a:cubicBezTo>
                    <a:pt x="2592" y="1590"/>
                    <a:pt x="2551" y="1580"/>
                    <a:pt x="2531" y="1560"/>
                  </a:cubicBezTo>
                  <a:cubicBezTo>
                    <a:pt x="2339" y="1387"/>
                    <a:pt x="2875" y="1054"/>
                    <a:pt x="2673" y="861"/>
                  </a:cubicBezTo>
                  <a:cubicBezTo>
                    <a:pt x="2632" y="831"/>
                    <a:pt x="2592" y="820"/>
                    <a:pt x="2542" y="820"/>
                  </a:cubicBezTo>
                  <a:cubicBezTo>
                    <a:pt x="2441" y="820"/>
                    <a:pt x="2319" y="871"/>
                    <a:pt x="2207" y="921"/>
                  </a:cubicBezTo>
                  <a:cubicBezTo>
                    <a:pt x="2096" y="973"/>
                    <a:pt x="1984" y="1023"/>
                    <a:pt x="1914" y="1023"/>
                  </a:cubicBezTo>
                  <a:cubicBezTo>
                    <a:pt x="1883" y="1023"/>
                    <a:pt x="1863" y="1013"/>
                    <a:pt x="1843" y="993"/>
                  </a:cubicBezTo>
                  <a:cubicBezTo>
                    <a:pt x="1701" y="871"/>
                    <a:pt x="2218" y="345"/>
                    <a:pt x="2056" y="91"/>
                  </a:cubicBezTo>
                  <a:cubicBezTo>
                    <a:pt x="2015" y="30"/>
                    <a:pt x="1964" y="1"/>
                    <a:pt x="1914" y="1"/>
                  </a:cubicBezTo>
                  <a:close/>
                </a:path>
              </a:pathLst>
            </a:custGeom>
            <a:solidFill>
              <a:srgbClr val="F7B64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24"/>
            <p:cNvSpPr/>
            <p:nvPr/>
          </p:nvSpPr>
          <p:spPr>
            <a:xfrm>
              <a:off x="6077300" y="3839450"/>
              <a:ext cx="100500" cy="69250"/>
            </a:xfrm>
            <a:custGeom>
              <a:avLst/>
              <a:gdLst/>
              <a:ahLst/>
              <a:cxnLst/>
              <a:rect l="l" t="t" r="r" b="b"/>
              <a:pathLst>
                <a:path w="4020" h="2770" extrusionOk="0">
                  <a:moveTo>
                    <a:pt x="1961" y="0"/>
                  </a:moveTo>
                  <a:cubicBezTo>
                    <a:pt x="1802" y="0"/>
                    <a:pt x="1583" y="216"/>
                    <a:pt x="1397" y="409"/>
                  </a:cubicBezTo>
                  <a:cubicBezTo>
                    <a:pt x="992" y="814"/>
                    <a:pt x="840" y="1057"/>
                    <a:pt x="111" y="1260"/>
                  </a:cubicBezTo>
                  <a:cubicBezTo>
                    <a:pt x="0" y="1300"/>
                    <a:pt x="678" y="2029"/>
                    <a:pt x="1681" y="2414"/>
                  </a:cubicBezTo>
                  <a:cubicBezTo>
                    <a:pt x="2548" y="2747"/>
                    <a:pt x="3233" y="2769"/>
                    <a:pt x="3442" y="2769"/>
                  </a:cubicBezTo>
                  <a:cubicBezTo>
                    <a:pt x="3474" y="2769"/>
                    <a:pt x="3495" y="2769"/>
                    <a:pt x="3503" y="2769"/>
                  </a:cubicBezTo>
                  <a:cubicBezTo>
                    <a:pt x="3553" y="2769"/>
                    <a:pt x="4019" y="2384"/>
                    <a:pt x="3706" y="2313"/>
                  </a:cubicBezTo>
                  <a:cubicBezTo>
                    <a:pt x="3629" y="2294"/>
                    <a:pt x="3537" y="2288"/>
                    <a:pt x="3443" y="2288"/>
                  </a:cubicBezTo>
                  <a:cubicBezTo>
                    <a:pt x="3312" y="2288"/>
                    <a:pt x="3177" y="2299"/>
                    <a:pt x="3071" y="2299"/>
                  </a:cubicBezTo>
                  <a:cubicBezTo>
                    <a:pt x="2930" y="2299"/>
                    <a:pt x="2841" y="2280"/>
                    <a:pt x="2885" y="2191"/>
                  </a:cubicBezTo>
                  <a:cubicBezTo>
                    <a:pt x="2997" y="1999"/>
                    <a:pt x="3553" y="1878"/>
                    <a:pt x="3553" y="1543"/>
                  </a:cubicBezTo>
                  <a:cubicBezTo>
                    <a:pt x="3553" y="1449"/>
                    <a:pt x="3500" y="1416"/>
                    <a:pt x="3416" y="1416"/>
                  </a:cubicBezTo>
                  <a:cubicBezTo>
                    <a:pt x="3215" y="1416"/>
                    <a:pt x="2840" y="1610"/>
                    <a:pt x="2633" y="1610"/>
                  </a:cubicBezTo>
                  <a:cubicBezTo>
                    <a:pt x="2585" y="1610"/>
                    <a:pt x="2546" y="1600"/>
                    <a:pt x="2521" y="1574"/>
                  </a:cubicBezTo>
                  <a:cubicBezTo>
                    <a:pt x="2338" y="1392"/>
                    <a:pt x="2885" y="1077"/>
                    <a:pt x="2693" y="886"/>
                  </a:cubicBezTo>
                  <a:cubicBezTo>
                    <a:pt x="2655" y="849"/>
                    <a:pt x="2607" y="835"/>
                    <a:pt x="2553" y="835"/>
                  </a:cubicBezTo>
                  <a:cubicBezTo>
                    <a:pt x="2360" y="835"/>
                    <a:pt x="2090" y="1016"/>
                    <a:pt x="1941" y="1016"/>
                  </a:cubicBezTo>
                  <a:cubicBezTo>
                    <a:pt x="1909" y="1016"/>
                    <a:pt x="1882" y="1007"/>
                    <a:pt x="1863" y="987"/>
                  </a:cubicBezTo>
                  <a:cubicBezTo>
                    <a:pt x="1721" y="855"/>
                    <a:pt x="2257" y="348"/>
                    <a:pt x="2106" y="96"/>
                  </a:cubicBezTo>
                  <a:cubicBezTo>
                    <a:pt x="2068" y="29"/>
                    <a:pt x="2019" y="0"/>
                    <a:pt x="1961"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24"/>
            <p:cNvSpPr/>
            <p:nvPr/>
          </p:nvSpPr>
          <p:spPr>
            <a:xfrm>
              <a:off x="6081350" y="3870675"/>
              <a:ext cx="96450" cy="38025"/>
            </a:xfrm>
            <a:custGeom>
              <a:avLst/>
              <a:gdLst/>
              <a:ahLst/>
              <a:cxnLst/>
              <a:rect l="l" t="t" r="r" b="b"/>
              <a:pathLst>
                <a:path w="3858" h="1521" extrusionOk="0">
                  <a:moveTo>
                    <a:pt x="2440" y="1"/>
                  </a:moveTo>
                  <a:cubicBezTo>
                    <a:pt x="2217" y="62"/>
                    <a:pt x="1994" y="112"/>
                    <a:pt x="1762" y="152"/>
                  </a:cubicBezTo>
                  <a:cubicBezTo>
                    <a:pt x="1460" y="201"/>
                    <a:pt x="1141" y="235"/>
                    <a:pt x="823" y="235"/>
                  </a:cubicBezTo>
                  <a:cubicBezTo>
                    <a:pt x="544" y="235"/>
                    <a:pt x="265" y="209"/>
                    <a:pt x="0" y="143"/>
                  </a:cubicBezTo>
                  <a:lnTo>
                    <a:pt x="0" y="143"/>
                  </a:lnTo>
                  <a:cubicBezTo>
                    <a:pt x="182" y="375"/>
                    <a:pt x="759" y="872"/>
                    <a:pt x="1519" y="1165"/>
                  </a:cubicBezTo>
                  <a:cubicBezTo>
                    <a:pt x="2386" y="1498"/>
                    <a:pt x="3071" y="1520"/>
                    <a:pt x="3280" y="1520"/>
                  </a:cubicBezTo>
                  <a:cubicBezTo>
                    <a:pt x="3312" y="1520"/>
                    <a:pt x="3333" y="1520"/>
                    <a:pt x="3341" y="1520"/>
                  </a:cubicBezTo>
                  <a:cubicBezTo>
                    <a:pt x="3391" y="1520"/>
                    <a:pt x="3857" y="1135"/>
                    <a:pt x="3544" y="1064"/>
                  </a:cubicBezTo>
                  <a:cubicBezTo>
                    <a:pt x="3467" y="1045"/>
                    <a:pt x="3375" y="1039"/>
                    <a:pt x="3281" y="1039"/>
                  </a:cubicBezTo>
                  <a:cubicBezTo>
                    <a:pt x="3150" y="1039"/>
                    <a:pt x="3015" y="1050"/>
                    <a:pt x="2909" y="1050"/>
                  </a:cubicBezTo>
                  <a:cubicBezTo>
                    <a:pt x="2768" y="1050"/>
                    <a:pt x="2679" y="1031"/>
                    <a:pt x="2723" y="942"/>
                  </a:cubicBezTo>
                  <a:cubicBezTo>
                    <a:pt x="2835" y="750"/>
                    <a:pt x="3391" y="629"/>
                    <a:pt x="3391" y="294"/>
                  </a:cubicBezTo>
                  <a:cubicBezTo>
                    <a:pt x="3391" y="200"/>
                    <a:pt x="3338" y="167"/>
                    <a:pt x="3254" y="167"/>
                  </a:cubicBezTo>
                  <a:cubicBezTo>
                    <a:pt x="3053" y="167"/>
                    <a:pt x="2678" y="361"/>
                    <a:pt x="2471" y="361"/>
                  </a:cubicBezTo>
                  <a:cubicBezTo>
                    <a:pt x="2423" y="361"/>
                    <a:pt x="2384" y="351"/>
                    <a:pt x="2359" y="325"/>
                  </a:cubicBezTo>
                  <a:cubicBezTo>
                    <a:pt x="2278" y="244"/>
                    <a:pt x="2359" y="122"/>
                    <a:pt x="2440"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24"/>
            <p:cNvSpPr/>
            <p:nvPr/>
          </p:nvSpPr>
          <p:spPr>
            <a:xfrm>
              <a:off x="6189425" y="3802550"/>
              <a:ext cx="265550" cy="218550"/>
            </a:xfrm>
            <a:custGeom>
              <a:avLst/>
              <a:gdLst/>
              <a:ahLst/>
              <a:cxnLst/>
              <a:rect l="l" t="t" r="r" b="b"/>
              <a:pathLst>
                <a:path w="10622" h="8742" extrusionOk="0">
                  <a:moveTo>
                    <a:pt x="7745" y="3961"/>
                  </a:moveTo>
                  <a:cubicBezTo>
                    <a:pt x="7745" y="3961"/>
                    <a:pt x="7746" y="3961"/>
                    <a:pt x="7746" y="3961"/>
                  </a:cubicBezTo>
                  <a:cubicBezTo>
                    <a:pt x="7776" y="3991"/>
                    <a:pt x="7270" y="6472"/>
                    <a:pt x="7240" y="6492"/>
                  </a:cubicBezTo>
                  <a:cubicBezTo>
                    <a:pt x="7239" y="6493"/>
                    <a:pt x="7239" y="6493"/>
                    <a:pt x="7237" y="6493"/>
                  </a:cubicBezTo>
                  <a:cubicBezTo>
                    <a:pt x="7146" y="6493"/>
                    <a:pt x="4698" y="5833"/>
                    <a:pt x="4708" y="5763"/>
                  </a:cubicBezTo>
                  <a:cubicBezTo>
                    <a:pt x="4718" y="5723"/>
                    <a:pt x="7675" y="3961"/>
                    <a:pt x="7745" y="3961"/>
                  </a:cubicBezTo>
                  <a:close/>
                  <a:moveTo>
                    <a:pt x="10525" y="0"/>
                  </a:moveTo>
                  <a:cubicBezTo>
                    <a:pt x="10248" y="0"/>
                    <a:pt x="51" y="6079"/>
                    <a:pt x="31" y="6239"/>
                  </a:cubicBezTo>
                  <a:cubicBezTo>
                    <a:pt x="0" y="6458"/>
                    <a:pt x="8432" y="8742"/>
                    <a:pt x="8759" y="8742"/>
                  </a:cubicBezTo>
                  <a:cubicBezTo>
                    <a:pt x="8764" y="8742"/>
                    <a:pt x="8767" y="8741"/>
                    <a:pt x="8768" y="8740"/>
                  </a:cubicBezTo>
                  <a:cubicBezTo>
                    <a:pt x="8849" y="8679"/>
                    <a:pt x="10621" y="114"/>
                    <a:pt x="10530" y="2"/>
                  </a:cubicBezTo>
                  <a:cubicBezTo>
                    <a:pt x="10529" y="1"/>
                    <a:pt x="10527" y="0"/>
                    <a:pt x="1052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24"/>
            <p:cNvSpPr/>
            <p:nvPr/>
          </p:nvSpPr>
          <p:spPr>
            <a:xfrm>
              <a:off x="6189425" y="3885100"/>
              <a:ext cx="222750" cy="136000"/>
            </a:xfrm>
            <a:custGeom>
              <a:avLst/>
              <a:gdLst/>
              <a:ahLst/>
              <a:cxnLst/>
              <a:rect l="l" t="t" r="r" b="b"/>
              <a:pathLst>
                <a:path w="8910" h="5440" extrusionOk="0">
                  <a:moveTo>
                    <a:pt x="4779" y="1"/>
                  </a:moveTo>
                  <a:cubicBezTo>
                    <a:pt x="2339" y="1449"/>
                    <a:pt x="40" y="2856"/>
                    <a:pt x="31" y="2937"/>
                  </a:cubicBezTo>
                  <a:cubicBezTo>
                    <a:pt x="0" y="3156"/>
                    <a:pt x="8432" y="5440"/>
                    <a:pt x="8759" y="5440"/>
                  </a:cubicBezTo>
                  <a:cubicBezTo>
                    <a:pt x="8764" y="5440"/>
                    <a:pt x="8767" y="5439"/>
                    <a:pt x="8768" y="5438"/>
                  </a:cubicBezTo>
                  <a:cubicBezTo>
                    <a:pt x="8779" y="5428"/>
                    <a:pt x="8829" y="5225"/>
                    <a:pt x="8910" y="4881"/>
                  </a:cubicBezTo>
                  <a:cubicBezTo>
                    <a:pt x="8323" y="4334"/>
                    <a:pt x="7786" y="3737"/>
                    <a:pt x="7260" y="3130"/>
                  </a:cubicBezTo>
                  <a:cubicBezTo>
                    <a:pt x="7249" y="3170"/>
                    <a:pt x="7240" y="3190"/>
                    <a:pt x="7240" y="3190"/>
                  </a:cubicBezTo>
                  <a:cubicBezTo>
                    <a:pt x="7239" y="3191"/>
                    <a:pt x="7239" y="3191"/>
                    <a:pt x="7237" y="3191"/>
                  </a:cubicBezTo>
                  <a:cubicBezTo>
                    <a:pt x="7146" y="3191"/>
                    <a:pt x="4698" y="2531"/>
                    <a:pt x="4708" y="2461"/>
                  </a:cubicBezTo>
                  <a:cubicBezTo>
                    <a:pt x="4718" y="2441"/>
                    <a:pt x="5336" y="2056"/>
                    <a:pt x="6025" y="1651"/>
                  </a:cubicBezTo>
                  <a:cubicBezTo>
                    <a:pt x="5579" y="1125"/>
                    <a:pt x="5154" y="578"/>
                    <a:pt x="477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24"/>
            <p:cNvSpPr/>
            <p:nvPr/>
          </p:nvSpPr>
          <p:spPr>
            <a:xfrm>
              <a:off x="5998400" y="3431525"/>
              <a:ext cx="151725" cy="143175"/>
            </a:xfrm>
            <a:custGeom>
              <a:avLst/>
              <a:gdLst/>
              <a:ahLst/>
              <a:cxnLst/>
              <a:rect l="l" t="t" r="r" b="b"/>
              <a:pathLst>
                <a:path w="6069" h="5727" extrusionOk="0">
                  <a:moveTo>
                    <a:pt x="1323" y="0"/>
                  </a:moveTo>
                  <a:cubicBezTo>
                    <a:pt x="761" y="0"/>
                    <a:pt x="80" y="639"/>
                    <a:pt x="351" y="1225"/>
                  </a:cubicBezTo>
                  <a:cubicBezTo>
                    <a:pt x="544" y="1651"/>
                    <a:pt x="938" y="1833"/>
                    <a:pt x="1202" y="1914"/>
                  </a:cubicBezTo>
                  <a:cubicBezTo>
                    <a:pt x="695" y="2369"/>
                    <a:pt x="290" y="2764"/>
                    <a:pt x="270" y="2835"/>
                  </a:cubicBezTo>
                  <a:cubicBezTo>
                    <a:pt x="260" y="2896"/>
                    <a:pt x="635" y="3331"/>
                    <a:pt x="1100" y="3858"/>
                  </a:cubicBezTo>
                  <a:cubicBezTo>
                    <a:pt x="827" y="3919"/>
                    <a:pt x="371" y="4070"/>
                    <a:pt x="209" y="4465"/>
                  </a:cubicBezTo>
                  <a:cubicBezTo>
                    <a:pt x="1" y="4961"/>
                    <a:pt x="547" y="5726"/>
                    <a:pt x="1129" y="5726"/>
                  </a:cubicBezTo>
                  <a:cubicBezTo>
                    <a:pt x="1224" y="5726"/>
                    <a:pt x="1321" y="5706"/>
                    <a:pt x="1415" y="5660"/>
                  </a:cubicBezTo>
                  <a:cubicBezTo>
                    <a:pt x="1799" y="5467"/>
                    <a:pt x="1971" y="5123"/>
                    <a:pt x="2063" y="4860"/>
                  </a:cubicBezTo>
                  <a:cubicBezTo>
                    <a:pt x="2522" y="5329"/>
                    <a:pt x="2912" y="5690"/>
                    <a:pt x="3010" y="5690"/>
                  </a:cubicBezTo>
                  <a:cubicBezTo>
                    <a:pt x="3012" y="5690"/>
                    <a:pt x="3013" y="5690"/>
                    <a:pt x="3014" y="5690"/>
                  </a:cubicBezTo>
                  <a:cubicBezTo>
                    <a:pt x="3095" y="5680"/>
                    <a:pt x="3480" y="5366"/>
                    <a:pt x="3935" y="4951"/>
                  </a:cubicBezTo>
                  <a:cubicBezTo>
                    <a:pt x="3692" y="4870"/>
                    <a:pt x="3348" y="4698"/>
                    <a:pt x="3176" y="4324"/>
                  </a:cubicBezTo>
                  <a:cubicBezTo>
                    <a:pt x="2913" y="3770"/>
                    <a:pt x="3562" y="3164"/>
                    <a:pt x="4089" y="3164"/>
                  </a:cubicBezTo>
                  <a:cubicBezTo>
                    <a:pt x="4170" y="3164"/>
                    <a:pt x="4248" y="3179"/>
                    <a:pt x="4320" y="3210"/>
                  </a:cubicBezTo>
                  <a:cubicBezTo>
                    <a:pt x="4695" y="3372"/>
                    <a:pt x="4826" y="3807"/>
                    <a:pt x="4877" y="4070"/>
                  </a:cubicBezTo>
                  <a:cubicBezTo>
                    <a:pt x="5393" y="3564"/>
                    <a:pt x="5809" y="3118"/>
                    <a:pt x="5798" y="3048"/>
                  </a:cubicBezTo>
                  <a:cubicBezTo>
                    <a:pt x="5798" y="2977"/>
                    <a:pt x="5454" y="2592"/>
                    <a:pt x="5008" y="2116"/>
                  </a:cubicBezTo>
                  <a:cubicBezTo>
                    <a:pt x="5282" y="2065"/>
                    <a:pt x="5647" y="1934"/>
                    <a:pt x="5809" y="1610"/>
                  </a:cubicBezTo>
                  <a:cubicBezTo>
                    <a:pt x="6068" y="1126"/>
                    <a:pt x="5559" y="278"/>
                    <a:pt x="4955" y="278"/>
                  </a:cubicBezTo>
                  <a:cubicBezTo>
                    <a:pt x="4876" y="278"/>
                    <a:pt x="4796" y="292"/>
                    <a:pt x="4715" y="324"/>
                  </a:cubicBezTo>
                  <a:cubicBezTo>
                    <a:pt x="4300" y="476"/>
                    <a:pt x="4088" y="830"/>
                    <a:pt x="3986" y="1084"/>
                  </a:cubicBezTo>
                  <a:cubicBezTo>
                    <a:pt x="3543" y="640"/>
                    <a:pt x="3167" y="303"/>
                    <a:pt x="3091" y="303"/>
                  </a:cubicBezTo>
                  <a:cubicBezTo>
                    <a:pt x="3088" y="303"/>
                    <a:pt x="3086" y="303"/>
                    <a:pt x="3085" y="304"/>
                  </a:cubicBezTo>
                  <a:cubicBezTo>
                    <a:pt x="3035" y="324"/>
                    <a:pt x="2639" y="648"/>
                    <a:pt x="2174" y="1053"/>
                  </a:cubicBezTo>
                  <a:cubicBezTo>
                    <a:pt x="2144" y="810"/>
                    <a:pt x="2012" y="243"/>
                    <a:pt x="1577" y="51"/>
                  </a:cubicBezTo>
                  <a:cubicBezTo>
                    <a:pt x="1498" y="16"/>
                    <a:pt x="1412" y="0"/>
                    <a:pt x="132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24"/>
            <p:cNvSpPr/>
            <p:nvPr/>
          </p:nvSpPr>
          <p:spPr>
            <a:xfrm>
              <a:off x="5998400" y="3438850"/>
              <a:ext cx="98400" cy="135850"/>
            </a:xfrm>
            <a:custGeom>
              <a:avLst/>
              <a:gdLst/>
              <a:ahLst/>
              <a:cxnLst/>
              <a:rect l="l" t="t" r="r" b="b"/>
              <a:pathLst>
                <a:path w="3936" h="5434" extrusionOk="0">
                  <a:moveTo>
                    <a:pt x="635" y="1"/>
                  </a:moveTo>
                  <a:cubicBezTo>
                    <a:pt x="362" y="233"/>
                    <a:pt x="189" y="598"/>
                    <a:pt x="351" y="932"/>
                  </a:cubicBezTo>
                  <a:cubicBezTo>
                    <a:pt x="544" y="1358"/>
                    <a:pt x="938" y="1540"/>
                    <a:pt x="1202" y="1621"/>
                  </a:cubicBezTo>
                  <a:cubicBezTo>
                    <a:pt x="695" y="2076"/>
                    <a:pt x="290" y="2471"/>
                    <a:pt x="270" y="2542"/>
                  </a:cubicBezTo>
                  <a:cubicBezTo>
                    <a:pt x="260" y="2603"/>
                    <a:pt x="635" y="3038"/>
                    <a:pt x="1100" y="3565"/>
                  </a:cubicBezTo>
                  <a:cubicBezTo>
                    <a:pt x="827" y="3626"/>
                    <a:pt x="371" y="3777"/>
                    <a:pt x="209" y="4172"/>
                  </a:cubicBezTo>
                  <a:cubicBezTo>
                    <a:pt x="1" y="4668"/>
                    <a:pt x="547" y="5433"/>
                    <a:pt x="1129" y="5433"/>
                  </a:cubicBezTo>
                  <a:cubicBezTo>
                    <a:pt x="1224" y="5433"/>
                    <a:pt x="1321" y="5413"/>
                    <a:pt x="1415" y="5367"/>
                  </a:cubicBezTo>
                  <a:cubicBezTo>
                    <a:pt x="1799" y="5174"/>
                    <a:pt x="1971" y="4830"/>
                    <a:pt x="2063" y="4567"/>
                  </a:cubicBezTo>
                  <a:cubicBezTo>
                    <a:pt x="2522" y="5036"/>
                    <a:pt x="2912" y="5397"/>
                    <a:pt x="3010" y="5397"/>
                  </a:cubicBezTo>
                  <a:cubicBezTo>
                    <a:pt x="3012" y="5397"/>
                    <a:pt x="3013" y="5397"/>
                    <a:pt x="3014" y="5397"/>
                  </a:cubicBezTo>
                  <a:cubicBezTo>
                    <a:pt x="3095" y="5387"/>
                    <a:pt x="3480" y="5073"/>
                    <a:pt x="3935" y="4658"/>
                  </a:cubicBezTo>
                  <a:cubicBezTo>
                    <a:pt x="3692" y="4577"/>
                    <a:pt x="3348" y="4405"/>
                    <a:pt x="3176" y="4031"/>
                  </a:cubicBezTo>
                  <a:cubicBezTo>
                    <a:pt x="2963" y="3585"/>
                    <a:pt x="3348" y="3099"/>
                    <a:pt x="3784" y="2937"/>
                  </a:cubicBezTo>
                  <a:cubicBezTo>
                    <a:pt x="2579" y="2147"/>
                    <a:pt x="1505" y="1165"/>
                    <a:pt x="63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24"/>
            <p:cNvSpPr/>
            <p:nvPr/>
          </p:nvSpPr>
          <p:spPr>
            <a:xfrm>
              <a:off x="6118800" y="3527450"/>
              <a:ext cx="4825" cy="5850"/>
            </a:xfrm>
            <a:custGeom>
              <a:avLst/>
              <a:gdLst/>
              <a:ahLst/>
              <a:cxnLst/>
              <a:rect l="l" t="t" r="r" b="b"/>
              <a:pathLst>
                <a:path w="193" h="234" extrusionOk="0">
                  <a:moveTo>
                    <a:pt x="1" y="1"/>
                  </a:moveTo>
                  <a:lnTo>
                    <a:pt x="1" y="1"/>
                  </a:lnTo>
                  <a:cubicBezTo>
                    <a:pt x="30" y="82"/>
                    <a:pt x="41" y="163"/>
                    <a:pt x="61" y="233"/>
                  </a:cubicBezTo>
                  <a:cubicBezTo>
                    <a:pt x="102" y="183"/>
                    <a:pt x="152" y="142"/>
                    <a:pt x="192" y="102"/>
                  </a:cubicBezTo>
                  <a:cubicBezTo>
                    <a:pt x="132" y="61"/>
                    <a:pt x="61" y="31"/>
                    <a:pt x="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24"/>
            <p:cNvSpPr/>
            <p:nvPr/>
          </p:nvSpPr>
          <p:spPr>
            <a:xfrm>
              <a:off x="6218275" y="3355700"/>
              <a:ext cx="149350" cy="41925"/>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24"/>
            <p:cNvSpPr/>
            <p:nvPr/>
          </p:nvSpPr>
          <p:spPr>
            <a:xfrm>
              <a:off x="6231700" y="3355825"/>
              <a:ext cx="20275" cy="39250"/>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24"/>
            <p:cNvSpPr/>
            <p:nvPr/>
          </p:nvSpPr>
          <p:spPr>
            <a:xfrm>
              <a:off x="6270925" y="3355825"/>
              <a:ext cx="26350" cy="41800"/>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24"/>
            <p:cNvSpPr/>
            <p:nvPr/>
          </p:nvSpPr>
          <p:spPr>
            <a:xfrm>
              <a:off x="6316225" y="3356575"/>
              <a:ext cx="17250" cy="39525"/>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24"/>
            <p:cNvSpPr/>
            <p:nvPr/>
          </p:nvSpPr>
          <p:spPr>
            <a:xfrm>
              <a:off x="6352925" y="3357600"/>
              <a:ext cx="14700" cy="38000"/>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24"/>
            <p:cNvSpPr/>
            <p:nvPr/>
          </p:nvSpPr>
          <p:spPr>
            <a:xfrm>
              <a:off x="6175075" y="3502450"/>
              <a:ext cx="51325" cy="45125"/>
            </a:xfrm>
            <a:custGeom>
              <a:avLst/>
              <a:gdLst/>
              <a:ahLst/>
              <a:cxnLst/>
              <a:rect l="l" t="t" r="r" b="b"/>
              <a:pathLst>
                <a:path w="2053" h="1805" extrusionOk="0">
                  <a:moveTo>
                    <a:pt x="1708" y="1"/>
                  </a:moveTo>
                  <a:cubicBezTo>
                    <a:pt x="1300" y="1"/>
                    <a:pt x="161" y="381"/>
                    <a:pt x="98" y="535"/>
                  </a:cubicBezTo>
                  <a:cubicBezTo>
                    <a:pt x="1" y="759"/>
                    <a:pt x="1317" y="1804"/>
                    <a:pt x="1592" y="1804"/>
                  </a:cubicBezTo>
                  <a:cubicBezTo>
                    <a:pt x="1602" y="1804"/>
                    <a:pt x="1610" y="1803"/>
                    <a:pt x="1617" y="1800"/>
                  </a:cubicBezTo>
                  <a:cubicBezTo>
                    <a:pt x="1820" y="1719"/>
                    <a:pt x="2052" y="119"/>
                    <a:pt x="1820" y="18"/>
                  </a:cubicBezTo>
                  <a:cubicBezTo>
                    <a:pt x="1795" y="6"/>
                    <a:pt x="1757" y="1"/>
                    <a:pt x="1708" y="1"/>
                  </a:cubicBezTo>
                  <a:close/>
                </a:path>
              </a:pathLst>
            </a:custGeom>
            <a:solidFill>
              <a:srgbClr val="FBC55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24"/>
            <p:cNvSpPr/>
            <p:nvPr/>
          </p:nvSpPr>
          <p:spPr>
            <a:xfrm>
              <a:off x="6215225" y="3536300"/>
              <a:ext cx="4850" cy="11175"/>
            </a:xfrm>
            <a:custGeom>
              <a:avLst/>
              <a:gdLst/>
              <a:ahLst/>
              <a:cxnLst/>
              <a:rect l="l" t="t" r="r" b="b"/>
              <a:pathLst>
                <a:path w="194" h="447" extrusionOk="0">
                  <a:moveTo>
                    <a:pt x="1" y="446"/>
                  </a:moveTo>
                  <a:lnTo>
                    <a:pt x="1" y="446"/>
                  </a:lnTo>
                  <a:lnTo>
                    <a:pt x="1" y="446"/>
                  </a:lnTo>
                  <a:close/>
                  <a:moveTo>
                    <a:pt x="1" y="446"/>
                  </a:moveTo>
                  <a:lnTo>
                    <a:pt x="1" y="446"/>
                  </a:lnTo>
                  <a:lnTo>
                    <a:pt x="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93" y="1"/>
                  </a:moveTo>
                  <a:cubicBezTo>
                    <a:pt x="142" y="244"/>
                    <a:pt x="72" y="416"/>
                    <a:pt x="11" y="446"/>
                  </a:cubicBezTo>
                  <a:cubicBezTo>
                    <a:pt x="72" y="416"/>
                    <a:pt x="142" y="244"/>
                    <a:pt x="193" y="1"/>
                  </a:cubicBezTo>
                  <a:close/>
                </a:path>
              </a:pathLst>
            </a:custGeom>
            <a:solidFill>
              <a:srgbClr val="FFEAC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24"/>
            <p:cNvSpPr/>
            <p:nvPr/>
          </p:nvSpPr>
          <p:spPr>
            <a:xfrm>
              <a:off x="6194725" y="3503150"/>
              <a:ext cx="29650" cy="44325"/>
            </a:xfrm>
            <a:custGeom>
              <a:avLst/>
              <a:gdLst/>
              <a:ahLst/>
              <a:cxnLst/>
              <a:rect l="l" t="t" r="r" b="b"/>
              <a:pathLst>
                <a:path w="1186" h="1773" extrusionOk="0">
                  <a:moveTo>
                    <a:pt x="1054" y="1"/>
                  </a:moveTo>
                  <a:lnTo>
                    <a:pt x="1054" y="1"/>
                  </a:lnTo>
                  <a:cubicBezTo>
                    <a:pt x="750" y="466"/>
                    <a:pt x="386" y="892"/>
                    <a:pt x="1" y="1297"/>
                  </a:cubicBezTo>
                  <a:cubicBezTo>
                    <a:pt x="335" y="1560"/>
                    <a:pt x="679" y="1772"/>
                    <a:pt x="800" y="1772"/>
                  </a:cubicBezTo>
                  <a:lnTo>
                    <a:pt x="831" y="1772"/>
                  </a:lnTo>
                  <a:cubicBezTo>
                    <a:pt x="892" y="1742"/>
                    <a:pt x="962" y="1570"/>
                    <a:pt x="1013" y="1327"/>
                  </a:cubicBezTo>
                  <a:cubicBezTo>
                    <a:pt x="1135" y="841"/>
                    <a:pt x="1185" y="112"/>
                    <a:pt x="1054" y="1"/>
                  </a:cubicBezTo>
                  <a:close/>
                </a:path>
              </a:pathLst>
            </a:custGeom>
            <a:solidFill>
              <a:srgbClr val="F9B7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24"/>
            <p:cNvSpPr/>
            <p:nvPr/>
          </p:nvSpPr>
          <p:spPr>
            <a:xfrm>
              <a:off x="6265350" y="4020025"/>
              <a:ext cx="64325" cy="95200"/>
            </a:xfrm>
            <a:custGeom>
              <a:avLst/>
              <a:gdLst/>
              <a:ahLst/>
              <a:cxnLst/>
              <a:rect l="l" t="t" r="r" b="b"/>
              <a:pathLst>
                <a:path w="2573" h="3808" extrusionOk="0">
                  <a:moveTo>
                    <a:pt x="1078" y="1"/>
                  </a:moveTo>
                  <a:cubicBezTo>
                    <a:pt x="869" y="1"/>
                    <a:pt x="676" y="91"/>
                    <a:pt x="547" y="253"/>
                  </a:cubicBezTo>
                  <a:cubicBezTo>
                    <a:pt x="477" y="334"/>
                    <a:pt x="426" y="446"/>
                    <a:pt x="396" y="557"/>
                  </a:cubicBezTo>
                  <a:cubicBezTo>
                    <a:pt x="0" y="2694"/>
                    <a:pt x="1813" y="3767"/>
                    <a:pt x="1884" y="3808"/>
                  </a:cubicBezTo>
                  <a:lnTo>
                    <a:pt x="2572" y="2623"/>
                  </a:lnTo>
                  <a:cubicBezTo>
                    <a:pt x="2532" y="2602"/>
                    <a:pt x="1530" y="1985"/>
                    <a:pt x="1742" y="811"/>
                  </a:cubicBezTo>
                  <a:cubicBezTo>
                    <a:pt x="1813" y="436"/>
                    <a:pt x="1570" y="82"/>
                    <a:pt x="1195" y="10"/>
                  </a:cubicBezTo>
                  <a:cubicBezTo>
                    <a:pt x="1156" y="4"/>
                    <a:pt x="1116" y="1"/>
                    <a:pt x="10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24"/>
            <p:cNvSpPr/>
            <p:nvPr/>
          </p:nvSpPr>
          <p:spPr>
            <a:xfrm>
              <a:off x="6138275" y="3344700"/>
              <a:ext cx="279750" cy="182525"/>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0" name="Google Shape;1680;p24"/>
          <p:cNvSpPr txBox="1">
            <a:spLocks noGrp="1"/>
          </p:cNvSpPr>
          <p:nvPr>
            <p:ph type="ctrTitle"/>
          </p:nvPr>
        </p:nvSpPr>
        <p:spPr>
          <a:xfrm>
            <a:off x="1440000" y="1764950"/>
            <a:ext cx="12304800" cy="26856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999">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1" name="Google Shape;1681;p24"/>
          <p:cNvSpPr txBox="1">
            <a:spLocks noGrp="1"/>
          </p:cNvSpPr>
          <p:nvPr>
            <p:ph type="subTitle" idx="1"/>
          </p:nvPr>
        </p:nvSpPr>
        <p:spPr>
          <a:xfrm>
            <a:off x="1440000" y="421350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682" name="Google Shape;1682;p24"/>
          <p:cNvSpPr txBox="1">
            <a:spLocks noGrp="1"/>
          </p:cNvSpPr>
          <p:nvPr>
            <p:ph type="ctrTitle" idx="2"/>
          </p:nvPr>
        </p:nvSpPr>
        <p:spPr>
          <a:xfrm>
            <a:off x="1440000" y="5549801"/>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3" name="Google Shape;1683;p24"/>
          <p:cNvSpPr txBox="1">
            <a:spLocks noGrp="1"/>
          </p:cNvSpPr>
          <p:nvPr>
            <p:ph type="ctrTitle" idx="3"/>
          </p:nvPr>
        </p:nvSpPr>
        <p:spPr>
          <a:xfrm>
            <a:off x="1440000" y="7580051"/>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38768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2" y="1"/>
            <a:ext cx="6937206" cy="10068593"/>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46" name="Google Shape;1746;p25"/>
          <p:cNvSpPr txBox="1">
            <a:spLocks noGrp="1"/>
          </p:cNvSpPr>
          <p:nvPr>
            <p:ph type="ctrTitle"/>
          </p:nvPr>
        </p:nvSpPr>
        <p:spPr>
          <a:xfrm>
            <a:off x="7429800" y="1080000"/>
            <a:ext cx="9418200" cy="207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2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7" name="Google Shape;1747;p25"/>
          <p:cNvSpPr txBox="1">
            <a:spLocks noGrp="1"/>
          </p:cNvSpPr>
          <p:nvPr>
            <p:ph type="subTitle" idx="1"/>
          </p:nvPr>
        </p:nvSpPr>
        <p:spPr>
          <a:xfrm>
            <a:off x="7429800" y="3156350"/>
            <a:ext cx="9418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748" name="Google Shape;1748;p25"/>
          <p:cNvSpPr txBox="1">
            <a:spLocks noGrp="1"/>
          </p:cNvSpPr>
          <p:nvPr>
            <p:ph type="ctrTitle" idx="2"/>
          </p:nvPr>
        </p:nvSpPr>
        <p:spPr>
          <a:xfrm>
            <a:off x="7429800" y="4499100"/>
            <a:ext cx="9418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9" name="Google Shape;1749;p25"/>
          <p:cNvSpPr txBox="1">
            <a:spLocks noGrp="1"/>
          </p:cNvSpPr>
          <p:nvPr>
            <p:ph type="ctrTitle" idx="3"/>
          </p:nvPr>
        </p:nvSpPr>
        <p:spPr>
          <a:xfrm>
            <a:off x="7429800" y="6699551"/>
            <a:ext cx="94182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93223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9822146" y="191901"/>
            <a:ext cx="8583737" cy="10191714"/>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75" name="Google Shape;1875;p27"/>
          <p:cNvSpPr txBox="1">
            <a:spLocks noGrp="1"/>
          </p:cNvSpPr>
          <p:nvPr>
            <p:ph type="ctrTitle"/>
          </p:nvPr>
        </p:nvSpPr>
        <p:spPr>
          <a:xfrm>
            <a:off x="1440000" y="2552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6" name="Google Shape;1876;p27"/>
          <p:cNvSpPr txBox="1">
            <a:spLocks noGrp="1"/>
          </p:cNvSpPr>
          <p:nvPr>
            <p:ph type="subTitle" idx="1"/>
          </p:nvPr>
        </p:nvSpPr>
        <p:spPr>
          <a:xfrm>
            <a:off x="1440000" y="410375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877" name="Google Shape;1877;p27"/>
          <p:cNvSpPr txBox="1">
            <a:spLocks noGrp="1"/>
          </p:cNvSpPr>
          <p:nvPr>
            <p:ph type="ctrTitle" idx="2"/>
          </p:nvPr>
        </p:nvSpPr>
        <p:spPr>
          <a:xfrm>
            <a:off x="1440000" y="5336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8" name="Google Shape;1878;p27"/>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4582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380400" y="-1399899"/>
            <a:ext cx="17796300" cy="8631650"/>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1" name="Google Shape;1931;p28"/>
          <p:cNvSpPr txBox="1">
            <a:spLocks noGrp="1"/>
          </p:cNvSpPr>
          <p:nvPr>
            <p:ph type="ctrTitle"/>
          </p:nvPr>
        </p:nvSpPr>
        <p:spPr>
          <a:xfrm>
            <a:off x="2991701" y="41531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2" name="Google Shape;1932;p28"/>
          <p:cNvSpPr txBox="1">
            <a:spLocks noGrp="1"/>
          </p:cNvSpPr>
          <p:nvPr>
            <p:ph type="subTitle" idx="1"/>
          </p:nvPr>
        </p:nvSpPr>
        <p:spPr>
          <a:xfrm>
            <a:off x="2991701" y="5441951"/>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933" name="Google Shape;1933;p28"/>
          <p:cNvSpPr txBox="1">
            <a:spLocks noGrp="1"/>
          </p:cNvSpPr>
          <p:nvPr>
            <p:ph type="ctrTitle" idx="2"/>
          </p:nvPr>
        </p:nvSpPr>
        <p:spPr>
          <a:xfrm>
            <a:off x="2991701" y="64478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4" name="Google Shape;1934;p28"/>
          <p:cNvSpPr txBox="1">
            <a:spLocks noGrp="1"/>
          </p:cNvSpPr>
          <p:nvPr>
            <p:ph type="ctrTitle" idx="3"/>
          </p:nvPr>
        </p:nvSpPr>
        <p:spPr>
          <a:xfrm>
            <a:off x="2991500" y="834180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3600">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327810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10396928" y="7058689"/>
            <a:ext cx="9035081" cy="5515868"/>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Google Shape;2011;p30"/>
          <p:cNvSpPr/>
          <p:nvPr/>
        </p:nvSpPr>
        <p:spPr>
          <a:xfrm>
            <a:off x="-1067595" y="-2181753"/>
            <a:ext cx="6914447" cy="6260075"/>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2" name="Google Shape;2012;p30"/>
          <p:cNvSpPr/>
          <p:nvPr/>
        </p:nvSpPr>
        <p:spPr>
          <a:xfrm>
            <a:off x="8600878" y="-2567067"/>
            <a:ext cx="9892484" cy="4672674"/>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3" name="Google Shape;2013;p30"/>
          <p:cNvSpPr/>
          <p:nvPr/>
        </p:nvSpPr>
        <p:spPr>
          <a:xfrm>
            <a:off x="15943629" y="-745007"/>
            <a:ext cx="5330970" cy="8490714"/>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4" name="Google Shape;2014;p30"/>
          <p:cNvSpPr/>
          <p:nvPr/>
        </p:nvSpPr>
        <p:spPr>
          <a:xfrm>
            <a:off x="-1303045" y="1159476"/>
            <a:ext cx="3662306" cy="7666056"/>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5" name="Google Shape;2015;p30"/>
          <p:cNvSpPr/>
          <p:nvPr/>
        </p:nvSpPr>
        <p:spPr>
          <a:xfrm>
            <a:off x="4614383" y="-3289581"/>
            <a:ext cx="8869043" cy="5235461"/>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6" name="Google Shape;2016;p30"/>
          <p:cNvSpPr/>
          <p:nvPr/>
        </p:nvSpPr>
        <p:spPr>
          <a:xfrm>
            <a:off x="17179648" y="9166676"/>
            <a:ext cx="1279007" cy="1067207"/>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30"/>
          <p:cNvSpPr/>
          <p:nvPr/>
        </p:nvSpPr>
        <p:spPr>
          <a:xfrm>
            <a:off x="17310980" y="9298007"/>
            <a:ext cx="726467" cy="692540"/>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30"/>
          <p:cNvSpPr/>
          <p:nvPr/>
        </p:nvSpPr>
        <p:spPr>
          <a:xfrm>
            <a:off x="16855065" y="7902277"/>
            <a:ext cx="1418226" cy="1152788"/>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30"/>
          <p:cNvSpPr/>
          <p:nvPr/>
        </p:nvSpPr>
        <p:spPr>
          <a:xfrm>
            <a:off x="15657697" y="9058615"/>
            <a:ext cx="1452932" cy="1290428"/>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30"/>
          <p:cNvSpPr/>
          <p:nvPr/>
        </p:nvSpPr>
        <p:spPr>
          <a:xfrm>
            <a:off x="14564841" y="6982178"/>
            <a:ext cx="2993814" cy="2660126"/>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30"/>
          <p:cNvSpPr/>
          <p:nvPr/>
        </p:nvSpPr>
        <p:spPr>
          <a:xfrm>
            <a:off x="14676455" y="6982178"/>
            <a:ext cx="846756" cy="852266"/>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2" name="Google Shape;2022;p30"/>
          <p:cNvSpPr/>
          <p:nvPr/>
        </p:nvSpPr>
        <p:spPr>
          <a:xfrm>
            <a:off x="15310238" y="7562318"/>
            <a:ext cx="958368" cy="862127"/>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Google Shape;2023;p30"/>
          <p:cNvSpPr/>
          <p:nvPr/>
        </p:nvSpPr>
        <p:spPr>
          <a:xfrm>
            <a:off x="15398977" y="7643561"/>
            <a:ext cx="780893" cy="700428"/>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30"/>
          <p:cNvSpPr/>
          <p:nvPr/>
        </p:nvSpPr>
        <p:spPr>
          <a:xfrm>
            <a:off x="15398978" y="7679450"/>
            <a:ext cx="259115" cy="637721"/>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30"/>
          <p:cNvSpPr/>
          <p:nvPr/>
        </p:nvSpPr>
        <p:spPr>
          <a:xfrm>
            <a:off x="15770098" y="7643167"/>
            <a:ext cx="108458" cy="701216"/>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30"/>
          <p:cNvSpPr/>
          <p:nvPr/>
        </p:nvSpPr>
        <p:spPr>
          <a:xfrm>
            <a:off x="15908924" y="7664069"/>
            <a:ext cx="270947" cy="649553"/>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30"/>
          <p:cNvSpPr/>
          <p:nvPr/>
        </p:nvSpPr>
        <p:spPr>
          <a:xfrm>
            <a:off x="15638765" y="7644746"/>
            <a:ext cx="154601" cy="699638"/>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30"/>
          <p:cNvSpPr/>
          <p:nvPr/>
        </p:nvSpPr>
        <p:spPr>
          <a:xfrm>
            <a:off x="15854891" y="7648690"/>
            <a:ext cx="73751" cy="683864"/>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30"/>
          <p:cNvSpPr/>
          <p:nvPr/>
        </p:nvSpPr>
        <p:spPr>
          <a:xfrm>
            <a:off x="17006116" y="9027460"/>
            <a:ext cx="931154" cy="973736"/>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30"/>
          <p:cNvSpPr/>
          <p:nvPr/>
        </p:nvSpPr>
        <p:spPr>
          <a:xfrm>
            <a:off x="-1357078" y="7281517"/>
            <a:ext cx="13187612" cy="4395026"/>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30"/>
          <p:cNvSpPr/>
          <p:nvPr/>
        </p:nvSpPr>
        <p:spPr>
          <a:xfrm>
            <a:off x="15497400" y="-85500"/>
            <a:ext cx="3020400" cy="30204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30"/>
          <p:cNvSpPr/>
          <p:nvPr/>
        </p:nvSpPr>
        <p:spPr>
          <a:xfrm>
            <a:off x="292264" y="6856763"/>
            <a:ext cx="2974490" cy="2974452"/>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30"/>
          <p:cNvSpPr/>
          <p:nvPr/>
        </p:nvSpPr>
        <p:spPr>
          <a:xfrm>
            <a:off x="2092259" y="6914736"/>
            <a:ext cx="965862" cy="861732"/>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30"/>
          <p:cNvSpPr/>
          <p:nvPr/>
        </p:nvSpPr>
        <p:spPr>
          <a:xfrm>
            <a:off x="296207" y="8351878"/>
            <a:ext cx="827036" cy="1066418"/>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30"/>
          <p:cNvSpPr/>
          <p:nvPr/>
        </p:nvSpPr>
        <p:spPr>
          <a:xfrm>
            <a:off x="2254353" y="9062560"/>
            <a:ext cx="792330" cy="683864"/>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30"/>
          <p:cNvSpPr/>
          <p:nvPr/>
        </p:nvSpPr>
        <p:spPr>
          <a:xfrm>
            <a:off x="338405" y="7274023"/>
            <a:ext cx="522173" cy="707132"/>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30"/>
          <p:cNvSpPr/>
          <p:nvPr/>
        </p:nvSpPr>
        <p:spPr>
          <a:xfrm>
            <a:off x="1547606" y="8398019"/>
            <a:ext cx="711086" cy="711077"/>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30"/>
          <p:cNvSpPr/>
          <p:nvPr/>
        </p:nvSpPr>
        <p:spPr>
          <a:xfrm>
            <a:off x="1184374" y="7718099"/>
            <a:ext cx="464198" cy="467741"/>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30"/>
          <p:cNvSpPr/>
          <p:nvPr/>
        </p:nvSpPr>
        <p:spPr>
          <a:xfrm>
            <a:off x="1184374" y="9490861"/>
            <a:ext cx="464198" cy="332861"/>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30"/>
          <p:cNvSpPr/>
          <p:nvPr/>
        </p:nvSpPr>
        <p:spPr>
          <a:xfrm>
            <a:off x="2721705" y="8050566"/>
            <a:ext cx="545046" cy="629832"/>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30"/>
          <p:cNvSpPr/>
          <p:nvPr/>
        </p:nvSpPr>
        <p:spPr>
          <a:xfrm>
            <a:off x="1223024" y="6860708"/>
            <a:ext cx="464198" cy="317087"/>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30"/>
          <p:cNvSpPr/>
          <p:nvPr/>
        </p:nvSpPr>
        <p:spPr>
          <a:xfrm>
            <a:off x="15692798" y="1140154"/>
            <a:ext cx="2862482" cy="111413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30"/>
          <p:cNvSpPr/>
          <p:nvPr/>
        </p:nvSpPr>
        <p:spPr>
          <a:xfrm>
            <a:off x="16048200" y="3866700"/>
            <a:ext cx="2248200" cy="2224800"/>
          </a:xfrm>
          <a:prstGeom prst="ellipse">
            <a:avLst/>
          </a:prstGeom>
          <a:solidFill>
            <a:schemeClr val="accent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30"/>
          <p:cNvSpPr/>
          <p:nvPr/>
        </p:nvSpPr>
        <p:spPr>
          <a:xfrm>
            <a:off x="15862778" y="89512"/>
            <a:ext cx="2024405" cy="1032107"/>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30"/>
          <p:cNvSpPr/>
          <p:nvPr/>
        </p:nvSpPr>
        <p:spPr>
          <a:xfrm>
            <a:off x="15734998" y="2240881"/>
            <a:ext cx="1687991" cy="607748"/>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30"/>
          <p:cNvSpPr/>
          <p:nvPr/>
        </p:nvSpPr>
        <p:spPr>
          <a:xfrm>
            <a:off x="9195751" y="-215254"/>
            <a:ext cx="2321489" cy="2050778"/>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30"/>
          <p:cNvSpPr/>
          <p:nvPr/>
        </p:nvSpPr>
        <p:spPr>
          <a:xfrm>
            <a:off x="9330592" y="-215596"/>
            <a:ext cx="2051810" cy="2051810"/>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30"/>
          <p:cNvSpPr/>
          <p:nvPr/>
        </p:nvSpPr>
        <p:spPr>
          <a:xfrm>
            <a:off x="10358050" y="104297"/>
            <a:ext cx="1024358" cy="1338062"/>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30"/>
          <p:cNvSpPr/>
          <p:nvPr/>
        </p:nvSpPr>
        <p:spPr>
          <a:xfrm>
            <a:off x="9603364" y="-107592"/>
            <a:ext cx="1226615" cy="1539632"/>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30"/>
          <p:cNvSpPr/>
          <p:nvPr/>
        </p:nvSpPr>
        <p:spPr>
          <a:xfrm>
            <a:off x="9775352" y="1519403"/>
            <a:ext cx="1273740" cy="3168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30"/>
          <p:cNvSpPr/>
          <p:nvPr/>
        </p:nvSpPr>
        <p:spPr>
          <a:xfrm>
            <a:off x="16129674" y="4168696"/>
            <a:ext cx="1622520" cy="40187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30"/>
          <p:cNvSpPr/>
          <p:nvPr/>
        </p:nvSpPr>
        <p:spPr>
          <a:xfrm>
            <a:off x="16426757" y="4361489"/>
            <a:ext cx="1803941" cy="651524"/>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30"/>
          <p:cNvSpPr/>
          <p:nvPr/>
        </p:nvSpPr>
        <p:spPr>
          <a:xfrm>
            <a:off x="16083137" y="4802113"/>
            <a:ext cx="2097761" cy="772994"/>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30"/>
          <p:cNvSpPr/>
          <p:nvPr/>
        </p:nvSpPr>
        <p:spPr>
          <a:xfrm>
            <a:off x="16882277" y="5064677"/>
            <a:ext cx="1414283" cy="682286"/>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30"/>
          <p:cNvSpPr/>
          <p:nvPr/>
        </p:nvSpPr>
        <p:spPr>
          <a:xfrm>
            <a:off x="16567528" y="5818423"/>
            <a:ext cx="1023836" cy="251618"/>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r>
              <a:rPr kumimoji="0" lang="es" sz="2801" b="0" i="0" u="none" strike="noStrike" kern="0" cap="none" spc="0" normalizeH="0" baseline="0" noProof="0">
                <a:ln>
                  <a:noFill/>
                </a:ln>
                <a:solidFill>
                  <a:srgbClr val="000000"/>
                </a:solidFill>
                <a:effectLst/>
                <a:uLnTx/>
                <a:uFillTx/>
                <a:latin typeface="Arial"/>
                <a:ea typeface="+mn-ea"/>
                <a:cs typeface="Arial"/>
                <a:sym typeface="Arial"/>
              </a:rPr>
              <a:t>                     </a:t>
            </a: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30"/>
          <p:cNvSpPr/>
          <p:nvPr/>
        </p:nvSpPr>
        <p:spPr>
          <a:xfrm>
            <a:off x="17098571" y="3925135"/>
            <a:ext cx="622349" cy="151838"/>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30"/>
          <p:cNvSpPr/>
          <p:nvPr/>
        </p:nvSpPr>
        <p:spPr>
          <a:xfrm>
            <a:off x="203525" y="2268094"/>
            <a:ext cx="1317263" cy="1123208"/>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8" name="Google Shape;2058;p30"/>
          <p:cNvSpPr/>
          <p:nvPr/>
        </p:nvSpPr>
        <p:spPr>
          <a:xfrm>
            <a:off x="554531" y="2426636"/>
            <a:ext cx="838868" cy="711077"/>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Google Shape;2059;p30"/>
          <p:cNvSpPr/>
          <p:nvPr/>
        </p:nvSpPr>
        <p:spPr>
          <a:xfrm>
            <a:off x="1516842" y="2264149"/>
            <a:ext cx="1622520" cy="1313696"/>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30"/>
          <p:cNvSpPr/>
          <p:nvPr/>
        </p:nvSpPr>
        <p:spPr>
          <a:xfrm>
            <a:off x="346293" y="892085"/>
            <a:ext cx="1653282" cy="1167774"/>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30"/>
          <p:cNvSpPr/>
          <p:nvPr/>
        </p:nvSpPr>
        <p:spPr>
          <a:xfrm>
            <a:off x="1134286" y="41000"/>
            <a:ext cx="3306566" cy="276818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30"/>
          <p:cNvSpPr/>
          <p:nvPr/>
        </p:nvSpPr>
        <p:spPr>
          <a:xfrm>
            <a:off x="3532966" y="41396"/>
            <a:ext cx="907886" cy="959934"/>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30"/>
          <p:cNvSpPr/>
          <p:nvPr/>
        </p:nvSpPr>
        <p:spPr>
          <a:xfrm>
            <a:off x="2625080" y="625478"/>
            <a:ext cx="1070375" cy="948497"/>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30"/>
          <p:cNvSpPr/>
          <p:nvPr/>
        </p:nvSpPr>
        <p:spPr>
          <a:xfrm>
            <a:off x="2725651" y="713822"/>
            <a:ext cx="869630" cy="770628"/>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30"/>
          <p:cNvSpPr/>
          <p:nvPr/>
        </p:nvSpPr>
        <p:spPr>
          <a:xfrm>
            <a:off x="2837654" y="713824"/>
            <a:ext cx="695705" cy="283958"/>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30"/>
          <p:cNvSpPr/>
          <p:nvPr/>
        </p:nvSpPr>
        <p:spPr>
          <a:xfrm>
            <a:off x="2783623" y="892872"/>
            <a:ext cx="765116" cy="255168"/>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30"/>
          <p:cNvSpPr/>
          <p:nvPr/>
        </p:nvSpPr>
        <p:spPr>
          <a:xfrm>
            <a:off x="2775734" y="1124771"/>
            <a:ext cx="745793" cy="170375"/>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30"/>
          <p:cNvSpPr/>
          <p:nvPr/>
        </p:nvSpPr>
        <p:spPr>
          <a:xfrm>
            <a:off x="709133" y="2086678"/>
            <a:ext cx="981636" cy="1105067"/>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30"/>
          <p:cNvSpPr/>
          <p:nvPr/>
        </p:nvSpPr>
        <p:spPr>
          <a:xfrm>
            <a:off x="280826" y="5775359"/>
            <a:ext cx="857798" cy="8499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30"/>
          <p:cNvSpPr/>
          <p:nvPr/>
        </p:nvSpPr>
        <p:spPr>
          <a:xfrm>
            <a:off x="13676280" y="9606809"/>
            <a:ext cx="405828" cy="417654"/>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30"/>
          <p:cNvSpPr/>
          <p:nvPr/>
        </p:nvSpPr>
        <p:spPr>
          <a:xfrm>
            <a:off x="5441023" y="8084878"/>
            <a:ext cx="483128" cy="518222"/>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30"/>
          <p:cNvSpPr/>
          <p:nvPr/>
        </p:nvSpPr>
        <p:spPr>
          <a:xfrm>
            <a:off x="11825804" y="9073996"/>
            <a:ext cx="684266" cy="645608"/>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30"/>
          <p:cNvSpPr/>
          <p:nvPr/>
        </p:nvSpPr>
        <p:spPr>
          <a:xfrm>
            <a:off x="17558263" y="7316615"/>
            <a:ext cx="537554" cy="533208"/>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30"/>
          <p:cNvSpPr/>
          <p:nvPr/>
        </p:nvSpPr>
        <p:spPr>
          <a:xfrm>
            <a:off x="1319650" y="4713281"/>
            <a:ext cx="483128" cy="521376"/>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5" name="Google Shape;2075;p30"/>
          <p:cNvSpPr/>
          <p:nvPr/>
        </p:nvSpPr>
        <p:spPr>
          <a:xfrm>
            <a:off x="4398257" y="9205325"/>
            <a:ext cx="444479" cy="440528"/>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6" name="Google Shape;2076;p30"/>
          <p:cNvSpPr/>
          <p:nvPr/>
        </p:nvSpPr>
        <p:spPr>
          <a:xfrm>
            <a:off x="15908922" y="3345947"/>
            <a:ext cx="429096" cy="463796"/>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30"/>
          <p:cNvSpPr/>
          <p:nvPr/>
        </p:nvSpPr>
        <p:spPr>
          <a:xfrm>
            <a:off x="6198253" y="-7115"/>
            <a:ext cx="560429" cy="521772"/>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30"/>
          <p:cNvSpPr/>
          <p:nvPr/>
        </p:nvSpPr>
        <p:spPr>
          <a:xfrm>
            <a:off x="3308951" y="6833495"/>
            <a:ext cx="444479" cy="448416"/>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30"/>
          <p:cNvSpPr/>
          <p:nvPr/>
        </p:nvSpPr>
        <p:spPr>
          <a:xfrm>
            <a:off x="14638199" y="1553467"/>
            <a:ext cx="432647" cy="463796"/>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0" name="Google Shape;2080;p30"/>
          <p:cNvSpPr/>
          <p:nvPr/>
        </p:nvSpPr>
        <p:spPr>
          <a:xfrm>
            <a:off x="14672906" y="309576"/>
            <a:ext cx="359291" cy="351792"/>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Google Shape;2081;p30"/>
          <p:cNvSpPr/>
          <p:nvPr/>
        </p:nvSpPr>
        <p:spPr>
          <a:xfrm>
            <a:off x="493007" y="251603"/>
            <a:ext cx="429096" cy="463796"/>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0"/>
          <p:cNvSpPr/>
          <p:nvPr/>
        </p:nvSpPr>
        <p:spPr>
          <a:xfrm>
            <a:off x="11825803" y="1557411"/>
            <a:ext cx="433040" cy="45591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0"/>
          <p:cNvSpPr/>
          <p:nvPr/>
        </p:nvSpPr>
        <p:spPr>
          <a:xfrm>
            <a:off x="7557715" y="1113335"/>
            <a:ext cx="580148" cy="621947"/>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0"/>
          <p:cNvSpPr/>
          <p:nvPr/>
        </p:nvSpPr>
        <p:spPr>
          <a:xfrm>
            <a:off x="7005569" y="8645300"/>
            <a:ext cx="741848" cy="765107"/>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0"/>
          <p:cNvSpPr/>
          <p:nvPr/>
        </p:nvSpPr>
        <p:spPr>
          <a:xfrm>
            <a:off x="17708918" y="2920801"/>
            <a:ext cx="773004" cy="711077"/>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0"/>
          <p:cNvSpPr/>
          <p:nvPr/>
        </p:nvSpPr>
        <p:spPr>
          <a:xfrm>
            <a:off x="12810991" y="595508"/>
            <a:ext cx="610910" cy="664934"/>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30"/>
          <p:cNvSpPr/>
          <p:nvPr/>
        </p:nvSpPr>
        <p:spPr>
          <a:xfrm>
            <a:off x="284375" y="3801464"/>
            <a:ext cx="541104" cy="552534"/>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30"/>
          <p:cNvSpPr/>
          <p:nvPr/>
        </p:nvSpPr>
        <p:spPr>
          <a:xfrm>
            <a:off x="15878161" y="6200111"/>
            <a:ext cx="683873" cy="753671"/>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30"/>
          <p:cNvSpPr/>
          <p:nvPr/>
        </p:nvSpPr>
        <p:spPr>
          <a:xfrm>
            <a:off x="4726388" y="927580"/>
            <a:ext cx="622349" cy="560423"/>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30"/>
          <p:cNvSpPr txBox="1">
            <a:spLocks noGrp="1"/>
          </p:cNvSpPr>
          <p:nvPr>
            <p:ph type="ctrTitle"/>
          </p:nvPr>
        </p:nvSpPr>
        <p:spPr>
          <a:xfrm>
            <a:off x="2991600" y="255215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1" name="Google Shape;2091;p30"/>
          <p:cNvSpPr txBox="1">
            <a:spLocks noGrp="1"/>
          </p:cNvSpPr>
          <p:nvPr>
            <p:ph type="subTitle" idx="1"/>
          </p:nvPr>
        </p:nvSpPr>
        <p:spPr>
          <a:xfrm>
            <a:off x="2991600" y="3951350"/>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092" name="Google Shape;2092;p30"/>
          <p:cNvSpPr txBox="1">
            <a:spLocks noGrp="1"/>
          </p:cNvSpPr>
          <p:nvPr>
            <p:ph type="ctrTitle" idx="2"/>
          </p:nvPr>
        </p:nvSpPr>
        <p:spPr>
          <a:xfrm>
            <a:off x="2991600" y="499110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3" name="Google Shape;2093;p30"/>
          <p:cNvSpPr txBox="1">
            <a:spLocks noGrp="1"/>
          </p:cNvSpPr>
          <p:nvPr>
            <p:ph type="ctrTitle" idx="3"/>
          </p:nvPr>
        </p:nvSpPr>
        <p:spPr>
          <a:xfrm>
            <a:off x="2991500" y="6580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241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83900" y="-174200"/>
            <a:ext cx="18746204" cy="10635456"/>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14" name="Google Shape;2514;p33"/>
          <p:cNvSpPr txBox="1">
            <a:spLocks noGrp="1"/>
          </p:cNvSpPr>
          <p:nvPr>
            <p:ph type="ctrTitle"/>
          </p:nvPr>
        </p:nvSpPr>
        <p:spPr>
          <a:xfrm>
            <a:off x="623400" y="27045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5" name="Google Shape;2515;p33"/>
          <p:cNvSpPr txBox="1">
            <a:spLocks noGrp="1"/>
          </p:cNvSpPr>
          <p:nvPr>
            <p:ph type="subTitle" idx="1"/>
          </p:nvPr>
        </p:nvSpPr>
        <p:spPr>
          <a:xfrm>
            <a:off x="623400" y="42561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516" name="Google Shape;2516;p33"/>
          <p:cNvSpPr txBox="1">
            <a:spLocks noGrp="1"/>
          </p:cNvSpPr>
          <p:nvPr>
            <p:ph type="ctrTitle" idx="2"/>
          </p:nvPr>
        </p:nvSpPr>
        <p:spPr>
          <a:xfrm>
            <a:off x="623400" y="52959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7" name="Google Shape;2517;p33"/>
          <p:cNvSpPr txBox="1">
            <a:spLocks noGrp="1"/>
          </p:cNvSpPr>
          <p:nvPr>
            <p:ph type="ctrTitle" idx="3"/>
          </p:nvPr>
        </p:nvSpPr>
        <p:spPr>
          <a:xfrm>
            <a:off x="2991500" y="7342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9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8"/>
        <p:cNvGrpSpPr/>
        <p:nvPr/>
      </p:nvGrpSpPr>
      <p:grpSpPr>
        <a:xfrm>
          <a:off x="0" y="0"/>
          <a:ext cx="0" cy="0"/>
          <a:chOff x="0" y="0"/>
          <a:chExt cx="0" cy="0"/>
        </a:xfrm>
      </p:grpSpPr>
      <p:grpSp>
        <p:nvGrpSpPr>
          <p:cNvPr id="3349" name="Google Shape;3349;p41"/>
          <p:cNvGrpSpPr/>
          <p:nvPr/>
        </p:nvGrpSpPr>
        <p:grpSpPr>
          <a:xfrm flipH="1">
            <a:off x="-80655" y="191901"/>
            <a:ext cx="8583737" cy="10191714"/>
            <a:chOff x="4911073" y="95950"/>
            <a:chExt cx="4291868" cy="5095857"/>
          </a:xfrm>
        </p:grpSpPr>
        <p:sp>
          <p:nvSpPr>
            <p:cNvPr id="3350" name="Google Shape;3350;p41"/>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Google Shape;3351;p41"/>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2" name="Google Shape;3352;p41"/>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Google Shape;3353;p41"/>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4" name="Google Shape;3354;p41"/>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41"/>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41"/>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41"/>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41"/>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41"/>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41"/>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Google Shape;3361;p41"/>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2" name="Google Shape;3362;p41"/>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Google Shape;3363;p41"/>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41"/>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41"/>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6" name="Google Shape;3366;p41"/>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Google Shape;3367;p41"/>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41"/>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41"/>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0" name="Google Shape;3370;p41"/>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Google Shape;3371;p41"/>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2" name="Google Shape;3372;p41"/>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3" name="Google Shape;3373;p41"/>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4" name="Google Shape;3374;p41"/>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Google Shape;3375;p41"/>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6" name="Google Shape;3376;p41"/>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Google Shape;3377;p41"/>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8" name="Google Shape;3378;p41"/>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9" name="Google Shape;3379;p41"/>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0" name="Google Shape;3380;p41"/>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Google Shape;3381;p41"/>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2" name="Google Shape;3382;p41"/>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Google Shape;3383;p41"/>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4" name="Google Shape;3384;p41"/>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Google Shape;3385;p41"/>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6" name="Google Shape;3386;p41"/>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Google Shape;3387;p41"/>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8" name="Google Shape;3388;p41"/>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9" name="Google Shape;3389;p41"/>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0" name="Google Shape;3390;p41"/>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Google Shape;3391;p41"/>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2" name="Google Shape;3392;p41"/>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Google Shape;3393;p41"/>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4" name="Google Shape;3394;p41"/>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Google Shape;3395;p41"/>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6" name="Google Shape;3396;p41"/>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Google Shape;3397;p41"/>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8" name="Google Shape;3398;p41"/>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Google Shape;3399;p41"/>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0" name="Google Shape;3400;p41"/>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01" name="Google Shape;3401;p41"/>
          <p:cNvGrpSpPr/>
          <p:nvPr/>
        </p:nvGrpSpPr>
        <p:grpSpPr>
          <a:xfrm>
            <a:off x="13200676" y="4678820"/>
            <a:ext cx="4850318" cy="5704776"/>
            <a:chOff x="4497550" y="3079400"/>
            <a:chExt cx="2018275" cy="2373825"/>
          </a:xfrm>
        </p:grpSpPr>
        <p:sp>
          <p:nvSpPr>
            <p:cNvPr id="3402" name="Google Shape;3402;p41"/>
            <p:cNvSpPr/>
            <p:nvPr/>
          </p:nvSpPr>
          <p:spPr>
            <a:xfrm>
              <a:off x="5199100" y="3261300"/>
              <a:ext cx="194925" cy="279950"/>
            </a:xfrm>
            <a:custGeom>
              <a:avLst/>
              <a:gdLst/>
              <a:ahLst/>
              <a:cxnLst/>
              <a:rect l="l" t="t" r="r" b="b"/>
              <a:pathLst>
                <a:path w="7797" h="11198" extrusionOk="0">
                  <a:moveTo>
                    <a:pt x="4108" y="1"/>
                  </a:moveTo>
                  <a:cubicBezTo>
                    <a:pt x="3663" y="1"/>
                    <a:pt x="3217" y="184"/>
                    <a:pt x="2902" y="544"/>
                  </a:cubicBezTo>
                  <a:cubicBezTo>
                    <a:pt x="0" y="3848"/>
                    <a:pt x="2361" y="8178"/>
                    <a:pt x="4963" y="10803"/>
                  </a:cubicBezTo>
                  <a:cubicBezTo>
                    <a:pt x="5231" y="11075"/>
                    <a:pt x="5591" y="11197"/>
                    <a:pt x="5955" y="11197"/>
                  </a:cubicBezTo>
                  <a:cubicBezTo>
                    <a:pt x="6424" y="11197"/>
                    <a:pt x="6900" y="10996"/>
                    <a:pt x="7197" y="10654"/>
                  </a:cubicBezTo>
                  <a:cubicBezTo>
                    <a:pt x="7796" y="9963"/>
                    <a:pt x="7646" y="9030"/>
                    <a:pt x="7047" y="8408"/>
                  </a:cubicBezTo>
                  <a:cubicBezTo>
                    <a:pt x="6944" y="8316"/>
                    <a:pt x="6852" y="8224"/>
                    <a:pt x="6760" y="8120"/>
                  </a:cubicBezTo>
                  <a:cubicBezTo>
                    <a:pt x="6748" y="8108"/>
                    <a:pt x="6656" y="8005"/>
                    <a:pt x="6610" y="7947"/>
                  </a:cubicBezTo>
                  <a:cubicBezTo>
                    <a:pt x="6402" y="7706"/>
                    <a:pt x="6195" y="7453"/>
                    <a:pt x="6011" y="7187"/>
                  </a:cubicBezTo>
                  <a:cubicBezTo>
                    <a:pt x="5792" y="6900"/>
                    <a:pt x="5596" y="6588"/>
                    <a:pt x="5412" y="6278"/>
                  </a:cubicBezTo>
                  <a:cubicBezTo>
                    <a:pt x="5332" y="6140"/>
                    <a:pt x="5263" y="6013"/>
                    <a:pt x="5194" y="5875"/>
                  </a:cubicBezTo>
                  <a:lnTo>
                    <a:pt x="5194" y="5875"/>
                  </a:lnTo>
                  <a:cubicBezTo>
                    <a:pt x="5217" y="5919"/>
                    <a:pt x="5227" y="5938"/>
                    <a:pt x="5229" y="5938"/>
                  </a:cubicBezTo>
                  <a:cubicBezTo>
                    <a:pt x="5235" y="5938"/>
                    <a:pt x="5065" y="5579"/>
                    <a:pt x="5056" y="5541"/>
                  </a:cubicBezTo>
                  <a:cubicBezTo>
                    <a:pt x="4928" y="5242"/>
                    <a:pt x="4836" y="4930"/>
                    <a:pt x="4756" y="4620"/>
                  </a:cubicBezTo>
                  <a:lnTo>
                    <a:pt x="4756" y="4620"/>
                  </a:lnTo>
                  <a:cubicBezTo>
                    <a:pt x="4761" y="4633"/>
                    <a:pt x="4763" y="4639"/>
                    <a:pt x="4765" y="4639"/>
                  </a:cubicBezTo>
                  <a:cubicBezTo>
                    <a:pt x="4776" y="4639"/>
                    <a:pt x="4733" y="4375"/>
                    <a:pt x="4733" y="4355"/>
                  </a:cubicBezTo>
                  <a:cubicBezTo>
                    <a:pt x="4722" y="4302"/>
                    <a:pt x="4721" y="3942"/>
                    <a:pt x="4713" y="3942"/>
                  </a:cubicBezTo>
                  <a:cubicBezTo>
                    <a:pt x="4712" y="3942"/>
                    <a:pt x="4711" y="3945"/>
                    <a:pt x="4710" y="3952"/>
                  </a:cubicBezTo>
                  <a:cubicBezTo>
                    <a:pt x="4721" y="3837"/>
                    <a:pt x="4733" y="3722"/>
                    <a:pt x="4756" y="3618"/>
                  </a:cubicBezTo>
                  <a:cubicBezTo>
                    <a:pt x="4767" y="3549"/>
                    <a:pt x="4790" y="3479"/>
                    <a:pt x="4802" y="3422"/>
                  </a:cubicBezTo>
                  <a:cubicBezTo>
                    <a:pt x="4813" y="3399"/>
                    <a:pt x="4825" y="3364"/>
                    <a:pt x="4848" y="3307"/>
                  </a:cubicBezTo>
                  <a:cubicBezTo>
                    <a:pt x="4905" y="3169"/>
                    <a:pt x="4974" y="3042"/>
                    <a:pt x="5056" y="2904"/>
                  </a:cubicBezTo>
                  <a:lnTo>
                    <a:pt x="5056" y="2904"/>
                  </a:lnTo>
                  <a:cubicBezTo>
                    <a:pt x="5024" y="2959"/>
                    <a:pt x="5014" y="2981"/>
                    <a:pt x="5019" y="2981"/>
                  </a:cubicBezTo>
                  <a:cubicBezTo>
                    <a:pt x="5036" y="2981"/>
                    <a:pt x="5260" y="2661"/>
                    <a:pt x="5297" y="2616"/>
                  </a:cubicBezTo>
                  <a:cubicBezTo>
                    <a:pt x="5873" y="1971"/>
                    <a:pt x="5792" y="946"/>
                    <a:pt x="5136" y="382"/>
                  </a:cubicBezTo>
                  <a:cubicBezTo>
                    <a:pt x="4844" y="127"/>
                    <a:pt x="4476" y="1"/>
                    <a:pt x="410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Google Shape;3403;p41"/>
            <p:cNvSpPr/>
            <p:nvPr/>
          </p:nvSpPr>
          <p:spPr>
            <a:xfrm>
              <a:off x="5163700" y="3079400"/>
              <a:ext cx="259950" cy="259975"/>
            </a:xfrm>
            <a:custGeom>
              <a:avLst/>
              <a:gdLst/>
              <a:ahLst/>
              <a:cxnLst/>
              <a:rect l="l" t="t" r="r" b="b"/>
              <a:pathLst>
                <a:path w="10398" h="10399" extrusionOk="0">
                  <a:moveTo>
                    <a:pt x="5205" y="1"/>
                  </a:moveTo>
                  <a:cubicBezTo>
                    <a:pt x="2326" y="1"/>
                    <a:pt x="0" y="2327"/>
                    <a:pt x="0" y="5194"/>
                  </a:cubicBezTo>
                  <a:cubicBezTo>
                    <a:pt x="0" y="8061"/>
                    <a:pt x="2326" y="10399"/>
                    <a:pt x="5205" y="10399"/>
                  </a:cubicBezTo>
                  <a:cubicBezTo>
                    <a:pt x="8072" y="10399"/>
                    <a:pt x="10398" y="8061"/>
                    <a:pt x="10398" y="5194"/>
                  </a:cubicBezTo>
                  <a:cubicBezTo>
                    <a:pt x="10398" y="2327"/>
                    <a:pt x="8072" y="1"/>
                    <a:pt x="520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4" name="Google Shape;3404;p41"/>
            <p:cNvSpPr/>
            <p:nvPr/>
          </p:nvSpPr>
          <p:spPr>
            <a:xfrm>
              <a:off x="5615650" y="3261300"/>
              <a:ext cx="195200" cy="279950"/>
            </a:xfrm>
            <a:custGeom>
              <a:avLst/>
              <a:gdLst/>
              <a:ahLst/>
              <a:cxnLst/>
              <a:rect l="l" t="t" r="r" b="b"/>
              <a:pathLst>
                <a:path w="7808" h="11198" extrusionOk="0">
                  <a:moveTo>
                    <a:pt x="3693" y="1"/>
                  </a:moveTo>
                  <a:cubicBezTo>
                    <a:pt x="3326" y="1"/>
                    <a:pt x="2957" y="127"/>
                    <a:pt x="2660" y="382"/>
                  </a:cubicBezTo>
                  <a:cubicBezTo>
                    <a:pt x="2004" y="946"/>
                    <a:pt x="1935" y="1971"/>
                    <a:pt x="2499" y="2616"/>
                  </a:cubicBezTo>
                  <a:cubicBezTo>
                    <a:pt x="2535" y="2661"/>
                    <a:pt x="2759" y="2981"/>
                    <a:pt x="2782" y="2981"/>
                  </a:cubicBezTo>
                  <a:cubicBezTo>
                    <a:pt x="2788" y="2981"/>
                    <a:pt x="2783" y="2966"/>
                    <a:pt x="2765" y="2930"/>
                  </a:cubicBezTo>
                  <a:lnTo>
                    <a:pt x="2765" y="2930"/>
                  </a:lnTo>
                  <a:cubicBezTo>
                    <a:pt x="2831" y="3058"/>
                    <a:pt x="2905" y="3178"/>
                    <a:pt x="2948" y="3307"/>
                  </a:cubicBezTo>
                  <a:cubicBezTo>
                    <a:pt x="2971" y="3364"/>
                    <a:pt x="2982" y="3399"/>
                    <a:pt x="2994" y="3422"/>
                  </a:cubicBezTo>
                  <a:cubicBezTo>
                    <a:pt x="3017" y="3479"/>
                    <a:pt x="3028" y="3549"/>
                    <a:pt x="3040" y="3618"/>
                  </a:cubicBezTo>
                  <a:cubicBezTo>
                    <a:pt x="3063" y="3722"/>
                    <a:pt x="3086" y="3837"/>
                    <a:pt x="3097" y="3952"/>
                  </a:cubicBezTo>
                  <a:cubicBezTo>
                    <a:pt x="3095" y="3945"/>
                    <a:pt x="3094" y="3942"/>
                    <a:pt x="3092" y="3942"/>
                  </a:cubicBezTo>
                  <a:cubicBezTo>
                    <a:pt x="3074" y="3942"/>
                    <a:pt x="3074" y="4302"/>
                    <a:pt x="3074" y="4355"/>
                  </a:cubicBezTo>
                  <a:cubicBezTo>
                    <a:pt x="3065" y="4375"/>
                    <a:pt x="3020" y="4639"/>
                    <a:pt x="3031" y="4639"/>
                  </a:cubicBezTo>
                  <a:cubicBezTo>
                    <a:pt x="3033" y="4639"/>
                    <a:pt x="3036" y="4633"/>
                    <a:pt x="3040" y="4620"/>
                  </a:cubicBezTo>
                  <a:lnTo>
                    <a:pt x="3040" y="4620"/>
                  </a:lnTo>
                  <a:cubicBezTo>
                    <a:pt x="2959" y="4930"/>
                    <a:pt x="2867" y="5242"/>
                    <a:pt x="2752" y="5541"/>
                  </a:cubicBezTo>
                  <a:cubicBezTo>
                    <a:pt x="2733" y="5579"/>
                    <a:pt x="2561" y="5938"/>
                    <a:pt x="2567" y="5938"/>
                  </a:cubicBezTo>
                  <a:cubicBezTo>
                    <a:pt x="2569" y="5938"/>
                    <a:pt x="2579" y="5919"/>
                    <a:pt x="2603" y="5875"/>
                  </a:cubicBezTo>
                  <a:lnTo>
                    <a:pt x="2603" y="5875"/>
                  </a:lnTo>
                  <a:cubicBezTo>
                    <a:pt x="2534" y="6013"/>
                    <a:pt x="2465" y="6140"/>
                    <a:pt x="2384" y="6278"/>
                  </a:cubicBezTo>
                  <a:cubicBezTo>
                    <a:pt x="2199" y="6588"/>
                    <a:pt x="2004" y="6900"/>
                    <a:pt x="1785" y="7187"/>
                  </a:cubicBezTo>
                  <a:cubicBezTo>
                    <a:pt x="1601" y="7453"/>
                    <a:pt x="1405" y="7706"/>
                    <a:pt x="1198" y="7947"/>
                  </a:cubicBezTo>
                  <a:cubicBezTo>
                    <a:pt x="1140" y="8005"/>
                    <a:pt x="1060" y="8108"/>
                    <a:pt x="1037" y="8120"/>
                  </a:cubicBezTo>
                  <a:cubicBezTo>
                    <a:pt x="945" y="8224"/>
                    <a:pt x="853" y="8316"/>
                    <a:pt x="760" y="8408"/>
                  </a:cubicBezTo>
                  <a:cubicBezTo>
                    <a:pt x="150" y="9030"/>
                    <a:pt x="0" y="9963"/>
                    <a:pt x="599" y="10654"/>
                  </a:cubicBezTo>
                  <a:cubicBezTo>
                    <a:pt x="897" y="10996"/>
                    <a:pt x="1373" y="11197"/>
                    <a:pt x="1841" y="11197"/>
                  </a:cubicBezTo>
                  <a:cubicBezTo>
                    <a:pt x="2205" y="11197"/>
                    <a:pt x="2566" y="11075"/>
                    <a:pt x="2833" y="10803"/>
                  </a:cubicBezTo>
                  <a:cubicBezTo>
                    <a:pt x="5435" y="8178"/>
                    <a:pt x="7807" y="3848"/>
                    <a:pt x="4894" y="544"/>
                  </a:cubicBezTo>
                  <a:cubicBezTo>
                    <a:pt x="4579" y="184"/>
                    <a:pt x="4136" y="1"/>
                    <a:pt x="369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5" name="Google Shape;3405;p41"/>
            <p:cNvSpPr/>
            <p:nvPr/>
          </p:nvSpPr>
          <p:spPr>
            <a:xfrm>
              <a:off x="5585975" y="3079400"/>
              <a:ext cx="260000" cy="259975"/>
            </a:xfrm>
            <a:custGeom>
              <a:avLst/>
              <a:gdLst/>
              <a:ahLst/>
              <a:cxnLst/>
              <a:rect l="l" t="t" r="r" b="b"/>
              <a:pathLst>
                <a:path w="10400" h="10399" extrusionOk="0">
                  <a:moveTo>
                    <a:pt x="5206" y="1"/>
                  </a:moveTo>
                  <a:cubicBezTo>
                    <a:pt x="2327" y="1"/>
                    <a:pt x="1" y="2327"/>
                    <a:pt x="1" y="5194"/>
                  </a:cubicBezTo>
                  <a:cubicBezTo>
                    <a:pt x="1" y="8061"/>
                    <a:pt x="2327" y="10399"/>
                    <a:pt x="5206" y="10399"/>
                  </a:cubicBezTo>
                  <a:cubicBezTo>
                    <a:pt x="8073" y="10399"/>
                    <a:pt x="10399" y="8061"/>
                    <a:pt x="10399" y="5194"/>
                  </a:cubicBezTo>
                  <a:cubicBezTo>
                    <a:pt x="10399" y="2327"/>
                    <a:pt x="8073" y="1"/>
                    <a:pt x="5206"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6" name="Google Shape;3406;p41"/>
            <p:cNvSpPr/>
            <p:nvPr/>
          </p:nvSpPr>
          <p:spPr>
            <a:xfrm>
              <a:off x="5647600" y="3162300"/>
              <a:ext cx="84375" cy="83250"/>
            </a:xfrm>
            <a:custGeom>
              <a:avLst/>
              <a:gdLst/>
              <a:ahLst/>
              <a:cxnLst/>
              <a:rect l="l" t="t" r="r" b="b"/>
              <a:pathLst>
                <a:path w="3375" h="3330" extrusionOk="0">
                  <a:moveTo>
                    <a:pt x="3374" y="1"/>
                  </a:moveTo>
                  <a:lnTo>
                    <a:pt x="3374" y="1"/>
                  </a:lnTo>
                  <a:cubicBezTo>
                    <a:pt x="3121" y="70"/>
                    <a:pt x="2960" y="116"/>
                    <a:pt x="2776" y="300"/>
                  </a:cubicBezTo>
                  <a:lnTo>
                    <a:pt x="1543" y="1521"/>
                  </a:lnTo>
                  <a:lnTo>
                    <a:pt x="311" y="2730"/>
                  </a:lnTo>
                  <a:cubicBezTo>
                    <a:pt x="115" y="2915"/>
                    <a:pt x="58" y="3076"/>
                    <a:pt x="0" y="3329"/>
                  </a:cubicBezTo>
                  <a:cubicBezTo>
                    <a:pt x="253" y="3271"/>
                    <a:pt x="415" y="3214"/>
                    <a:pt x="599" y="3030"/>
                  </a:cubicBezTo>
                  <a:lnTo>
                    <a:pt x="1831" y="1820"/>
                  </a:lnTo>
                  <a:lnTo>
                    <a:pt x="3063" y="600"/>
                  </a:lnTo>
                  <a:cubicBezTo>
                    <a:pt x="3247" y="415"/>
                    <a:pt x="3305" y="254"/>
                    <a:pt x="33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7" name="Google Shape;3407;p41"/>
            <p:cNvSpPr/>
            <p:nvPr/>
          </p:nvSpPr>
          <p:spPr>
            <a:xfrm>
              <a:off x="5648175" y="3161725"/>
              <a:ext cx="83225" cy="84400"/>
            </a:xfrm>
            <a:custGeom>
              <a:avLst/>
              <a:gdLst/>
              <a:ahLst/>
              <a:cxnLst/>
              <a:rect l="l" t="t" r="r" b="b"/>
              <a:pathLst>
                <a:path w="3329" h="3376" extrusionOk="0">
                  <a:moveTo>
                    <a:pt x="0" y="1"/>
                  </a:moveTo>
                  <a:lnTo>
                    <a:pt x="0" y="1"/>
                  </a:lnTo>
                  <a:cubicBezTo>
                    <a:pt x="58" y="254"/>
                    <a:pt x="115" y="415"/>
                    <a:pt x="300" y="612"/>
                  </a:cubicBezTo>
                  <a:lnTo>
                    <a:pt x="1509" y="1843"/>
                  </a:lnTo>
                  <a:lnTo>
                    <a:pt x="2730" y="3064"/>
                  </a:lnTo>
                  <a:cubicBezTo>
                    <a:pt x="2914" y="3260"/>
                    <a:pt x="3075" y="3317"/>
                    <a:pt x="3328" y="3375"/>
                  </a:cubicBezTo>
                  <a:cubicBezTo>
                    <a:pt x="3259" y="3122"/>
                    <a:pt x="3213" y="2972"/>
                    <a:pt x="3029" y="2776"/>
                  </a:cubicBezTo>
                  <a:lnTo>
                    <a:pt x="1808" y="1544"/>
                  </a:lnTo>
                  <a:lnTo>
                    <a:pt x="599" y="312"/>
                  </a:lnTo>
                  <a:cubicBezTo>
                    <a:pt x="415" y="128"/>
                    <a:pt x="253" y="70"/>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8" name="Google Shape;3408;p41"/>
            <p:cNvSpPr/>
            <p:nvPr/>
          </p:nvSpPr>
          <p:spPr>
            <a:xfrm>
              <a:off x="5273925" y="3150225"/>
              <a:ext cx="84400" cy="82925"/>
            </a:xfrm>
            <a:custGeom>
              <a:avLst/>
              <a:gdLst/>
              <a:ahLst/>
              <a:cxnLst/>
              <a:rect l="l" t="t" r="r" b="b"/>
              <a:pathLst>
                <a:path w="3376" h="3317" extrusionOk="0">
                  <a:moveTo>
                    <a:pt x="3375" y="0"/>
                  </a:moveTo>
                  <a:cubicBezTo>
                    <a:pt x="3122" y="58"/>
                    <a:pt x="2961" y="115"/>
                    <a:pt x="2776" y="300"/>
                  </a:cubicBezTo>
                  <a:lnTo>
                    <a:pt x="1544" y="1509"/>
                  </a:lnTo>
                  <a:lnTo>
                    <a:pt x="312" y="2730"/>
                  </a:lnTo>
                  <a:cubicBezTo>
                    <a:pt x="128" y="2914"/>
                    <a:pt x="70" y="3075"/>
                    <a:pt x="1" y="3317"/>
                  </a:cubicBezTo>
                  <a:cubicBezTo>
                    <a:pt x="254" y="3259"/>
                    <a:pt x="415" y="3213"/>
                    <a:pt x="600" y="3029"/>
                  </a:cubicBezTo>
                  <a:lnTo>
                    <a:pt x="1832" y="1809"/>
                  </a:lnTo>
                  <a:lnTo>
                    <a:pt x="3064" y="599"/>
                  </a:lnTo>
                  <a:cubicBezTo>
                    <a:pt x="3260" y="415"/>
                    <a:pt x="3306" y="254"/>
                    <a:pt x="337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9" name="Google Shape;3409;p41"/>
            <p:cNvSpPr/>
            <p:nvPr/>
          </p:nvSpPr>
          <p:spPr>
            <a:xfrm>
              <a:off x="5274500" y="3149650"/>
              <a:ext cx="83250" cy="84375"/>
            </a:xfrm>
            <a:custGeom>
              <a:avLst/>
              <a:gdLst/>
              <a:ahLst/>
              <a:cxnLst/>
              <a:rect l="l" t="t" r="r" b="b"/>
              <a:pathLst>
                <a:path w="3330" h="3375" extrusionOk="0">
                  <a:moveTo>
                    <a:pt x="1" y="0"/>
                  </a:moveTo>
                  <a:lnTo>
                    <a:pt x="1" y="0"/>
                  </a:lnTo>
                  <a:cubicBezTo>
                    <a:pt x="70" y="254"/>
                    <a:pt x="116" y="415"/>
                    <a:pt x="300" y="599"/>
                  </a:cubicBezTo>
                  <a:lnTo>
                    <a:pt x="1521" y="1832"/>
                  </a:lnTo>
                  <a:lnTo>
                    <a:pt x="2730" y="3063"/>
                  </a:lnTo>
                  <a:cubicBezTo>
                    <a:pt x="2915" y="3247"/>
                    <a:pt x="3076" y="3305"/>
                    <a:pt x="3329" y="3375"/>
                  </a:cubicBezTo>
                  <a:cubicBezTo>
                    <a:pt x="3271" y="3121"/>
                    <a:pt x="3214" y="2960"/>
                    <a:pt x="3030" y="2776"/>
                  </a:cubicBezTo>
                  <a:lnTo>
                    <a:pt x="1820" y="1543"/>
                  </a:lnTo>
                  <a:lnTo>
                    <a:pt x="600" y="312"/>
                  </a:lnTo>
                  <a:cubicBezTo>
                    <a:pt x="415" y="115"/>
                    <a:pt x="254" y="58"/>
                    <a:pt x="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0" name="Google Shape;3410;p41"/>
            <p:cNvSpPr/>
            <p:nvPr/>
          </p:nvSpPr>
          <p:spPr>
            <a:xfrm>
              <a:off x="4497550" y="3305925"/>
              <a:ext cx="2018275" cy="2147300"/>
            </a:xfrm>
            <a:custGeom>
              <a:avLst/>
              <a:gdLst/>
              <a:ahLst/>
              <a:cxnLst/>
              <a:rect l="l" t="t" r="r" b="b"/>
              <a:pathLst>
                <a:path w="80731" h="85892" extrusionOk="0">
                  <a:moveTo>
                    <a:pt x="16002" y="0"/>
                  </a:moveTo>
                  <a:cubicBezTo>
                    <a:pt x="15475" y="0"/>
                    <a:pt x="14946" y="21"/>
                    <a:pt x="14417" y="59"/>
                  </a:cubicBezTo>
                  <a:cubicBezTo>
                    <a:pt x="6184" y="658"/>
                    <a:pt x="1" y="7820"/>
                    <a:pt x="600" y="16054"/>
                  </a:cubicBezTo>
                  <a:cubicBezTo>
                    <a:pt x="1129" y="23204"/>
                    <a:pt x="6644" y="30079"/>
                    <a:pt x="15062" y="30366"/>
                  </a:cubicBezTo>
                  <a:lnTo>
                    <a:pt x="11458" y="56770"/>
                  </a:lnTo>
                  <a:cubicBezTo>
                    <a:pt x="11458" y="62562"/>
                    <a:pt x="13576" y="67099"/>
                    <a:pt x="17066" y="70335"/>
                  </a:cubicBezTo>
                  <a:lnTo>
                    <a:pt x="14141" y="80663"/>
                  </a:lnTo>
                  <a:cubicBezTo>
                    <a:pt x="13093" y="80940"/>
                    <a:pt x="12494" y="83542"/>
                    <a:pt x="12494" y="83899"/>
                  </a:cubicBezTo>
                  <a:cubicBezTo>
                    <a:pt x="12494" y="84913"/>
                    <a:pt x="17457" y="85730"/>
                    <a:pt x="23571" y="85730"/>
                  </a:cubicBezTo>
                  <a:cubicBezTo>
                    <a:pt x="29697" y="85730"/>
                    <a:pt x="34660" y="84913"/>
                    <a:pt x="34660" y="83899"/>
                  </a:cubicBezTo>
                  <a:cubicBezTo>
                    <a:pt x="34660" y="83611"/>
                    <a:pt x="34257" y="81067"/>
                    <a:pt x="33555" y="80824"/>
                  </a:cubicBezTo>
                  <a:lnTo>
                    <a:pt x="32311" y="76254"/>
                  </a:lnTo>
                  <a:lnTo>
                    <a:pt x="32311" y="76254"/>
                  </a:lnTo>
                  <a:cubicBezTo>
                    <a:pt x="33118" y="76311"/>
                    <a:pt x="33935" y="76334"/>
                    <a:pt x="34764" y="76334"/>
                  </a:cubicBezTo>
                  <a:lnTo>
                    <a:pt x="45323" y="76334"/>
                  </a:lnTo>
                  <a:cubicBezTo>
                    <a:pt x="46071" y="76334"/>
                    <a:pt x="46820" y="76311"/>
                    <a:pt x="47557" y="76265"/>
                  </a:cubicBezTo>
                  <a:lnTo>
                    <a:pt x="47557" y="76265"/>
                  </a:lnTo>
                  <a:lnTo>
                    <a:pt x="46255" y="81308"/>
                  </a:lnTo>
                  <a:cubicBezTo>
                    <a:pt x="45542" y="81550"/>
                    <a:pt x="45139" y="83772"/>
                    <a:pt x="45139" y="84061"/>
                  </a:cubicBezTo>
                  <a:cubicBezTo>
                    <a:pt x="45139" y="85074"/>
                    <a:pt x="50101" y="85891"/>
                    <a:pt x="56227" y="85891"/>
                  </a:cubicBezTo>
                  <a:cubicBezTo>
                    <a:pt x="62353" y="85891"/>
                    <a:pt x="67316" y="85074"/>
                    <a:pt x="67316" y="84061"/>
                  </a:cubicBezTo>
                  <a:cubicBezTo>
                    <a:pt x="67316" y="83703"/>
                    <a:pt x="66706" y="81435"/>
                    <a:pt x="65658" y="81147"/>
                  </a:cubicBezTo>
                  <a:lnTo>
                    <a:pt x="62757" y="70576"/>
                  </a:lnTo>
                  <a:cubicBezTo>
                    <a:pt x="66406" y="67318"/>
                    <a:pt x="68617" y="62700"/>
                    <a:pt x="68617" y="56770"/>
                  </a:cubicBezTo>
                  <a:lnTo>
                    <a:pt x="65014" y="30366"/>
                  </a:lnTo>
                  <a:lnTo>
                    <a:pt x="65014" y="30366"/>
                  </a:lnTo>
                  <a:cubicBezTo>
                    <a:pt x="65056" y="30367"/>
                    <a:pt x="65099" y="30367"/>
                    <a:pt x="65141" y="30367"/>
                  </a:cubicBezTo>
                  <a:cubicBezTo>
                    <a:pt x="73855" y="30367"/>
                    <a:pt x="79594" y="23342"/>
                    <a:pt x="80121" y="16054"/>
                  </a:cubicBezTo>
                  <a:cubicBezTo>
                    <a:pt x="80731" y="7820"/>
                    <a:pt x="74536" y="658"/>
                    <a:pt x="66303" y="59"/>
                  </a:cubicBezTo>
                  <a:cubicBezTo>
                    <a:pt x="65778" y="21"/>
                    <a:pt x="65253" y="1"/>
                    <a:pt x="64729" y="1"/>
                  </a:cubicBezTo>
                  <a:cubicBezTo>
                    <a:pt x="59536" y="1"/>
                    <a:pt x="54488" y="1978"/>
                    <a:pt x="50942" y="8097"/>
                  </a:cubicBezTo>
                  <a:cubicBezTo>
                    <a:pt x="48087" y="6842"/>
                    <a:pt x="44920" y="6139"/>
                    <a:pt x="41592" y="6139"/>
                  </a:cubicBezTo>
                  <a:lnTo>
                    <a:pt x="38483" y="6139"/>
                  </a:lnTo>
                  <a:cubicBezTo>
                    <a:pt x="35362" y="6139"/>
                    <a:pt x="32381" y="6761"/>
                    <a:pt x="29651" y="7878"/>
                  </a:cubicBezTo>
                  <a:cubicBezTo>
                    <a:pt x="26122" y="1936"/>
                    <a:pt x="21134" y="0"/>
                    <a:pt x="16002"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Google Shape;3411;p41"/>
            <p:cNvSpPr/>
            <p:nvPr/>
          </p:nvSpPr>
          <p:spPr>
            <a:xfrm>
              <a:off x="4562900" y="4232625"/>
              <a:ext cx="329925" cy="955800"/>
            </a:xfrm>
            <a:custGeom>
              <a:avLst/>
              <a:gdLst/>
              <a:ahLst/>
              <a:cxnLst/>
              <a:rect l="l" t="t" r="r" b="b"/>
              <a:pathLst>
                <a:path w="13197" h="38232" extrusionOk="0">
                  <a:moveTo>
                    <a:pt x="11688" y="0"/>
                  </a:moveTo>
                  <a:cubicBezTo>
                    <a:pt x="9662" y="1716"/>
                    <a:pt x="7807" y="3639"/>
                    <a:pt x="6230" y="5781"/>
                  </a:cubicBezTo>
                  <a:cubicBezTo>
                    <a:pt x="3685" y="9258"/>
                    <a:pt x="2039" y="13219"/>
                    <a:pt x="1083" y="17399"/>
                  </a:cubicBezTo>
                  <a:cubicBezTo>
                    <a:pt x="323" y="20773"/>
                    <a:pt x="0" y="24400"/>
                    <a:pt x="381" y="27843"/>
                  </a:cubicBezTo>
                  <a:cubicBezTo>
                    <a:pt x="737" y="31205"/>
                    <a:pt x="2096" y="34660"/>
                    <a:pt x="4998" y="36606"/>
                  </a:cubicBezTo>
                  <a:cubicBezTo>
                    <a:pt x="6161" y="37389"/>
                    <a:pt x="7416" y="37861"/>
                    <a:pt x="8787" y="38183"/>
                  </a:cubicBezTo>
                  <a:cubicBezTo>
                    <a:pt x="8924" y="38216"/>
                    <a:pt x="9062" y="38232"/>
                    <a:pt x="9197" y="38232"/>
                  </a:cubicBezTo>
                  <a:cubicBezTo>
                    <a:pt x="10255" y="38232"/>
                    <a:pt x="11212" y="37292"/>
                    <a:pt x="11366" y="36272"/>
                  </a:cubicBezTo>
                  <a:cubicBezTo>
                    <a:pt x="11561" y="34982"/>
                    <a:pt x="10663" y="33969"/>
                    <a:pt x="9454" y="33693"/>
                  </a:cubicBezTo>
                  <a:cubicBezTo>
                    <a:pt x="9431" y="33681"/>
                    <a:pt x="9143" y="33600"/>
                    <a:pt x="9063" y="33577"/>
                  </a:cubicBezTo>
                  <a:cubicBezTo>
                    <a:pt x="8925" y="33531"/>
                    <a:pt x="8775" y="33474"/>
                    <a:pt x="8636" y="33428"/>
                  </a:cubicBezTo>
                  <a:cubicBezTo>
                    <a:pt x="8452" y="33359"/>
                    <a:pt x="8280" y="33267"/>
                    <a:pt x="8107" y="33186"/>
                  </a:cubicBezTo>
                  <a:cubicBezTo>
                    <a:pt x="8061" y="33163"/>
                    <a:pt x="7830" y="33037"/>
                    <a:pt x="7773" y="33014"/>
                  </a:cubicBezTo>
                  <a:cubicBezTo>
                    <a:pt x="7531" y="32852"/>
                    <a:pt x="7313" y="32679"/>
                    <a:pt x="7082" y="32495"/>
                  </a:cubicBezTo>
                  <a:cubicBezTo>
                    <a:pt x="7017" y="32441"/>
                    <a:pt x="6952" y="32377"/>
                    <a:pt x="6887" y="32321"/>
                  </a:cubicBezTo>
                  <a:lnTo>
                    <a:pt x="6887" y="32321"/>
                  </a:lnTo>
                  <a:cubicBezTo>
                    <a:pt x="6891" y="32324"/>
                    <a:pt x="6894" y="32326"/>
                    <a:pt x="6895" y="32326"/>
                  </a:cubicBezTo>
                  <a:cubicBezTo>
                    <a:pt x="6905" y="32326"/>
                    <a:pt x="6706" y="32117"/>
                    <a:pt x="6656" y="32057"/>
                  </a:cubicBezTo>
                  <a:cubicBezTo>
                    <a:pt x="6426" y="31793"/>
                    <a:pt x="6230" y="31505"/>
                    <a:pt x="6046" y="31217"/>
                  </a:cubicBezTo>
                  <a:cubicBezTo>
                    <a:pt x="6023" y="31182"/>
                    <a:pt x="5954" y="31067"/>
                    <a:pt x="5908" y="30987"/>
                  </a:cubicBezTo>
                  <a:cubicBezTo>
                    <a:pt x="5862" y="30883"/>
                    <a:pt x="5804" y="30780"/>
                    <a:pt x="5758" y="30676"/>
                  </a:cubicBezTo>
                  <a:cubicBezTo>
                    <a:pt x="5608" y="30353"/>
                    <a:pt x="5493" y="30020"/>
                    <a:pt x="5378" y="29674"/>
                  </a:cubicBezTo>
                  <a:cubicBezTo>
                    <a:pt x="5320" y="29501"/>
                    <a:pt x="5263" y="29329"/>
                    <a:pt x="5217" y="29156"/>
                  </a:cubicBezTo>
                  <a:cubicBezTo>
                    <a:pt x="5194" y="29087"/>
                    <a:pt x="5182" y="29017"/>
                    <a:pt x="5159" y="28948"/>
                  </a:cubicBezTo>
                  <a:cubicBezTo>
                    <a:pt x="5159" y="28925"/>
                    <a:pt x="5148" y="28891"/>
                    <a:pt x="5136" y="28833"/>
                  </a:cubicBezTo>
                  <a:cubicBezTo>
                    <a:pt x="4975" y="28108"/>
                    <a:pt x="4883" y="27359"/>
                    <a:pt x="4825" y="26599"/>
                  </a:cubicBezTo>
                  <a:cubicBezTo>
                    <a:pt x="4802" y="26220"/>
                    <a:pt x="4779" y="25839"/>
                    <a:pt x="4779" y="25460"/>
                  </a:cubicBezTo>
                  <a:cubicBezTo>
                    <a:pt x="4767" y="25264"/>
                    <a:pt x="4767" y="25079"/>
                    <a:pt x="4767" y="24884"/>
                  </a:cubicBezTo>
                  <a:lnTo>
                    <a:pt x="4767" y="24562"/>
                  </a:lnTo>
                  <a:lnTo>
                    <a:pt x="4767" y="24516"/>
                  </a:lnTo>
                  <a:cubicBezTo>
                    <a:pt x="4825" y="22869"/>
                    <a:pt x="5010" y="21222"/>
                    <a:pt x="5286" y="19598"/>
                  </a:cubicBezTo>
                  <a:cubicBezTo>
                    <a:pt x="5643" y="17480"/>
                    <a:pt x="6092" y="15880"/>
                    <a:pt x="6886" y="13899"/>
                  </a:cubicBezTo>
                  <a:cubicBezTo>
                    <a:pt x="7669" y="11952"/>
                    <a:pt x="8452" y="10537"/>
                    <a:pt x="9535" y="8982"/>
                  </a:cubicBezTo>
                  <a:cubicBezTo>
                    <a:pt x="10076" y="8199"/>
                    <a:pt x="10663" y="7451"/>
                    <a:pt x="11285" y="6737"/>
                  </a:cubicBezTo>
                  <a:cubicBezTo>
                    <a:pt x="11596" y="6368"/>
                    <a:pt x="11919" y="6011"/>
                    <a:pt x="12252" y="5665"/>
                  </a:cubicBezTo>
                  <a:cubicBezTo>
                    <a:pt x="12413" y="5493"/>
                    <a:pt x="12586" y="5320"/>
                    <a:pt x="12759" y="5148"/>
                  </a:cubicBezTo>
                  <a:cubicBezTo>
                    <a:pt x="12872" y="5026"/>
                    <a:pt x="12933" y="4970"/>
                    <a:pt x="12931" y="4970"/>
                  </a:cubicBezTo>
                  <a:lnTo>
                    <a:pt x="12931" y="4970"/>
                  </a:lnTo>
                  <a:cubicBezTo>
                    <a:pt x="12930" y="4970"/>
                    <a:pt x="12923" y="4975"/>
                    <a:pt x="12909" y="4986"/>
                  </a:cubicBezTo>
                  <a:cubicBezTo>
                    <a:pt x="13012" y="4894"/>
                    <a:pt x="13104" y="4802"/>
                    <a:pt x="13196" y="4721"/>
                  </a:cubicBezTo>
                  <a:lnTo>
                    <a:pt x="11688"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2" name="Google Shape;3412;p41"/>
            <p:cNvSpPr/>
            <p:nvPr/>
          </p:nvSpPr>
          <p:spPr>
            <a:xfrm>
              <a:off x="4695900" y="4483125"/>
              <a:ext cx="80625" cy="90650"/>
            </a:xfrm>
            <a:custGeom>
              <a:avLst/>
              <a:gdLst/>
              <a:ahLst/>
              <a:cxnLst/>
              <a:rect l="l" t="t" r="r" b="b"/>
              <a:pathLst>
                <a:path w="3225" h="3626" extrusionOk="0">
                  <a:moveTo>
                    <a:pt x="2236" y="0"/>
                  </a:moveTo>
                  <a:cubicBezTo>
                    <a:pt x="1570" y="0"/>
                    <a:pt x="920" y="343"/>
                    <a:pt x="553" y="954"/>
                  </a:cubicBezTo>
                  <a:cubicBezTo>
                    <a:pt x="0" y="1875"/>
                    <a:pt x="300" y="3073"/>
                    <a:pt x="1233" y="3626"/>
                  </a:cubicBezTo>
                  <a:lnTo>
                    <a:pt x="3224" y="274"/>
                  </a:lnTo>
                  <a:cubicBezTo>
                    <a:pt x="2914" y="88"/>
                    <a:pt x="2573" y="0"/>
                    <a:pt x="223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3" name="Google Shape;3413;p41"/>
            <p:cNvSpPr/>
            <p:nvPr/>
          </p:nvSpPr>
          <p:spPr>
            <a:xfrm>
              <a:off x="4570675" y="4775275"/>
              <a:ext cx="82925" cy="156925"/>
            </a:xfrm>
            <a:custGeom>
              <a:avLst/>
              <a:gdLst/>
              <a:ahLst/>
              <a:cxnLst/>
              <a:rect l="l" t="t" r="r" b="b"/>
              <a:pathLst>
                <a:path w="3317" h="6277" extrusionOk="0">
                  <a:moveTo>
                    <a:pt x="231" y="0"/>
                  </a:moveTo>
                  <a:lnTo>
                    <a:pt x="1" y="6275"/>
                  </a:lnTo>
                  <a:cubicBezTo>
                    <a:pt x="37" y="6276"/>
                    <a:pt x="72" y="6277"/>
                    <a:pt x="108" y="6277"/>
                  </a:cubicBezTo>
                  <a:cubicBezTo>
                    <a:pt x="1788" y="6277"/>
                    <a:pt x="3191" y="4949"/>
                    <a:pt x="3248" y="3247"/>
                  </a:cubicBezTo>
                  <a:cubicBezTo>
                    <a:pt x="3317" y="1520"/>
                    <a:pt x="1958" y="57"/>
                    <a:pt x="23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4" name="Google Shape;3414;p41"/>
            <p:cNvSpPr/>
            <p:nvPr/>
          </p:nvSpPr>
          <p:spPr>
            <a:xfrm>
              <a:off x="6099550" y="4232625"/>
              <a:ext cx="329650" cy="955800"/>
            </a:xfrm>
            <a:custGeom>
              <a:avLst/>
              <a:gdLst/>
              <a:ahLst/>
              <a:cxnLst/>
              <a:rect l="l" t="t" r="r" b="b"/>
              <a:pathLst>
                <a:path w="13186" h="38232" extrusionOk="0">
                  <a:moveTo>
                    <a:pt x="1497" y="0"/>
                  </a:moveTo>
                  <a:lnTo>
                    <a:pt x="0" y="4721"/>
                  </a:lnTo>
                  <a:cubicBezTo>
                    <a:pt x="92" y="4802"/>
                    <a:pt x="185" y="4894"/>
                    <a:pt x="277" y="4986"/>
                  </a:cubicBezTo>
                  <a:lnTo>
                    <a:pt x="438" y="5148"/>
                  </a:lnTo>
                  <a:cubicBezTo>
                    <a:pt x="611" y="5320"/>
                    <a:pt x="772" y="5493"/>
                    <a:pt x="945" y="5665"/>
                  </a:cubicBezTo>
                  <a:cubicBezTo>
                    <a:pt x="1267" y="6011"/>
                    <a:pt x="1601" y="6368"/>
                    <a:pt x="1912" y="6737"/>
                  </a:cubicBezTo>
                  <a:cubicBezTo>
                    <a:pt x="2523" y="7451"/>
                    <a:pt x="3121" y="8199"/>
                    <a:pt x="3662" y="8982"/>
                  </a:cubicBezTo>
                  <a:cubicBezTo>
                    <a:pt x="4744" y="10537"/>
                    <a:pt x="5527" y="11952"/>
                    <a:pt x="6299" y="13899"/>
                  </a:cubicBezTo>
                  <a:cubicBezTo>
                    <a:pt x="7093" y="15880"/>
                    <a:pt x="7543" y="17480"/>
                    <a:pt x="7912" y="19598"/>
                  </a:cubicBezTo>
                  <a:cubicBezTo>
                    <a:pt x="8188" y="21222"/>
                    <a:pt x="8372" y="22869"/>
                    <a:pt x="8418" y="24516"/>
                  </a:cubicBezTo>
                  <a:lnTo>
                    <a:pt x="8418" y="24562"/>
                  </a:lnTo>
                  <a:cubicBezTo>
                    <a:pt x="8429" y="24665"/>
                    <a:pt x="8429" y="24780"/>
                    <a:pt x="8429" y="24884"/>
                  </a:cubicBezTo>
                  <a:cubicBezTo>
                    <a:pt x="8429" y="25079"/>
                    <a:pt x="8418" y="25264"/>
                    <a:pt x="8418" y="25460"/>
                  </a:cubicBezTo>
                  <a:cubicBezTo>
                    <a:pt x="8406" y="25839"/>
                    <a:pt x="8395" y="26220"/>
                    <a:pt x="8360" y="26599"/>
                  </a:cubicBezTo>
                  <a:cubicBezTo>
                    <a:pt x="8303" y="27359"/>
                    <a:pt x="8211" y="28108"/>
                    <a:pt x="8061" y="28833"/>
                  </a:cubicBezTo>
                  <a:cubicBezTo>
                    <a:pt x="8050" y="28891"/>
                    <a:pt x="8038" y="28925"/>
                    <a:pt x="8027" y="28948"/>
                  </a:cubicBezTo>
                  <a:cubicBezTo>
                    <a:pt x="8015" y="29017"/>
                    <a:pt x="7992" y="29087"/>
                    <a:pt x="7981" y="29156"/>
                  </a:cubicBezTo>
                  <a:cubicBezTo>
                    <a:pt x="7923" y="29329"/>
                    <a:pt x="7877" y="29501"/>
                    <a:pt x="7819" y="29674"/>
                  </a:cubicBezTo>
                  <a:cubicBezTo>
                    <a:pt x="7704" y="30020"/>
                    <a:pt x="7577" y="30353"/>
                    <a:pt x="7428" y="30676"/>
                  </a:cubicBezTo>
                  <a:cubicBezTo>
                    <a:pt x="7382" y="30780"/>
                    <a:pt x="7336" y="30883"/>
                    <a:pt x="7278" y="30987"/>
                  </a:cubicBezTo>
                  <a:cubicBezTo>
                    <a:pt x="7232" y="31067"/>
                    <a:pt x="7175" y="31182"/>
                    <a:pt x="7152" y="31217"/>
                  </a:cubicBezTo>
                  <a:cubicBezTo>
                    <a:pt x="6967" y="31505"/>
                    <a:pt x="6771" y="31793"/>
                    <a:pt x="6541" y="32057"/>
                  </a:cubicBezTo>
                  <a:cubicBezTo>
                    <a:pt x="6491" y="32117"/>
                    <a:pt x="6284" y="32326"/>
                    <a:pt x="6291" y="32326"/>
                  </a:cubicBezTo>
                  <a:cubicBezTo>
                    <a:pt x="6292" y="32326"/>
                    <a:pt x="6294" y="32325"/>
                    <a:pt x="6297" y="32323"/>
                  </a:cubicBezTo>
                  <a:lnTo>
                    <a:pt x="6297" y="32323"/>
                  </a:lnTo>
                  <a:cubicBezTo>
                    <a:pt x="6232" y="32378"/>
                    <a:pt x="6168" y="32442"/>
                    <a:pt x="6103" y="32495"/>
                  </a:cubicBezTo>
                  <a:cubicBezTo>
                    <a:pt x="5885" y="32679"/>
                    <a:pt x="5655" y="32852"/>
                    <a:pt x="5412" y="33014"/>
                  </a:cubicBezTo>
                  <a:cubicBezTo>
                    <a:pt x="5366" y="33037"/>
                    <a:pt x="5136" y="33163"/>
                    <a:pt x="5090" y="33186"/>
                  </a:cubicBezTo>
                  <a:cubicBezTo>
                    <a:pt x="4906" y="33267"/>
                    <a:pt x="4733" y="33359"/>
                    <a:pt x="4549" y="33428"/>
                  </a:cubicBezTo>
                  <a:cubicBezTo>
                    <a:pt x="4411" y="33474"/>
                    <a:pt x="4273" y="33531"/>
                    <a:pt x="4123" y="33577"/>
                  </a:cubicBezTo>
                  <a:cubicBezTo>
                    <a:pt x="4043" y="33600"/>
                    <a:pt x="3754" y="33681"/>
                    <a:pt x="3731" y="33693"/>
                  </a:cubicBezTo>
                  <a:cubicBezTo>
                    <a:pt x="2523" y="33969"/>
                    <a:pt x="1624" y="34982"/>
                    <a:pt x="1820" y="36272"/>
                  </a:cubicBezTo>
                  <a:cubicBezTo>
                    <a:pt x="1973" y="37292"/>
                    <a:pt x="2940" y="38232"/>
                    <a:pt x="4000" y="38232"/>
                  </a:cubicBezTo>
                  <a:cubicBezTo>
                    <a:pt x="4136" y="38232"/>
                    <a:pt x="4273" y="38216"/>
                    <a:pt x="4411" y="38183"/>
                  </a:cubicBezTo>
                  <a:cubicBezTo>
                    <a:pt x="5781" y="37861"/>
                    <a:pt x="7024" y="37389"/>
                    <a:pt x="8199" y="36606"/>
                  </a:cubicBezTo>
                  <a:cubicBezTo>
                    <a:pt x="11101" y="34660"/>
                    <a:pt x="12448" y="31205"/>
                    <a:pt x="12817" y="27843"/>
                  </a:cubicBezTo>
                  <a:cubicBezTo>
                    <a:pt x="13185" y="24400"/>
                    <a:pt x="12863" y="20773"/>
                    <a:pt x="12103" y="17399"/>
                  </a:cubicBezTo>
                  <a:cubicBezTo>
                    <a:pt x="11159" y="13219"/>
                    <a:pt x="9501" y="9258"/>
                    <a:pt x="6967" y="5781"/>
                  </a:cubicBezTo>
                  <a:cubicBezTo>
                    <a:pt x="5389" y="3639"/>
                    <a:pt x="3536" y="1716"/>
                    <a:pt x="1497"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Google Shape;3415;p41"/>
            <p:cNvSpPr/>
            <p:nvPr/>
          </p:nvSpPr>
          <p:spPr>
            <a:xfrm>
              <a:off x="6215850" y="4483125"/>
              <a:ext cx="80625" cy="90650"/>
            </a:xfrm>
            <a:custGeom>
              <a:avLst/>
              <a:gdLst/>
              <a:ahLst/>
              <a:cxnLst/>
              <a:rect l="l" t="t" r="r" b="b"/>
              <a:pathLst>
                <a:path w="3225" h="3626" extrusionOk="0">
                  <a:moveTo>
                    <a:pt x="989" y="0"/>
                  </a:moveTo>
                  <a:cubicBezTo>
                    <a:pt x="652" y="0"/>
                    <a:pt x="310" y="88"/>
                    <a:pt x="0" y="274"/>
                  </a:cubicBezTo>
                  <a:lnTo>
                    <a:pt x="1993" y="3626"/>
                  </a:lnTo>
                  <a:cubicBezTo>
                    <a:pt x="2914" y="3073"/>
                    <a:pt x="3225" y="1875"/>
                    <a:pt x="2672" y="954"/>
                  </a:cubicBezTo>
                  <a:cubicBezTo>
                    <a:pt x="2305" y="343"/>
                    <a:pt x="1654" y="0"/>
                    <a:pt x="98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6" name="Google Shape;3416;p41"/>
            <p:cNvSpPr/>
            <p:nvPr/>
          </p:nvSpPr>
          <p:spPr>
            <a:xfrm>
              <a:off x="6338775" y="4775275"/>
              <a:ext cx="82925" cy="156925"/>
            </a:xfrm>
            <a:custGeom>
              <a:avLst/>
              <a:gdLst/>
              <a:ahLst/>
              <a:cxnLst/>
              <a:rect l="l" t="t" r="r" b="b"/>
              <a:pathLst>
                <a:path w="3317" h="6277" extrusionOk="0">
                  <a:moveTo>
                    <a:pt x="3087" y="0"/>
                  </a:moveTo>
                  <a:cubicBezTo>
                    <a:pt x="1347" y="57"/>
                    <a:pt x="1" y="1520"/>
                    <a:pt x="58" y="3247"/>
                  </a:cubicBezTo>
                  <a:cubicBezTo>
                    <a:pt x="125" y="4949"/>
                    <a:pt x="1518" y="6277"/>
                    <a:pt x="3209" y="6277"/>
                  </a:cubicBezTo>
                  <a:cubicBezTo>
                    <a:pt x="3245" y="6277"/>
                    <a:pt x="3281" y="6276"/>
                    <a:pt x="3317" y="6275"/>
                  </a:cubicBezTo>
                  <a:lnTo>
                    <a:pt x="308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Google Shape;3417;p41"/>
            <p:cNvSpPr/>
            <p:nvPr/>
          </p:nvSpPr>
          <p:spPr>
            <a:xfrm>
              <a:off x="5426500" y="3857225"/>
              <a:ext cx="155775" cy="13225"/>
            </a:xfrm>
            <a:custGeom>
              <a:avLst/>
              <a:gdLst/>
              <a:ahLst/>
              <a:cxnLst/>
              <a:rect l="l" t="t" r="r" b="b"/>
              <a:pathLst>
                <a:path w="6231" h="529" extrusionOk="0">
                  <a:moveTo>
                    <a:pt x="1" y="1"/>
                  </a:moveTo>
                  <a:cubicBezTo>
                    <a:pt x="1" y="1"/>
                    <a:pt x="1285" y="528"/>
                    <a:pt x="3131" y="528"/>
                  </a:cubicBezTo>
                  <a:cubicBezTo>
                    <a:pt x="4054" y="528"/>
                    <a:pt x="5118" y="396"/>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8" name="Google Shape;3418;p41"/>
            <p:cNvSpPr/>
            <p:nvPr/>
          </p:nvSpPr>
          <p:spPr>
            <a:xfrm>
              <a:off x="5426500" y="3857225"/>
              <a:ext cx="155775" cy="22225"/>
            </a:xfrm>
            <a:custGeom>
              <a:avLst/>
              <a:gdLst/>
              <a:ahLst/>
              <a:cxnLst/>
              <a:rect l="l" t="t" r="r" b="b"/>
              <a:pathLst>
                <a:path w="6231" h="889" extrusionOk="0">
                  <a:moveTo>
                    <a:pt x="6231" y="1"/>
                  </a:moveTo>
                  <a:cubicBezTo>
                    <a:pt x="5678" y="24"/>
                    <a:pt x="5159" y="82"/>
                    <a:pt x="4653" y="105"/>
                  </a:cubicBezTo>
                  <a:cubicBezTo>
                    <a:pt x="4135" y="139"/>
                    <a:pt x="3628" y="151"/>
                    <a:pt x="3110" y="151"/>
                  </a:cubicBezTo>
                  <a:cubicBezTo>
                    <a:pt x="2603" y="151"/>
                    <a:pt x="2096" y="139"/>
                    <a:pt x="1579" y="105"/>
                  </a:cubicBezTo>
                  <a:cubicBezTo>
                    <a:pt x="1060" y="82"/>
                    <a:pt x="542" y="36"/>
                    <a:pt x="1" y="1"/>
                  </a:cubicBezTo>
                  <a:lnTo>
                    <a:pt x="1" y="1"/>
                  </a:lnTo>
                  <a:cubicBezTo>
                    <a:pt x="438" y="323"/>
                    <a:pt x="957" y="530"/>
                    <a:pt x="1487" y="681"/>
                  </a:cubicBezTo>
                  <a:cubicBezTo>
                    <a:pt x="2016" y="819"/>
                    <a:pt x="2569" y="888"/>
                    <a:pt x="3110" y="888"/>
                  </a:cubicBezTo>
                  <a:cubicBezTo>
                    <a:pt x="3144" y="888"/>
                    <a:pt x="3177" y="889"/>
                    <a:pt x="3211" y="889"/>
                  </a:cubicBezTo>
                  <a:cubicBezTo>
                    <a:pt x="3730" y="889"/>
                    <a:pt x="4248" y="810"/>
                    <a:pt x="4745" y="681"/>
                  </a:cubicBezTo>
                  <a:cubicBezTo>
                    <a:pt x="5275" y="530"/>
                    <a:pt x="5781" y="323"/>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Google Shape;3419;p41"/>
            <p:cNvSpPr/>
            <p:nvPr/>
          </p:nvSpPr>
          <p:spPr>
            <a:xfrm>
              <a:off x="5317700" y="3592100"/>
              <a:ext cx="370525" cy="185425"/>
            </a:xfrm>
            <a:custGeom>
              <a:avLst/>
              <a:gdLst/>
              <a:ahLst/>
              <a:cxnLst/>
              <a:rect l="l" t="t" r="r" b="b"/>
              <a:pathLst>
                <a:path w="14821" h="7417" extrusionOk="0">
                  <a:moveTo>
                    <a:pt x="0" y="1"/>
                  </a:moveTo>
                  <a:cubicBezTo>
                    <a:pt x="0" y="4100"/>
                    <a:pt x="3316" y="7417"/>
                    <a:pt x="7416" y="7417"/>
                  </a:cubicBezTo>
                  <a:cubicBezTo>
                    <a:pt x="11504" y="7417"/>
                    <a:pt x="14820" y="4100"/>
                    <a:pt x="1482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0" name="Google Shape;3420;p41"/>
            <p:cNvSpPr/>
            <p:nvPr/>
          </p:nvSpPr>
          <p:spPr>
            <a:xfrm>
              <a:off x="5386500" y="3705900"/>
              <a:ext cx="236350" cy="72200"/>
            </a:xfrm>
            <a:custGeom>
              <a:avLst/>
              <a:gdLst/>
              <a:ahLst/>
              <a:cxnLst/>
              <a:rect l="l" t="t" r="r" b="b"/>
              <a:pathLst>
                <a:path w="9454" h="2888" extrusionOk="0">
                  <a:moveTo>
                    <a:pt x="2471" y="0"/>
                  </a:moveTo>
                  <a:cubicBezTo>
                    <a:pt x="1108" y="0"/>
                    <a:pt x="1" y="408"/>
                    <a:pt x="1" y="987"/>
                  </a:cubicBezTo>
                  <a:cubicBezTo>
                    <a:pt x="1" y="1874"/>
                    <a:pt x="2119" y="2888"/>
                    <a:pt x="4722" y="2888"/>
                  </a:cubicBezTo>
                  <a:cubicBezTo>
                    <a:pt x="7335" y="2888"/>
                    <a:pt x="9454" y="1874"/>
                    <a:pt x="9454" y="987"/>
                  </a:cubicBezTo>
                  <a:cubicBezTo>
                    <a:pt x="9454" y="408"/>
                    <a:pt x="8233" y="0"/>
                    <a:pt x="6863" y="0"/>
                  </a:cubicBezTo>
                  <a:cubicBezTo>
                    <a:pt x="6138" y="0"/>
                    <a:pt x="5371" y="114"/>
                    <a:pt x="4722" y="377"/>
                  </a:cubicBezTo>
                  <a:cubicBezTo>
                    <a:pt x="3984" y="114"/>
                    <a:pt x="3192" y="0"/>
                    <a:pt x="2471"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Google Shape;3421;p41"/>
            <p:cNvSpPr/>
            <p:nvPr/>
          </p:nvSpPr>
          <p:spPr>
            <a:xfrm>
              <a:off x="5320300" y="3598150"/>
              <a:ext cx="158350" cy="102250"/>
            </a:xfrm>
            <a:custGeom>
              <a:avLst/>
              <a:gdLst/>
              <a:ahLst/>
              <a:cxnLst/>
              <a:rect l="l" t="t" r="r" b="b"/>
              <a:pathLst>
                <a:path w="6334" h="4090" extrusionOk="0">
                  <a:moveTo>
                    <a:pt x="0" y="0"/>
                  </a:moveTo>
                  <a:lnTo>
                    <a:pt x="0" y="0"/>
                  </a:lnTo>
                  <a:cubicBezTo>
                    <a:pt x="79" y="2146"/>
                    <a:pt x="1535" y="4090"/>
                    <a:pt x="3221" y="4090"/>
                  </a:cubicBezTo>
                  <a:cubicBezTo>
                    <a:pt x="3245" y="4090"/>
                    <a:pt x="3269" y="4089"/>
                    <a:pt x="3293" y="4089"/>
                  </a:cubicBezTo>
                  <a:cubicBezTo>
                    <a:pt x="5009" y="4019"/>
                    <a:pt x="6333" y="2211"/>
                    <a:pt x="6252" y="3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2" name="Google Shape;3422;p41"/>
            <p:cNvSpPr/>
            <p:nvPr/>
          </p:nvSpPr>
          <p:spPr>
            <a:xfrm>
              <a:off x="5521500" y="3598150"/>
              <a:ext cx="158350" cy="102250"/>
            </a:xfrm>
            <a:custGeom>
              <a:avLst/>
              <a:gdLst/>
              <a:ahLst/>
              <a:cxnLst/>
              <a:rect l="l" t="t" r="r" b="b"/>
              <a:pathLst>
                <a:path w="6334" h="4090" extrusionOk="0">
                  <a:moveTo>
                    <a:pt x="6334" y="0"/>
                  </a:moveTo>
                  <a:lnTo>
                    <a:pt x="82" y="35"/>
                  </a:lnTo>
                  <a:cubicBezTo>
                    <a:pt x="1" y="2211"/>
                    <a:pt x="1325" y="4019"/>
                    <a:pt x="3029" y="4089"/>
                  </a:cubicBezTo>
                  <a:cubicBezTo>
                    <a:pt x="3054" y="4089"/>
                    <a:pt x="3078" y="4090"/>
                    <a:pt x="3102" y="4090"/>
                  </a:cubicBezTo>
                  <a:cubicBezTo>
                    <a:pt x="4787" y="4090"/>
                    <a:pt x="6255" y="2146"/>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Google Shape;3423;p41"/>
            <p:cNvSpPr/>
            <p:nvPr/>
          </p:nvSpPr>
          <p:spPr>
            <a:xfrm>
              <a:off x="5171450" y="3968350"/>
              <a:ext cx="163825" cy="163825"/>
            </a:xfrm>
            <a:custGeom>
              <a:avLst/>
              <a:gdLst/>
              <a:ahLst/>
              <a:cxnLst/>
              <a:rect l="l" t="t" r="r" b="b"/>
              <a:pathLst>
                <a:path w="6553" h="6553" extrusionOk="0">
                  <a:moveTo>
                    <a:pt x="3283" y="0"/>
                  </a:moveTo>
                  <a:cubicBezTo>
                    <a:pt x="1463" y="0"/>
                    <a:pt x="1" y="1463"/>
                    <a:pt x="1" y="3283"/>
                  </a:cubicBezTo>
                  <a:cubicBezTo>
                    <a:pt x="1" y="5090"/>
                    <a:pt x="1463" y="6553"/>
                    <a:pt x="3283" y="6553"/>
                  </a:cubicBezTo>
                  <a:cubicBezTo>
                    <a:pt x="5090" y="6553"/>
                    <a:pt x="6553" y="5090"/>
                    <a:pt x="6553" y="3283"/>
                  </a:cubicBezTo>
                  <a:cubicBezTo>
                    <a:pt x="6553" y="1463"/>
                    <a:pt x="5090" y="0"/>
                    <a:pt x="32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4" name="Google Shape;3424;p41"/>
            <p:cNvSpPr/>
            <p:nvPr/>
          </p:nvSpPr>
          <p:spPr>
            <a:xfrm>
              <a:off x="5161675" y="4170725"/>
              <a:ext cx="231475" cy="231475"/>
            </a:xfrm>
            <a:custGeom>
              <a:avLst/>
              <a:gdLst/>
              <a:ahLst/>
              <a:cxnLst/>
              <a:rect l="l" t="t" r="r" b="b"/>
              <a:pathLst>
                <a:path w="9259" h="9259" extrusionOk="0">
                  <a:moveTo>
                    <a:pt x="4629" y="1"/>
                  </a:moveTo>
                  <a:cubicBezTo>
                    <a:pt x="2073" y="1"/>
                    <a:pt x="0" y="2074"/>
                    <a:pt x="0" y="4630"/>
                  </a:cubicBezTo>
                  <a:cubicBezTo>
                    <a:pt x="0" y="7186"/>
                    <a:pt x="2073" y="9259"/>
                    <a:pt x="4629" y="9259"/>
                  </a:cubicBezTo>
                  <a:cubicBezTo>
                    <a:pt x="7185" y="9259"/>
                    <a:pt x="9258" y="7186"/>
                    <a:pt x="9258" y="4630"/>
                  </a:cubicBezTo>
                  <a:cubicBezTo>
                    <a:pt x="9258" y="2074"/>
                    <a:pt x="7185" y="1"/>
                    <a:pt x="46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5" name="Google Shape;3425;p41"/>
            <p:cNvSpPr/>
            <p:nvPr/>
          </p:nvSpPr>
          <p:spPr>
            <a:xfrm>
              <a:off x="5803350" y="4836875"/>
              <a:ext cx="231450" cy="231475"/>
            </a:xfrm>
            <a:custGeom>
              <a:avLst/>
              <a:gdLst/>
              <a:ahLst/>
              <a:cxnLst/>
              <a:rect l="l" t="t" r="r" b="b"/>
              <a:pathLst>
                <a:path w="9258" h="9259" extrusionOk="0">
                  <a:moveTo>
                    <a:pt x="4629" y="0"/>
                  </a:moveTo>
                  <a:cubicBezTo>
                    <a:pt x="2073" y="0"/>
                    <a:pt x="0" y="2073"/>
                    <a:pt x="0" y="4629"/>
                  </a:cubicBezTo>
                  <a:cubicBezTo>
                    <a:pt x="0" y="7185"/>
                    <a:pt x="2073" y="9258"/>
                    <a:pt x="4629" y="9258"/>
                  </a:cubicBezTo>
                  <a:cubicBezTo>
                    <a:pt x="7185" y="9258"/>
                    <a:pt x="9258" y="7185"/>
                    <a:pt x="9258" y="4629"/>
                  </a:cubicBezTo>
                  <a:cubicBezTo>
                    <a:pt x="9258" y="2073"/>
                    <a:pt x="7185" y="0"/>
                    <a:pt x="46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6" name="Google Shape;3426;p41"/>
            <p:cNvSpPr/>
            <p:nvPr/>
          </p:nvSpPr>
          <p:spPr>
            <a:xfrm>
              <a:off x="5804500" y="4245000"/>
              <a:ext cx="196925" cy="196925"/>
            </a:xfrm>
            <a:custGeom>
              <a:avLst/>
              <a:gdLst/>
              <a:ahLst/>
              <a:cxnLst/>
              <a:rect l="l" t="t" r="r" b="b"/>
              <a:pathLst>
                <a:path w="7877" h="7877" extrusionOk="0">
                  <a:moveTo>
                    <a:pt x="3938" y="1"/>
                  </a:moveTo>
                  <a:cubicBezTo>
                    <a:pt x="1761" y="1"/>
                    <a:pt x="0" y="1762"/>
                    <a:pt x="0" y="3927"/>
                  </a:cubicBezTo>
                  <a:cubicBezTo>
                    <a:pt x="0" y="6104"/>
                    <a:pt x="1761" y="7877"/>
                    <a:pt x="3938" y="7877"/>
                  </a:cubicBezTo>
                  <a:cubicBezTo>
                    <a:pt x="6114" y="7877"/>
                    <a:pt x="7876" y="6104"/>
                    <a:pt x="7876" y="3927"/>
                  </a:cubicBezTo>
                  <a:cubicBezTo>
                    <a:pt x="7876" y="1762"/>
                    <a:pt x="6114" y="1"/>
                    <a:pt x="393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Google Shape;3427;p41"/>
            <p:cNvSpPr/>
            <p:nvPr/>
          </p:nvSpPr>
          <p:spPr>
            <a:xfrm>
              <a:off x="5293800" y="4976775"/>
              <a:ext cx="97325" cy="97600"/>
            </a:xfrm>
            <a:custGeom>
              <a:avLst/>
              <a:gdLst/>
              <a:ahLst/>
              <a:cxnLst/>
              <a:rect l="l" t="t" r="r" b="b"/>
              <a:pathLst>
                <a:path w="3893" h="3904" extrusionOk="0">
                  <a:moveTo>
                    <a:pt x="1946" y="0"/>
                  </a:moveTo>
                  <a:cubicBezTo>
                    <a:pt x="864" y="0"/>
                    <a:pt x="1" y="876"/>
                    <a:pt x="1" y="1958"/>
                  </a:cubicBezTo>
                  <a:cubicBezTo>
                    <a:pt x="1" y="3028"/>
                    <a:pt x="864" y="3903"/>
                    <a:pt x="1946" y="3903"/>
                  </a:cubicBezTo>
                  <a:cubicBezTo>
                    <a:pt x="3018" y="3903"/>
                    <a:pt x="3893" y="3028"/>
                    <a:pt x="3893" y="1958"/>
                  </a:cubicBezTo>
                  <a:cubicBezTo>
                    <a:pt x="3893" y="876"/>
                    <a:pt x="3018" y="0"/>
                    <a:pt x="194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8" name="Google Shape;3428;p41"/>
            <p:cNvSpPr/>
            <p:nvPr/>
          </p:nvSpPr>
          <p:spPr>
            <a:xfrm>
              <a:off x="5011400" y="4107100"/>
              <a:ext cx="117475" cy="117775"/>
            </a:xfrm>
            <a:custGeom>
              <a:avLst/>
              <a:gdLst/>
              <a:ahLst/>
              <a:cxnLst/>
              <a:rect l="l" t="t" r="r" b="b"/>
              <a:pathLst>
                <a:path w="4699" h="4711" extrusionOk="0">
                  <a:moveTo>
                    <a:pt x="2349" y="1"/>
                  </a:moveTo>
                  <a:cubicBezTo>
                    <a:pt x="1060" y="1"/>
                    <a:pt x="0" y="1060"/>
                    <a:pt x="0" y="2362"/>
                  </a:cubicBezTo>
                  <a:cubicBezTo>
                    <a:pt x="0" y="3651"/>
                    <a:pt x="1060" y="4711"/>
                    <a:pt x="2349" y="4711"/>
                  </a:cubicBezTo>
                  <a:cubicBezTo>
                    <a:pt x="3651" y="4711"/>
                    <a:pt x="4698" y="3651"/>
                    <a:pt x="4698" y="2362"/>
                  </a:cubicBezTo>
                  <a:cubicBezTo>
                    <a:pt x="4698" y="1060"/>
                    <a:pt x="3651" y="1"/>
                    <a:pt x="234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Google Shape;3429;p41"/>
            <p:cNvSpPr/>
            <p:nvPr/>
          </p:nvSpPr>
          <p:spPr>
            <a:xfrm>
              <a:off x="4904875" y="4685450"/>
              <a:ext cx="188875" cy="188875"/>
            </a:xfrm>
            <a:custGeom>
              <a:avLst/>
              <a:gdLst/>
              <a:ahLst/>
              <a:cxnLst/>
              <a:rect l="l" t="t" r="r" b="b"/>
              <a:pathLst>
                <a:path w="7555" h="7555" extrusionOk="0">
                  <a:moveTo>
                    <a:pt x="3778" y="0"/>
                  </a:moveTo>
                  <a:cubicBezTo>
                    <a:pt x="1682" y="0"/>
                    <a:pt x="1" y="1693"/>
                    <a:pt x="1" y="3777"/>
                  </a:cubicBezTo>
                  <a:cubicBezTo>
                    <a:pt x="1" y="5861"/>
                    <a:pt x="1682" y="7554"/>
                    <a:pt x="3778" y="7554"/>
                  </a:cubicBezTo>
                  <a:cubicBezTo>
                    <a:pt x="5862" y="7554"/>
                    <a:pt x="7555" y="5861"/>
                    <a:pt x="7555" y="3777"/>
                  </a:cubicBezTo>
                  <a:cubicBezTo>
                    <a:pt x="7555" y="1693"/>
                    <a:pt x="5862" y="0"/>
                    <a:pt x="377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0" name="Google Shape;3430;p41"/>
            <p:cNvSpPr/>
            <p:nvPr/>
          </p:nvSpPr>
          <p:spPr>
            <a:xfrm>
              <a:off x="4591400" y="3379375"/>
              <a:ext cx="634775" cy="634775"/>
            </a:xfrm>
            <a:custGeom>
              <a:avLst/>
              <a:gdLst/>
              <a:ahLst/>
              <a:cxnLst/>
              <a:rect l="l" t="t" r="r" b="b"/>
              <a:pathLst>
                <a:path w="25391" h="25391" extrusionOk="0">
                  <a:moveTo>
                    <a:pt x="12690" y="0"/>
                  </a:moveTo>
                  <a:cubicBezTo>
                    <a:pt x="5677" y="0"/>
                    <a:pt x="1" y="5688"/>
                    <a:pt x="1" y="12701"/>
                  </a:cubicBezTo>
                  <a:cubicBezTo>
                    <a:pt x="1"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Google Shape;3431;p41"/>
            <p:cNvSpPr/>
            <p:nvPr/>
          </p:nvSpPr>
          <p:spPr>
            <a:xfrm>
              <a:off x="4720075" y="3473500"/>
              <a:ext cx="401625" cy="401600"/>
            </a:xfrm>
            <a:custGeom>
              <a:avLst/>
              <a:gdLst/>
              <a:ahLst/>
              <a:cxnLst/>
              <a:rect l="l" t="t" r="r" b="b"/>
              <a:pathLst>
                <a:path w="16065" h="16064" extrusionOk="0">
                  <a:moveTo>
                    <a:pt x="8027" y="1"/>
                  </a:moveTo>
                  <a:cubicBezTo>
                    <a:pt x="3593" y="1"/>
                    <a:pt x="0" y="3605"/>
                    <a:pt x="0" y="8038"/>
                  </a:cubicBezTo>
                  <a:cubicBezTo>
                    <a:pt x="0" y="12471"/>
                    <a:pt x="3593" y="16064"/>
                    <a:pt x="8027" y="16064"/>
                  </a:cubicBezTo>
                  <a:cubicBezTo>
                    <a:pt x="12459" y="16064"/>
                    <a:pt x="16064" y="12471"/>
                    <a:pt x="16064" y="8038"/>
                  </a:cubicBezTo>
                  <a:cubicBezTo>
                    <a:pt x="16064" y="3605"/>
                    <a:pt x="12459" y="1"/>
                    <a:pt x="802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2" name="Google Shape;3432;p41"/>
            <p:cNvSpPr/>
            <p:nvPr/>
          </p:nvSpPr>
          <p:spPr>
            <a:xfrm>
              <a:off x="4871800" y="3508900"/>
              <a:ext cx="206125" cy="206150"/>
            </a:xfrm>
            <a:custGeom>
              <a:avLst/>
              <a:gdLst/>
              <a:ahLst/>
              <a:cxnLst/>
              <a:rect l="l" t="t" r="r" b="b"/>
              <a:pathLst>
                <a:path w="8245" h="8246" extrusionOk="0">
                  <a:moveTo>
                    <a:pt x="4122" y="1"/>
                  </a:moveTo>
                  <a:cubicBezTo>
                    <a:pt x="1843" y="1"/>
                    <a:pt x="0" y="1855"/>
                    <a:pt x="0" y="4123"/>
                  </a:cubicBezTo>
                  <a:cubicBezTo>
                    <a:pt x="0" y="6403"/>
                    <a:pt x="1843" y="8245"/>
                    <a:pt x="4122" y="8245"/>
                  </a:cubicBezTo>
                  <a:cubicBezTo>
                    <a:pt x="6390" y="8245"/>
                    <a:pt x="8245" y="6403"/>
                    <a:pt x="8245" y="4123"/>
                  </a:cubicBezTo>
                  <a:cubicBezTo>
                    <a:pt x="8245" y="1855"/>
                    <a:pt x="6390" y="1"/>
                    <a:pt x="41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Google Shape;3433;p41"/>
            <p:cNvSpPr/>
            <p:nvPr/>
          </p:nvSpPr>
          <p:spPr>
            <a:xfrm>
              <a:off x="4813925" y="3705525"/>
              <a:ext cx="108825" cy="109125"/>
            </a:xfrm>
            <a:custGeom>
              <a:avLst/>
              <a:gdLst/>
              <a:ahLst/>
              <a:cxnLst/>
              <a:rect l="l" t="t" r="r" b="b"/>
              <a:pathLst>
                <a:path w="4353" h="4365" extrusionOk="0">
                  <a:moveTo>
                    <a:pt x="2177" y="1"/>
                  </a:moveTo>
                  <a:cubicBezTo>
                    <a:pt x="979" y="1"/>
                    <a:pt x="0" y="979"/>
                    <a:pt x="0" y="2189"/>
                  </a:cubicBezTo>
                  <a:cubicBezTo>
                    <a:pt x="0" y="3386"/>
                    <a:pt x="979" y="4365"/>
                    <a:pt x="2177" y="4365"/>
                  </a:cubicBezTo>
                  <a:cubicBezTo>
                    <a:pt x="3386" y="4365"/>
                    <a:pt x="4353" y="3386"/>
                    <a:pt x="4353" y="2189"/>
                  </a:cubicBezTo>
                  <a:cubicBezTo>
                    <a:pt x="4353" y="979"/>
                    <a:pt x="3386"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4" name="Google Shape;3434;p41"/>
            <p:cNvSpPr/>
            <p:nvPr/>
          </p:nvSpPr>
          <p:spPr>
            <a:xfrm>
              <a:off x="5787225" y="3379375"/>
              <a:ext cx="634750" cy="634775"/>
            </a:xfrm>
            <a:custGeom>
              <a:avLst/>
              <a:gdLst/>
              <a:ahLst/>
              <a:cxnLst/>
              <a:rect l="l" t="t" r="r" b="b"/>
              <a:pathLst>
                <a:path w="25390" h="25391" extrusionOk="0">
                  <a:moveTo>
                    <a:pt x="12690" y="0"/>
                  </a:moveTo>
                  <a:cubicBezTo>
                    <a:pt x="5677" y="0"/>
                    <a:pt x="0" y="5688"/>
                    <a:pt x="0" y="12701"/>
                  </a:cubicBezTo>
                  <a:cubicBezTo>
                    <a:pt x="0"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Google Shape;3435;p41"/>
            <p:cNvSpPr/>
            <p:nvPr/>
          </p:nvSpPr>
          <p:spPr>
            <a:xfrm>
              <a:off x="5891700" y="3473500"/>
              <a:ext cx="401625" cy="401600"/>
            </a:xfrm>
            <a:custGeom>
              <a:avLst/>
              <a:gdLst/>
              <a:ahLst/>
              <a:cxnLst/>
              <a:rect l="l" t="t" r="r" b="b"/>
              <a:pathLst>
                <a:path w="16065" h="16064" extrusionOk="0">
                  <a:moveTo>
                    <a:pt x="8038" y="1"/>
                  </a:moveTo>
                  <a:cubicBezTo>
                    <a:pt x="3593" y="1"/>
                    <a:pt x="1" y="3605"/>
                    <a:pt x="1" y="8038"/>
                  </a:cubicBezTo>
                  <a:cubicBezTo>
                    <a:pt x="1" y="12471"/>
                    <a:pt x="3593" y="16064"/>
                    <a:pt x="8038" y="16064"/>
                  </a:cubicBezTo>
                  <a:cubicBezTo>
                    <a:pt x="12472" y="16064"/>
                    <a:pt x="16064" y="12471"/>
                    <a:pt x="16064" y="8038"/>
                  </a:cubicBezTo>
                  <a:cubicBezTo>
                    <a:pt x="16064" y="3605"/>
                    <a:pt x="12472" y="1"/>
                    <a:pt x="803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1"/>
            <p:cNvSpPr/>
            <p:nvPr/>
          </p:nvSpPr>
          <p:spPr>
            <a:xfrm>
              <a:off x="5935450" y="3508900"/>
              <a:ext cx="206150" cy="206150"/>
            </a:xfrm>
            <a:custGeom>
              <a:avLst/>
              <a:gdLst/>
              <a:ahLst/>
              <a:cxnLst/>
              <a:rect l="l" t="t" r="r" b="b"/>
              <a:pathLst>
                <a:path w="8246" h="8246" extrusionOk="0">
                  <a:moveTo>
                    <a:pt x="4123" y="1"/>
                  </a:moveTo>
                  <a:cubicBezTo>
                    <a:pt x="1843" y="1"/>
                    <a:pt x="1" y="1855"/>
                    <a:pt x="1" y="4123"/>
                  </a:cubicBezTo>
                  <a:cubicBezTo>
                    <a:pt x="1" y="6403"/>
                    <a:pt x="1843" y="8245"/>
                    <a:pt x="4123" y="8245"/>
                  </a:cubicBezTo>
                  <a:cubicBezTo>
                    <a:pt x="6403" y="8245"/>
                    <a:pt x="8246" y="6403"/>
                    <a:pt x="8246" y="4123"/>
                  </a:cubicBezTo>
                  <a:cubicBezTo>
                    <a:pt x="8246" y="1855"/>
                    <a:pt x="6403" y="1"/>
                    <a:pt x="4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1"/>
            <p:cNvSpPr/>
            <p:nvPr/>
          </p:nvSpPr>
          <p:spPr>
            <a:xfrm>
              <a:off x="6090625" y="3705525"/>
              <a:ext cx="108850" cy="109125"/>
            </a:xfrm>
            <a:custGeom>
              <a:avLst/>
              <a:gdLst/>
              <a:ahLst/>
              <a:cxnLst/>
              <a:rect l="l" t="t" r="r" b="b"/>
              <a:pathLst>
                <a:path w="4354" h="4365" extrusionOk="0">
                  <a:moveTo>
                    <a:pt x="2177" y="1"/>
                  </a:moveTo>
                  <a:cubicBezTo>
                    <a:pt x="968" y="1"/>
                    <a:pt x="1" y="979"/>
                    <a:pt x="1" y="2189"/>
                  </a:cubicBezTo>
                  <a:cubicBezTo>
                    <a:pt x="1" y="3386"/>
                    <a:pt x="968" y="4365"/>
                    <a:pt x="2177" y="4365"/>
                  </a:cubicBezTo>
                  <a:cubicBezTo>
                    <a:pt x="3374" y="4365"/>
                    <a:pt x="4353" y="3386"/>
                    <a:pt x="4353" y="2189"/>
                  </a:cubicBezTo>
                  <a:cubicBezTo>
                    <a:pt x="4353" y="979"/>
                    <a:pt x="3374"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1"/>
            <p:cNvSpPr/>
            <p:nvPr/>
          </p:nvSpPr>
          <p:spPr>
            <a:xfrm>
              <a:off x="5432275" y="4807500"/>
              <a:ext cx="122650" cy="120625"/>
            </a:xfrm>
            <a:custGeom>
              <a:avLst/>
              <a:gdLst/>
              <a:ahLst/>
              <a:cxnLst/>
              <a:rect l="l" t="t" r="r" b="b"/>
              <a:pathLst>
                <a:path w="4906" h="4825" extrusionOk="0">
                  <a:moveTo>
                    <a:pt x="4905" y="1"/>
                  </a:moveTo>
                  <a:lnTo>
                    <a:pt x="4905" y="1"/>
                  </a:lnTo>
                  <a:cubicBezTo>
                    <a:pt x="4537" y="93"/>
                    <a:pt x="4307" y="162"/>
                    <a:pt x="4030" y="438"/>
                  </a:cubicBezTo>
                  <a:lnTo>
                    <a:pt x="2234" y="2200"/>
                  </a:lnTo>
                  <a:lnTo>
                    <a:pt x="450" y="3962"/>
                  </a:lnTo>
                  <a:cubicBezTo>
                    <a:pt x="173" y="4226"/>
                    <a:pt x="92" y="4456"/>
                    <a:pt x="0" y="4825"/>
                  </a:cubicBezTo>
                  <a:cubicBezTo>
                    <a:pt x="369" y="4733"/>
                    <a:pt x="599" y="4653"/>
                    <a:pt x="875" y="4387"/>
                  </a:cubicBezTo>
                  <a:lnTo>
                    <a:pt x="2671" y="2626"/>
                  </a:lnTo>
                  <a:lnTo>
                    <a:pt x="4457" y="864"/>
                  </a:lnTo>
                  <a:cubicBezTo>
                    <a:pt x="4733" y="599"/>
                    <a:pt x="4813" y="369"/>
                    <a:pt x="49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1"/>
            <p:cNvSpPr/>
            <p:nvPr/>
          </p:nvSpPr>
          <p:spPr>
            <a:xfrm>
              <a:off x="5433425" y="4806625"/>
              <a:ext cx="120650" cy="122375"/>
            </a:xfrm>
            <a:custGeom>
              <a:avLst/>
              <a:gdLst/>
              <a:ahLst/>
              <a:cxnLst/>
              <a:rect l="l" t="t" r="r" b="b"/>
              <a:pathLst>
                <a:path w="4826" h="4895" extrusionOk="0">
                  <a:moveTo>
                    <a:pt x="0" y="1"/>
                  </a:moveTo>
                  <a:lnTo>
                    <a:pt x="0" y="1"/>
                  </a:lnTo>
                  <a:cubicBezTo>
                    <a:pt x="81" y="369"/>
                    <a:pt x="161" y="599"/>
                    <a:pt x="427" y="876"/>
                  </a:cubicBezTo>
                  <a:lnTo>
                    <a:pt x="2188" y="2661"/>
                  </a:lnTo>
                  <a:lnTo>
                    <a:pt x="3950" y="4457"/>
                  </a:lnTo>
                  <a:cubicBezTo>
                    <a:pt x="4226" y="4722"/>
                    <a:pt x="4457" y="4803"/>
                    <a:pt x="4825" y="4895"/>
                  </a:cubicBezTo>
                  <a:cubicBezTo>
                    <a:pt x="4733" y="4538"/>
                    <a:pt x="4652" y="4307"/>
                    <a:pt x="4388" y="4020"/>
                  </a:cubicBezTo>
                  <a:lnTo>
                    <a:pt x="2625" y="2235"/>
                  </a:lnTo>
                  <a:lnTo>
                    <a:pt x="864" y="450"/>
                  </a:lnTo>
                  <a:cubicBezTo>
                    <a:pt x="588" y="174"/>
                    <a:pt x="358" y="93"/>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1"/>
            <p:cNvSpPr/>
            <p:nvPr/>
          </p:nvSpPr>
          <p:spPr>
            <a:xfrm>
              <a:off x="5680700" y="5366250"/>
              <a:ext cx="143675" cy="84950"/>
            </a:xfrm>
            <a:custGeom>
              <a:avLst/>
              <a:gdLst/>
              <a:ahLst/>
              <a:cxnLst/>
              <a:rect l="l" t="t" r="r" b="b"/>
              <a:pathLst>
                <a:path w="5747" h="3398" extrusionOk="0">
                  <a:moveTo>
                    <a:pt x="2844" y="1"/>
                  </a:moveTo>
                  <a:cubicBezTo>
                    <a:pt x="1313" y="13"/>
                    <a:pt x="81" y="1233"/>
                    <a:pt x="1" y="2741"/>
                  </a:cubicBezTo>
                  <a:cubicBezTo>
                    <a:pt x="1337" y="3063"/>
                    <a:pt x="3351" y="3283"/>
                    <a:pt x="5700" y="3398"/>
                  </a:cubicBezTo>
                  <a:lnTo>
                    <a:pt x="5712" y="2845"/>
                  </a:lnTo>
                  <a:cubicBezTo>
                    <a:pt x="5746" y="1267"/>
                    <a:pt x="4410" y="1"/>
                    <a:pt x="28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1"/>
            <p:cNvSpPr/>
            <p:nvPr/>
          </p:nvSpPr>
          <p:spPr>
            <a:xfrm>
              <a:off x="5988725" y="5366250"/>
              <a:ext cx="143675" cy="84650"/>
            </a:xfrm>
            <a:custGeom>
              <a:avLst/>
              <a:gdLst/>
              <a:ahLst/>
              <a:cxnLst/>
              <a:rect l="l" t="t" r="r" b="b"/>
              <a:pathLst>
                <a:path w="5747" h="3386" extrusionOk="0">
                  <a:moveTo>
                    <a:pt x="2893" y="0"/>
                  </a:moveTo>
                  <a:cubicBezTo>
                    <a:pt x="1325" y="0"/>
                    <a:pt x="1" y="1274"/>
                    <a:pt x="47" y="2845"/>
                  </a:cubicBezTo>
                  <a:lnTo>
                    <a:pt x="47" y="3386"/>
                  </a:lnTo>
                  <a:cubicBezTo>
                    <a:pt x="2396" y="3283"/>
                    <a:pt x="4410" y="3040"/>
                    <a:pt x="5746" y="2707"/>
                  </a:cubicBezTo>
                  <a:cubicBezTo>
                    <a:pt x="5677" y="1210"/>
                    <a:pt x="4433" y="1"/>
                    <a:pt x="2913" y="1"/>
                  </a:cubicBezTo>
                  <a:cubicBezTo>
                    <a:pt x="2907" y="0"/>
                    <a:pt x="2900" y="0"/>
                    <a:pt x="28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1"/>
            <p:cNvSpPr/>
            <p:nvPr/>
          </p:nvSpPr>
          <p:spPr>
            <a:xfrm>
              <a:off x="5835850" y="5366250"/>
              <a:ext cx="144550" cy="86975"/>
            </a:xfrm>
            <a:custGeom>
              <a:avLst/>
              <a:gdLst/>
              <a:ahLst/>
              <a:cxnLst/>
              <a:rect l="l" t="t" r="r" b="b"/>
              <a:pathLst>
                <a:path w="5782" h="3479" extrusionOk="0">
                  <a:moveTo>
                    <a:pt x="2856" y="1"/>
                  </a:moveTo>
                  <a:cubicBezTo>
                    <a:pt x="1279" y="13"/>
                    <a:pt x="1" y="1290"/>
                    <a:pt x="13" y="2868"/>
                  </a:cubicBezTo>
                  <a:lnTo>
                    <a:pt x="13" y="3421"/>
                  </a:lnTo>
                  <a:cubicBezTo>
                    <a:pt x="853" y="3455"/>
                    <a:pt x="1751" y="3478"/>
                    <a:pt x="2672" y="3478"/>
                  </a:cubicBezTo>
                  <a:cubicBezTo>
                    <a:pt x="3755" y="3478"/>
                    <a:pt x="4803" y="3444"/>
                    <a:pt x="5781" y="3398"/>
                  </a:cubicBezTo>
                  <a:lnTo>
                    <a:pt x="5770" y="2868"/>
                  </a:lnTo>
                  <a:cubicBezTo>
                    <a:pt x="5770" y="1290"/>
                    <a:pt x="4434" y="1"/>
                    <a:pt x="28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Google Shape;3443;p41"/>
            <p:cNvSpPr/>
            <p:nvPr/>
          </p:nvSpPr>
          <p:spPr>
            <a:xfrm>
              <a:off x="4864575" y="5360800"/>
              <a:ext cx="143400" cy="84650"/>
            </a:xfrm>
            <a:custGeom>
              <a:avLst/>
              <a:gdLst/>
              <a:ahLst/>
              <a:cxnLst/>
              <a:rect l="l" t="t" r="r" b="b"/>
              <a:pathLst>
                <a:path w="5736" h="3386" extrusionOk="0">
                  <a:moveTo>
                    <a:pt x="2855" y="0"/>
                  </a:moveTo>
                  <a:cubicBezTo>
                    <a:pt x="2848" y="0"/>
                    <a:pt x="2841" y="0"/>
                    <a:pt x="2833" y="0"/>
                  </a:cubicBezTo>
                  <a:cubicBezTo>
                    <a:pt x="1314" y="0"/>
                    <a:pt x="70" y="1209"/>
                    <a:pt x="1" y="2706"/>
                  </a:cubicBezTo>
                  <a:cubicBezTo>
                    <a:pt x="1337" y="3040"/>
                    <a:pt x="3340" y="3281"/>
                    <a:pt x="5701" y="3386"/>
                  </a:cubicBezTo>
                  <a:lnTo>
                    <a:pt x="5701" y="2844"/>
                  </a:lnTo>
                  <a:cubicBezTo>
                    <a:pt x="5735" y="1274"/>
                    <a:pt x="4424" y="0"/>
                    <a:pt x="28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4" name="Google Shape;3444;p41"/>
            <p:cNvSpPr/>
            <p:nvPr/>
          </p:nvSpPr>
          <p:spPr>
            <a:xfrm>
              <a:off x="5172600" y="5360800"/>
              <a:ext cx="143400" cy="84650"/>
            </a:xfrm>
            <a:custGeom>
              <a:avLst/>
              <a:gdLst/>
              <a:ahLst/>
              <a:cxnLst/>
              <a:rect l="l" t="t" r="r" b="b"/>
              <a:pathLst>
                <a:path w="5736" h="3386" extrusionOk="0">
                  <a:moveTo>
                    <a:pt x="2880" y="0"/>
                  </a:moveTo>
                  <a:cubicBezTo>
                    <a:pt x="1313" y="0"/>
                    <a:pt x="1" y="1274"/>
                    <a:pt x="36" y="2844"/>
                  </a:cubicBezTo>
                  <a:lnTo>
                    <a:pt x="36" y="3386"/>
                  </a:lnTo>
                  <a:cubicBezTo>
                    <a:pt x="2396" y="3281"/>
                    <a:pt x="4399" y="3040"/>
                    <a:pt x="5735" y="2706"/>
                  </a:cubicBezTo>
                  <a:cubicBezTo>
                    <a:pt x="5666" y="1209"/>
                    <a:pt x="4434" y="0"/>
                    <a:pt x="2902" y="0"/>
                  </a:cubicBezTo>
                  <a:cubicBezTo>
                    <a:pt x="2895" y="0"/>
                    <a:pt x="2888" y="0"/>
                    <a:pt x="28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5" name="Google Shape;3445;p41"/>
            <p:cNvSpPr/>
            <p:nvPr/>
          </p:nvSpPr>
          <p:spPr>
            <a:xfrm>
              <a:off x="5019750" y="5359075"/>
              <a:ext cx="144550" cy="86650"/>
            </a:xfrm>
            <a:custGeom>
              <a:avLst/>
              <a:gdLst/>
              <a:ahLst/>
              <a:cxnLst/>
              <a:rect l="l" t="t" r="r" b="b"/>
              <a:pathLst>
                <a:path w="5782" h="3466" extrusionOk="0">
                  <a:moveTo>
                    <a:pt x="2866" y="0"/>
                  </a:moveTo>
                  <a:cubicBezTo>
                    <a:pt x="2859" y="0"/>
                    <a:pt x="2852" y="0"/>
                    <a:pt x="2844" y="0"/>
                  </a:cubicBezTo>
                  <a:cubicBezTo>
                    <a:pt x="1267" y="0"/>
                    <a:pt x="1" y="1290"/>
                    <a:pt x="1" y="2856"/>
                  </a:cubicBezTo>
                  <a:lnTo>
                    <a:pt x="1" y="3409"/>
                  </a:lnTo>
                  <a:cubicBezTo>
                    <a:pt x="853" y="3443"/>
                    <a:pt x="1739" y="3466"/>
                    <a:pt x="2660" y="3466"/>
                  </a:cubicBezTo>
                  <a:cubicBezTo>
                    <a:pt x="3755" y="3466"/>
                    <a:pt x="4791" y="3443"/>
                    <a:pt x="5781" y="3385"/>
                  </a:cubicBezTo>
                  <a:lnTo>
                    <a:pt x="5758" y="2856"/>
                  </a:lnTo>
                  <a:lnTo>
                    <a:pt x="5712" y="2833"/>
                  </a:lnTo>
                  <a:cubicBezTo>
                    <a:pt x="5700" y="1274"/>
                    <a:pt x="4434" y="0"/>
                    <a:pt x="2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6" name="Google Shape;3446;p41"/>
            <p:cNvSpPr/>
            <p:nvPr/>
          </p:nvSpPr>
          <p:spPr>
            <a:xfrm>
              <a:off x="5054875" y="5184900"/>
              <a:ext cx="188875" cy="188850"/>
            </a:xfrm>
            <a:custGeom>
              <a:avLst/>
              <a:gdLst/>
              <a:ahLst/>
              <a:cxnLst/>
              <a:rect l="l" t="t" r="r" b="b"/>
              <a:pathLst>
                <a:path w="7555" h="7554" extrusionOk="0">
                  <a:moveTo>
                    <a:pt x="3777" y="0"/>
                  </a:moveTo>
                  <a:cubicBezTo>
                    <a:pt x="1693" y="0"/>
                    <a:pt x="1" y="1693"/>
                    <a:pt x="1" y="3777"/>
                  </a:cubicBezTo>
                  <a:cubicBezTo>
                    <a:pt x="1" y="5873"/>
                    <a:pt x="1693" y="7554"/>
                    <a:pt x="3777" y="7554"/>
                  </a:cubicBezTo>
                  <a:cubicBezTo>
                    <a:pt x="5861" y="7554"/>
                    <a:pt x="7554" y="5873"/>
                    <a:pt x="7554" y="3777"/>
                  </a:cubicBezTo>
                  <a:cubicBezTo>
                    <a:pt x="7554" y="1693"/>
                    <a:pt x="5861" y="0"/>
                    <a:pt x="377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7" name="Google Shape;3447;p41"/>
            <p:cNvSpPr/>
            <p:nvPr/>
          </p:nvSpPr>
          <p:spPr>
            <a:xfrm>
              <a:off x="5724750" y="5172800"/>
              <a:ext cx="96750" cy="96475"/>
            </a:xfrm>
            <a:custGeom>
              <a:avLst/>
              <a:gdLst/>
              <a:ahLst/>
              <a:cxnLst/>
              <a:rect l="l" t="t" r="r" b="b"/>
              <a:pathLst>
                <a:path w="3870" h="3859" extrusionOk="0">
                  <a:moveTo>
                    <a:pt x="1935" y="1"/>
                  </a:moveTo>
                  <a:cubicBezTo>
                    <a:pt x="864" y="1"/>
                    <a:pt x="0" y="865"/>
                    <a:pt x="0" y="1935"/>
                  </a:cubicBezTo>
                  <a:cubicBezTo>
                    <a:pt x="0" y="2994"/>
                    <a:pt x="864" y="3858"/>
                    <a:pt x="1935" y="3858"/>
                  </a:cubicBezTo>
                  <a:cubicBezTo>
                    <a:pt x="3006" y="3858"/>
                    <a:pt x="3869" y="2994"/>
                    <a:pt x="3869" y="1935"/>
                  </a:cubicBezTo>
                  <a:cubicBezTo>
                    <a:pt x="3869" y="865"/>
                    <a:pt x="3006" y="1"/>
                    <a:pt x="193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8" name="Google Shape;3448;p41"/>
            <p:cNvSpPr/>
            <p:nvPr/>
          </p:nvSpPr>
          <p:spPr>
            <a:xfrm>
              <a:off x="4937125" y="5123575"/>
              <a:ext cx="72575" cy="72575"/>
            </a:xfrm>
            <a:custGeom>
              <a:avLst/>
              <a:gdLst/>
              <a:ahLst/>
              <a:cxnLst/>
              <a:rect l="l" t="t" r="r" b="b"/>
              <a:pathLst>
                <a:path w="2903" h="2903" extrusionOk="0">
                  <a:moveTo>
                    <a:pt x="1451" y="1"/>
                  </a:moveTo>
                  <a:cubicBezTo>
                    <a:pt x="645" y="1"/>
                    <a:pt x="1" y="646"/>
                    <a:pt x="1" y="1452"/>
                  </a:cubicBezTo>
                  <a:cubicBezTo>
                    <a:pt x="1" y="2258"/>
                    <a:pt x="645" y="2903"/>
                    <a:pt x="1451" y="2903"/>
                  </a:cubicBezTo>
                  <a:cubicBezTo>
                    <a:pt x="2246" y="2903"/>
                    <a:pt x="2902" y="2258"/>
                    <a:pt x="2902" y="1452"/>
                  </a:cubicBezTo>
                  <a:cubicBezTo>
                    <a:pt x="2902" y="646"/>
                    <a:pt x="2246" y="1"/>
                    <a:pt x="145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Google Shape;3449;p41"/>
            <p:cNvSpPr/>
            <p:nvPr/>
          </p:nvSpPr>
          <p:spPr>
            <a:xfrm>
              <a:off x="6015500" y="5171950"/>
              <a:ext cx="104225" cy="154925"/>
            </a:xfrm>
            <a:custGeom>
              <a:avLst/>
              <a:gdLst/>
              <a:ahLst/>
              <a:cxnLst/>
              <a:rect l="l" t="t" r="r" b="b"/>
              <a:pathLst>
                <a:path w="4169" h="6197" extrusionOk="0">
                  <a:moveTo>
                    <a:pt x="2741" y="0"/>
                  </a:moveTo>
                  <a:cubicBezTo>
                    <a:pt x="1048" y="392"/>
                    <a:pt x="0" y="2073"/>
                    <a:pt x="392" y="3765"/>
                  </a:cubicBezTo>
                  <a:cubicBezTo>
                    <a:pt x="728" y="5219"/>
                    <a:pt x="2023" y="6196"/>
                    <a:pt x="3453" y="6196"/>
                  </a:cubicBezTo>
                  <a:cubicBezTo>
                    <a:pt x="3689" y="6196"/>
                    <a:pt x="3929" y="6170"/>
                    <a:pt x="4168" y="6114"/>
                  </a:cubicBezTo>
                  <a:lnTo>
                    <a:pt x="274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0" name="Google Shape;3450;p41"/>
            <p:cNvSpPr/>
            <p:nvPr/>
          </p:nvSpPr>
          <p:spPr>
            <a:xfrm>
              <a:off x="5206575" y="5171375"/>
              <a:ext cx="605125" cy="59975"/>
            </a:xfrm>
            <a:custGeom>
              <a:avLst/>
              <a:gdLst/>
              <a:ahLst/>
              <a:cxnLst/>
              <a:rect l="l" t="t" r="r" b="b"/>
              <a:pathLst>
                <a:path w="24205" h="2399" extrusionOk="0">
                  <a:moveTo>
                    <a:pt x="24205" y="0"/>
                  </a:moveTo>
                  <a:lnTo>
                    <a:pt x="24205" y="0"/>
                  </a:lnTo>
                  <a:cubicBezTo>
                    <a:pt x="23019" y="93"/>
                    <a:pt x="22236" y="173"/>
                    <a:pt x="20900" y="484"/>
                  </a:cubicBezTo>
                  <a:cubicBezTo>
                    <a:pt x="20174" y="656"/>
                    <a:pt x="17987" y="1117"/>
                    <a:pt x="15960" y="1347"/>
                  </a:cubicBezTo>
                  <a:lnTo>
                    <a:pt x="8165" y="1508"/>
                  </a:lnTo>
                  <a:cubicBezTo>
                    <a:pt x="6126" y="1359"/>
                    <a:pt x="3950" y="899"/>
                    <a:pt x="3237" y="702"/>
                  </a:cubicBezTo>
                  <a:cubicBezTo>
                    <a:pt x="1912" y="357"/>
                    <a:pt x="1152" y="242"/>
                    <a:pt x="0" y="0"/>
                  </a:cubicBezTo>
                  <a:lnTo>
                    <a:pt x="0" y="0"/>
                  </a:lnTo>
                  <a:cubicBezTo>
                    <a:pt x="957" y="691"/>
                    <a:pt x="1694" y="1071"/>
                    <a:pt x="3052" y="1439"/>
                  </a:cubicBezTo>
                  <a:cubicBezTo>
                    <a:pt x="3421" y="1531"/>
                    <a:pt x="4158" y="1716"/>
                    <a:pt x="5067" y="1877"/>
                  </a:cubicBezTo>
                  <a:cubicBezTo>
                    <a:pt x="5977" y="2038"/>
                    <a:pt x="7059" y="2188"/>
                    <a:pt x="8107" y="2268"/>
                  </a:cubicBezTo>
                  <a:cubicBezTo>
                    <a:pt x="9363" y="2380"/>
                    <a:pt x="10556" y="2399"/>
                    <a:pt x="11301" y="2399"/>
                  </a:cubicBezTo>
                  <a:cubicBezTo>
                    <a:pt x="11673" y="2399"/>
                    <a:pt x="11934" y="2394"/>
                    <a:pt x="12034" y="2394"/>
                  </a:cubicBezTo>
                  <a:cubicBezTo>
                    <a:pt x="12064" y="2394"/>
                    <a:pt x="12080" y="2394"/>
                    <a:pt x="12080" y="2396"/>
                  </a:cubicBezTo>
                  <a:cubicBezTo>
                    <a:pt x="12080" y="2396"/>
                    <a:pt x="13979" y="2361"/>
                    <a:pt x="16052" y="2107"/>
                  </a:cubicBezTo>
                  <a:cubicBezTo>
                    <a:pt x="18114" y="1877"/>
                    <a:pt x="20348" y="1405"/>
                    <a:pt x="21073" y="1221"/>
                  </a:cubicBezTo>
                  <a:cubicBezTo>
                    <a:pt x="22431" y="899"/>
                    <a:pt x="23168" y="564"/>
                    <a:pt x="2420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51" name="Google Shape;3451;p41"/>
          <p:cNvSpPr txBox="1">
            <a:spLocks noGrp="1"/>
          </p:cNvSpPr>
          <p:nvPr>
            <p:ph type="ctrTitle"/>
          </p:nvPr>
        </p:nvSpPr>
        <p:spPr>
          <a:xfrm>
            <a:off x="4789200" y="2044250"/>
            <a:ext cx="8709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3452" name="Google Shape;3452;p41"/>
          <p:cNvSpPr txBox="1">
            <a:spLocks noGrp="1"/>
          </p:cNvSpPr>
          <p:nvPr>
            <p:ph type="subTitle" idx="1"/>
          </p:nvPr>
        </p:nvSpPr>
        <p:spPr>
          <a:xfrm>
            <a:off x="4789200" y="4925651"/>
            <a:ext cx="8709600" cy="183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3453" name="Google Shape;3453;p41"/>
          <p:cNvSpPr txBox="1">
            <a:spLocks noGrp="1"/>
          </p:cNvSpPr>
          <p:nvPr>
            <p:ph type="ctrTitle" idx="2"/>
          </p:nvPr>
        </p:nvSpPr>
        <p:spPr>
          <a:xfrm>
            <a:off x="4020500" y="3636851"/>
            <a:ext cx="10246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401">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Tree>
    <p:extLst>
      <p:ext uri="{BB962C8B-B14F-4D97-AF65-F5344CB8AC3E}">
        <p14:creationId xmlns:p14="http://schemas.microsoft.com/office/powerpoint/2010/main" val="1108529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310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573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8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59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8" y="5810255"/>
            <a:ext cx="26711828" cy="4009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8"/>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98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7" y="4364186"/>
            <a:ext cx="28283111" cy="123435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188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5" y="12018822"/>
            <a:ext cx="26711828" cy="3714750"/>
          </a:xfrm>
          <a:prstGeom prst="rect">
            <a:avLst/>
          </a:prstGeom>
        </p:spPr>
        <p:txBody>
          <a:bodyPr anchor="t"/>
          <a:lstStyle>
            <a:lvl1pPr algn="l">
              <a:defRPr sz="10910" b="1" cap="all"/>
            </a:lvl1pPr>
          </a:lstStyle>
          <a:p>
            <a:r>
              <a:rPr lang="en-US"/>
              <a:t>Click to edit Master title style</a:t>
            </a:r>
          </a:p>
        </p:txBody>
      </p:sp>
      <p:sp>
        <p:nvSpPr>
          <p:cNvPr id="3" name="Text Placeholder 2"/>
          <p:cNvSpPr>
            <a:spLocks noGrp="1"/>
          </p:cNvSpPr>
          <p:nvPr>
            <p:ph type="body" idx="1"/>
          </p:nvPr>
        </p:nvSpPr>
        <p:spPr>
          <a:xfrm>
            <a:off x="2482415" y="7927403"/>
            <a:ext cx="26711828" cy="4091420"/>
          </a:xfrm>
          <a:prstGeom prst="rect">
            <a:avLst/>
          </a:prstGeom>
        </p:spPr>
        <p:txBody>
          <a:bodyPr anchor="b"/>
          <a:lstStyle>
            <a:lvl1pPr marL="0" indent="0">
              <a:buNone/>
              <a:defRPr sz="5454">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7">
                <a:solidFill>
                  <a:schemeClr val="tx1">
                    <a:tint val="75000"/>
                  </a:schemeClr>
                </a:solidFill>
              </a:defRPr>
            </a:lvl4pPr>
            <a:lvl5pPr marL="4987686" indent="0">
              <a:buNone/>
              <a:defRPr sz="3817">
                <a:solidFill>
                  <a:schemeClr val="tx1">
                    <a:tint val="75000"/>
                  </a:schemeClr>
                </a:solidFill>
              </a:defRPr>
            </a:lvl5pPr>
            <a:lvl6pPr marL="6234608" indent="0">
              <a:buNone/>
              <a:defRPr sz="3817">
                <a:solidFill>
                  <a:schemeClr val="tx1">
                    <a:tint val="75000"/>
                  </a:schemeClr>
                </a:solidFill>
              </a:defRPr>
            </a:lvl6pPr>
            <a:lvl7pPr marL="7481529" indent="0">
              <a:buNone/>
              <a:defRPr sz="3817">
                <a:solidFill>
                  <a:schemeClr val="tx1">
                    <a:tint val="75000"/>
                  </a:schemeClr>
                </a:solidFill>
              </a:defRPr>
            </a:lvl7pPr>
            <a:lvl8pPr marL="8728451" indent="0">
              <a:buNone/>
              <a:defRPr sz="3817">
                <a:solidFill>
                  <a:schemeClr val="tx1">
                    <a:tint val="75000"/>
                  </a:schemeClr>
                </a:solidFill>
              </a:defRPr>
            </a:lvl8pPr>
            <a:lvl9pPr marL="9975372" indent="0">
              <a:buNone/>
              <a:defRPr sz="38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079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11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1"/>
            <a:ext cx="13885133"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1"/>
            <a:ext cx="13890587"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310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684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17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3"/>
            <a:ext cx="10338833" cy="3169227"/>
          </a:xfrm>
          <a:prstGeom prst="rect">
            <a:avLst/>
          </a:prstGeom>
        </p:spPr>
        <p:txBody>
          <a:bodyPr anchor="b"/>
          <a:lstStyle>
            <a:lvl1pPr algn="l">
              <a:defRPr sz="5454" b="1"/>
            </a:lvl1pPr>
          </a:lstStyle>
          <a:p>
            <a:r>
              <a:rPr lang="en-US"/>
              <a:t>Click to edit Master title style</a:t>
            </a:r>
          </a:p>
        </p:txBody>
      </p:sp>
      <p:sp>
        <p:nvSpPr>
          <p:cNvPr id="3" name="Content Placeholder 2"/>
          <p:cNvSpPr>
            <a:spLocks noGrp="1"/>
          </p:cNvSpPr>
          <p:nvPr>
            <p:ph idx="1"/>
          </p:nvPr>
        </p:nvSpPr>
        <p:spPr>
          <a:xfrm>
            <a:off x="12286571"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5"/>
            <a:ext cx="10338833" cy="1279380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157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7"/>
            <a:ext cx="18855410" cy="1545650"/>
          </a:xfrm>
          <a:prstGeom prst="rect">
            <a:avLst/>
          </a:prstGeom>
        </p:spPr>
        <p:txBody>
          <a:bodyPr anchor="b"/>
          <a:lstStyle>
            <a:lvl1pPr algn="l">
              <a:defRPr sz="5454" b="1"/>
            </a:lvl1pPr>
          </a:lstStyle>
          <a:p>
            <a:r>
              <a:rPr lang="en-US"/>
              <a:t>Click to edit Master title style</a:t>
            </a:r>
          </a:p>
        </p:txBody>
      </p:sp>
      <p:sp>
        <p:nvSpPr>
          <p:cNvPr id="3" name="Picture Placeholder 2"/>
          <p:cNvSpPr>
            <a:spLocks noGrp="1"/>
          </p:cNvSpPr>
          <p:nvPr>
            <p:ph type="pic" idx="1"/>
          </p:nvPr>
        </p:nvSpPr>
        <p:spPr>
          <a:xfrm>
            <a:off x="6159652" y="1671205"/>
            <a:ext cx="18855410" cy="11222183"/>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4"/>
            </a:lvl4pPr>
            <a:lvl5pPr marL="4987686" indent="0">
              <a:buNone/>
              <a:defRPr sz="5454"/>
            </a:lvl5pPr>
            <a:lvl6pPr marL="6234608" indent="0">
              <a:buNone/>
              <a:defRPr sz="5454"/>
            </a:lvl6pPr>
            <a:lvl7pPr marL="7481529" indent="0">
              <a:buNone/>
              <a:defRPr sz="5454"/>
            </a:lvl7pPr>
            <a:lvl8pPr marL="8728451" indent="0">
              <a:buNone/>
              <a:defRPr sz="5454"/>
            </a:lvl8pPr>
            <a:lvl9pPr marL="9975372" indent="0">
              <a:buNone/>
              <a:defRPr sz="5454"/>
            </a:lvl9pPr>
          </a:lstStyle>
          <a:p>
            <a:endParaRPr lang="en-US"/>
          </a:p>
        </p:txBody>
      </p:sp>
      <p:sp>
        <p:nvSpPr>
          <p:cNvPr id="4" name="Text Placeholder 3"/>
          <p:cNvSpPr>
            <a:spLocks noGrp="1"/>
          </p:cNvSpPr>
          <p:nvPr>
            <p:ph type="body" sz="half" idx="2"/>
          </p:nvPr>
        </p:nvSpPr>
        <p:spPr>
          <a:xfrm>
            <a:off x="6159652" y="14638196"/>
            <a:ext cx="18855410" cy="219507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5202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7" y="4364186"/>
            <a:ext cx="28283111" cy="123435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8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8"/>
            <a:ext cx="7070780" cy="1595870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3/5/2024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281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4.png"/><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5.JPG"/><Relationship Id="rId5"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image" Target="../media/image10.png"/><Relationship Id="rId2" Type="http://schemas.openxmlformats.org/officeDocument/2006/relationships/slideLayout" Target="../slideLayouts/slideLayout37.xml"/><Relationship Id="rId16"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6" grpId="3"/>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88D3259-AF07-41FB-A6D2-092D9A66A271}" type="datetimeFigureOut">
              <a:rPr lang="en-US" smtClean="0">
                <a:solidFill>
                  <a:srgbClr val="035865">
                    <a:tint val="75000"/>
                  </a:srgbClr>
                </a:solidFill>
              </a:rPr>
              <a:pPr defTabSz="1371600"/>
              <a:t>3/5/2024</a:t>
            </a:fld>
            <a:endParaRPr lang="en-US">
              <a:solidFill>
                <a:srgbClr val="035865">
                  <a:tint val="75000"/>
                </a:srgbClr>
              </a:solidFill>
            </a:endParaRPr>
          </a:p>
        </p:txBody>
      </p:sp>
      <p:sp>
        <p:nvSpPr>
          <p:cNvPr id="3"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srgbClr val="035865">
                  <a:tint val="75000"/>
                </a:srgbClr>
              </a:solidFill>
            </a:endParaRPr>
          </a:p>
        </p:txBody>
      </p:sp>
      <p:sp>
        <p:nvSpPr>
          <p:cNvPr id="4"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80FEF0E-ACEC-4BD8-859A-F0FF0DEF0953}" type="slidenum">
              <a:rPr lang="en-US" smtClean="0">
                <a:solidFill>
                  <a:srgbClr val="035865">
                    <a:tint val="75000"/>
                  </a:srgbClr>
                </a:solidFill>
              </a:rPr>
              <a:pPr defTabSz="1371600"/>
              <a:t>‹#›</a:t>
            </a:fld>
            <a:endParaRPr lang="en-US">
              <a:solidFill>
                <a:srgbClr val="035865">
                  <a:tint val="75000"/>
                </a:srgbClr>
              </a:solidFill>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7" name="TextBox 3">
            <a:extLst>
              <a:ext uri="{FF2B5EF4-FFF2-40B4-BE49-F238E27FC236}">
                <a16:creationId xmlns:a16="http://schemas.microsoft.com/office/drawing/2014/main" id="{BC48E01D-3858-150A-7451-77ABBDDFA7AA}"/>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35865"/>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F19A35">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F19A35">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7" name="Picture 16"/>
          <p:cNvPicPr>
            <a:picLocks noChangeAspect="1"/>
          </p:cNvPicPr>
          <p:nvPr userDrawn="1"/>
        </p:nvPicPr>
        <p:blipFill>
          <a:blip r:embed="rId26"/>
          <a:stretch>
            <a:fillRect/>
          </a:stretch>
        </p:blipFill>
        <p:spPr>
          <a:xfrm>
            <a:off x="14973301" y="-1481457"/>
            <a:ext cx="3685352" cy="1481457"/>
          </a:xfrm>
          <a:prstGeom prst="rect">
            <a:avLst/>
          </a:prstGeom>
        </p:spPr>
      </p:pic>
    </p:spTree>
    <p:extLst>
      <p:ext uri="{BB962C8B-B14F-4D97-AF65-F5344CB8AC3E}">
        <p14:creationId xmlns:p14="http://schemas.microsoft.com/office/powerpoint/2010/main" val="195628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8931989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7486487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41.png"/><Relationship Id="rId12" Type="http://schemas.openxmlformats.org/officeDocument/2006/relationships/image" Target="../media/image5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27.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0.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image" Target="../media/image11.png"/><Relationship Id="rId16"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4.svg"/><Relationship Id="rId15" Type="http://schemas.openxmlformats.org/officeDocument/2006/relationships/image" Target="../media/image21.gif"/><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0.gif"/></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41.png"/><Relationship Id="rId12" Type="http://schemas.openxmlformats.org/officeDocument/2006/relationships/image" Target="../media/image67.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27.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jpe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40.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jpeg"/><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5.png"/><Relationship Id="rId3" Type="http://schemas.microsoft.com/office/2007/relationships/media" Target="../media/media2.mp3"/><Relationship Id="rId7" Type="http://schemas.openxmlformats.org/officeDocument/2006/relationships/image" Target="../media/image250.png"/><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33.png"/><Relationship Id="rId5" Type="http://schemas.openxmlformats.org/officeDocument/2006/relationships/slideLayout" Target="../slideLayouts/slideLayout31.xml"/><Relationship Id="rId10" Type="http://schemas.openxmlformats.org/officeDocument/2006/relationships/image" Target="../media/image280.png"/><Relationship Id="rId4" Type="http://schemas.openxmlformats.org/officeDocument/2006/relationships/audio" Target="../media/media2.mp3"/><Relationship Id="rId9" Type="http://schemas.openxmlformats.org/officeDocument/2006/relationships/image" Target="../media/image270.png"/><Relationship Id="rId14" Type="http://schemas.openxmlformats.org/officeDocument/2006/relationships/image" Target="../media/image36.gif"/></Relationships>
</file>

<file path=ppt/slides/_rels/slide6.xml.rels><?xml version="1.0" encoding="UTF-8" standalone="yes"?>
<Relationships xmlns="http://schemas.openxmlformats.org/package/2006/relationships"><Relationship Id="rId8" Type="http://schemas.openxmlformats.org/officeDocument/2006/relationships/image" Target="../media/image340.png"/><Relationship Id="rId3" Type="http://schemas.microsoft.com/office/2007/relationships/media" Target="../media/media2.mp3"/><Relationship Id="rId7" Type="http://schemas.openxmlformats.org/officeDocument/2006/relationships/image" Target="../media/image38.png"/><Relationship Id="rId12" Type="http://schemas.openxmlformats.org/officeDocument/2006/relationships/image" Target="../media/image3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8.png"/><Relationship Id="rId5" Type="http://schemas.openxmlformats.org/officeDocument/2006/relationships/slideLayout" Target="../slideLayouts/slideLayout22.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50.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27.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8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702112" y="3553563"/>
            <a:ext cx="9481466" cy="9638085"/>
          </a:xfrm>
          <a:custGeom>
            <a:avLst/>
            <a:gdLst/>
            <a:ahLst/>
            <a:cxnLst/>
            <a:rect l="l" t="t" r="r" b="b"/>
            <a:pathLst>
              <a:path w="9481466" h="9638085">
                <a:moveTo>
                  <a:pt x="0" y="0"/>
                </a:moveTo>
                <a:lnTo>
                  <a:pt x="9481466" y="0"/>
                </a:lnTo>
                <a:lnTo>
                  <a:pt x="9481466" y="9638085"/>
                </a:lnTo>
                <a:lnTo>
                  <a:pt x="0" y="9638085"/>
                </a:lnTo>
                <a:lnTo>
                  <a:pt x="0" y="0"/>
                </a:lnTo>
                <a:close/>
              </a:path>
            </a:pathLst>
          </a:custGeom>
          <a:blipFill>
            <a:blip r:embed="rId3"/>
            <a:stretch>
              <a:fillRect/>
            </a:stretch>
          </a:blipFill>
        </p:spPr>
      </p:sp>
      <p:sp>
        <p:nvSpPr>
          <p:cNvPr id="4" name="Freeform 4"/>
          <p:cNvSpPr/>
          <p:nvPr/>
        </p:nvSpPr>
        <p:spPr>
          <a:xfrm>
            <a:off x="6172200" y="800101"/>
            <a:ext cx="10430983" cy="8193264"/>
          </a:xfrm>
          <a:custGeom>
            <a:avLst/>
            <a:gdLst/>
            <a:ahLst/>
            <a:cxnLst/>
            <a:rect l="l" t="t" r="r" b="b"/>
            <a:pathLst>
              <a:path w="9707211" h="5270197">
                <a:moveTo>
                  <a:pt x="0" y="0"/>
                </a:moveTo>
                <a:lnTo>
                  <a:pt x="9707210" y="0"/>
                </a:lnTo>
                <a:lnTo>
                  <a:pt x="9707210" y="5270197"/>
                </a:lnTo>
                <a:lnTo>
                  <a:pt x="0" y="5270197"/>
                </a:lnTo>
                <a:lnTo>
                  <a:pt x="0" y="0"/>
                </a:lnTo>
                <a:close/>
              </a:path>
            </a:pathLst>
          </a:custGeom>
          <a:blipFill>
            <a:blip r:embed="rId4"/>
            <a:stretch>
              <a:fillRect r="-539"/>
            </a:stretch>
          </a:blipFill>
        </p:spPr>
        <p:txBody>
          <a:bodyPr/>
          <a:lstStyle/>
          <a:p>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6662068" y="1028700"/>
                <a:ext cx="9451246" cy="5940857"/>
              </a:xfrm>
              <a:prstGeom prst="rect">
                <a:avLst/>
              </a:prstGeom>
              <a:noFill/>
            </p:spPr>
            <p:txBody>
              <a:bodyPr wrap="square" rtlCol="0">
                <a:spAutoFit/>
              </a:bodyPr>
              <a:lstStyle/>
              <a:p>
                <a:pPr algn="just"/>
                <a:r>
                  <a:rPr lang="vi-VN" sz="6000" dirty="0" smtClean="0">
                    <a:solidFill>
                      <a:schemeClr val="tx1"/>
                    </a:solidFill>
                    <a:latin typeface="+mj-lt"/>
                  </a:rPr>
                  <a:t>Ta nói: Hai phân số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𝟏</m:t>
                        </m:r>
                      </m:num>
                      <m:den>
                        <m:r>
                          <a:rPr lang="vi-VN" sz="6000" b="1" i="1" smtClean="0">
                            <a:solidFill>
                              <a:schemeClr val="tx1"/>
                            </a:solidFill>
                            <a:latin typeface="Cambria Math" panose="02040503050406030204" pitchFamily="18" charset="0"/>
                          </a:rPr>
                          <m:t>𝟒</m:t>
                        </m:r>
                      </m:den>
                    </m:f>
                  </m:oMath>
                </a14:m>
                <a:r>
                  <a:rPr lang="vi-VN" sz="6000" dirty="0" smtClean="0">
                    <a:solidFill>
                      <a:schemeClr val="tx1"/>
                    </a:solidFill>
                    <a:latin typeface="+mj-lt"/>
                  </a:rPr>
                  <a:t> và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𝟑</m:t>
                        </m:r>
                      </m:num>
                      <m:den>
                        <m:r>
                          <a:rPr lang="vi-VN" sz="6000" b="1" i="1" smtClean="0">
                            <a:solidFill>
                              <a:schemeClr val="tx1"/>
                            </a:solidFill>
                            <a:latin typeface="Cambria Math" panose="02040503050406030204" pitchFamily="18" charset="0"/>
                          </a:rPr>
                          <m:t>𝟖</m:t>
                        </m:r>
                      </m:den>
                    </m:f>
                  </m:oMath>
                </a14:m>
                <a:r>
                  <a:rPr lang="vi-VN" sz="6000" dirty="0" smtClean="0">
                    <a:solidFill>
                      <a:schemeClr val="tx1"/>
                    </a:solidFill>
                    <a:latin typeface="+mj-lt"/>
                  </a:rPr>
                  <a:t> đã được quy đồng mẫu số thành hai phân số </a:t>
                </a:r>
                <a14:m>
                  <m:oMath xmlns:m="http://schemas.openxmlformats.org/officeDocument/2006/math">
                    <m:f>
                      <m:fPr>
                        <m:ctrlPr>
                          <a:rPr lang="vi-VN" sz="6000" b="1" i="1">
                            <a:latin typeface="Cambria Math" panose="02040503050406030204" pitchFamily="18" charset="0"/>
                          </a:rPr>
                        </m:ctrlPr>
                      </m:fPr>
                      <m:num>
                        <m:r>
                          <a:rPr lang="vi-VN" sz="6000" b="1" i="1" smtClean="0">
                            <a:latin typeface="Cambria Math" panose="02040503050406030204" pitchFamily="18" charset="0"/>
                          </a:rPr>
                          <m:t>𝟐</m:t>
                        </m:r>
                      </m:num>
                      <m:den>
                        <m:r>
                          <a:rPr lang="vi-VN" sz="6000" b="1" i="1">
                            <a:latin typeface="Cambria Math" panose="02040503050406030204" pitchFamily="18" charset="0"/>
                          </a:rPr>
                          <m:t>𝟖</m:t>
                        </m:r>
                      </m:den>
                    </m:f>
                  </m:oMath>
                </a14:m>
                <a:r>
                  <a:rPr lang="vi-VN" sz="6000" dirty="0" smtClean="0">
                    <a:solidFill>
                      <a:schemeClr val="tx1"/>
                    </a:solidFill>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r>
                      <a:rPr lang="vi-VN" sz="6000" b="0" i="0" smtClean="0">
                        <a:latin typeface="Cambria Math" panose="02040503050406030204" pitchFamily="18" charset="0"/>
                      </a:rPr>
                      <m:t> </m:t>
                    </m:r>
                  </m:oMath>
                </a14:m>
                <a:endParaRPr lang="vi-VN" sz="6000" dirty="0" smtClean="0">
                  <a:solidFill>
                    <a:schemeClr val="tx1"/>
                  </a:solidFill>
                  <a:latin typeface="+mj-lt"/>
                </a:endParaRPr>
              </a:p>
              <a:p>
                <a:pPr algn="just"/>
                <a:r>
                  <a:rPr lang="vi-VN" sz="6000" i="1" dirty="0" smtClean="0">
                    <a:solidFill>
                      <a:schemeClr val="tx1"/>
                    </a:solidFill>
                    <a:latin typeface="+mj-lt"/>
                  </a:rPr>
                  <a:t>(8 được gọi là mẫu số chung của hai phân số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𝟐</m:t>
                        </m:r>
                      </m:num>
                      <m:den>
                        <m:r>
                          <a:rPr lang="vi-VN" sz="6000" b="1" i="1">
                            <a:latin typeface="Cambria Math" panose="02040503050406030204" pitchFamily="18" charset="0"/>
                          </a:rPr>
                          <m:t>𝟖</m:t>
                        </m:r>
                      </m:den>
                    </m:f>
                  </m:oMath>
                </a14:m>
                <a:r>
                  <a:rPr lang="vi-VN" sz="6000" i="1" dirty="0">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oMath>
                </a14:m>
                <a:r>
                  <a:rPr lang="vi-VN" sz="6000" i="1" dirty="0" smtClean="0">
                    <a:solidFill>
                      <a:schemeClr val="tx1"/>
                    </a:solidFill>
                    <a:latin typeface="+mj-lt"/>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6662068" y="1028700"/>
                <a:ext cx="9451246" cy="5940857"/>
              </a:xfrm>
              <a:prstGeom prst="rect">
                <a:avLst/>
              </a:prstGeom>
              <a:blipFill>
                <a:blip r:embed="rId5"/>
                <a:stretch>
                  <a:fillRect l="-3935" r="-3871" b="-2567"/>
                </a:stretch>
              </a:blipFill>
            </p:spPr>
            <p:txBody>
              <a:bodyPr/>
              <a:lstStyle/>
              <a:p>
                <a:r>
                  <a:rPr lang="en-US">
                    <a:noFill/>
                  </a:rPr>
                  <a:t> </a:t>
                </a:r>
              </a:p>
            </p:txBody>
          </p:sp>
        </mc:Fallback>
      </mc:AlternateContent>
    </p:spTree>
    <p:extLst>
      <p:ext uri="{BB962C8B-B14F-4D97-AF65-F5344CB8AC3E}">
        <p14:creationId xmlns:p14="http://schemas.microsoft.com/office/powerpoint/2010/main" val="1020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096000" y="1728092"/>
            <a:ext cx="10786053" cy="8438852"/>
          </a:xfrm>
          <a:custGeom>
            <a:avLst/>
            <a:gdLst/>
            <a:ahLst/>
            <a:cxnLst/>
            <a:rect l="l" t="t" r="r" b="b"/>
            <a:pathLst>
              <a:path w="8283035" h="4496990">
                <a:moveTo>
                  <a:pt x="0" y="0"/>
                </a:moveTo>
                <a:lnTo>
                  <a:pt x="8283035" y="0"/>
                </a:lnTo>
                <a:lnTo>
                  <a:pt x="8283035" y="4496990"/>
                </a:lnTo>
                <a:lnTo>
                  <a:pt x="0" y="4496990"/>
                </a:lnTo>
                <a:lnTo>
                  <a:pt x="0" y="0"/>
                </a:lnTo>
                <a:close/>
              </a:path>
            </a:pathLst>
          </a:custGeom>
          <a:blipFill>
            <a:blip r:embed="rId3"/>
            <a:stretch>
              <a:fillRect r="-539"/>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4"/>
            <a:stretch>
              <a:fillRect/>
            </a:stretch>
          </a:blipFill>
        </p:spPr>
      </p:sp>
      <p:sp>
        <p:nvSpPr>
          <p:cNvPr id="5" name="Freeform 5"/>
          <p:cNvSpPr/>
          <p:nvPr/>
        </p:nvSpPr>
        <p:spPr>
          <a:xfrm>
            <a:off x="720479" y="2054369"/>
            <a:ext cx="5635047" cy="5742723"/>
          </a:xfrm>
          <a:custGeom>
            <a:avLst/>
            <a:gdLst/>
            <a:ahLst/>
            <a:cxnLst/>
            <a:rect l="l" t="t" r="r" b="b"/>
            <a:pathLst>
              <a:path w="5635047" h="5742723">
                <a:moveTo>
                  <a:pt x="0" y="0"/>
                </a:moveTo>
                <a:lnTo>
                  <a:pt x="5635047" y="0"/>
                </a:lnTo>
                <a:lnTo>
                  <a:pt x="5635047" y="5742724"/>
                </a:lnTo>
                <a:lnTo>
                  <a:pt x="0" y="5742724"/>
                </a:lnTo>
                <a:lnTo>
                  <a:pt x="0" y="0"/>
                </a:lnTo>
                <a:close/>
              </a:path>
            </a:pathLst>
          </a:custGeom>
          <a:blipFill>
            <a:blip r:embed="rId5"/>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4"/>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4"/>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10" name="Rectangle 9"/>
              <p:cNvSpPr/>
              <p:nvPr/>
            </p:nvSpPr>
            <p:spPr>
              <a:xfrm>
                <a:off x="6404910" y="2300582"/>
                <a:ext cx="10280378" cy="1077218"/>
              </a:xfrm>
              <a:prstGeom prst="rect">
                <a:avLst/>
              </a:prstGeom>
            </p:spPr>
            <p:txBody>
              <a:bodyPr wrap="none">
                <a:spAutoFit/>
              </a:bodyPr>
              <a:lstStyle/>
              <a:p>
                <a:pPr algn="just"/>
                <a:r>
                  <a:rPr lang="vi-VN" sz="4400" dirty="0" smtClean="0">
                    <a:latin typeface="+mj-lt"/>
                  </a:rPr>
                  <a:t>Ví dụ: Quy </a:t>
                </a:r>
                <a:r>
                  <a:rPr lang="vi-VN" sz="4400" dirty="0">
                    <a:latin typeface="+mj-lt"/>
                  </a:rPr>
                  <a:t>đồng mẫu số </a:t>
                </a:r>
                <a:r>
                  <a:rPr lang="vi-VN" sz="4400" dirty="0" smtClean="0">
                    <a:latin typeface="+mj-lt"/>
                  </a:rPr>
                  <a:t>hai </a:t>
                </a:r>
                <a:r>
                  <a:rPr lang="vi-VN" sz="4400" dirty="0">
                    <a:latin typeface="+mj-lt"/>
                  </a:rPr>
                  <a:t>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endParaRPr lang="vi-VN" sz="4400" dirty="0">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404910" y="2300582"/>
                <a:ext cx="10280378" cy="1077218"/>
              </a:xfrm>
              <a:prstGeom prst="rect">
                <a:avLst/>
              </a:prstGeom>
              <a:blipFill>
                <a:blip r:embed="rId6"/>
                <a:stretch>
                  <a:fillRect l="-2432" b="-12429"/>
                </a:stretch>
              </a:blipFill>
            </p:spPr>
            <p:txBody>
              <a:bodyPr/>
              <a:lstStyle/>
              <a:p>
                <a:r>
                  <a:rPr lang="en-US">
                    <a:noFill/>
                  </a:rPr>
                  <a:t> </a:t>
                </a:r>
              </a:p>
            </p:txBody>
          </p:sp>
        </mc:Fallback>
      </mc:AlternateContent>
      <p:sp>
        <p:nvSpPr>
          <p:cNvPr id="11" name="TextBox 10"/>
          <p:cNvSpPr txBox="1"/>
          <p:nvPr/>
        </p:nvSpPr>
        <p:spPr>
          <a:xfrm>
            <a:off x="7176674" y="3609328"/>
            <a:ext cx="8736847" cy="769441"/>
          </a:xfrm>
          <a:prstGeom prst="rect">
            <a:avLst/>
          </a:prstGeom>
          <a:noFill/>
        </p:spPr>
        <p:txBody>
          <a:bodyPr wrap="square" rtlCol="0">
            <a:spAutoFit/>
          </a:bodyPr>
          <a:lstStyle/>
          <a:p>
            <a:pPr algn="ctr"/>
            <a:r>
              <a:rPr lang="vi-VN" sz="4400" dirty="0" smtClean="0">
                <a:latin typeface="+mj-lt"/>
              </a:rPr>
              <a:t>12 : 4 = 3, mẫu số chung là 12</a:t>
            </a:r>
            <a:endParaRPr lang="en-US" sz="4400" dirty="0">
              <a:latin typeface="+mj-lt"/>
            </a:endParaRPr>
          </a:p>
        </p:txBody>
      </p:sp>
      <mc:AlternateContent xmlns:mc="http://schemas.openxmlformats.org/markup-compatibility/2006" xmlns:a14="http://schemas.microsoft.com/office/drawing/2010/main">
        <mc:Choice Requires="a14">
          <p:sp>
            <p:nvSpPr>
              <p:cNvPr id="12" name="Rectangle 11"/>
              <p:cNvSpPr/>
              <p:nvPr/>
            </p:nvSpPr>
            <p:spPr>
              <a:xfrm>
                <a:off x="6486084" y="4758382"/>
                <a:ext cx="10118026" cy="1202252"/>
              </a:xfrm>
              <a:prstGeom prst="rect">
                <a:avLst/>
              </a:prstGeom>
            </p:spPr>
            <p:txBody>
              <a:bodyPr wrap="none">
                <a:spAutoFit/>
              </a:bodyPr>
              <a:lstStyle/>
              <a:p>
                <a14:m>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𝟑</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𝟑</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𝟑</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𝟗</m:t>
                        </m:r>
                      </m:num>
                      <m:den>
                        <m:r>
                          <a:rPr lang="vi-VN" sz="4800" b="1" i="1" smtClean="0">
                            <a:latin typeface="Cambria Math" panose="02040503050406030204" pitchFamily="18" charset="0"/>
                          </a:rPr>
                          <m:t>𝟏𝟐</m:t>
                        </m:r>
                      </m:den>
                    </m:f>
                  </m:oMath>
                </a14:m>
                <a:r>
                  <a:rPr lang="vi-VN" sz="4800" dirty="0" smtClean="0">
                    <a:solidFill>
                      <a:schemeClr val="tx1"/>
                    </a:solidFill>
                    <a:latin typeface="+mj-lt"/>
                  </a:rPr>
                  <a:t> và giữ nguyên phân số </a:t>
                </a:r>
                <a14:m>
                  <m:oMath xmlns:m="http://schemas.openxmlformats.org/officeDocument/2006/math">
                    <m:f>
                      <m:fPr>
                        <m:ctrlPr>
                          <a:rPr lang="vi-VN" sz="4800" b="1" i="1">
                            <a:latin typeface="Cambria Math" panose="02040503050406030204" pitchFamily="18" charset="0"/>
                          </a:rPr>
                        </m:ctrlPr>
                      </m:fPr>
                      <m:num>
                        <m:r>
                          <a:rPr lang="vi-VN" sz="4800" b="1" i="1" smtClean="0">
                            <a:latin typeface="Cambria Math" panose="02040503050406030204" pitchFamily="18" charset="0"/>
                          </a:rPr>
                          <m:t>𝟓</m:t>
                        </m:r>
                      </m:num>
                      <m:den>
                        <m:r>
                          <a:rPr lang="vi-VN" sz="4800" b="1" i="1">
                            <a:latin typeface="Cambria Math" panose="02040503050406030204" pitchFamily="18" charset="0"/>
                          </a:rPr>
                          <m:t>𝟏𝟐</m:t>
                        </m:r>
                      </m:den>
                    </m:f>
                  </m:oMath>
                </a14:m>
                <a:r>
                  <a:rPr lang="vi-VN" sz="4800" dirty="0" smtClean="0">
                    <a:solidFill>
                      <a:schemeClr val="tx1"/>
                    </a:solidFill>
                    <a:latin typeface="+mj-lt"/>
                  </a:rPr>
                  <a:t> </a:t>
                </a:r>
                <a:endParaRPr lang="en-US" sz="4800" dirty="0">
                  <a:solidFill>
                    <a:schemeClr val="tx1"/>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486084" y="4758382"/>
                <a:ext cx="10118026" cy="1202252"/>
              </a:xfrm>
              <a:prstGeom prst="rect">
                <a:avLst/>
              </a:prstGeom>
              <a:blipFill>
                <a:blip r:embed="rId7"/>
                <a:stretch>
                  <a:fillRect b="-96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6163493" y="5989485"/>
                <a:ext cx="10829107" cy="2094676"/>
              </a:xfrm>
              <a:prstGeom prst="rect">
                <a:avLst/>
              </a:prstGeom>
            </p:spPr>
            <p:txBody>
              <a:bodyPr wrap="square">
                <a:spAutoFit/>
              </a:bodyPr>
              <a:lstStyle/>
              <a:p>
                <a:pPr algn="just"/>
                <a:r>
                  <a:rPr lang="vi-VN" sz="4400" dirty="0" smtClean="0">
                    <a:latin typeface="+mj-lt"/>
                  </a:rPr>
                  <a:t>Quy </a:t>
                </a:r>
                <a:r>
                  <a:rPr lang="vi-VN" sz="4400" dirty="0">
                    <a:latin typeface="+mj-lt"/>
                  </a:rPr>
                  <a:t>đồng mẫu số </a:t>
                </a:r>
                <a:r>
                  <a:rPr lang="vi-VN" sz="4400" dirty="0" smtClean="0">
                    <a:latin typeface="+mj-lt"/>
                  </a:rPr>
                  <a:t>hai </a:t>
                </a:r>
                <a:r>
                  <a:rPr lang="vi-VN" sz="4400" dirty="0">
                    <a:latin typeface="+mj-lt"/>
                  </a:rPr>
                  <a:t>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r>
                  <a:rPr lang="vi-VN" sz="4400" dirty="0" smtClean="0">
                    <a:latin typeface="+mj-lt"/>
                  </a:rPr>
                  <a:t>ta được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𝟗</m:t>
                        </m:r>
                      </m:num>
                      <m:den>
                        <m:r>
                          <a:rPr lang="vi-VN" sz="4400" b="1" i="1" smtClean="0">
                            <a:latin typeface="Cambria Math" panose="02040503050406030204" pitchFamily="18" charset="0"/>
                          </a:rPr>
                          <m:t>𝟏𝟐</m:t>
                        </m:r>
                      </m:den>
                    </m:f>
                  </m:oMath>
                </a14:m>
                <a:r>
                  <a:rPr lang="vi-VN" sz="4400" dirty="0"/>
                  <a:t> </a:t>
                </a:r>
                <a:r>
                  <a:rPr lang="vi-VN" sz="4400" dirty="0">
                    <a:latin typeface="+mj-lt"/>
                  </a:rPr>
                  <a:t>và</a:t>
                </a:r>
                <a:r>
                  <a:rPr lang="vi-VN" sz="4400" dirty="0"/>
                  <a:t> </a:t>
                </a:r>
                <a14:m>
                  <m:oMath xmlns:m="http://schemas.openxmlformats.org/officeDocument/2006/math">
                    <m:f>
                      <m:fPr>
                        <m:ctrlPr>
                          <a:rPr lang="vi-VN" sz="4400" b="1" i="1">
                            <a:latin typeface="Cambria Math" panose="02040503050406030204" pitchFamily="18" charset="0"/>
                          </a:rPr>
                        </m:ctrlPr>
                      </m:fPr>
                      <m:num>
                        <m:r>
                          <a:rPr lang="vi-VN" sz="4400" b="1" i="1">
                            <a:latin typeface="Cambria Math" panose="02040503050406030204" pitchFamily="18" charset="0"/>
                          </a:rPr>
                          <m:t>𝟓</m:t>
                        </m:r>
                      </m:num>
                      <m:den>
                        <m:r>
                          <a:rPr lang="vi-VN" sz="4400" b="1" i="1">
                            <a:latin typeface="Cambria Math" panose="02040503050406030204" pitchFamily="18" charset="0"/>
                          </a:rPr>
                          <m:t>𝟏𝟐</m:t>
                        </m:r>
                      </m:den>
                    </m:f>
                  </m:oMath>
                </a14:m>
                <a:endParaRPr lang="vi-VN" sz="4400" dirty="0">
                  <a:latin typeface="+mj-lt"/>
                </a:endParaRPr>
              </a:p>
            </p:txBody>
          </p:sp>
        </mc:Choice>
        <mc:Fallback>
          <p:sp>
            <p:nvSpPr>
              <p:cNvPr id="13" name="Rectangle 12"/>
              <p:cNvSpPr>
                <a:spLocks noRot="1" noChangeAspect="1" noMove="1" noResize="1" noEditPoints="1" noAdjustHandles="1" noChangeArrowheads="1" noChangeShapeType="1" noTextEdit="1"/>
              </p:cNvSpPr>
              <p:nvPr/>
            </p:nvSpPr>
            <p:spPr>
              <a:xfrm>
                <a:off x="6163493" y="5989485"/>
                <a:ext cx="10829107" cy="2094676"/>
              </a:xfrm>
              <a:prstGeom prst="rect">
                <a:avLst/>
              </a:prstGeom>
              <a:blipFill>
                <a:blip r:embed="rId8"/>
                <a:stretch>
                  <a:fillRect l="-2251" r="-2251" b="-4665"/>
                </a:stretch>
              </a:blipFill>
            </p:spPr>
            <p:txBody>
              <a:bodyPr/>
              <a:lstStyle/>
              <a:p>
                <a:r>
                  <a:rPr lang="en-US">
                    <a:noFill/>
                  </a:rPr>
                  <a:t> </a:t>
                </a:r>
              </a:p>
            </p:txBody>
          </p:sp>
        </mc:Fallback>
      </mc:AlternateContent>
    </p:spTree>
    <p:extLst>
      <p:ext uri="{BB962C8B-B14F-4D97-AF65-F5344CB8AC3E}">
        <p14:creationId xmlns:p14="http://schemas.microsoft.com/office/powerpoint/2010/main" val="4099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4" name="图片 7">
            <a:extLst>
              <a:ext uri="{FF2B5EF4-FFF2-40B4-BE49-F238E27FC236}">
                <a16:creationId xmlns:a16="http://schemas.microsoft.com/office/drawing/2014/main" id="{CEEE9412-A05C-4871-A2A8-EA7D999BA49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409389">
            <a:off x="530004" y="216315"/>
            <a:ext cx="8985373" cy="8181651"/>
          </a:xfrm>
          <a:prstGeom prst="rect">
            <a:avLst/>
          </a:prstGeom>
        </p:spPr>
      </p:pic>
      <p:pic>
        <p:nvPicPr>
          <p:cNvPr id="15" name="图片 8">
            <a:extLst>
              <a:ext uri="{FF2B5EF4-FFF2-40B4-BE49-F238E27FC236}">
                <a16:creationId xmlns:a16="http://schemas.microsoft.com/office/drawing/2014/main" id="{428CB6C5-43EA-4C1F-8770-2C85EE88426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1108372" flipH="1">
            <a:off x="6911017" y="1155737"/>
            <a:ext cx="11779533" cy="9403594"/>
          </a:xfrm>
          <a:prstGeom prst="rect">
            <a:avLst/>
          </a:prstGeom>
        </p:spPr>
      </p:pic>
      <p:sp>
        <p:nvSpPr>
          <p:cNvPr id="16" name="TextBox 15">
            <a:extLst>
              <a:ext uri="{FF2B5EF4-FFF2-40B4-BE49-F238E27FC236}">
                <a16:creationId xmlns:a16="http://schemas.microsoft.com/office/drawing/2014/main" id="{ECA2D11A-5A1F-47F0-8CD9-C9CE2F010107}"/>
              </a:ext>
            </a:extLst>
          </p:cNvPr>
          <p:cNvSpPr txBox="1"/>
          <p:nvPr/>
        </p:nvSpPr>
        <p:spPr>
          <a:xfrm rot="20632395">
            <a:off x="2261823" y="3009309"/>
            <a:ext cx="5628038" cy="3139321"/>
          </a:xfrm>
          <a:prstGeom prst="rect">
            <a:avLst/>
          </a:prstGeom>
          <a:noFill/>
        </p:spPr>
        <p:txBody>
          <a:bodyPr wrap="square" rtlCol="0">
            <a:spAutoFit/>
          </a:bodyPr>
          <a:lstStyle/>
          <a:p>
            <a:pPr algn="ct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1DAF66F-E45F-48B5-9B47-B7A1DB424B14}"/>
              </a:ext>
            </a:extLst>
          </p:cNvPr>
          <p:cNvSpPr txBox="1"/>
          <p:nvPr/>
        </p:nvSpPr>
        <p:spPr>
          <a:xfrm>
            <a:off x="9023065" y="3755406"/>
            <a:ext cx="7101505" cy="4708981"/>
          </a:xfrm>
          <a:prstGeom prst="rect">
            <a:avLst/>
          </a:prstGeom>
          <a:noFill/>
        </p:spPr>
        <p:txBody>
          <a:bodyPr wrap="square" rtlCol="0">
            <a:spAutoFit/>
          </a:bodyPr>
          <a:lstStyle/>
          <a:p>
            <a:pPr algn="ct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làm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mới vẫn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tương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ứng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5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7" name="Picture 36"/>
          <p:cNvPicPr>
            <a:picLocks noChangeAspect="1"/>
          </p:cNvPicPr>
          <p:nvPr/>
        </p:nvPicPr>
        <p:blipFill>
          <a:blip r:embed="rId12"/>
          <a:stretch>
            <a:fillRect/>
          </a:stretch>
        </p:blipFill>
        <p:spPr>
          <a:xfrm>
            <a:off x="6968234" y="647700"/>
            <a:ext cx="11466818" cy="9219820"/>
          </a:xfrm>
          <a:prstGeom prst="rect">
            <a:avLst/>
          </a:prstGeom>
        </p:spPr>
      </p:pic>
    </p:spTree>
    <p:extLst>
      <p:ext uri="{BB962C8B-B14F-4D97-AF65-F5344CB8AC3E}">
        <p14:creationId xmlns:p14="http://schemas.microsoft.com/office/powerpoint/2010/main" val="4105481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8368549" cy="454341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228830" y="1084981"/>
            <a:ext cx="8011170" cy="3368358"/>
          </a:xfrm>
          <a:prstGeom prst="rect">
            <a:avLst/>
          </a:prstGeom>
        </p:spPr>
        <p:txBody>
          <a:bodyPr wrap="square"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4800" b="0" i="0" u="none" strike="noStrike" kern="1200" cap="none" spc="-100" normalizeH="0" baseline="0" noProof="0" dirty="0" smtClean="0">
                <a:ln>
                  <a:noFill/>
                </a:ln>
                <a:solidFill>
                  <a:srgbClr val="241E1B"/>
                </a:solidFill>
                <a:effectLst/>
                <a:uLnTx/>
                <a:uFillTx/>
                <a:latin typeface="+mj-lt"/>
              </a:rPr>
              <a:t>Chào</a:t>
            </a:r>
            <a:r>
              <a:rPr kumimoji="0" lang="vi-VN" sz="4800" b="0" i="0" u="none" strike="noStrike" kern="1200" cap="none" spc="-100" normalizeH="0" noProof="0" dirty="0" smtClean="0">
                <a:ln>
                  <a:noFill/>
                </a:ln>
                <a:solidFill>
                  <a:srgbClr val="241E1B"/>
                </a:solidFill>
                <a:effectLst/>
                <a:uLnTx/>
                <a:uFillTx/>
                <a:latin typeface="+mj-lt"/>
              </a:rPr>
              <a:t> các bạn! Mình là Sao Thổ (Saturn). </a:t>
            </a:r>
            <a:r>
              <a:rPr lang="vi-VN" sz="4800" spc="-100" noProof="0" dirty="0" smtClean="0">
                <a:solidFill>
                  <a:srgbClr val="241E1B"/>
                </a:solidFill>
                <a:latin typeface="+mj-lt"/>
              </a:rPr>
              <a:t>Để khám phá được hành tinh của mình, các bạn hãy thực hiện đúng bài tập sau nhé!</a:t>
            </a:r>
            <a:endParaRPr kumimoji="0" lang="en-US" sz="4800" b="0" i="0" u="none" strike="noStrike" kern="1200" cap="none" spc="-100" normalizeH="0" baseline="0" noProof="0" dirty="0">
              <a:ln>
                <a:noFill/>
              </a:ln>
              <a:solidFill>
                <a:srgbClr val="241E1B"/>
              </a:solidFill>
              <a:effectLst/>
              <a:uLnTx/>
              <a:uFillTx/>
              <a:latin typeface="+mj-lt"/>
            </a:endParaRPr>
          </a:p>
        </p:txBody>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38577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3"/>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4"/>
            <a:stretch>
              <a:fillRect/>
            </a:stretch>
          </a:blipFill>
        </p:spPr>
      </p:sp>
      <p:sp>
        <p:nvSpPr>
          <p:cNvPr id="4" name="Rectangle 3"/>
          <p:cNvSpPr/>
          <p:nvPr/>
        </p:nvSpPr>
        <p:spPr>
          <a:xfrm>
            <a:off x="4633376" y="1535794"/>
            <a:ext cx="11811000" cy="2133600"/>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smtClean="0">
                <a:solidFill>
                  <a:schemeClr val="accent3">
                    <a:lumMod val="50000"/>
                  </a:schemeClr>
                </a:solidFill>
                <a:latin typeface="Cambria" panose="02040503050406030204" pitchFamily="18" charset="0"/>
                <a:ea typeface="Cambria" panose="02040503050406030204" pitchFamily="18" charset="0"/>
              </a:rPr>
              <a:t>Bài 1: Quy đồng mẫu số các phân số (theo mẫu)</a:t>
            </a:r>
            <a:endParaRPr lang="en-US" sz="6000" dirty="0">
              <a:solidFill>
                <a:schemeClr val="accent3">
                  <a:lumMod val="50000"/>
                </a:schemeClr>
              </a:solidFill>
              <a:latin typeface="Cambria" panose="02040503050406030204" pitchFamily="18" charset="0"/>
              <a:ea typeface="Cambria" panose="02040503050406030204" pitchFamily="18" charset="0"/>
            </a:endParaRPr>
          </a:p>
        </p:txBody>
      </p:sp>
      <p:sp>
        <p:nvSpPr>
          <p:cNvPr id="7" name="Rounded Rectangle 6"/>
          <p:cNvSpPr/>
          <p:nvPr/>
        </p:nvSpPr>
        <p:spPr>
          <a:xfrm>
            <a:off x="762000" y="4082058"/>
            <a:ext cx="6629400" cy="28140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658682" y="4367874"/>
                <a:ext cx="6479659" cy="2242409"/>
              </a:xfrm>
              <a:prstGeom prst="rect">
                <a:avLst/>
              </a:prstGeom>
            </p:spPr>
            <p:txBody>
              <a:bodyPr wrap="none">
                <a:spAutoFit/>
              </a:bodyPr>
              <a:lstStyle/>
              <a:p>
                <a:r>
                  <a:rPr lang="vi-VN" sz="9600" dirty="0" smtClean="0">
                    <a:latin typeface="+mj-lt"/>
                  </a:rPr>
                  <a:t>Mẫu: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𝟕</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a:latin typeface="Cambria Math" panose="02040503050406030204" pitchFamily="18" charset="0"/>
                          </a:rPr>
                          <m:t>𝟏</m:t>
                        </m:r>
                        <m:r>
                          <a:rPr lang="vi-VN" sz="9600" b="1" i="1" smtClean="0">
                            <a:latin typeface="Cambria Math" panose="02040503050406030204" pitchFamily="18" charset="0"/>
                          </a:rPr>
                          <m:t>𝟒</m:t>
                        </m:r>
                      </m:den>
                    </m:f>
                  </m:oMath>
                </a14:m>
                <a:endParaRPr lang="en-US" sz="9600" dirty="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658682" y="4367874"/>
                <a:ext cx="6479659" cy="2242409"/>
              </a:xfrm>
              <a:prstGeom prst="rect">
                <a:avLst/>
              </a:prstGeom>
              <a:blipFill>
                <a:blip r:embed="rId5"/>
                <a:stretch>
                  <a:fillRect l="-9878" b="-15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185867" y="5586946"/>
                <a:ext cx="10801547" cy="3443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1500" b="1" i="1" smtClean="0">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num>
                        <m:den>
                          <m:r>
                            <a:rPr lang="vi-VN" sz="11500" b="1" i="1" smtClean="0">
                              <a:solidFill>
                                <a:schemeClr val="bg1"/>
                              </a:solidFill>
                              <a:latin typeface="Cambria Math" panose="02040503050406030204" pitchFamily="18" charset="0"/>
                            </a:rPr>
                            <m:t>𝟕</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num>
                        <m:den>
                          <m:r>
                            <a:rPr lang="vi-VN" sz="11500" b="1" i="1" smtClean="0">
                              <a:solidFill>
                                <a:schemeClr val="bg1"/>
                              </a:solidFill>
                              <a:latin typeface="Cambria Math" panose="02040503050406030204" pitchFamily="18" charset="0"/>
                            </a:rPr>
                            <m:t>𝟕</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𝟏𝟎</m:t>
                          </m:r>
                        </m:num>
                        <m:den>
                          <m:r>
                            <a:rPr lang="vi-VN" sz="11500" b="1" i="1" smtClean="0">
                              <a:solidFill>
                                <a:schemeClr val="bg1"/>
                              </a:solidFill>
                              <a:latin typeface="Cambria Math" panose="02040503050406030204" pitchFamily="18" charset="0"/>
                            </a:rPr>
                            <m:t>𝟏𝟒</m:t>
                          </m:r>
                        </m:den>
                      </m:f>
                    </m:oMath>
                  </m:oMathPara>
                </a14:m>
                <a:endParaRPr lang="en-US" sz="115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185867" y="5586946"/>
                <a:ext cx="10801547" cy="34436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88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10" name="Rounded Rectangle 9"/>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550159" y="1637355"/>
                <a:ext cx="5107488" cy="2312236"/>
              </a:xfrm>
              <a:prstGeom prst="rect">
                <a:avLst/>
              </a:prstGeom>
            </p:spPr>
            <p:txBody>
              <a:bodyPr wrap="none">
                <a:spAutoFit/>
              </a:bodyPr>
              <a:lstStyle/>
              <a:p>
                <a:r>
                  <a:rPr lang="vi-VN" sz="9600" dirty="0" smtClean="0">
                    <a:latin typeface="+mj-lt"/>
                  </a:rPr>
                  <a:t>a</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𝟗</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𝟏𝟏</m:t>
                        </m:r>
                      </m:num>
                      <m:den>
                        <m:r>
                          <a:rPr lang="vi-VN" sz="9600" b="1" i="1">
                            <a:latin typeface="Cambria Math" panose="02040503050406030204" pitchFamily="18" charset="0"/>
                          </a:rPr>
                          <m:t>𝟏</m:t>
                        </m:r>
                        <m:r>
                          <a:rPr lang="vi-VN" sz="9600" b="1" i="1" smtClean="0">
                            <a:latin typeface="Cambria Math" panose="02040503050406030204" pitchFamily="18" charset="0"/>
                          </a:rPr>
                          <m:t>𝟖</m:t>
                        </m:r>
                      </m:den>
                    </m:f>
                  </m:oMath>
                </a14:m>
                <a:endParaRPr lang="en-US" sz="9600" dirty="0">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5550159" y="1637355"/>
                <a:ext cx="5107488" cy="2312236"/>
              </a:xfrm>
              <a:prstGeom prst="rect">
                <a:avLst/>
              </a:prstGeom>
              <a:blipFill>
                <a:blip r:embed="rId5"/>
                <a:stretch>
                  <a:fillRect l="-12530" b="-11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66800" y="4544396"/>
                <a:ext cx="15510592" cy="49434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6600" b="1" i="1" smtClean="0">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num>
                        <m:den>
                          <m:r>
                            <a:rPr lang="vi-VN" sz="16600" b="1" i="1" smtClean="0">
                              <a:solidFill>
                                <a:schemeClr val="bg1"/>
                              </a:solidFill>
                              <a:latin typeface="Cambria Math" panose="02040503050406030204" pitchFamily="18" charset="0"/>
                            </a:rPr>
                            <m:t>𝟗</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num>
                        <m:den>
                          <m:r>
                            <a:rPr lang="vi-VN" sz="16600" b="1" i="1" smtClean="0">
                              <a:solidFill>
                                <a:schemeClr val="bg1"/>
                              </a:solidFill>
                              <a:latin typeface="Cambria Math" panose="02040503050406030204" pitchFamily="18" charset="0"/>
                            </a:rPr>
                            <m:t>𝟗</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𝟏𝟎</m:t>
                          </m:r>
                        </m:num>
                        <m:den>
                          <m:r>
                            <a:rPr lang="vi-VN" sz="16600" b="1" i="1" smtClean="0">
                              <a:solidFill>
                                <a:schemeClr val="bg1"/>
                              </a:solidFill>
                              <a:latin typeface="Cambria Math" panose="02040503050406030204" pitchFamily="18" charset="0"/>
                            </a:rPr>
                            <m:t>𝟏𝟖</m:t>
                          </m:r>
                        </m:den>
                      </m:f>
                    </m:oMath>
                  </m:oMathPara>
                </a14:m>
                <a:endParaRPr lang="en-US" sz="166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6800" y="4544396"/>
                <a:ext cx="15510592" cy="494346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30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7" name="Rounded Rectangle 6"/>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5550159" y="1637355"/>
                <a:ext cx="5713424" cy="2226250"/>
              </a:xfrm>
              <a:prstGeom prst="rect">
                <a:avLst/>
              </a:prstGeom>
            </p:spPr>
            <p:txBody>
              <a:bodyPr wrap="none">
                <a:spAutoFit/>
              </a:bodyPr>
              <a:lstStyle/>
              <a:p>
                <a:r>
                  <a:rPr lang="vi-VN" sz="9600" dirty="0" smtClean="0">
                    <a:latin typeface="+mj-lt"/>
                  </a:rPr>
                  <a:t>b</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𝟏𝟑</m:t>
                        </m:r>
                      </m:num>
                      <m:den>
                        <m:r>
                          <a:rPr lang="vi-VN" sz="9600" b="1" i="1" smtClean="0">
                            <a:latin typeface="Cambria Math" panose="02040503050406030204" pitchFamily="18" charset="0"/>
                          </a:rPr>
                          <m:t>𝟔𝟎</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smtClean="0">
                            <a:latin typeface="Cambria Math" panose="02040503050406030204" pitchFamily="18" charset="0"/>
                          </a:rPr>
                          <m:t>𝟐𝟎</m:t>
                        </m:r>
                      </m:den>
                    </m:f>
                  </m:oMath>
                </a14:m>
                <a:endParaRPr lang="en-US" sz="9600" dirty="0">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5550159" y="1637355"/>
                <a:ext cx="5713424" cy="2226250"/>
              </a:xfrm>
              <a:prstGeom prst="rect">
                <a:avLst/>
              </a:prstGeom>
              <a:blipFill>
                <a:blip r:embed="rId5"/>
                <a:stretch>
                  <a:fillRect l="-11194" t="-274" b="-15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66800" y="4544396"/>
                <a:ext cx="15043477"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𝟐𝟎</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𝟐𝟎</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𝟐𝟕</m:t>
                          </m:r>
                        </m:num>
                        <m:den>
                          <m:r>
                            <a:rPr lang="vi-VN" sz="13800" b="1" i="1" smtClean="0">
                              <a:solidFill>
                                <a:schemeClr val="bg1"/>
                              </a:solidFill>
                              <a:latin typeface="Cambria Math" panose="02040503050406030204" pitchFamily="18" charset="0"/>
                            </a:rPr>
                            <m:t>𝟔𝟎</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066800" y="4544396"/>
                <a:ext cx="15043477"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889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99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10229411" cy="818079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303523" y="1079756"/>
            <a:ext cx="9999564" cy="6086025"/>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mj-lt"/>
                <a:ea typeface="+mn-ea"/>
                <a:cs typeface="+mn-cs"/>
              </a:rPr>
              <a:t> Sao Thổ là hành tinh thứ sáu tính theo khoảng cách trung bình từ Mặt trời và là hành tinh lớn thứ hai về đường kính và khối lượng, sau Sao Mộc trong hệ Mặt Trời. </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Sao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mj-lt"/>
                <a:ea typeface="+mn-ea"/>
                <a:cs typeface="+mn-cs"/>
              </a:rPr>
              <a:t>là</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hành tinh khổng lồ </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9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Trái Đất</a:t>
            </a:r>
            <a:r>
              <a:rPr kumimoji="0" lang="en-US" sz="5000" b="0" i="0" u="none" strike="noStrike" kern="1200" cap="none" spc="0" normalizeH="0" baseline="0" noProof="0" dirty="0">
                <a:ln>
                  <a:noFill/>
                </a:ln>
                <a:solidFill>
                  <a:prstClr val="black"/>
                </a:solidFill>
                <a:effectLst/>
                <a:uLnTx/>
                <a:uFillTx/>
                <a:latin typeface="+mj-lt"/>
                <a:ea typeface="+mn-ea"/>
                <a:cs typeface="+mn-cs"/>
              </a:rPr>
              <a:t>.</a:t>
            </a:r>
          </a:p>
        </p:txBody>
      </p:sp>
      <p:sp>
        <p:nvSpPr>
          <p:cNvPr id="9" name="Freeform 9"/>
          <p:cNvSpPr/>
          <p:nvPr/>
        </p:nvSpPr>
        <p:spPr>
          <a:xfrm flipV="1">
            <a:off x="16503427" y="-130129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2705900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6" name="TextBox 6"/>
          <p:cNvSpPr txBox="1"/>
          <p:nvPr/>
        </p:nvSpPr>
        <p:spPr>
          <a:xfrm>
            <a:off x="8042015" y="2171700"/>
            <a:ext cx="6426342" cy="2748316"/>
          </a:xfrm>
          <a:prstGeom prst="rect">
            <a:avLst/>
          </a:prstGeom>
        </p:spPr>
        <p:txBody>
          <a:bodyPr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vi-VN" sz="4000" spc="-100" dirty="0" smtClean="0">
                <a:solidFill>
                  <a:srgbClr val="241E1B"/>
                </a:solidFill>
                <a:latin typeface="Glacial Indifference"/>
              </a:rPr>
              <a:t>Mình là Sao Hải Vương (Neptune). Mình có một thử thách cho các bạn nè! Chúng ta bắt đầu nhé!</a:t>
            </a:r>
            <a:endParaRPr kumimoji="0" lang="en-US" sz="4000" b="0" i="0" u="none" strike="noStrike" kern="1200" cap="none" spc="-100" normalizeH="0" baseline="0" noProof="0" dirty="0">
              <a:ln>
                <a:noFill/>
              </a:ln>
              <a:solidFill>
                <a:srgbClr val="241E1B"/>
              </a:solidFill>
              <a:effectLst/>
              <a:uLnTx/>
              <a:uFillTx/>
              <a:latin typeface="Glacial Indifference"/>
              <a:ea typeface="+mn-ea"/>
              <a:cs typeface="+mn-cs"/>
            </a:endParaRPr>
          </a:p>
        </p:txBody>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Tree>
    <p:extLst>
      <p:ext uri="{BB962C8B-B14F-4D97-AF65-F5344CB8AC3E}">
        <p14:creationId xmlns:p14="http://schemas.microsoft.com/office/powerpoint/2010/main" val="42546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600188">
            <a:off x="801785" y="2634030"/>
            <a:ext cx="8113919" cy="12702808"/>
          </a:xfrm>
          <a:custGeom>
            <a:avLst/>
            <a:gdLst/>
            <a:ahLst/>
            <a:cxnLst/>
            <a:rect l="l" t="t" r="r" b="b"/>
            <a:pathLst>
              <a:path w="8113919" h="12702808">
                <a:moveTo>
                  <a:pt x="0" y="0"/>
                </a:moveTo>
                <a:lnTo>
                  <a:pt x="8113918" y="0"/>
                </a:lnTo>
                <a:lnTo>
                  <a:pt x="8113918" y="12702808"/>
                </a:lnTo>
                <a:lnTo>
                  <a:pt x="0" y="12702808"/>
                </a:lnTo>
                <a:lnTo>
                  <a:pt x="0" y="0"/>
                </a:lnTo>
                <a:close/>
              </a:path>
            </a:pathLst>
          </a:custGeom>
          <a:blipFill>
            <a:blip r:embed="rId2">
              <a:alphaModFix amt="55000"/>
            </a:blip>
            <a:stretch>
              <a:fillRect/>
            </a:stretch>
          </a:blipFill>
        </p:spPr>
      </p:sp>
      <p:sp>
        <p:nvSpPr>
          <p:cNvPr id="3"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2">
              <a:alphaModFix amt="55000"/>
            </a:blip>
            <a:stretch>
              <a:fillRect/>
            </a:stretch>
          </a:blipFill>
        </p:spPr>
      </p:sp>
      <p:sp>
        <p:nvSpPr>
          <p:cNvPr id="4" name="Freeform 4"/>
          <p:cNvSpPr/>
          <p:nvPr/>
        </p:nvSpPr>
        <p:spPr>
          <a:xfrm rot="-903423">
            <a:off x="5899577" y="3250256"/>
            <a:ext cx="12999082" cy="7100749"/>
          </a:xfrm>
          <a:custGeom>
            <a:avLst/>
            <a:gdLst/>
            <a:ahLst/>
            <a:cxnLst/>
            <a:rect l="l" t="t" r="r" b="b"/>
            <a:pathLst>
              <a:path w="12999082" h="7100749">
                <a:moveTo>
                  <a:pt x="0" y="0"/>
                </a:moveTo>
                <a:lnTo>
                  <a:pt x="12999083" y="0"/>
                </a:lnTo>
                <a:lnTo>
                  <a:pt x="12999083" y="7100749"/>
                </a:lnTo>
                <a:lnTo>
                  <a:pt x="0" y="7100749"/>
                </a:lnTo>
                <a:lnTo>
                  <a:pt x="0" y="0"/>
                </a:lnTo>
                <a:close/>
              </a:path>
            </a:pathLst>
          </a:custGeom>
          <a:blipFill>
            <a:blip r:embed="rId3">
              <a:alphaModFix amt="93000"/>
            </a:blip>
            <a:stretch>
              <a:fillRect/>
            </a:stretch>
          </a:blipFill>
        </p:spPr>
      </p:sp>
      <p:sp>
        <p:nvSpPr>
          <p:cNvPr id="6" name="Freeform 6"/>
          <p:cNvSpPr/>
          <p:nvPr/>
        </p:nvSpPr>
        <p:spPr>
          <a:xfrm>
            <a:off x="2434665" y="645467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5226189" y="646077"/>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8812417" y="7814878"/>
            <a:ext cx="341108" cy="458703"/>
          </a:xfrm>
          <a:custGeom>
            <a:avLst/>
            <a:gdLst/>
            <a:ahLst/>
            <a:cxnLst/>
            <a:rect l="l" t="t" r="r" b="b"/>
            <a:pathLst>
              <a:path w="341108" h="458703">
                <a:moveTo>
                  <a:pt x="0" y="0"/>
                </a:moveTo>
                <a:lnTo>
                  <a:pt x="341108" y="0"/>
                </a:lnTo>
                <a:lnTo>
                  <a:pt x="341108" y="458704"/>
                </a:lnTo>
                <a:lnTo>
                  <a:pt x="0" y="4587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6791346" y="3000580"/>
            <a:ext cx="1270967" cy="1270173"/>
          </a:xfrm>
          <a:custGeom>
            <a:avLst/>
            <a:gdLst/>
            <a:ahLst/>
            <a:cxnLst/>
            <a:rect l="l" t="t" r="r" b="b"/>
            <a:pathLst>
              <a:path w="1270967" h="1270173">
                <a:moveTo>
                  <a:pt x="0" y="0"/>
                </a:moveTo>
                <a:lnTo>
                  <a:pt x="1270967" y="0"/>
                </a:lnTo>
                <a:lnTo>
                  <a:pt x="1270967" y="1270172"/>
                </a:lnTo>
                <a:lnTo>
                  <a:pt x="0" y="1270172"/>
                </a:lnTo>
                <a:lnTo>
                  <a:pt x="0" y="0"/>
                </a:lnTo>
                <a:close/>
              </a:path>
            </a:pathLst>
          </a:custGeom>
          <a:blipFill>
            <a:blip r:embed="rId6"/>
            <a:stretch>
              <a:fillRect/>
            </a:stretch>
          </a:blipFill>
        </p:spPr>
      </p:sp>
      <p:sp>
        <p:nvSpPr>
          <p:cNvPr id="10" name="Freeform 10"/>
          <p:cNvSpPr/>
          <p:nvPr/>
        </p:nvSpPr>
        <p:spPr>
          <a:xfrm>
            <a:off x="13025206" y="1623083"/>
            <a:ext cx="509505" cy="509505"/>
          </a:xfrm>
          <a:custGeom>
            <a:avLst/>
            <a:gdLst/>
            <a:ahLst/>
            <a:cxnLst/>
            <a:rect l="l" t="t" r="r" b="b"/>
            <a:pathLst>
              <a:path w="509505" h="509505">
                <a:moveTo>
                  <a:pt x="0" y="0"/>
                </a:moveTo>
                <a:lnTo>
                  <a:pt x="509504" y="0"/>
                </a:lnTo>
                <a:lnTo>
                  <a:pt x="509504" y="509504"/>
                </a:lnTo>
                <a:lnTo>
                  <a:pt x="0" y="5095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5864344" y="9766703"/>
            <a:ext cx="1010158" cy="1010158"/>
          </a:xfrm>
          <a:custGeom>
            <a:avLst/>
            <a:gdLst/>
            <a:ahLst/>
            <a:cxnLst/>
            <a:rect l="l" t="t" r="r" b="b"/>
            <a:pathLst>
              <a:path w="1010158" h="1010158">
                <a:moveTo>
                  <a:pt x="0" y="0"/>
                </a:moveTo>
                <a:lnTo>
                  <a:pt x="1010157" y="0"/>
                </a:lnTo>
                <a:lnTo>
                  <a:pt x="1010157" y="1010157"/>
                </a:lnTo>
                <a:lnTo>
                  <a:pt x="0" y="10101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1038225" y="9029700"/>
            <a:ext cx="424488" cy="424488"/>
          </a:xfrm>
          <a:custGeom>
            <a:avLst/>
            <a:gdLst/>
            <a:ahLst/>
            <a:cxnLst/>
            <a:rect l="l" t="t" r="r" b="b"/>
            <a:pathLst>
              <a:path w="424488" h="424488">
                <a:moveTo>
                  <a:pt x="0" y="0"/>
                </a:moveTo>
                <a:lnTo>
                  <a:pt x="424488" y="0"/>
                </a:lnTo>
                <a:lnTo>
                  <a:pt x="424488" y="424488"/>
                </a:lnTo>
                <a:lnTo>
                  <a:pt x="0" y="4244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rot="2699999">
            <a:off x="5356665" y="5744775"/>
            <a:ext cx="1566528" cy="2803630"/>
          </a:xfrm>
          <a:custGeom>
            <a:avLst/>
            <a:gdLst/>
            <a:ahLst/>
            <a:cxnLst/>
            <a:rect l="l" t="t" r="r" b="b"/>
            <a:pathLst>
              <a:path w="1566528" h="2803630">
                <a:moveTo>
                  <a:pt x="0" y="0"/>
                </a:moveTo>
                <a:lnTo>
                  <a:pt x="1566529" y="0"/>
                </a:lnTo>
                <a:lnTo>
                  <a:pt x="1566529" y="2803631"/>
                </a:lnTo>
                <a:lnTo>
                  <a:pt x="0" y="2803631"/>
                </a:lnTo>
                <a:lnTo>
                  <a:pt x="0" y="0"/>
                </a:lnTo>
                <a:close/>
              </a:path>
            </a:pathLst>
          </a:custGeom>
          <a:blipFill>
            <a:blip r:embed="rId9"/>
            <a:stretch>
              <a:fillRect/>
            </a:stretch>
          </a:blipFill>
        </p:spPr>
      </p:sp>
      <p:sp>
        <p:nvSpPr>
          <p:cNvPr id="14" name="Freeform 14"/>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10"/>
            <a:stretch>
              <a:fillRect/>
            </a:stretch>
          </a:blipFill>
        </p:spPr>
      </p:sp>
      <p:sp>
        <p:nvSpPr>
          <p:cNvPr id="15" name="Freeform 15"/>
          <p:cNvSpPr/>
          <p:nvPr/>
        </p:nvSpPr>
        <p:spPr>
          <a:xfrm>
            <a:off x="9651619" y="8488450"/>
            <a:ext cx="1233530" cy="1142248"/>
          </a:xfrm>
          <a:custGeom>
            <a:avLst/>
            <a:gdLst/>
            <a:ahLst/>
            <a:cxnLst/>
            <a:rect l="l" t="t" r="r" b="b"/>
            <a:pathLst>
              <a:path w="1233530" h="1142248">
                <a:moveTo>
                  <a:pt x="0" y="0"/>
                </a:moveTo>
                <a:lnTo>
                  <a:pt x="1233529" y="0"/>
                </a:lnTo>
                <a:lnTo>
                  <a:pt x="1233529" y="1142248"/>
                </a:lnTo>
                <a:lnTo>
                  <a:pt x="0" y="1142248"/>
                </a:lnTo>
                <a:lnTo>
                  <a:pt x="0" y="0"/>
                </a:lnTo>
                <a:close/>
              </a:path>
            </a:pathLst>
          </a:custGeom>
          <a:blipFill>
            <a:blip r:embed="rId11">
              <a:alphaModFix amt="74000"/>
            </a:blip>
            <a:stretch>
              <a:fillRect/>
            </a:stretch>
          </a:blipFill>
        </p:spPr>
      </p:sp>
      <p:grpSp>
        <p:nvGrpSpPr>
          <p:cNvPr id="16" name="Group 16"/>
          <p:cNvGrpSpPr/>
          <p:nvPr/>
        </p:nvGrpSpPr>
        <p:grpSpPr>
          <a:xfrm>
            <a:off x="8227052" y="-2637"/>
            <a:ext cx="2849134" cy="1297429"/>
            <a:chOff x="0" y="0"/>
            <a:chExt cx="750389" cy="341710"/>
          </a:xfrm>
        </p:grpSpPr>
        <p:sp>
          <p:nvSpPr>
            <p:cNvPr id="17" name="Freeform 17"/>
            <p:cNvSpPr/>
            <p:nvPr/>
          </p:nvSpPr>
          <p:spPr>
            <a:xfrm>
              <a:off x="0" y="0"/>
              <a:ext cx="750389" cy="341710"/>
            </a:xfrm>
            <a:custGeom>
              <a:avLst/>
              <a:gdLst/>
              <a:ahLst/>
              <a:cxnLst/>
              <a:rect l="l" t="t" r="r" b="b"/>
              <a:pathLst>
                <a:path w="750389" h="341710">
                  <a:moveTo>
                    <a:pt x="375195" y="0"/>
                  </a:moveTo>
                  <a:cubicBezTo>
                    <a:pt x="167980" y="0"/>
                    <a:pt x="0" y="76494"/>
                    <a:pt x="0" y="170855"/>
                  </a:cubicBezTo>
                  <a:cubicBezTo>
                    <a:pt x="0" y="265215"/>
                    <a:pt x="167980" y="341710"/>
                    <a:pt x="375195" y="341710"/>
                  </a:cubicBezTo>
                  <a:cubicBezTo>
                    <a:pt x="582409" y="341710"/>
                    <a:pt x="750389" y="265215"/>
                    <a:pt x="750389" y="170855"/>
                  </a:cubicBezTo>
                  <a:cubicBezTo>
                    <a:pt x="750389" y="76494"/>
                    <a:pt x="582409" y="0"/>
                    <a:pt x="375195" y="0"/>
                  </a:cubicBezTo>
                  <a:close/>
                </a:path>
              </a:pathLst>
            </a:custGeom>
            <a:solidFill>
              <a:srgbClr val="000000"/>
            </a:solidFill>
            <a:ln w="19050" cap="sq">
              <a:solidFill>
                <a:srgbClr val="FFFFFF"/>
              </a:solidFill>
              <a:prstDash val="solid"/>
              <a:miter/>
            </a:ln>
          </p:spPr>
        </p:sp>
        <p:sp>
          <p:nvSpPr>
            <p:cNvPr id="18" name="TextBox 18"/>
            <p:cNvSpPr txBox="1"/>
            <p:nvPr/>
          </p:nvSpPr>
          <p:spPr>
            <a:xfrm>
              <a:off x="70349" y="-15590"/>
              <a:ext cx="609691" cy="325264"/>
            </a:xfrm>
            <a:prstGeom prst="rect">
              <a:avLst/>
            </a:prstGeom>
          </p:spPr>
          <p:txBody>
            <a:bodyPr lIns="254000" tIns="254000" rIns="254000" bIns="254000" rtlCol="0" anchor="ctr"/>
            <a:lstStyle/>
            <a:p>
              <a:pPr algn="ctr">
                <a:lnSpc>
                  <a:spcPts val="4480"/>
                </a:lnSpc>
              </a:pPr>
              <a:r>
                <a:rPr lang="en-US" sz="3200">
                  <a:solidFill>
                    <a:srgbClr val="FFFFFF"/>
                  </a:solidFill>
                  <a:latin typeface="Muli Bold"/>
                </a:rPr>
                <a:t>TOÁN</a:t>
              </a:r>
            </a:p>
          </p:txBody>
        </p:sp>
      </p:grpSp>
      <p:sp>
        <p:nvSpPr>
          <p:cNvPr id="19" name="Freeform 19"/>
          <p:cNvSpPr/>
          <p:nvPr/>
        </p:nvSpPr>
        <p:spPr>
          <a:xfrm>
            <a:off x="17426829" y="7088967"/>
            <a:ext cx="473309" cy="2169333"/>
          </a:xfrm>
          <a:custGeom>
            <a:avLst/>
            <a:gdLst/>
            <a:ahLst/>
            <a:cxnLst/>
            <a:rect l="l" t="t" r="r" b="b"/>
            <a:pathLst>
              <a:path w="473309" h="2169333">
                <a:moveTo>
                  <a:pt x="0" y="0"/>
                </a:moveTo>
                <a:lnTo>
                  <a:pt x="473309" y="0"/>
                </a:lnTo>
                <a:lnTo>
                  <a:pt x="473309" y="2169333"/>
                </a:lnTo>
                <a:lnTo>
                  <a:pt x="0" y="21693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0" name="Picture 20"/>
          <p:cNvPicPr>
            <a:picLocks noChangeAspect="1"/>
          </p:cNvPicPr>
          <p:nvPr/>
        </p:nvPicPr>
        <p:blipFill>
          <a:blip r:embed="rId14"/>
          <a:srcRect/>
          <a:stretch>
            <a:fillRect/>
          </a:stretch>
        </p:blipFill>
        <p:spPr>
          <a:xfrm>
            <a:off x="13534710" y="1877835"/>
            <a:ext cx="657460" cy="657460"/>
          </a:xfrm>
          <a:prstGeom prst="rect">
            <a:avLst/>
          </a:prstGeom>
        </p:spPr>
      </p:pic>
      <p:pic>
        <p:nvPicPr>
          <p:cNvPr id="21" name="Picture 21"/>
          <p:cNvPicPr>
            <a:picLocks noChangeAspect="1"/>
          </p:cNvPicPr>
          <p:nvPr/>
        </p:nvPicPr>
        <p:blipFill>
          <a:blip r:embed="rId15"/>
          <a:srcRect/>
          <a:stretch>
            <a:fillRect/>
          </a:stretch>
        </p:blipFill>
        <p:spPr>
          <a:xfrm>
            <a:off x="2836386" y="6945766"/>
            <a:ext cx="928221" cy="987469"/>
          </a:xfrm>
          <a:prstGeom prst="rect">
            <a:avLst/>
          </a:prstGeom>
        </p:spPr>
      </p:pic>
      <p:pic>
        <p:nvPicPr>
          <p:cNvPr id="22" name="Picture 22"/>
          <p:cNvPicPr>
            <a:picLocks noChangeAspect="1"/>
          </p:cNvPicPr>
          <p:nvPr/>
        </p:nvPicPr>
        <p:blipFill>
          <a:blip r:embed="rId16"/>
          <a:srcRect/>
          <a:stretch>
            <a:fillRect/>
          </a:stretch>
        </p:blipFill>
        <p:spPr>
          <a:xfrm>
            <a:off x="16726938" y="4153797"/>
            <a:ext cx="495969" cy="495969"/>
          </a:xfrm>
          <a:prstGeom prst="rect">
            <a:avLst/>
          </a:prstGeom>
        </p:spPr>
      </p:pic>
      <p:sp>
        <p:nvSpPr>
          <p:cNvPr id="23" name="TextBox 23"/>
          <p:cNvSpPr txBox="1"/>
          <p:nvPr/>
        </p:nvSpPr>
        <p:spPr>
          <a:xfrm>
            <a:off x="11889284" y="8730046"/>
            <a:ext cx="5085638" cy="528254"/>
          </a:xfrm>
          <a:prstGeom prst="rect">
            <a:avLst/>
          </a:prstGeom>
        </p:spPr>
        <p:txBody>
          <a:bodyPr lIns="0" tIns="0" rIns="0" bIns="0" rtlCol="0" anchor="t">
            <a:spAutoFit/>
          </a:bodyPr>
          <a:lstStyle/>
          <a:p>
            <a:pPr algn="r">
              <a:lnSpc>
                <a:spcPts val="4480"/>
              </a:lnSpc>
              <a:spcBef>
                <a:spcPct val="0"/>
              </a:spcBef>
            </a:pPr>
            <a:r>
              <a:rPr lang="en-US" sz="3200">
                <a:solidFill>
                  <a:srgbClr val="FFFFFF"/>
                </a:solidFill>
                <a:latin typeface="Muli Bold"/>
              </a:rPr>
              <a:t>Trang 62</a:t>
            </a:r>
          </a:p>
        </p:txBody>
      </p:sp>
      <p:pic>
        <p:nvPicPr>
          <p:cNvPr id="25" name="Picture 24"/>
          <p:cNvPicPr>
            <a:picLocks noChangeAspect="1"/>
          </p:cNvPicPr>
          <p:nvPr/>
        </p:nvPicPr>
        <p:blipFill>
          <a:blip r:embed="rId17"/>
          <a:stretch>
            <a:fillRect/>
          </a:stretch>
        </p:blipFill>
        <p:spPr>
          <a:xfrm>
            <a:off x="-31315" y="1117924"/>
            <a:ext cx="13436915" cy="5875401"/>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76597" y="231652"/>
            <a:ext cx="2316681" cy="2316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580">
                                          <p:stCondLst>
                                            <p:cond delay="0"/>
                                          </p:stCondLst>
                                        </p:cTn>
                                        <p:tgtEl>
                                          <p:spTgt spid="11"/>
                                        </p:tgtEl>
                                      </p:cBhvr>
                                    </p:animEffect>
                                    <p:anim calcmode="lin" valueType="num">
                                      <p:cBhvr>
                                        <p:cTn id="1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1" dur="26">
                                          <p:stCondLst>
                                            <p:cond delay="650"/>
                                          </p:stCondLst>
                                        </p:cTn>
                                        <p:tgtEl>
                                          <p:spTgt spid="11"/>
                                        </p:tgtEl>
                                      </p:cBhvr>
                                      <p:to x="100000" y="60000"/>
                                    </p:animScale>
                                    <p:animScale>
                                      <p:cBhvr>
                                        <p:cTn id="142" dur="166" decel="50000">
                                          <p:stCondLst>
                                            <p:cond delay="676"/>
                                          </p:stCondLst>
                                        </p:cTn>
                                        <p:tgtEl>
                                          <p:spTgt spid="11"/>
                                        </p:tgtEl>
                                      </p:cBhvr>
                                      <p:to x="100000" y="100000"/>
                                    </p:animScale>
                                    <p:animScale>
                                      <p:cBhvr>
                                        <p:cTn id="143" dur="26">
                                          <p:stCondLst>
                                            <p:cond delay="1312"/>
                                          </p:stCondLst>
                                        </p:cTn>
                                        <p:tgtEl>
                                          <p:spTgt spid="11"/>
                                        </p:tgtEl>
                                      </p:cBhvr>
                                      <p:to x="100000" y="80000"/>
                                    </p:animScale>
                                    <p:animScale>
                                      <p:cBhvr>
                                        <p:cTn id="144" dur="166" decel="50000">
                                          <p:stCondLst>
                                            <p:cond delay="1338"/>
                                          </p:stCondLst>
                                        </p:cTn>
                                        <p:tgtEl>
                                          <p:spTgt spid="11"/>
                                        </p:tgtEl>
                                      </p:cBhvr>
                                      <p:to x="100000" y="100000"/>
                                    </p:animScale>
                                    <p:animScale>
                                      <p:cBhvr>
                                        <p:cTn id="145" dur="26">
                                          <p:stCondLst>
                                            <p:cond delay="1642"/>
                                          </p:stCondLst>
                                        </p:cTn>
                                        <p:tgtEl>
                                          <p:spTgt spid="11"/>
                                        </p:tgtEl>
                                      </p:cBhvr>
                                      <p:to x="100000" y="90000"/>
                                    </p:animScale>
                                    <p:animScale>
                                      <p:cBhvr>
                                        <p:cTn id="146" dur="166" decel="50000">
                                          <p:stCondLst>
                                            <p:cond delay="1668"/>
                                          </p:stCondLst>
                                        </p:cTn>
                                        <p:tgtEl>
                                          <p:spTgt spid="11"/>
                                        </p:tgtEl>
                                      </p:cBhvr>
                                      <p:to x="100000" y="100000"/>
                                    </p:animScale>
                                    <p:animScale>
                                      <p:cBhvr>
                                        <p:cTn id="147" dur="26">
                                          <p:stCondLst>
                                            <p:cond delay="1808"/>
                                          </p:stCondLst>
                                        </p:cTn>
                                        <p:tgtEl>
                                          <p:spTgt spid="11"/>
                                        </p:tgtEl>
                                      </p:cBhvr>
                                      <p:to x="100000" y="95000"/>
                                    </p:animScale>
                                    <p:animScale>
                                      <p:cBhvr>
                                        <p:cTn id="148" dur="166" decel="50000">
                                          <p:stCondLst>
                                            <p:cond delay="1834"/>
                                          </p:stCondLst>
                                        </p:cTn>
                                        <p:tgtEl>
                                          <p:spTgt spid="11"/>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2"/>
                                        </p:tgtEl>
                                        <p:attrNameLst>
                                          <p:attrName>style.visibility</p:attrName>
                                        </p:attrNameLst>
                                      </p:cBhvr>
                                      <p:to>
                                        <p:strVal val="visible"/>
                                      </p:to>
                                    </p:set>
                                    <p:animEffect transition="in" filter="wipe(down)">
                                      <p:cBhvr>
                                        <p:cTn id="151" dur="580">
                                          <p:stCondLst>
                                            <p:cond delay="0"/>
                                          </p:stCondLst>
                                        </p:cTn>
                                        <p:tgtEl>
                                          <p:spTgt spid="12"/>
                                        </p:tgtEl>
                                      </p:cBhvr>
                                    </p:animEffect>
                                    <p:anim calcmode="lin" valueType="num">
                                      <p:cBhvr>
                                        <p:cTn id="15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7" dur="26">
                                          <p:stCondLst>
                                            <p:cond delay="650"/>
                                          </p:stCondLst>
                                        </p:cTn>
                                        <p:tgtEl>
                                          <p:spTgt spid="12"/>
                                        </p:tgtEl>
                                      </p:cBhvr>
                                      <p:to x="100000" y="60000"/>
                                    </p:animScale>
                                    <p:animScale>
                                      <p:cBhvr>
                                        <p:cTn id="158" dur="166" decel="50000">
                                          <p:stCondLst>
                                            <p:cond delay="676"/>
                                          </p:stCondLst>
                                        </p:cTn>
                                        <p:tgtEl>
                                          <p:spTgt spid="12"/>
                                        </p:tgtEl>
                                      </p:cBhvr>
                                      <p:to x="100000" y="100000"/>
                                    </p:animScale>
                                    <p:animScale>
                                      <p:cBhvr>
                                        <p:cTn id="159" dur="26">
                                          <p:stCondLst>
                                            <p:cond delay="1312"/>
                                          </p:stCondLst>
                                        </p:cTn>
                                        <p:tgtEl>
                                          <p:spTgt spid="12"/>
                                        </p:tgtEl>
                                      </p:cBhvr>
                                      <p:to x="100000" y="80000"/>
                                    </p:animScale>
                                    <p:animScale>
                                      <p:cBhvr>
                                        <p:cTn id="160" dur="166" decel="50000">
                                          <p:stCondLst>
                                            <p:cond delay="1338"/>
                                          </p:stCondLst>
                                        </p:cTn>
                                        <p:tgtEl>
                                          <p:spTgt spid="12"/>
                                        </p:tgtEl>
                                      </p:cBhvr>
                                      <p:to x="100000" y="100000"/>
                                    </p:animScale>
                                    <p:animScale>
                                      <p:cBhvr>
                                        <p:cTn id="161" dur="26">
                                          <p:stCondLst>
                                            <p:cond delay="1642"/>
                                          </p:stCondLst>
                                        </p:cTn>
                                        <p:tgtEl>
                                          <p:spTgt spid="12"/>
                                        </p:tgtEl>
                                      </p:cBhvr>
                                      <p:to x="100000" y="90000"/>
                                    </p:animScale>
                                    <p:animScale>
                                      <p:cBhvr>
                                        <p:cTn id="162" dur="166" decel="50000">
                                          <p:stCondLst>
                                            <p:cond delay="1668"/>
                                          </p:stCondLst>
                                        </p:cTn>
                                        <p:tgtEl>
                                          <p:spTgt spid="12"/>
                                        </p:tgtEl>
                                      </p:cBhvr>
                                      <p:to x="100000" y="100000"/>
                                    </p:animScale>
                                    <p:animScale>
                                      <p:cBhvr>
                                        <p:cTn id="163" dur="26">
                                          <p:stCondLst>
                                            <p:cond delay="1808"/>
                                          </p:stCondLst>
                                        </p:cTn>
                                        <p:tgtEl>
                                          <p:spTgt spid="12"/>
                                        </p:tgtEl>
                                      </p:cBhvr>
                                      <p:to x="100000" y="95000"/>
                                    </p:animScale>
                                    <p:animScale>
                                      <p:cBhvr>
                                        <p:cTn id="164" dur="166" decel="50000">
                                          <p:stCondLst>
                                            <p:cond delay="1834"/>
                                          </p:stCondLst>
                                        </p:cTn>
                                        <p:tgtEl>
                                          <p:spTgt spid="12"/>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13"/>
                                        </p:tgtEl>
                                        <p:attrNameLst>
                                          <p:attrName>style.visibility</p:attrName>
                                        </p:attrNameLst>
                                      </p:cBhvr>
                                      <p:to>
                                        <p:strVal val="visible"/>
                                      </p:to>
                                    </p:set>
                                    <p:animEffect transition="in" filter="wipe(down)">
                                      <p:cBhvr>
                                        <p:cTn id="167" dur="580">
                                          <p:stCondLst>
                                            <p:cond delay="0"/>
                                          </p:stCondLst>
                                        </p:cTn>
                                        <p:tgtEl>
                                          <p:spTgt spid="13"/>
                                        </p:tgtEl>
                                      </p:cBhvr>
                                    </p:animEffect>
                                    <p:anim calcmode="lin" valueType="num">
                                      <p:cBhvr>
                                        <p:cTn id="1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3" dur="26">
                                          <p:stCondLst>
                                            <p:cond delay="650"/>
                                          </p:stCondLst>
                                        </p:cTn>
                                        <p:tgtEl>
                                          <p:spTgt spid="13"/>
                                        </p:tgtEl>
                                      </p:cBhvr>
                                      <p:to x="100000" y="60000"/>
                                    </p:animScale>
                                    <p:animScale>
                                      <p:cBhvr>
                                        <p:cTn id="174" dur="166" decel="50000">
                                          <p:stCondLst>
                                            <p:cond delay="676"/>
                                          </p:stCondLst>
                                        </p:cTn>
                                        <p:tgtEl>
                                          <p:spTgt spid="13"/>
                                        </p:tgtEl>
                                      </p:cBhvr>
                                      <p:to x="100000" y="100000"/>
                                    </p:animScale>
                                    <p:animScale>
                                      <p:cBhvr>
                                        <p:cTn id="175" dur="26">
                                          <p:stCondLst>
                                            <p:cond delay="1312"/>
                                          </p:stCondLst>
                                        </p:cTn>
                                        <p:tgtEl>
                                          <p:spTgt spid="13"/>
                                        </p:tgtEl>
                                      </p:cBhvr>
                                      <p:to x="100000" y="80000"/>
                                    </p:animScale>
                                    <p:animScale>
                                      <p:cBhvr>
                                        <p:cTn id="176" dur="166" decel="50000">
                                          <p:stCondLst>
                                            <p:cond delay="1338"/>
                                          </p:stCondLst>
                                        </p:cTn>
                                        <p:tgtEl>
                                          <p:spTgt spid="13"/>
                                        </p:tgtEl>
                                      </p:cBhvr>
                                      <p:to x="100000" y="100000"/>
                                    </p:animScale>
                                    <p:animScale>
                                      <p:cBhvr>
                                        <p:cTn id="177" dur="26">
                                          <p:stCondLst>
                                            <p:cond delay="1642"/>
                                          </p:stCondLst>
                                        </p:cTn>
                                        <p:tgtEl>
                                          <p:spTgt spid="13"/>
                                        </p:tgtEl>
                                      </p:cBhvr>
                                      <p:to x="100000" y="90000"/>
                                    </p:animScale>
                                    <p:animScale>
                                      <p:cBhvr>
                                        <p:cTn id="178" dur="166" decel="50000">
                                          <p:stCondLst>
                                            <p:cond delay="1668"/>
                                          </p:stCondLst>
                                        </p:cTn>
                                        <p:tgtEl>
                                          <p:spTgt spid="13"/>
                                        </p:tgtEl>
                                      </p:cBhvr>
                                      <p:to x="100000" y="100000"/>
                                    </p:animScale>
                                    <p:animScale>
                                      <p:cBhvr>
                                        <p:cTn id="179" dur="26">
                                          <p:stCondLst>
                                            <p:cond delay="1808"/>
                                          </p:stCondLst>
                                        </p:cTn>
                                        <p:tgtEl>
                                          <p:spTgt spid="13"/>
                                        </p:tgtEl>
                                      </p:cBhvr>
                                      <p:to x="100000" y="95000"/>
                                    </p:animScale>
                                    <p:animScale>
                                      <p:cBhvr>
                                        <p:cTn id="180" dur="166" decel="50000">
                                          <p:stCondLst>
                                            <p:cond delay="1834"/>
                                          </p:stCondLst>
                                        </p:cTn>
                                        <p:tgtEl>
                                          <p:spTgt spid="13"/>
                                        </p:tgtEl>
                                      </p:cBhvr>
                                      <p:to x="100000" y="100000"/>
                                    </p:animScale>
                                  </p:childTnLst>
                                </p:cTn>
                              </p:par>
                              <p:par>
                                <p:cTn id="181" presetID="26" presetClass="entr" presetSubtype="0" fill="hold" nodeType="withEffect">
                                  <p:stCondLst>
                                    <p:cond delay="0"/>
                                  </p:stCondLst>
                                  <p:childTnLst>
                                    <p:set>
                                      <p:cBhvr>
                                        <p:cTn id="182" dur="1" fill="hold">
                                          <p:stCondLst>
                                            <p:cond delay="0"/>
                                          </p:stCondLst>
                                        </p:cTn>
                                        <p:tgtEl>
                                          <p:spTgt spid="14"/>
                                        </p:tgtEl>
                                        <p:attrNameLst>
                                          <p:attrName>style.visibility</p:attrName>
                                        </p:attrNameLst>
                                      </p:cBhvr>
                                      <p:to>
                                        <p:strVal val="visible"/>
                                      </p:to>
                                    </p:set>
                                    <p:animEffect transition="in" filter="wipe(down)">
                                      <p:cBhvr>
                                        <p:cTn id="183" dur="580">
                                          <p:stCondLst>
                                            <p:cond delay="0"/>
                                          </p:stCondLst>
                                        </p:cTn>
                                        <p:tgtEl>
                                          <p:spTgt spid="14"/>
                                        </p:tgtEl>
                                      </p:cBhvr>
                                    </p:animEffect>
                                    <p:anim calcmode="lin" valueType="num">
                                      <p:cBhvr>
                                        <p:cTn id="1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9" dur="26">
                                          <p:stCondLst>
                                            <p:cond delay="650"/>
                                          </p:stCondLst>
                                        </p:cTn>
                                        <p:tgtEl>
                                          <p:spTgt spid="14"/>
                                        </p:tgtEl>
                                      </p:cBhvr>
                                      <p:to x="100000" y="60000"/>
                                    </p:animScale>
                                    <p:animScale>
                                      <p:cBhvr>
                                        <p:cTn id="190" dur="166" decel="50000">
                                          <p:stCondLst>
                                            <p:cond delay="676"/>
                                          </p:stCondLst>
                                        </p:cTn>
                                        <p:tgtEl>
                                          <p:spTgt spid="14"/>
                                        </p:tgtEl>
                                      </p:cBhvr>
                                      <p:to x="100000" y="100000"/>
                                    </p:animScale>
                                    <p:animScale>
                                      <p:cBhvr>
                                        <p:cTn id="191" dur="26">
                                          <p:stCondLst>
                                            <p:cond delay="1312"/>
                                          </p:stCondLst>
                                        </p:cTn>
                                        <p:tgtEl>
                                          <p:spTgt spid="14"/>
                                        </p:tgtEl>
                                      </p:cBhvr>
                                      <p:to x="100000" y="80000"/>
                                    </p:animScale>
                                    <p:animScale>
                                      <p:cBhvr>
                                        <p:cTn id="192" dur="166" decel="50000">
                                          <p:stCondLst>
                                            <p:cond delay="1338"/>
                                          </p:stCondLst>
                                        </p:cTn>
                                        <p:tgtEl>
                                          <p:spTgt spid="14"/>
                                        </p:tgtEl>
                                      </p:cBhvr>
                                      <p:to x="100000" y="100000"/>
                                    </p:animScale>
                                    <p:animScale>
                                      <p:cBhvr>
                                        <p:cTn id="193" dur="26">
                                          <p:stCondLst>
                                            <p:cond delay="1642"/>
                                          </p:stCondLst>
                                        </p:cTn>
                                        <p:tgtEl>
                                          <p:spTgt spid="14"/>
                                        </p:tgtEl>
                                      </p:cBhvr>
                                      <p:to x="100000" y="90000"/>
                                    </p:animScale>
                                    <p:animScale>
                                      <p:cBhvr>
                                        <p:cTn id="194" dur="166" decel="50000">
                                          <p:stCondLst>
                                            <p:cond delay="1668"/>
                                          </p:stCondLst>
                                        </p:cTn>
                                        <p:tgtEl>
                                          <p:spTgt spid="14"/>
                                        </p:tgtEl>
                                      </p:cBhvr>
                                      <p:to x="100000" y="100000"/>
                                    </p:animScale>
                                    <p:animScale>
                                      <p:cBhvr>
                                        <p:cTn id="195" dur="26">
                                          <p:stCondLst>
                                            <p:cond delay="1808"/>
                                          </p:stCondLst>
                                        </p:cTn>
                                        <p:tgtEl>
                                          <p:spTgt spid="14"/>
                                        </p:tgtEl>
                                      </p:cBhvr>
                                      <p:to x="100000" y="95000"/>
                                    </p:animScale>
                                    <p:animScale>
                                      <p:cBhvr>
                                        <p:cTn id="196" dur="166" decel="50000">
                                          <p:stCondLst>
                                            <p:cond delay="1834"/>
                                          </p:stCondLst>
                                        </p:cTn>
                                        <p:tgtEl>
                                          <p:spTgt spid="14"/>
                                        </p:tgtEl>
                                      </p:cBhvr>
                                      <p:to x="100000" y="100000"/>
                                    </p:animScale>
                                  </p:childTnLst>
                                </p:cTn>
                              </p:par>
                              <p:par>
                                <p:cTn id="197" presetID="26" presetClass="entr" presetSubtype="0" fill="hold" nodeType="withEffect">
                                  <p:stCondLst>
                                    <p:cond delay="0"/>
                                  </p:stCondLst>
                                  <p:childTnLst>
                                    <p:set>
                                      <p:cBhvr>
                                        <p:cTn id="198" dur="1" fill="hold">
                                          <p:stCondLst>
                                            <p:cond delay="0"/>
                                          </p:stCondLst>
                                        </p:cTn>
                                        <p:tgtEl>
                                          <p:spTgt spid="15"/>
                                        </p:tgtEl>
                                        <p:attrNameLst>
                                          <p:attrName>style.visibility</p:attrName>
                                        </p:attrNameLst>
                                      </p:cBhvr>
                                      <p:to>
                                        <p:strVal val="visible"/>
                                      </p:to>
                                    </p:set>
                                    <p:animEffect transition="in" filter="wipe(down)">
                                      <p:cBhvr>
                                        <p:cTn id="199" dur="580">
                                          <p:stCondLst>
                                            <p:cond delay="0"/>
                                          </p:stCondLst>
                                        </p:cTn>
                                        <p:tgtEl>
                                          <p:spTgt spid="15"/>
                                        </p:tgtEl>
                                      </p:cBhvr>
                                    </p:animEffect>
                                    <p:anim calcmode="lin" valueType="num">
                                      <p:cBhvr>
                                        <p:cTn id="20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5" dur="26">
                                          <p:stCondLst>
                                            <p:cond delay="650"/>
                                          </p:stCondLst>
                                        </p:cTn>
                                        <p:tgtEl>
                                          <p:spTgt spid="15"/>
                                        </p:tgtEl>
                                      </p:cBhvr>
                                      <p:to x="100000" y="60000"/>
                                    </p:animScale>
                                    <p:animScale>
                                      <p:cBhvr>
                                        <p:cTn id="206" dur="166" decel="50000">
                                          <p:stCondLst>
                                            <p:cond delay="676"/>
                                          </p:stCondLst>
                                        </p:cTn>
                                        <p:tgtEl>
                                          <p:spTgt spid="15"/>
                                        </p:tgtEl>
                                      </p:cBhvr>
                                      <p:to x="100000" y="100000"/>
                                    </p:animScale>
                                    <p:animScale>
                                      <p:cBhvr>
                                        <p:cTn id="207" dur="26">
                                          <p:stCondLst>
                                            <p:cond delay="1312"/>
                                          </p:stCondLst>
                                        </p:cTn>
                                        <p:tgtEl>
                                          <p:spTgt spid="15"/>
                                        </p:tgtEl>
                                      </p:cBhvr>
                                      <p:to x="100000" y="80000"/>
                                    </p:animScale>
                                    <p:animScale>
                                      <p:cBhvr>
                                        <p:cTn id="208" dur="166" decel="50000">
                                          <p:stCondLst>
                                            <p:cond delay="1338"/>
                                          </p:stCondLst>
                                        </p:cTn>
                                        <p:tgtEl>
                                          <p:spTgt spid="15"/>
                                        </p:tgtEl>
                                      </p:cBhvr>
                                      <p:to x="100000" y="100000"/>
                                    </p:animScale>
                                    <p:animScale>
                                      <p:cBhvr>
                                        <p:cTn id="209" dur="26">
                                          <p:stCondLst>
                                            <p:cond delay="1642"/>
                                          </p:stCondLst>
                                        </p:cTn>
                                        <p:tgtEl>
                                          <p:spTgt spid="15"/>
                                        </p:tgtEl>
                                      </p:cBhvr>
                                      <p:to x="100000" y="90000"/>
                                    </p:animScale>
                                    <p:animScale>
                                      <p:cBhvr>
                                        <p:cTn id="210" dur="166" decel="50000">
                                          <p:stCondLst>
                                            <p:cond delay="1668"/>
                                          </p:stCondLst>
                                        </p:cTn>
                                        <p:tgtEl>
                                          <p:spTgt spid="15"/>
                                        </p:tgtEl>
                                      </p:cBhvr>
                                      <p:to x="100000" y="100000"/>
                                    </p:animScale>
                                    <p:animScale>
                                      <p:cBhvr>
                                        <p:cTn id="211" dur="26">
                                          <p:stCondLst>
                                            <p:cond delay="1808"/>
                                          </p:stCondLst>
                                        </p:cTn>
                                        <p:tgtEl>
                                          <p:spTgt spid="15"/>
                                        </p:tgtEl>
                                      </p:cBhvr>
                                      <p:to x="100000" y="95000"/>
                                    </p:animScale>
                                    <p:animScale>
                                      <p:cBhvr>
                                        <p:cTn id="212" dur="166" decel="50000">
                                          <p:stCondLst>
                                            <p:cond delay="1834"/>
                                          </p:stCondLst>
                                        </p:cTn>
                                        <p:tgtEl>
                                          <p:spTgt spid="15"/>
                                        </p:tgtEl>
                                      </p:cBhvr>
                                      <p:to x="100000" y="100000"/>
                                    </p:animScale>
                                  </p:childTnLst>
                                </p:cTn>
                              </p:par>
                              <p:par>
                                <p:cTn id="213" presetID="26" presetClass="entr" presetSubtype="0" fill="hold" nodeType="withEffect">
                                  <p:stCondLst>
                                    <p:cond delay="0"/>
                                  </p:stCondLst>
                                  <p:childTnLst>
                                    <p:set>
                                      <p:cBhvr>
                                        <p:cTn id="214" dur="1" fill="hold">
                                          <p:stCondLst>
                                            <p:cond delay="0"/>
                                          </p:stCondLst>
                                        </p:cTn>
                                        <p:tgtEl>
                                          <p:spTgt spid="16"/>
                                        </p:tgtEl>
                                        <p:attrNameLst>
                                          <p:attrName>style.visibility</p:attrName>
                                        </p:attrNameLst>
                                      </p:cBhvr>
                                      <p:to>
                                        <p:strVal val="visible"/>
                                      </p:to>
                                    </p:set>
                                    <p:animEffect transition="in" filter="wipe(down)">
                                      <p:cBhvr>
                                        <p:cTn id="215" dur="580">
                                          <p:stCondLst>
                                            <p:cond delay="0"/>
                                          </p:stCondLst>
                                        </p:cTn>
                                        <p:tgtEl>
                                          <p:spTgt spid="16"/>
                                        </p:tgtEl>
                                      </p:cBhvr>
                                    </p:animEffect>
                                    <p:anim calcmode="lin" valueType="num">
                                      <p:cBhvr>
                                        <p:cTn id="2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1" dur="26">
                                          <p:stCondLst>
                                            <p:cond delay="650"/>
                                          </p:stCondLst>
                                        </p:cTn>
                                        <p:tgtEl>
                                          <p:spTgt spid="16"/>
                                        </p:tgtEl>
                                      </p:cBhvr>
                                      <p:to x="100000" y="60000"/>
                                    </p:animScale>
                                    <p:animScale>
                                      <p:cBhvr>
                                        <p:cTn id="222" dur="166" decel="50000">
                                          <p:stCondLst>
                                            <p:cond delay="676"/>
                                          </p:stCondLst>
                                        </p:cTn>
                                        <p:tgtEl>
                                          <p:spTgt spid="16"/>
                                        </p:tgtEl>
                                      </p:cBhvr>
                                      <p:to x="100000" y="100000"/>
                                    </p:animScale>
                                    <p:animScale>
                                      <p:cBhvr>
                                        <p:cTn id="223" dur="26">
                                          <p:stCondLst>
                                            <p:cond delay="1312"/>
                                          </p:stCondLst>
                                        </p:cTn>
                                        <p:tgtEl>
                                          <p:spTgt spid="16"/>
                                        </p:tgtEl>
                                      </p:cBhvr>
                                      <p:to x="100000" y="80000"/>
                                    </p:animScale>
                                    <p:animScale>
                                      <p:cBhvr>
                                        <p:cTn id="224" dur="166" decel="50000">
                                          <p:stCondLst>
                                            <p:cond delay="1338"/>
                                          </p:stCondLst>
                                        </p:cTn>
                                        <p:tgtEl>
                                          <p:spTgt spid="16"/>
                                        </p:tgtEl>
                                      </p:cBhvr>
                                      <p:to x="100000" y="100000"/>
                                    </p:animScale>
                                    <p:animScale>
                                      <p:cBhvr>
                                        <p:cTn id="225" dur="26">
                                          <p:stCondLst>
                                            <p:cond delay="1642"/>
                                          </p:stCondLst>
                                        </p:cTn>
                                        <p:tgtEl>
                                          <p:spTgt spid="16"/>
                                        </p:tgtEl>
                                      </p:cBhvr>
                                      <p:to x="100000" y="90000"/>
                                    </p:animScale>
                                    <p:animScale>
                                      <p:cBhvr>
                                        <p:cTn id="226" dur="166" decel="50000">
                                          <p:stCondLst>
                                            <p:cond delay="1668"/>
                                          </p:stCondLst>
                                        </p:cTn>
                                        <p:tgtEl>
                                          <p:spTgt spid="16"/>
                                        </p:tgtEl>
                                      </p:cBhvr>
                                      <p:to x="100000" y="100000"/>
                                    </p:animScale>
                                    <p:animScale>
                                      <p:cBhvr>
                                        <p:cTn id="227" dur="26">
                                          <p:stCondLst>
                                            <p:cond delay="1808"/>
                                          </p:stCondLst>
                                        </p:cTn>
                                        <p:tgtEl>
                                          <p:spTgt spid="16"/>
                                        </p:tgtEl>
                                      </p:cBhvr>
                                      <p:to x="100000" y="95000"/>
                                    </p:animScale>
                                    <p:animScale>
                                      <p:cBhvr>
                                        <p:cTn id="228" dur="166" decel="50000">
                                          <p:stCondLst>
                                            <p:cond delay="1834"/>
                                          </p:stCondLst>
                                        </p:cTn>
                                        <p:tgtEl>
                                          <p:spTgt spid="16"/>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19"/>
                                        </p:tgtEl>
                                        <p:attrNameLst>
                                          <p:attrName>style.visibility</p:attrName>
                                        </p:attrNameLst>
                                      </p:cBhvr>
                                      <p:to>
                                        <p:strVal val="visible"/>
                                      </p:to>
                                    </p:set>
                                    <p:animEffect transition="in" filter="wipe(down)">
                                      <p:cBhvr>
                                        <p:cTn id="231" dur="580">
                                          <p:stCondLst>
                                            <p:cond delay="0"/>
                                          </p:stCondLst>
                                        </p:cTn>
                                        <p:tgtEl>
                                          <p:spTgt spid="19"/>
                                        </p:tgtEl>
                                      </p:cBhvr>
                                    </p:animEffect>
                                    <p:anim calcmode="lin" valueType="num">
                                      <p:cBhvr>
                                        <p:cTn id="2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37" dur="26">
                                          <p:stCondLst>
                                            <p:cond delay="650"/>
                                          </p:stCondLst>
                                        </p:cTn>
                                        <p:tgtEl>
                                          <p:spTgt spid="19"/>
                                        </p:tgtEl>
                                      </p:cBhvr>
                                      <p:to x="100000" y="60000"/>
                                    </p:animScale>
                                    <p:animScale>
                                      <p:cBhvr>
                                        <p:cTn id="238" dur="166" decel="50000">
                                          <p:stCondLst>
                                            <p:cond delay="676"/>
                                          </p:stCondLst>
                                        </p:cTn>
                                        <p:tgtEl>
                                          <p:spTgt spid="19"/>
                                        </p:tgtEl>
                                      </p:cBhvr>
                                      <p:to x="100000" y="100000"/>
                                    </p:animScale>
                                    <p:animScale>
                                      <p:cBhvr>
                                        <p:cTn id="239" dur="26">
                                          <p:stCondLst>
                                            <p:cond delay="1312"/>
                                          </p:stCondLst>
                                        </p:cTn>
                                        <p:tgtEl>
                                          <p:spTgt spid="19"/>
                                        </p:tgtEl>
                                      </p:cBhvr>
                                      <p:to x="100000" y="80000"/>
                                    </p:animScale>
                                    <p:animScale>
                                      <p:cBhvr>
                                        <p:cTn id="240" dur="166" decel="50000">
                                          <p:stCondLst>
                                            <p:cond delay="1338"/>
                                          </p:stCondLst>
                                        </p:cTn>
                                        <p:tgtEl>
                                          <p:spTgt spid="19"/>
                                        </p:tgtEl>
                                      </p:cBhvr>
                                      <p:to x="100000" y="100000"/>
                                    </p:animScale>
                                    <p:animScale>
                                      <p:cBhvr>
                                        <p:cTn id="241" dur="26">
                                          <p:stCondLst>
                                            <p:cond delay="1642"/>
                                          </p:stCondLst>
                                        </p:cTn>
                                        <p:tgtEl>
                                          <p:spTgt spid="19"/>
                                        </p:tgtEl>
                                      </p:cBhvr>
                                      <p:to x="100000" y="90000"/>
                                    </p:animScale>
                                    <p:animScale>
                                      <p:cBhvr>
                                        <p:cTn id="242" dur="166" decel="50000">
                                          <p:stCondLst>
                                            <p:cond delay="1668"/>
                                          </p:stCondLst>
                                        </p:cTn>
                                        <p:tgtEl>
                                          <p:spTgt spid="19"/>
                                        </p:tgtEl>
                                      </p:cBhvr>
                                      <p:to x="100000" y="100000"/>
                                    </p:animScale>
                                    <p:animScale>
                                      <p:cBhvr>
                                        <p:cTn id="243" dur="26">
                                          <p:stCondLst>
                                            <p:cond delay="1808"/>
                                          </p:stCondLst>
                                        </p:cTn>
                                        <p:tgtEl>
                                          <p:spTgt spid="19"/>
                                        </p:tgtEl>
                                      </p:cBhvr>
                                      <p:to x="100000" y="95000"/>
                                    </p:animScale>
                                    <p:animScale>
                                      <p:cBhvr>
                                        <p:cTn id="244" dur="166" decel="50000">
                                          <p:stCondLst>
                                            <p:cond delay="1834"/>
                                          </p:stCondLst>
                                        </p:cTn>
                                        <p:tgtEl>
                                          <p:spTgt spid="19"/>
                                        </p:tgtEl>
                                      </p:cBhvr>
                                      <p:to x="100000" y="100000"/>
                                    </p:animScale>
                                  </p:childTnLst>
                                </p:cTn>
                              </p:par>
                              <p:par>
                                <p:cTn id="245" presetID="26" presetClass="entr" presetSubtype="0" fill="hold" nodeType="withEffect">
                                  <p:stCondLst>
                                    <p:cond delay="0"/>
                                  </p:stCondLst>
                                  <p:childTnLst>
                                    <p:set>
                                      <p:cBhvr>
                                        <p:cTn id="246" dur="1" fill="hold">
                                          <p:stCondLst>
                                            <p:cond delay="0"/>
                                          </p:stCondLst>
                                        </p:cTn>
                                        <p:tgtEl>
                                          <p:spTgt spid="20"/>
                                        </p:tgtEl>
                                        <p:attrNameLst>
                                          <p:attrName>style.visibility</p:attrName>
                                        </p:attrNameLst>
                                      </p:cBhvr>
                                      <p:to>
                                        <p:strVal val="visible"/>
                                      </p:to>
                                    </p:set>
                                    <p:animEffect transition="in" filter="wipe(down)">
                                      <p:cBhvr>
                                        <p:cTn id="247" dur="580">
                                          <p:stCondLst>
                                            <p:cond delay="0"/>
                                          </p:stCondLst>
                                        </p:cTn>
                                        <p:tgtEl>
                                          <p:spTgt spid="20"/>
                                        </p:tgtEl>
                                      </p:cBhvr>
                                    </p:animEffect>
                                    <p:anim calcmode="lin" valueType="num">
                                      <p:cBhvr>
                                        <p:cTn id="24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3" dur="26">
                                          <p:stCondLst>
                                            <p:cond delay="650"/>
                                          </p:stCondLst>
                                        </p:cTn>
                                        <p:tgtEl>
                                          <p:spTgt spid="20"/>
                                        </p:tgtEl>
                                      </p:cBhvr>
                                      <p:to x="100000" y="60000"/>
                                    </p:animScale>
                                    <p:animScale>
                                      <p:cBhvr>
                                        <p:cTn id="254" dur="166" decel="50000">
                                          <p:stCondLst>
                                            <p:cond delay="676"/>
                                          </p:stCondLst>
                                        </p:cTn>
                                        <p:tgtEl>
                                          <p:spTgt spid="20"/>
                                        </p:tgtEl>
                                      </p:cBhvr>
                                      <p:to x="100000" y="100000"/>
                                    </p:animScale>
                                    <p:animScale>
                                      <p:cBhvr>
                                        <p:cTn id="255" dur="26">
                                          <p:stCondLst>
                                            <p:cond delay="1312"/>
                                          </p:stCondLst>
                                        </p:cTn>
                                        <p:tgtEl>
                                          <p:spTgt spid="20"/>
                                        </p:tgtEl>
                                      </p:cBhvr>
                                      <p:to x="100000" y="80000"/>
                                    </p:animScale>
                                    <p:animScale>
                                      <p:cBhvr>
                                        <p:cTn id="256" dur="166" decel="50000">
                                          <p:stCondLst>
                                            <p:cond delay="1338"/>
                                          </p:stCondLst>
                                        </p:cTn>
                                        <p:tgtEl>
                                          <p:spTgt spid="20"/>
                                        </p:tgtEl>
                                      </p:cBhvr>
                                      <p:to x="100000" y="100000"/>
                                    </p:animScale>
                                    <p:animScale>
                                      <p:cBhvr>
                                        <p:cTn id="257" dur="26">
                                          <p:stCondLst>
                                            <p:cond delay="1642"/>
                                          </p:stCondLst>
                                        </p:cTn>
                                        <p:tgtEl>
                                          <p:spTgt spid="20"/>
                                        </p:tgtEl>
                                      </p:cBhvr>
                                      <p:to x="100000" y="90000"/>
                                    </p:animScale>
                                    <p:animScale>
                                      <p:cBhvr>
                                        <p:cTn id="258" dur="166" decel="50000">
                                          <p:stCondLst>
                                            <p:cond delay="1668"/>
                                          </p:stCondLst>
                                        </p:cTn>
                                        <p:tgtEl>
                                          <p:spTgt spid="20"/>
                                        </p:tgtEl>
                                      </p:cBhvr>
                                      <p:to x="100000" y="100000"/>
                                    </p:animScale>
                                    <p:animScale>
                                      <p:cBhvr>
                                        <p:cTn id="259" dur="26">
                                          <p:stCondLst>
                                            <p:cond delay="1808"/>
                                          </p:stCondLst>
                                        </p:cTn>
                                        <p:tgtEl>
                                          <p:spTgt spid="20"/>
                                        </p:tgtEl>
                                      </p:cBhvr>
                                      <p:to x="100000" y="95000"/>
                                    </p:animScale>
                                    <p:animScale>
                                      <p:cBhvr>
                                        <p:cTn id="260" dur="166" decel="50000">
                                          <p:stCondLst>
                                            <p:cond delay="1834"/>
                                          </p:stCondLst>
                                        </p:cTn>
                                        <p:tgtEl>
                                          <p:spTgt spid="20"/>
                                        </p:tgtEl>
                                      </p:cBhvr>
                                      <p:to x="100000" y="100000"/>
                                    </p:animScale>
                                  </p:childTnLst>
                                </p:cTn>
                              </p:par>
                              <p:par>
                                <p:cTn id="261" presetID="26" presetClass="entr" presetSubtype="0" fill="hold" nodeType="withEffect">
                                  <p:stCondLst>
                                    <p:cond delay="0"/>
                                  </p:stCondLst>
                                  <p:childTnLst>
                                    <p:set>
                                      <p:cBhvr>
                                        <p:cTn id="262" dur="1" fill="hold">
                                          <p:stCondLst>
                                            <p:cond delay="0"/>
                                          </p:stCondLst>
                                        </p:cTn>
                                        <p:tgtEl>
                                          <p:spTgt spid="21"/>
                                        </p:tgtEl>
                                        <p:attrNameLst>
                                          <p:attrName>style.visibility</p:attrName>
                                        </p:attrNameLst>
                                      </p:cBhvr>
                                      <p:to>
                                        <p:strVal val="visible"/>
                                      </p:to>
                                    </p:set>
                                    <p:animEffect transition="in" filter="wipe(down)">
                                      <p:cBhvr>
                                        <p:cTn id="263" dur="580">
                                          <p:stCondLst>
                                            <p:cond delay="0"/>
                                          </p:stCondLst>
                                        </p:cTn>
                                        <p:tgtEl>
                                          <p:spTgt spid="21"/>
                                        </p:tgtEl>
                                      </p:cBhvr>
                                    </p:animEffect>
                                    <p:anim calcmode="lin" valueType="num">
                                      <p:cBhvr>
                                        <p:cTn id="26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9" dur="26">
                                          <p:stCondLst>
                                            <p:cond delay="650"/>
                                          </p:stCondLst>
                                        </p:cTn>
                                        <p:tgtEl>
                                          <p:spTgt spid="21"/>
                                        </p:tgtEl>
                                      </p:cBhvr>
                                      <p:to x="100000" y="60000"/>
                                    </p:animScale>
                                    <p:animScale>
                                      <p:cBhvr>
                                        <p:cTn id="270" dur="166" decel="50000">
                                          <p:stCondLst>
                                            <p:cond delay="676"/>
                                          </p:stCondLst>
                                        </p:cTn>
                                        <p:tgtEl>
                                          <p:spTgt spid="21"/>
                                        </p:tgtEl>
                                      </p:cBhvr>
                                      <p:to x="100000" y="100000"/>
                                    </p:animScale>
                                    <p:animScale>
                                      <p:cBhvr>
                                        <p:cTn id="271" dur="26">
                                          <p:stCondLst>
                                            <p:cond delay="1312"/>
                                          </p:stCondLst>
                                        </p:cTn>
                                        <p:tgtEl>
                                          <p:spTgt spid="21"/>
                                        </p:tgtEl>
                                      </p:cBhvr>
                                      <p:to x="100000" y="80000"/>
                                    </p:animScale>
                                    <p:animScale>
                                      <p:cBhvr>
                                        <p:cTn id="272" dur="166" decel="50000">
                                          <p:stCondLst>
                                            <p:cond delay="1338"/>
                                          </p:stCondLst>
                                        </p:cTn>
                                        <p:tgtEl>
                                          <p:spTgt spid="21"/>
                                        </p:tgtEl>
                                      </p:cBhvr>
                                      <p:to x="100000" y="100000"/>
                                    </p:animScale>
                                    <p:animScale>
                                      <p:cBhvr>
                                        <p:cTn id="273" dur="26">
                                          <p:stCondLst>
                                            <p:cond delay="1642"/>
                                          </p:stCondLst>
                                        </p:cTn>
                                        <p:tgtEl>
                                          <p:spTgt spid="21"/>
                                        </p:tgtEl>
                                      </p:cBhvr>
                                      <p:to x="100000" y="90000"/>
                                    </p:animScale>
                                    <p:animScale>
                                      <p:cBhvr>
                                        <p:cTn id="274" dur="166" decel="50000">
                                          <p:stCondLst>
                                            <p:cond delay="1668"/>
                                          </p:stCondLst>
                                        </p:cTn>
                                        <p:tgtEl>
                                          <p:spTgt spid="21"/>
                                        </p:tgtEl>
                                      </p:cBhvr>
                                      <p:to x="100000" y="100000"/>
                                    </p:animScale>
                                    <p:animScale>
                                      <p:cBhvr>
                                        <p:cTn id="275" dur="26">
                                          <p:stCondLst>
                                            <p:cond delay="1808"/>
                                          </p:stCondLst>
                                        </p:cTn>
                                        <p:tgtEl>
                                          <p:spTgt spid="21"/>
                                        </p:tgtEl>
                                      </p:cBhvr>
                                      <p:to x="100000" y="95000"/>
                                    </p:animScale>
                                    <p:animScale>
                                      <p:cBhvr>
                                        <p:cTn id="276" dur="166" decel="50000">
                                          <p:stCondLst>
                                            <p:cond delay="1834"/>
                                          </p:stCondLst>
                                        </p:cTn>
                                        <p:tgtEl>
                                          <p:spTgt spid="21"/>
                                        </p:tgtEl>
                                      </p:cBhvr>
                                      <p:to x="100000" y="100000"/>
                                    </p:animScale>
                                  </p:childTnLst>
                                </p:cTn>
                              </p:par>
                              <p:par>
                                <p:cTn id="277" presetID="26" presetClass="entr" presetSubtype="0" fill="hold" nodeType="withEffect">
                                  <p:stCondLst>
                                    <p:cond delay="0"/>
                                  </p:stCondLst>
                                  <p:childTnLst>
                                    <p:set>
                                      <p:cBhvr>
                                        <p:cTn id="278" dur="1" fill="hold">
                                          <p:stCondLst>
                                            <p:cond delay="0"/>
                                          </p:stCondLst>
                                        </p:cTn>
                                        <p:tgtEl>
                                          <p:spTgt spid="22"/>
                                        </p:tgtEl>
                                        <p:attrNameLst>
                                          <p:attrName>style.visibility</p:attrName>
                                        </p:attrNameLst>
                                      </p:cBhvr>
                                      <p:to>
                                        <p:strVal val="visible"/>
                                      </p:to>
                                    </p:set>
                                    <p:animEffect transition="in" filter="wipe(down)">
                                      <p:cBhvr>
                                        <p:cTn id="279" dur="580">
                                          <p:stCondLst>
                                            <p:cond delay="0"/>
                                          </p:stCondLst>
                                        </p:cTn>
                                        <p:tgtEl>
                                          <p:spTgt spid="22"/>
                                        </p:tgtEl>
                                      </p:cBhvr>
                                    </p:animEffect>
                                    <p:anim calcmode="lin" valueType="num">
                                      <p:cBhvr>
                                        <p:cTn id="28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85" dur="26">
                                          <p:stCondLst>
                                            <p:cond delay="650"/>
                                          </p:stCondLst>
                                        </p:cTn>
                                        <p:tgtEl>
                                          <p:spTgt spid="22"/>
                                        </p:tgtEl>
                                      </p:cBhvr>
                                      <p:to x="100000" y="60000"/>
                                    </p:animScale>
                                    <p:animScale>
                                      <p:cBhvr>
                                        <p:cTn id="286" dur="166" decel="50000">
                                          <p:stCondLst>
                                            <p:cond delay="676"/>
                                          </p:stCondLst>
                                        </p:cTn>
                                        <p:tgtEl>
                                          <p:spTgt spid="22"/>
                                        </p:tgtEl>
                                      </p:cBhvr>
                                      <p:to x="100000" y="100000"/>
                                    </p:animScale>
                                    <p:animScale>
                                      <p:cBhvr>
                                        <p:cTn id="287" dur="26">
                                          <p:stCondLst>
                                            <p:cond delay="1312"/>
                                          </p:stCondLst>
                                        </p:cTn>
                                        <p:tgtEl>
                                          <p:spTgt spid="22"/>
                                        </p:tgtEl>
                                      </p:cBhvr>
                                      <p:to x="100000" y="80000"/>
                                    </p:animScale>
                                    <p:animScale>
                                      <p:cBhvr>
                                        <p:cTn id="288" dur="166" decel="50000">
                                          <p:stCondLst>
                                            <p:cond delay="1338"/>
                                          </p:stCondLst>
                                        </p:cTn>
                                        <p:tgtEl>
                                          <p:spTgt spid="22"/>
                                        </p:tgtEl>
                                      </p:cBhvr>
                                      <p:to x="100000" y="100000"/>
                                    </p:animScale>
                                    <p:animScale>
                                      <p:cBhvr>
                                        <p:cTn id="289" dur="26">
                                          <p:stCondLst>
                                            <p:cond delay="1642"/>
                                          </p:stCondLst>
                                        </p:cTn>
                                        <p:tgtEl>
                                          <p:spTgt spid="22"/>
                                        </p:tgtEl>
                                      </p:cBhvr>
                                      <p:to x="100000" y="90000"/>
                                    </p:animScale>
                                    <p:animScale>
                                      <p:cBhvr>
                                        <p:cTn id="290" dur="166" decel="50000">
                                          <p:stCondLst>
                                            <p:cond delay="1668"/>
                                          </p:stCondLst>
                                        </p:cTn>
                                        <p:tgtEl>
                                          <p:spTgt spid="22"/>
                                        </p:tgtEl>
                                      </p:cBhvr>
                                      <p:to x="100000" y="100000"/>
                                    </p:animScale>
                                    <p:animScale>
                                      <p:cBhvr>
                                        <p:cTn id="291" dur="26">
                                          <p:stCondLst>
                                            <p:cond delay="1808"/>
                                          </p:stCondLst>
                                        </p:cTn>
                                        <p:tgtEl>
                                          <p:spTgt spid="22"/>
                                        </p:tgtEl>
                                      </p:cBhvr>
                                      <p:to x="100000" y="95000"/>
                                    </p:animScale>
                                    <p:animScale>
                                      <p:cBhvr>
                                        <p:cTn id="292" dur="166" decel="50000">
                                          <p:stCondLst>
                                            <p:cond delay="1834"/>
                                          </p:stCondLst>
                                        </p:cTn>
                                        <p:tgtEl>
                                          <p:spTgt spid="22"/>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23"/>
                                        </p:tgtEl>
                                        <p:attrNameLst>
                                          <p:attrName>style.visibility</p:attrName>
                                        </p:attrNameLst>
                                      </p:cBhvr>
                                      <p:to>
                                        <p:strVal val="visible"/>
                                      </p:to>
                                    </p:set>
                                    <p:animEffect transition="in" filter="wipe(down)">
                                      <p:cBhvr>
                                        <p:cTn id="295" dur="580">
                                          <p:stCondLst>
                                            <p:cond delay="0"/>
                                          </p:stCondLst>
                                        </p:cTn>
                                        <p:tgtEl>
                                          <p:spTgt spid="23"/>
                                        </p:tgtEl>
                                      </p:cBhvr>
                                    </p:animEffect>
                                    <p:anim calcmode="lin" valueType="num">
                                      <p:cBhvr>
                                        <p:cTn id="29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01" dur="26">
                                          <p:stCondLst>
                                            <p:cond delay="650"/>
                                          </p:stCondLst>
                                        </p:cTn>
                                        <p:tgtEl>
                                          <p:spTgt spid="23"/>
                                        </p:tgtEl>
                                      </p:cBhvr>
                                      <p:to x="100000" y="60000"/>
                                    </p:animScale>
                                    <p:animScale>
                                      <p:cBhvr>
                                        <p:cTn id="302" dur="166" decel="50000">
                                          <p:stCondLst>
                                            <p:cond delay="676"/>
                                          </p:stCondLst>
                                        </p:cTn>
                                        <p:tgtEl>
                                          <p:spTgt spid="23"/>
                                        </p:tgtEl>
                                      </p:cBhvr>
                                      <p:to x="100000" y="100000"/>
                                    </p:animScale>
                                    <p:animScale>
                                      <p:cBhvr>
                                        <p:cTn id="303" dur="26">
                                          <p:stCondLst>
                                            <p:cond delay="1312"/>
                                          </p:stCondLst>
                                        </p:cTn>
                                        <p:tgtEl>
                                          <p:spTgt spid="23"/>
                                        </p:tgtEl>
                                      </p:cBhvr>
                                      <p:to x="100000" y="80000"/>
                                    </p:animScale>
                                    <p:animScale>
                                      <p:cBhvr>
                                        <p:cTn id="304" dur="166" decel="50000">
                                          <p:stCondLst>
                                            <p:cond delay="1338"/>
                                          </p:stCondLst>
                                        </p:cTn>
                                        <p:tgtEl>
                                          <p:spTgt spid="23"/>
                                        </p:tgtEl>
                                      </p:cBhvr>
                                      <p:to x="100000" y="100000"/>
                                    </p:animScale>
                                    <p:animScale>
                                      <p:cBhvr>
                                        <p:cTn id="305" dur="26">
                                          <p:stCondLst>
                                            <p:cond delay="1642"/>
                                          </p:stCondLst>
                                        </p:cTn>
                                        <p:tgtEl>
                                          <p:spTgt spid="23"/>
                                        </p:tgtEl>
                                      </p:cBhvr>
                                      <p:to x="100000" y="90000"/>
                                    </p:animScale>
                                    <p:animScale>
                                      <p:cBhvr>
                                        <p:cTn id="306" dur="166" decel="50000">
                                          <p:stCondLst>
                                            <p:cond delay="1668"/>
                                          </p:stCondLst>
                                        </p:cTn>
                                        <p:tgtEl>
                                          <p:spTgt spid="23"/>
                                        </p:tgtEl>
                                      </p:cBhvr>
                                      <p:to x="100000" y="100000"/>
                                    </p:animScale>
                                    <p:animScale>
                                      <p:cBhvr>
                                        <p:cTn id="307" dur="26">
                                          <p:stCondLst>
                                            <p:cond delay="1808"/>
                                          </p:stCondLst>
                                        </p:cTn>
                                        <p:tgtEl>
                                          <p:spTgt spid="23"/>
                                        </p:tgtEl>
                                      </p:cBhvr>
                                      <p:to x="100000" y="95000"/>
                                    </p:animScale>
                                    <p:animScale>
                                      <p:cBhvr>
                                        <p:cTn id="30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smtClean="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a:t>
                </a:r>
                <a:r>
                  <a:rPr lang="vi-VN" sz="6600" dirty="0" smtClean="0">
                    <a:solidFill>
                      <a:schemeClr val="accent3">
                        <a:lumMod val="50000"/>
                      </a:schemeClr>
                    </a:solidFill>
                    <a:latin typeface="+mj-lt"/>
                  </a:rPr>
                  <a:t>;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smtClean="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num>
                        <m:den>
                          <m:r>
                            <a:rPr lang="vi-VN" sz="13800" b="1" i="1" smtClean="0">
                              <a:solidFill>
                                <a:schemeClr val="bg1"/>
                              </a:solidFill>
                              <a:latin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𝟒</m:t>
                          </m:r>
                        </m:num>
                        <m:den>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4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smtClean="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a:t>
                </a:r>
                <a:r>
                  <a:rPr lang="vi-VN" sz="6600" dirty="0" smtClean="0">
                    <a:solidFill>
                      <a:schemeClr val="accent3">
                        <a:lumMod val="50000"/>
                      </a:schemeClr>
                    </a:solidFill>
                    <a:latin typeface="+mj-lt"/>
                  </a:rPr>
                  <a:t>;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smtClean="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1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
        <p:nvSpPr>
          <p:cNvPr id="9" name="TextBox 8"/>
          <p:cNvSpPr txBox="1"/>
          <p:nvPr/>
        </p:nvSpPr>
        <p:spPr>
          <a:xfrm>
            <a:off x="7829245" y="1947140"/>
            <a:ext cx="6781800" cy="3118354"/>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Sao Hải Vương là hành tinh thứ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tám và xa nhất tính từ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Mặt trời</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Hệ Mặt Trời.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Nó là hành tinh lớn thứ tư về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đường kính và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lớn thứ ba về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khối lượng.</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404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6" name="Picture 35"/>
          <p:cNvPicPr>
            <a:picLocks noChangeAspect="1"/>
          </p:cNvPicPr>
          <p:nvPr/>
        </p:nvPicPr>
        <p:blipFill>
          <a:blip r:embed="rId12"/>
          <a:stretch>
            <a:fillRect/>
          </a:stretch>
        </p:blipFill>
        <p:spPr>
          <a:xfrm>
            <a:off x="6820465" y="3420228"/>
            <a:ext cx="12142145" cy="4823190"/>
          </a:xfrm>
          <a:prstGeom prst="rect">
            <a:avLst/>
          </a:prstGeom>
        </p:spPr>
      </p:pic>
    </p:spTree>
    <p:extLst>
      <p:ext uri="{BB962C8B-B14F-4D97-AF65-F5344CB8AC3E}">
        <p14:creationId xmlns:p14="http://schemas.microsoft.com/office/powerpoint/2010/main" val="3306829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4" name="Freeform 4"/>
          <p:cNvSpPr/>
          <p:nvPr/>
        </p:nvSpPr>
        <p:spPr>
          <a:xfrm>
            <a:off x="8612591" y="6914398"/>
            <a:ext cx="10504881" cy="4687803"/>
          </a:xfrm>
          <a:custGeom>
            <a:avLst/>
            <a:gdLst/>
            <a:ahLst/>
            <a:cxnLst/>
            <a:rect l="l" t="t" r="r" b="b"/>
            <a:pathLst>
              <a:path w="10504881" h="4687803">
                <a:moveTo>
                  <a:pt x="0" y="0"/>
                </a:moveTo>
                <a:lnTo>
                  <a:pt x="10504881" y="0"/>
                </a:lnTo>
                <a:lnTo>
                  <a:pt x="10504881" y="4687804"/>
                </a:lnTo>
                <a:lnTo>
                  <a:pt x="0" y="4687804"/>
                </a:lnTo>
                <a:lnTo>
                  <a:pt x="0" y="0"/>
                </a:lnTo>
                <a:close/>
              </a:path>
            </a:pathLst>
          </a:custGeom>
          <a:blipFill>
            <a:blip r:embed="rId4"/>
            <a:stretch>
              <a:fillRect/>
            </a:stretch>
          </a:blipFill>
        </p:spPr>
      </p:sp>
      <p:sp>
        <p:nvSpPr>
          <p:cNvPr id="5" name="Freeform 5"/>
          <p:cNvSpPr/>
          <p:nvPr/>
        </p:nvSpPr>
        <p:spPr>
          <a:xfrm>
            <a:off x="-3200400" y="3390900"/>
            <a:ext cx="8710891" cy="9026830"/>
          </a:xfrm>
          <a:custGeom>
            <a:avLst/>
            <a:gdLst/>
            <a:ahLst/>
            <a:cxnLst/>
            <a:rect l="l" t="t" r="r" b="b"/>
            <a:pathLst>
              <a:path w="8710891" h="9026830">
                <a:moveTo>
                  <a:pt x="0" y="0"/>
                </a:moveTo>
                <a:lnTo>
                  <a:pt x="8710891" y="0"/>
                </a:lnTo>
                <a:lnTo>
                  <a:pt x="8710891" y="9026830"/>
                </a:lnTo>
                <a:lnTo>
                  <a:pt x="0" y="9026830"/>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num>
                        <m:den>
                          <m:r>
                            <a:rPr lang="vi-VN" sz="13800" b="1" i="1" smtClean="0">
                              <a:solidFill>
                                <a:schemeClr val="bg1"/>
                              </a:solidFill>
                              <a:latin typeface="Cambria Math" panose="02040503050406030204" pitchFamily="18" charset="0"/>
                            </a:rPr>
                            <m:t>𝟗</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𝟐</m:t>
                          </m:r>
                        </m:num>
                        <m:den>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𝟑𝟔</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082015"/>
              </a:xfrm>
              <a:prstGeom prst="rect">
                <a:avLst/>
              </a:prstGeom>
              <a:blipFill>
                <a:blip r:embed="rId6"/>
                <a:stretch>
                  <a:fillRect/>
                </a:stretch>
              </a:blipFill>
            </p:spPr>
            <p:txBody>
              <a:bodyPr/>
              <a:lstStyle/>
              <a:p>
                <a:r>
                  <a:rPr lang="en-US">
                    <a:noFill/>
                  </a:rPr>
                  <a:t> </a:t>
                </a:r>
              </a:p>
            </p:txBody>
          </p:sp>
        </mc:Fallback>
      </mc:AlternateContent>
      <p:pic>
        <p:nvPicPr>
          <p:cNvPr id="1026" name="Picture 2" descr="Кнопка со значком компьютера, кнопка отмены, компьютер, интернет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67" l="2778" r="99444">
                        <a14:foregroundMark x1="41944" y1="45278" x2="41944" y2="45278"/>
                        <a14:foregroundMark x1="49444" y1="51389" x2="49444" y2="51389"/>
                        <a14:foregroundMark x1="57778" y1="40556" x2="57778" y2="40556"/>
                        <a14:foregroundMark x1="51111" y1="57778" x2="51111" y2="57778"/>
                        <a14:foregroundMark x1="36944" y1="62222" x2="36944" y2="62222"/>
                        <a14:foregroundMark x1="41389" y1="39444" x2="41389" y2="39444"/>
                        <a14:foregroundMark x1="39167" y1="38333" x2="39167" y2="38333"/>
                        <a14:foregroundMark x1="57222" y1="60000" x2="57222" y2="60000"/>
                        <a14:foregroundMark x1="57222" y1="60000" x2="57222" y2="60000"/>
                        <a14:foregroundMark x1="57222" y1="60000" x2="57222" y2="60000"/>
                        <a14:foregroundMark x1="62500" y1="38333" x2="62500" y2="38333"/>
                        <a14:foregroundMark x1="62500" y1="38333" x2="62500" y2="38333"/>
                        <a14:foregroundMark x1="62500" y1="38333" x2="62500" y2="38333"/>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6803874"/>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3352800" y="3304427"/>
            <a:ext cx="9437319" cy="9679302"/>
          </a:xfrm>
          <a:custGeom>
            <a:avLst/>
            <a:gdLst/>
            <a:ahLst/>
            <a:cxnLst/>
            <a:rect l="l" t="t" r="r" b="b"/>
            <a:pathLst>
              <a:path w="9437319" h="9679302">
                <a:moveTo>
                  <a:pt x="0" y="0"/>
                </a:moveTo>
                <a:lnTo>
                  <a:pt x="9437319" y="0"/>
                </a:lnTo>
                <a:lnTo>
                  <a:pt x="9437319" y="9679302"/>
                </a:lnTo>
                <a:lnTo>
                  <a:pt x="0" y="9679302"/>
                </a:lnTo>
                <a:lnTo>
                  <a:pt x="0" y="0"/>
                </a:lnTo>
                <a:close/>
              </a:path>
            </a:pathLst>
          </a:custGeom>
          <a:blipFill>
            <a:blip r:embed="rId4"/>
            <a:stretch>
              <a:fillRect/>
            </a:stretch>
          </a:blipFill>
        </p:spPr>
      </p:sp>
      <p:sp>
        <p:nvSpPr>
          <p:cNvPr id="4" name="Freeform 4"/>
          <p:cNvSpPr/>
          <p:nvPr/>
        </p:nvSpPr>
        <p:spPr>
          <a:xfrm>
            <a:off x="14543683" y="8021089"/>
            <a:ext cx="2333967" cy="2774404"/>
          </a:xfrm>
          <a:custGeom>
            <a:avLst/>
            <a:gdLst/>
            <a:ahLst/>
            <a:cxnLst/>
            <a:rect l="l" t="t" r="r" b="b"/>
            <a:pathLst>
              <a:path w="2333967" h="2774404">
                <a:moveTo>
                  <a:pt x="0" y="0"/>
                </a:moveTo>
                <a:lnTo>
                  <a:pt x="2333967" y="0"/>
                </a:lnTo>
                <a:lnTo>
                  <a:pt x="2333967" y="2774404"/>
                </a:lnTo>
                <a:lnTo>
                  <a:pt x="0" y="2774404"/>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265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𝟓</m:t>
                          </m:r>
                        </m:num>
                        <m:den>
                          <m:r>
                            <a:rPr lang="vi-VN" sz="13800" b="1" i="1" smtClean="0">
                              <a:solidFill>
                                <a:schemeClr val="bg1"/>
                              </a:solidFill>
                              <a:latin typeface="Cambria Math" panose="02040503050406030204" pitchFamily="18" charset="0"/>
                            </a:rPr>
                            <m:t>𝟓</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𝟏𝟓</m:t>
                          </m:r>
                        </m:num>
                        <m:den>
                          <m:r>
                            <a:rPr lang="vi-VN" sz="13800" b="1" i="1" smtClean="0">
                              <a:solidFill>
                                <a:schemeClr val="bg1"/>
                              </a:solidFill>
                              <a:latin typeface="Cambria Math" panose="02040503050406030204" pitchFamily="18" charset="0"/>
                            </a:rPr>
                            <m:t>𝟐𝟓</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265207"/>
              </a:xfrm>
              <a:prstGeom prst="rect">
                <a:avLst/>
              </a:prstGeom>
              <a:blipFill>
                <a:blip r:embed="rId6"/>
                <a:stretch>
                  <a:fillRect/>
                </a:stretch>
              </a:blipFill>
            </p:spPr>
            <p:txBody>
              <a:bodyPr/>
              <a:lstStyle/>
              <a:p>
                <a:r>
                  <a:rPr lang="en-US">
                    <a:noFill/>
                  </a:rPr>
                  <a:t> </a:t>
                </a:r>
              </a:p>
            </p:txBody>
          </p:sp>
        </mc:Fallback>
      </mc:AlternateContent>
      <p:pic>
        <p:nvPicPr>
          <p:cNvPr id="2050" name="Picture 2" descr="Free download | Computer Icons Check mark, true or false, company, log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86800" y="6570919"/>
            <a:ext cx="4648758" cy="413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7" name="TextBox 20"/>
          <p:cNvSpPr txBox="1"/>
          <p:nvPr/>
        </p:nvSpPr>
        <p:spPr>
          <a:xfrm>
            <a:off x="3276600" y="1333500"/>
            <a:ext cx="13687781" cy="7338547"/>
          </a:xfrm>
          <a:prstGeom prst="rect">
            <a:avLst/>
          </a:prstGeom>
        </p:spPr>
        <p:txBody>
          <a:bodyPr lIns="0" tIns="0" rIns="0" bIns="0" rtlCol="0" anchor="t">
            <a:spAutoFit/>
          </a:bodyPr>
          <a:lstStyle/>
          <a:p>
            <a:pPr algn="ctr">
              <a:lnSpc>
                <a:spcPct val="114000"/>
              </a:lnSpc>
            </a:pPr>
            <a:r>
              <a:rPr lang="vi-VN" sz="21800" dirty="0" smtClean="0">
                <a:solidFill>
                  <a:srgbClr val="F2EBEF"/>
                </a:solidFill>
                <a:latin typeface="UTM Americana EB Bold"/>
              </a:rPr>
              <a:t>TẠM BIỆT</a:t>
            </a:r>
            <a:endParaRPr lang="en-US" sz="21800" dirty="0">
              <a:solidFill>
                <a:srgbClr val="F2EBEF"/>
              </a:solidFill>
              <a:latin typeface="UTM Americana EB Bold"/>
            </a:endParaRPr>
          </a:p>
        </p:txBody>
      </p:sp>
    </p:spTree>
    <p:extLst>
      <p:ext uri="{BB962C8B-B14F-4D97-AF65-F5344CB8AC3E}">
        <p14:creationId xmlns:p14="http://schemas.microsoft.com/office/powerpoint/2010/main" val="1550504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765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8" name="Freeform 4"/>
          <p:cNvSpPr/>
          <p:nvPr/>
        </p:nvSpPr>
        <p:spPr>
          <a:xfrm>
            <a:off x="-3581400" y="456183"/>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pic>
        <p:nvPicPr>
          <p:cNvPr id="3" name="Picture 2"/>
          <p:cNvPicPr>
            <a:picLocks noChangeAspect="1"/>
          </p:cNvPicPr>
          <p:nvPr/>
        </p:nvPicPr>
        <p:blipFill>
          <a:blip r:embed="rId6"/>
          <a:stretch>
            <a:fillRect/>
          </a:stretch>
        </p:blipFill>
        <p:spPr>
          <a:xfrm>
            <a:off x="2739172" y="952500"/>
            <a:ext cx="13686706" cy="9608129"/>
          </a:xfrm>
          <a:prstGeom prst="rect">
            <a:avLst/>
          </a:prstGeom>
        </p:spPr>
      </p:pic>
    </p:spTree>
    <p:extLst>
      <p:ext uri="{BB962C8B-B14F-4D97-AF65-F5344CB8AC3E}">
        <p14:creationId xmlns:p14="http://schemas.microsoft.com/office/powerpoint/2010/main" val="32316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95204" y="2299448"/>
            <a:ext cx="4465769" cy="7442948"/>
          </a:xfrm>
          <a:prstGeom prst="rect">
            <a:avLst/>
          </a:prstGeom>
        </p:spPr>
      </p:pic>
      <p:pic>
        <p:nvPicPr>
          <p:cNvPr id="3" name="Picture 2"/>
          <p:cNvPicPr>
            <a:picLocks noChangeAspect="1"/>
          </p:cNvPicPr>
          <p:nvPr/>
        </p:nvPicPr>
        <p:blipFill>
          <a:blip r:embed="rId4"/>
          <a:stretch>
            <a:fillRect/>
          </a:stretch>
        </p:blipFill>
        <p:spPr>
          <a:xfrm>
            <a:off x="366328" y="429338"/>
            <a:ext cx="17045894" cy="3740220"/>
          </a:xfrm>
          <a:prstGeom prst="rect">
            <a:avLst/>
          </a:prstGeom>
        </p:spPr>
      </p:pic>
      <p:pic>
        <p:nvPicPr>
          <p:cNvPr id="7" name="Picture 6"/>
          <p:cNvPicPr>
            <a:picLocks noChangeAspect="1"/>
          </p:cNvPicPr>
          <p:nvPr/>
        </p:nvPicPr>
        <p:blipFill>
          <a:blip r:embed="rId5"/>
          <a:stretch>
            <a:fillRect/>
          </a:stretch>
        </p:blipFill>
        <p:spPr>
          <a:xfrm>
            <a:off x="2568744" y="3412966"/>
            <a:ext cx="8312616" cy="3996275"/>
          </a:xfrm>
          <a:prstGeom prst="rect">
            <a:avLst/>
          </a:prstGeom>
        </p:spPr>
      </p:pic>
    </p:spTree>
    <p:extLst>
      <p:ext uri="{BB962C8B-B14F-4D97-AF65-F5344CB8AC3E}">
        <p14:creationId xmlns:p14="http://schemas.microsoft.com/office/powerpoint/2010/main" val="31733416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AutoShape 8" descr="5%">
                <a:extLst>
                  <a:ext uri="{FF2B5EF4-FFF2-40B4-BE49-F238E27FC236}">
                    <a16:creationId xmlns:a16="http://schemas.microsoft.com/office/drawing/2014/main" id="{3B9B43E0-1E8D-4347-5EAC-98E2E9C38C87}"/>
                  </a:ext>
                </a:extLst>
              </p:cNvPr>
              <p:cNvSpPr>
                <a:spLocks noChangeArrowheads="1"/>
              </p:cNvSpPr>
              <p:nvPr/>
            </p:nvSpPr>
            <p:spPr bwMode="auto">
              <a:xfrm>
                <a:off x="1676400" y="4540807"/>
                <a:ext cx="8051850" cy="1529344"/>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3" name="AutoShape 8" descr="5%">
                <a:extLst>
                  <a:ext uri="{FF2B5EF4-FFF2-40B4-BE49-F238E27FC236}">
                    <a16:creationId xmlns:a16="http://schemas.microsoft.com/office/drawing/2014/main" id="{3B9B43E0-1E8D-4347-5EAC-98E2E9C38C87}"/>
                  </a:ext>
                </a:extLst>
              </p:cNvPr>
              <p:cNvSpPr>
                <a:spLocks noRot="1" noChangeAspect="1" noMove="1" noResize="1" noEditPoints="1" noAdjustHandles="1" noChangeArrowheads="1" noChangeShapeType="1" noTextEdit="1"/>
              </p:cNvSpPr>
              <p:nvPr/>
            </p:nvSpPr>
            <p:spPr bwMode="auto">
              <a:xfrm>
                <a:off x="1676400" y="4540807"/>
                <a:ext cx="8051850" cy="1529344"/>
              </a:xfrm>
              <a:prstGeom prst="roundRect">
                <a:avLst>
                  <a:gd name="adj" fmla="val 16667"/>
                </a:avLst>
              </a:prstGeom>
              <a:blipFill>
                <a:blip r:embed="rId7"/>
                <a:stretch>
                  <a:fillRect t="-3922" b="-20000"/>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AutoShape 9" descr="5%">
                <a:extLst>
                  <a:ext uri="{FF2B5EF4-FFF2-40B4-BE49-F238E27FC236}">
                    <a16:creationId xmlns:a16="http://schemas.microsoft.com/office/drawing/2014/main" id="{9EA1EBE8-4995-DD54-945E-5F0EF56C6B4B}"/>
                  </a:ext>
                </a:extLst>
              </p:cNvPr>
              <p:cNvSpPr>
                <a:spLocks noChangeArrowheads="1"/>
              </p:cNvSpPr>
              <p:nvPr/>
            </p:nvSpPr>
            <p:spPr bwMode="auto">
              <a:xfrm>
                <a:off x="2937404" y="6619439"/>
                <a:ext cx="9260693" cy="156541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a:latin typeface="Cambria Math" panose="02040503050406030204" pitchFamily="18" charset="0"/>
                          </a:rPr>
                        </m:ctrlPr>
                      </m:fPr>
                      <m:num>
                        <m:r>
                          <a:rPr lang="vi-VN" sz="7200" b="1" i="1" smtClean="0">
                            <a:latin typeface="Cambria Math" panose="02040503050406030204" pitchFamily="18" charset="0"/>
                          </a:rPr>
                          <m:t>𝟏</m:t>
                        </m:r>
                      </m:num>
                      <m:den>
                        <m:r>
                          <a:rPr lang="vi-VN" sz="7200" b="1" i="1" smtClean="0">
                            <a:latin typeface="Cambria Math" panose="02040503050406030204" pitchFamily="18" charset="0"/>
                          </a:rPr>
                          <m:t>𝟐</m:t>
                        </m:r>
                      </m:den>
                    </m:f>
                  </m:oMath>
                </a14:m>
                <a:endParaRPr lang="en-US" altLang="en-US" sz="7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4" name="AutoShape 9" descr="5%">
                <a:extLst>
                  <a:ext uri="{FF2B5EF4-FFF2-40B4-BE49-F238E27FC236}">
                    <a16:creationId xmlns:a16="http://schemas.microsoft.com/office/drawing/2014/main" id="{9EA1EBE8-4995-DD54-945E-5F0EF56C6B4B}"/>
                  </a:ext>
                </a:extLst>
              </p:cNvPr>
              <p:cNvSpPr>
                <a:spLocks noRot="1" noChangeAspect="1" noMove="1" noResize="1" noEditPoints="1" noAdjustHandles="1" noChangeArrowheads="1" noChangeShapeType="1" noTextEdit="1"/>
              </p:cNvSpPr>
              <p:nvPr/>
            </p:nvSpPr>
            <p:spPr bwMode="auto">
              <a:xfrm>
                <a:off x="2937404" y="6619439"/>
                <a:ext cx="9260693" cy="1565410"/>
              </a:xfrm>
              <a:prstGeom prst="roundRect">
                <a:avLst>
                  <a:gd name="adj" fmla="val 16667"/>
                </a:avLst>
              </a:prstGeom>
              <a:blipFill>
                <a:blip r:embed="rId8"/>
                <a:stretch>
                  <a:fillRect t="-2682" b="-18391"/>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AutoShape 10" descr="5%">
                <a:extLst>
                  <a:ext uri="{FF2B5EF4-FFF2-40B4-BE49-F238E27FC236}">
                    <a16:creationId xmlns:a16="http://schemas.microsoft.com/office/drawing/2014/main" id="{49B1651E-996E-ED40-A04A-2DCEEB8B7784}"/>
                  </a:ext>
                </a:extLst>
              </p:cNvPr>
              <p:cNvSpPr>
                <a:spLocks noChangeArrowheads="1"/>
              </p:cNvSpPr>
              <p:nvPr/>
            </p:nvSpPr>
            <p:spPr bwMode="auto">
              <a:xfrm>
                <a:off x="4067924" y="8484532"/>
                <a:ext cx="8605662" cy="161828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𝟒</m:t>
                        </m:r>
                      </m:den>
                    </m:f>
                  </m:oMath>
                </a14:m>
                <a:endParaRPr lang="en-US" altLang="en-US" sz="7200" b="1" kern="0" dirty="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5" name="AutoShape 10" descr="5%">
                <a:extLst>
                  <a:ext uri="{FF2B5EF4-FFF2-40B4-BE49-F238E27FC236}">
                    <a16:creationId xmlns:a16="http://schemas.microsoft.com/office/drawing/2014/main" id="{49B1651E-996E-ED40-A04A-2DCEEB8B7784}"/>
                  </a:ext>
                </a:extLst>
              </p:cNvPr>
              <p:cNvSpPr>
                <a:spLocks noRot="1" noChangeAspect="1" noMove="1" noResize="1" noEditPoints="1" noAdjustHandles="1" noChangeArrowheads="1" noChangeShapeType="1" noTextEdit="1"/>
              </p:cNvSpPr>
              <p:nvPr/>
            </p:nvSpPr>
            <p:spPr bwMode="auto">
              <a:xfrm>
                <a:off x="4067924" y="8484532"/>
                <a:ext cx="8605662" cy="1618287"/>
              </a:xfrm>
              <a:prstGeom prst="roundRect">
                <a:avLst>
                  <a:gd name="adj" fmla="val 16667"/>
                </a:avLst>
              </a:prstGeom>
              <a:blipFill>
                <a:blip r:embed="rId9"/>
                <a:stretch>
                  <a:fillRect t="-1115" b="-16357"/>
                </a:stretch>
              </a:blipFill>
              <a:ln>
                <a:headEnd/>
                <a:tailEnd/>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8787397-4D6D-D84E-DC57-3C3C794F3B9F}"/>
              </a:ext>
            </a:extLst>
          </p:cNvPr>
          <p:cNvGrpSpPr/>
          <p:nvPr/>
        </p:nvGrpSpPr>
        <p:grpSpPr>
          <a:xfrm>
            <a:off x="1421896" y="-444849"/>
            <a:ext cx="16866107" cy="4590558"/>
            <a:chOff x="819231" y="-308741"/>
            <a:chExt cx="8433053" cy="2295279"/>
          </a:xfrm>
        </p:grpSpPr>
        <mc:AlternateContent xmlns:mc="http://schemas.openxmlformats.org/markup-compatibility/2006" xmlns:a14="http://schemas.microsoft.com/office/drawing/2010/main">
          <mc:Choice Requires="a14">
            <p:sp>
              <p:nvSpPr>
                <p:cNvPr id="32" name="AutoShape 7">
                  <a:extLst>
                    <a:ext uri="{FF2B5EF4-FFF2-40B4-BE49-F238E27FC236}">
                      <a16:creationId xmlns:a16="http://schemas.microsoft.com/office/drawing/2014/main" id="{F35B480D-7F7E-61ED-2173-E7CDFC208193}"/>
                    </a:ext>
                  </a:extLst>
                </p:cNvPr>
                <p:cNvSpPr>
                  <a:spLocks noChangeArrowheads="1"/>
                </p:cNvSpPr>
                <p:nvPr/>
              </p:nvSpPr>
              <p:spPr bwMode="auto">
                <a:xfrm>
                  <a:off x="819231" y="748256"/>
                  <a:ext cx="7327231" cy="1238282"/>
                </a:xfrm>
                <a:prstGeom prst="roundRect">
                  <a:avLst>
                    <a:gd name="adj" fmla="val 16667"/>
                  </a:avLst>
                </a:prstGeom>
                <a:noFill/>
                <a:ln w="9525">
                  <a:solidFill>
                    <a:srgbClr val="00206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smtClean="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Rút gọn phân số </a:t>
                  </a:r>
                  <a14:m>
                    <m:oMath xmlns:m="http://schemas.openxmlformats.org/officeDocument/2006/math">
                      <m:f>
                        <m:fPr>
                          <m:ctrlPr>
                            <a:rPr lang="vi-VN" sz="7200" b="1" i="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𝟓</m:t>
                          </m:r>
                        </m:num>
                        <m:den>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𝟏𝟎</m:t>
                          </m:r>
                        </m:den>
                      </m:f>
                    </m:oMath>
                  </a14:m>
                  <a:r>
                    <a:rPr lang="vi-VN" altLang="en-US" sz="7200" b="1" kern="0" dirty="0" smtClean="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 ta được: </a:t>
                  </a:r>
                  <a:endParaRPr lang="en-US"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2" name="AutoShape 7">
                  <a:extLst>
                    <a:ext uri="{FF2B5EF4-FFF2-40B4-BE49-F238E27FC236}">
                      <a16:creationId xmlns:a16="http://schemas.microsoft.com/office/drawing/2014/main" id="{F35B480D-7F7E-61ED-2173-E7CDFC208193}"/>
                    </a:ext>
                  </a:extLst>
                </p:cNvPr>
                <p:cNvSpPr>
                  <a:spLocks noRot="1" noChangeAspect="1" noMove="1" noResize="1" noEditPoints="1" noAdjustHandles="1" noChangeArrowheads="1" noChangeShapeType="1" noTextEdit="1"/>
                </p:cNvSpPr>
                <p:nvPr/>
              </p:nvSpPr>
              <p:spPr bwMode="auto">
                <a:xfrm>
                  <a:off x="819231" y="748256"/>
                  <a:ext cx="7327231" cy="1238282"/>
                </a:xfrm>
                <a:prstGeom prst="roundRect">
                  <a:avLst>
                    <a:gd name="adj" fmla="val 16667"/>
                  </a:avLst>
                </a:prstGeom>
                <a:blipFill>
                  <a:blip r:embed="rId10"/>
                  <a:stretch>
                    <a:fillRect/>
                  </a:stretch>
                </a:blipFill>
                <a:ln w="9525">
                  <a:solidFill>
                    <a:srgbClr val="002060"/>
                  </a:solidFill>
                  <a:round/>
                  <a:headEnd/>
                  <a:tailEnd/>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A8BA3D4E-B729-49FA-D851-758D8EFDDDD6}"/>
                </a:ext>
              </a:extLst>
            </p:cNvPr>
            <p:cNvPicPr>
              <a:picLocks noChangeAspect="1"/>
            </p:cNvPicPr>
            <p:nvPr/>
          </p:nvPicPr>
          <p:blipFill>
            <a:blip r:embed="rId11"/>
            <a:stretch>
              <a:fillRect/>
            </a:stretch>
          </p:blipFill>
          <p:spPr>
            <a:xfrm>
              <a:off x="7734005" y="-308741"/>
              <a:ext cx="1518279" cy="1992192"/>
            </a:xfrm>
            <a:prstGeom prst="rect">
              <a:avLst/>
            </a:prstGeom>
          </p:spPr>
        </p:pic>
      </p:grpSp>
      <p:pic>
        <p:nvPicPr>
          <p:cNvPr id="14"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2653312"/>
            <a:ext cx="1191212" cy="1191212"/>
          </a:xfrm>
          <a:prstGeom prst="rect">
            <a:avLst/>
          </a:prstGeom>
        </p:spPr>
      </p:pic>
      <p:pic>
        <p:nvPicPr>
          <p:cNvPr id="15"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4015213"/>
            <a:ext cx="1191212" cy="1191212"/>
          </a:xfrm>
          <a:prstGeom prst="rect">
            <a:avLst/>
          </a:prstGeom>
        </p:spPr>
      </p:pic>
      <p:pic>
        <p:nvPicPr>
          <p:cNvPr id="16"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688637" y="1438581"/>
            <a:ext cx="1247667" cy="1247667"/>
          </a:xfrm>
          <a:prstGeom prst="rect">
            <a:avLst/>
          </a:prstGeom>
        </p:spPr>
      </p:pic>
      <p:pic>
        <p:nvPicPr>
          <p:cNvPr id="17" name="Picture 16">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49736" y="4622528"/>
            <a:ext cx="1358463" cy="1309334"/>
          </a:xfrm>
          <a:prstGeom prst="rect">
            <a:avLst/>
          </a:prstGeom>
        </p:spPr>
      </p:pic>
      <p:pic>
        <p:nvPicPr>
          <p:cNvPr id="19" name="Picture 18">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34776" y="8316667"/>
            <a:ext cx="1358463" cy="1309334"/>
          </a:xfrm>
          <a:prstGeom prst="rect">
            <a:avLst/>
          </a:prstGeom>
        </p:spPr>
      </p:pic>
      <p:pic>
        <p:nvPicPr>
          <p:cNvPr id="1028" name="Picture 4" descr="happy earth gif | Hình ảnh, Kỳ ảo, Môi trường | Gif animated images, Earth  illustration, Earth day drawing">
            <a:extLst>
              <a:ext uri="{FF2B5EF4-FFF2-40B4-BE49-F238E27FC236}">
                <a16:creationId xmlns:a16="http://schemas.microsoft.com/office/drawing/2014/main" id="{AE29114E-B10D-B1BF-ECAA-D12B306BA8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1808" y="-10999865"/>
            <a:ext cx="11330736" cy="849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881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16"/>
                </p:tgtEl>
              </p:cMediaNode>
            </p:audio>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 presetClass="mediacall" presetSubtype="0" fill="hold" nodeType="withEffect">
                                  <p:stCondLst>
                                    <p:cond delay="0"/>
                                  </p:stCondLst>
                                  <p:childTnLst>
                                    <p:cmd type="call" cmd="togglePause">
                                      <p:cBhvr>
                                        <p:cTn id="35" dur="1" fill="hold"/>
                                        <p:tgtEl>
                                          <p:spTgt spid="14"/>
                                        </p:tgtEl>
                                      </p:cBhvr>
                                    </p:cmd>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2" presetClass="mediacall" presetSubtype="0" fill="hold" nodeType="withEffect">
                                  <p:stCondLst>
                                    <p:cond delay="0"/>
                                  </p:stCondLst>
                                  <p:childTnLst>
                                    <p:cmd type="call" cmd="togglePause">
                                      <p:cBhvr>
                                        <p:cTn id="43" dur="1" fill="hold"/>
                                        <p:tgtEl>
                                          <p:spTgt spid="15"/>
                                        </p:tgtEl>
                                      </p:cBhvr>
                                    </p:cmd>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08333E-6 -1.11022E-16 L -0.00287 1.14028 " pathEditMode="relative" rAng="0" ptsTypes="AA">
                                      <p:cBhvr>
                                        <p:cTn id="48" dur="2000" fill="hold"/>
                                        <p:tgtEl>
                                          <p:spTgt spid="1028"/>
                                        </p:tgtEl>
                                        <p:attrNameLst>
                                          <p:attrName>ppt_x</p:attrName>
                                          <p:attrName>ppt_y</p:attrName>
                                        </p:attrNameLst>
                                      </p:cBhvr>
                                      <p:rCtr x="-143" y="57014"/>
                                    </p:animMotion>
                                  </p:childTnLst>
                                </p:cTn>
                              </p:par>
                              <p:par>
                                <p:cTn id="49" presetID="2" presetClass="mediacall" presetSubtype="0" fill="hold" nodeType="withEffect">
                                  <p:stCondLst>
                                    <p:cond delay="0"/>
                                  </p:stCondLst>
                                  <p:childTnLst>
                                    <p:cmd type="call" cmd="togglePause">
                                      <p:cBhvr>
                                        <p:cTn id="50" dur="1" fill="hold"/>
                                        <p:tgtEl>
                                          <p:spTgt spid="16"/>
                                        </p:tgtEl>
                                      </p:cBhvr>
                                    </p:cmd>
                                  </p:childTnLst>
                                </p:cTn>
                              </p:par>
                            </p:childTnLst>
                          </p:cTn>
                        </p:par>
                      </p:childTnLst>
                    </p:cTn>
                  </p:par>
                </p:childTnLst>
              </p:cTn>
              <p:nextCondLst>
                <p:cond evt="onClick" delay="0">
                  <p:tgtEl>
                    <p:spTgt spid="34"/>
                  </p:tgtEl>
                </p:cond>
              </p:nextCondLst>
            </p:seq>
          </p:childTnLst>
        </p:cTn>
      </p:par>
    </p:tnLst>
    <p:bldLst>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AutoShape 5" descr="5%">
                <a:extLst>
                  <a:ext uri="{FF2B5EF4-FFF2-40B4-BE49-F238E27FC236}">
                    <a16:creationId xmlns:a16="http://schemas.microsoft.com/office/drawing/2014/main" id="{E0915C51-FE20-D2E8-179D-2EB18DC710CA}"/>
                  </a:ext>
                </a:extLst>
              </p:cNvPr>
              <p:cNvSpPr>
                <a:spLocks noChangeArrowheads="1"/>
              </p:cNvSpPr>
              <p:nvPr/>
            </p:nvSpPr>
            <p:spPr bwMode="auto">
              <a:xfrm>
                <a:off x="935300" y="4875329"/>
                <a:ext cx="7952670" cy="186969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𝟐</m:t>
                        </m:r>
                      </m:num>
                      <m:den>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𝟖</m:t>
                        </m:r>
                      </m:den>
                    </m:f>
                  </m:oMath>
                </a14:m>
                <a:endParaRPr lang="en-US" altLang="en-US" sz="72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5" name="AutoShape 5" descr="5%">
                <a:extLst>
                  <a:ext uri="{FF2B5EF4-FFF2-40B4-BE49-F238E27FC236}">
                    <a16:creationId xmlns:a16="http://schemas.microsoft.com/office/drawing/2014/main" id="{E0915C51-FE20-D2E8-179D-2EB18DC710CA}"/>
                  </a:ext>
                </a:extLst>
              </p:cNvPr>
              <p:cNvSpPr>
                <a:spLocks noRot="1" noChangeAspect="1" noMove="1" noResize="1" noEditPoints="1" noAdjustHandles="1" noChangeArrowheads="1" noChangeShapeType="1" noTextEdit="1"/>
              </p:cNvSpPr>
              <p:nvPr/>
            </p:nvSpPr>
            <p:spPr bwMode="auto">
              <a:xfrm>
                <a:off x="935300" y="4875329"/>
                <a:ext cx="7952670" cy="1869690"/>
              </a:xfrm>
              <a:prstGeom prst="roundRect">
                <a:avLst>
                  <a:gd name="adj" fmla="val 16667"/>
                </a:avLst>
              </a:prstGeom>
              <a:blipFill>
                <a:blip r:embed="rId7"/>
                <a:stretch>
                  <a:fillRect b="-774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AutoShape 6" descr="5%">
                <a:extLst>
                  <a:ext uri="{FF2B5EF4-FFF2-40B4-BE49-F238E27FC236}">
                    <a16:creationId xmlns:a16="http://schemas.microsoft.com/office/drawing/2014/main" id="{3464E5B8-D583-BD28-D0B8-11BB7523298F}"/>
                  </a:ext>
                </a:extLst>
              </p:cNvPr>
              <p:cNvSpPr>
                <a:spLocks noChangeArrowheads="1"/>
              </p:cNvSpPr>
              <p:nvPr/>
            </p:nvSpPr>
            <p:spPr bwMode="auto">
              <a:xfrm>
                <a:off x="9400039" y="5810174"/>
                <a:ext cx="864374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𝟗</m:t>
                        </m:r>
                      </m:num>
                      <m:den>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𝟐𝟕</m:t>
                        </m:r>
                      </m:den>
                    </m:f>
                  </m:oMath>
                </a14:m>
                <a:endParaRPr lang="en-US" altLang="en-US" sz="7200" b="1" kern="0" dirty="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6" name="AutoShape 6" descr="5%">
                <a:extLst>
                  <a:ext uri="{FF2B5EF4-FFF2-40B4-BE49-F238E27FC236}">
                    <a16:creationId xmlns:a16="http://schemas.microsoft.com/office/drawing/2014/main" id="{3464E5B8-D583-BD28-D0B8-11BB7523298F}"/>
                  </a:ext>
                </a:extLst>
              </p:cNvPr>
              <p:cNvSpPr>
                <a:spLocks noRot="1" noChangeAspect="1" noMove="1" noResize="1" noEditPoints="1" noAdjustHandles="1" noChangeArrowheads="1" noChangeShapeType="1" noTextEdit="1"/>
              </p:cNvSpPr>
              <p:nvPr/>
            </p:nvSpPr>
            <p:spPr bwMode="auto">
              <a:xfrm>
                <a:off x="9400039" y="5810174"/>
                <a:ext cx="8643746" cy="1875587"/>
              </a:xfrm>
              <a:prstGeom prst="roundRect">
                <a:avLst>
                  <a:gd name="adj" fmla="val 16667"/>
                </a:avLst>
              </a:prstGeom>
              <a:blipFill>
                <a:blip r:embed="rId8"/>
                <a:stretch>
                  <a:fillRect b="-737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AutoShape 7" descr="5%">
                <a:extLst>
                  <a:ext uri="{FF2B5EF4-FFF2-40B4-BE49-F238E27FC236}">
                    <a16:creationId xmlns:a16="http://schemas.microsoft.com/office/drawing/2014/main" id="{E8EF0F97-7EAC-D754-8AC5-02BA65F43D3D}"/>
                  </a:ext>
                </a:extLst>
              </p:cNvPr>
              <p:cNvSpPr>
                <a:spLocks noChangeArrowheads="1"/>
              </p:cNvSpPr>
              <p:nvPr/>
            </p:nvSpPr>
            <p:spPr bwMode="auto">
              <a:xfrm>
                <a:off x="1323476" y="7548574"/>
                <a:ext cx="782052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𝟏𝟕</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7" name="AutoShape 7" descr="5%">
                <a:extLst>
                  <a:ext uri="{FF2B5EF4-FFF2-40B4-BE49-F238E27FC236}">
                    <a16:creationId xmlns:a16="http://schemas.microsoft.com/office/drawing/2014/main" id="{E8EF0F97-7EAC-D754-8AC5-02BA65F43D3D}"/>
                  </a:ext>
                </a:extLst>
              </p:cNvPr>
              <p:cNvSpPr>
                <a:spLocks noRot="1" noChangeAspect="1" noMove="1" noResize="1" noEditPoints="1" noAdjustHandles="1" noChangeArrowheads="1" noChangeShapeType="1" noTextEdit="1"/>
              </p:cNvSpPr>
              <p:nvPr/>
            </p:nvSpPr>
            <p:spPr bwMode="auto">
              <a:xfrm>
                <a:off x="1323476" y="7548574"/>
                <a:ext cx="7820526" cy="1875587"/>
              </a:xfrm>
              <a:prstGeom prst="roundRect">
                <a:avLst>
                  <a:gd name="adj" fmla="val 16667"/>
                </a:avLst>
              </a:prstGeom>
              <a:blipFill>
                <a:blip r:embed="rId9"/>
                <a:stretch>
                  <a:fillRect b="-7372"/>
                </a:stretch>
              </a:blipFill>
              <a:ln>
                <a:headEnd/>
                <a:tailEnd/>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28881793-A4A9-759F-2726-8FEF4F6AA46F}"/>
              </a:ext>
            </a:extLst>
          </p:cNvPr>
          <p:cNvGrpSpPr/>
          <p:nvPr/>
        </p:nvGrpSpPr>
        <p:grpSpPr>
          <a:xfrm>
            <a:off x="1323476" y="1208200"/>
            <a:ext cx="15042638" cy="3060458"/>
            <a:chOff x="503744" y="1000412"/>
            <a:chExt cx="7521319" cy="1530229"/>
          </a:xfrm>
        </p:grpSpPr>
        <p:sp>
          <p:nvSpPr>
            <p:cNvPr id="14" name="AutoShape 4">
              <a:extLst>
                <a:ext uri="{FF2B5EF4-FFF2-40B4-BE49-F238E27FC236}">
                  <a16:creationId xmlns:a16="http://schemas.microsoft.com/office/drawing/2014/main" id="{FC6E56E3-B3F9-8372-9A7B-9D711EC11B10}"/>
                </a:ext>
              </a:extLst>
            </p:cNvPr>
            <p:cNvSpPr>
              <a:spLocks noChangeArrowheads="1"/>
            </p:cNvSpPr>
            <p:nvPr/>
          </p:nvSpPr>
          <p:spPr bwMode="auto">
            <a:xfrm>
              <a:off x="1478302" y="1251906"/>
              <a:ext cx="6546761" cy="106510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smtClean="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nào sau đây là </a:t>
              </a:r>
            </a:p>
            <a:p>
              <a:pPr algn="ctr" defTabSz="1828755" eaLnBrk="1" hangingPunct="1">
                <a:spcBef>
                  <a:spcPct val="0"/>
                </a:spcBef>
                <a:buClr>
                  <a:srgbClr val="000000"/>
                </a:buClr>
                <a:buNone/>
              </a:pPr>
              <a:r>
                <a:rPr lang="vi-VN" altLang="en-US" sz="7200" b="1" kern="0" dirty="0" smtClean="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tối giản?</a:t>
              </a:r>
              <a:endParaRPr lang="en-US"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ACFE9C05-6603-AB6D-943C-0F07EEE3B948}"/>
                </a:ext>
              </a:extLst>
            </p:cNvPr>
            <p:cNvPicPr>
              <a:picLocks noChangeAspect="1"/>
            </p:cNvPicPr>
            <p:nvPr/>
          </p:nvPicPr>
          <p:blipFill>
            <a:blip r:embed="rId10"/>
            <a:stretch>
              <a:fillRect/>
            </a:stretch>
          </p:blipFill>
          <p:spPr>
            <a:xfrm>
              <a:off x="503744" y="1000412"/>
              <a:ext cx="1658256" cy="1530229"/>
            </a:xfrm>
            <a:prstGeom prst="rect">
              <a:avLst/>
            </a:prstGeom>
          </p:spPr>
        </p:pic>
      </p:grpSp>
      <p:pic>
        <p:nvPicPr>
          <p:cNvPr id="12"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88637" y="2653312"/>
            <a:ext cx="1191212" cy="1191212"/>
          </a:xfrm>
          <a:prstGeom prst="rect">
            <a:avLst/>
          </a:prstGeom>
        </p:spPr>
      </p:pic>
      <p:pic>
        <p:nvPicPr>
          <p:cNvPr id="13"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88637" y="4015213"/>
            <a:ext cx="1191212" cy="1191212"/>
          </a:xfrm>
          <a:prstGeom prst="rect">
            <a:avLst/>
          </a:prstGeom>
        </p:spPr>
      </p:pic>
      <p:pic>
        <p:nvPicPr>
          <p:cNvPr id="19"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688637" y="1438581"/>
            <a:ext cx="1247667" cy="1247667"/>
          </a:xfrm>
          <a:prstGeom prst="rect">
            <a:avLst/>
          </a:prstGeom>
        </p:spPr>
      </p:pic>
      <p:pic>
        <p:nvPicPr>
          <p:cNvPr id="20" name="Picture 19">
            <a:extLst>
              <a:ext uri="{FF2B5EF4-FFF2-40B4-BE49-F238E27FC236}">
                <a16:creationId xmlns:a16="http://schemas.microsoft.com/office/drawing/2014/main" id="{1FBDE937-9B5E-445C-AE02-9993687C11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61496" y="6090352"/>
            <a:ext cx="1358463" cy="1309334"/>
          </a:xfrm>
          <a:prstGeom prst="rect">
            <a:avLst/>
          </a:prstGeom>
        </p:spPr>
      </p:pic>
      <p:pic>
        <p:nvPicPr>
          <p:cNvPr id="21" name="Picture 20">
            <a:extLst>
              <a:ext uri="{FF2B5EF4-FFF2-40B4-BE49-F238E27FC236}">
                <a16:creationId xmlns:a16="http://schemas.microsoft.com/office/drawing/2014/main" id="{1FBDE937-9B5E-445C-AE02-9993687C11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4326" y="5155507"/>
            <a:ext cx="1358463" cy="1309334"/>
          </a:xfrm>
          <a:prstGeom prst="rect">
            <a:avLst/>
          </a:prstGeom>
        </p:spPr>
      </p:pic>
      <p:pic>
        <p:nvPicPr>
          <p:cNvPr id="2050" name="Picture 2" descr="Moon GIF - Find &amp; Share on GIPHY | Luna de sangre, Luna roja, Luna anime">
            <a:extLst>
              <a:ext uri="{FF2B5EF4-FFF2-40B4-BE49-F238E27FC236}">
                <a16:creationId xmlns:a16="http://schemas.microsoft.com/office/drawing/2014/main" id="{9B2A0E3F-8D26-8773-7B2F-E9B16BEB6E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4851" y="-6326524"/>
            <a:ext cx="9386238" cy="556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777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9"/>
                </p:tgtEl>
              </p:cMediaNode>
            </p:audio>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2" presetClass="mediacall" presetSubtype="0" fill="hold" nodeType="with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 presetClass="mediacall" presetSubtype="0" fill="hold" nodeType="withEffect">
                                  <p:stCondLst>
                                    <p:cond delay="0"/>
                                  </p:stCondLst>
                                  <p:childTnLst>
                                    <p:cmd type="call" cmd="togglePause">
                                      <p:cBhvr>
                                        <p:cTn id="43" dur="1" fill="hold"/>
                                        <p:tgtEl>
                                          <p:spTgt spid="1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9"/>
                                        </p:tgtEl>
                                      </p:cBhvr>
                                    </p:cmd>
                                  </p:childTnLst>
                                </p:cTn>
                              </p:par>
                              <p:par>
                                <p:cTn id="49" presetID="42" presetClass="path" presetSubtype="0" accel="50000" decel="50000" fill="hold" nodeType="withEffect">
                                  <p:stCondLst>
                                    <p:cond delay="0"/>
                                  </p:stCondLst>
                                  <p:childTnLst>
                                    <p:animMotion origin="layout" path="M 2.5E-6 4.44444E-6 L 2.5E-6 0.8456 " pathEditMode="relative" rAng="0" ptsTypes="AA">
                                      <p:cBhvr>
                                        <p:cTn id="50" dur="2000" fill="hold"/>
                                        <p:tgtEl>
                                          <p:spTgt spid="2050"/>
                                        </p:tgtEl>
                                        <p:attrNameLst>
                                          <p:attrName>ppt_x</p:attrName>
                                          <p:attrName>ppt_y</p:attrName>
                                        </p:attrNameLst>
                                      </p:cBhvr>
                                      <p:rCtr x="0" y="42269"/>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sp>
        <p:nvSpPr>
          <p:cNvPr id="39" name="TextBox 20"/>
          <p:cNvSpPr txBox="1"/>
          <p:nvPr/>
        </p:nvSpPr>
        <p:spPr>
          <a:xfrm>
            <a:off x="6124219" y="1386353"/>
            <a:ext cx="13687781" cy="3359381"/>
          </a:xfrm>
          <a:prstGeom prst="rect">
            <a:avLst/>
          </a:prstGeom>
        </p:spPr>
        <p:txBody>
          <a:bodyPr lIns="0" tIns="0" rIns="0" bIns="0" rtlCol="0" anchor="t">
            <a:spAutoFit/>
          </a:bodyPr>
          <a:lstStyle/>
          <a:p>
            <a:pPr algn="ctr">
              <a:lnSpc>
                <a:spcPct val="114000"/>
              </a:lnSpc>
            </a:pPr>
            <a:endParaRPr lang="en-US" sz="21800" dirty="0">
              <a:solidFill>
                <a:srgbClr val="F2EBEF"/>
              </a:solidFill>
              <a:latin typeface="UTM Showcard" panose="02040603050506020204" pitchFamily="18" charset="0"/>
            </a:endParaRPr>
          </a:p>
        </p:txBody>
      </p:sp>
      <p:pic>
        <p:nvPicPr>
          <p:cNvPr id="38" name="Picture 37"/>
          <p:cNvPicPr>
            <a:picLocks noChangeAspect="1"/>
          </p:cNvPicPr>
          <p:nvPr/>
        </p:nvPicPr>
        <p:blipFill>
          <a:blip r:embed="rId12"/>
          <a:stretch>
            <a:fillRect/>
          </a:stretch>
        </p:blipFill>
        <p:spPr>
          <a:xfrm>
            <a:off x="7049343" y="1854322"/>
            <a:ext cx="12527468" cy="7287104"/>
          </a:xfrm>
          <a:prstGeom prst="rect">
            <a:avLst/>
          </a:prstGeom>
        </p:spPr>
      </p:pic>
    </p:spTree>
    <p:extLst>
      <p:ext uri="{BB962C8B-B14F-4D97-AF65-F5344CB8AC3E}">
        <p14:creationId xmlns:p14="http://schemas.microsoft.com/office/powerpoint/2010/main" val="1546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1" name="Picture 10"/>
          <p:cNvPicPr>
            <a:picLocks noChangeAspect="1"/>
          </p:cNvPicPr>
          <p:nvPr/>
        </p:nvPicPr>
        <p:blipFill rotWithShape="1">
          <a:blip r:embed="rId4"/>
          <a:srcRect l="15834" t="21111" r="34166" b="20370"/>
          <a:stretch/>
        </p:blipFill>
        <p:spPr>
          <a:xfrm>
            <a:off x="3017933" y="832299"/>
            <a:ext cx="12524913" cy="8245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87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sp>
        <p:nvSpPr>
          <p:cNvPr id="10" name="Rounded Rectangle 9"/>
          <p:cNvSpPr/>
          <p:nvPr/>
        </p:nvSpPr>
        <p:spPr>
          <a:xfrm>
            <a:off x="990600" y="2436833"/>
            <a:ext cx="14935200" cy="72254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TextBox 2"/>
              <p:cNvSpPr txBox="1"/>
              <p:nvPr/>
            </p:nvSpPr>
            <p:spPr>
              <a:xfrm>
                <a:off x="1439861" y="610008"/>
                <a:ext cx="13550524" cy="1430463"/>
              </a:xfrm>
              <a:prstGeom prst="roundRect">
                <a:avLst/>
              </a:prstGeom>
              <a:solidFill>
                <a:schemeClr val="bg2"/>
              </a:solidFill>
            </p:spPr>
            <p:txBody>
              <a:bodyPr wrap="square" rtlCol="0">
                <a:spAutoFit/>
              </a:bodyPr>
              <a:lstStyle/>
              <a:p>
                <a:r>
                  <a:rPr lang="vi-VN" sz="5400" b="1" dirty="0" smtClean="0">
                    <a:solidFill>
                      <a:schemeClr val="tx1"/>
                    </a:solidFill>
                    <a:latin typeface="+mj-lt"/>
                  </a:rPr>
                  <a:t>Hãy quan sát mẫu số của hai phân số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𝟏</m:t>
                        </m:r>
                      </m:num>
                      <m:den>
                        <m:r>
                          <a:rPr lang="vi-VN" sz="5400" b="1" i="1" smtClean="0">
                            <a:solidFill>
                              <a:schemeClr val="tx1"/>
                            </a:solidFill>
                            <a:latin typeface="Cambria Math" panose="02040503050406030204" pitchFamily="18" charset="0"/>
                          </a:rPr>
                          <m:t>𝟒</m:t>
                        </m:r>
                      </m:den>
                    </m:f>
                  </m:oMath>
                </a14:m>
                <a:r>
                  <a:rPr lang="vi-VN" sz="5400" b="1" dirty="0" smtClean="0">
                    <a:solidFill>
                      <a:schemeClr val="tx1"/>
                    </a:solidFill>
                    <a:latin typeface="+mj-lt"/>
                  </a:rPr>
                  <a:t> và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𝟑</m:t>
                        </m:r>
                      </m:num>
                      <m:den>
                        <m:r>
                          <a:rPr lang="vi-VN" sz="5400" b="1" i="1" smtClean="0">
                            <a:solidFill>
                              <a:schemeClr val="tx1"/>
                            </a:solidFill>
                            <a:latin typeface="Cambria Math" panose="02040503050406030204" pitchFamily="18" charset="0"/>
                          </a:rPr>
                          <m:t>𝟖</m:t>
                        </m:r>
                      </m:den>
                    </m:f>
                  </m:oMath>
                </a14:m>
                <a:r>
                  <a:rPr lang="vi-VN" sz="5400" b="1" dirty="0" smtClean="0">
                    <a:solidFill>
                      <a:schemeClr val="tx1"/>
                    </a:solidFill>
                    <a:latin typeface="+mj-lt"/>
                  </a:rPr>
                  <a:t>!</a:t>
                </a:r>
                <a:endParaRPr lang="en-US" sz="5400" b="1" dirty="0">
                  <a:solidFill>
                    <a:schemeClr val="tx1"/>
                  </a:solidFill>
                  <a:latin typeface="+mj-lt"/>
                </a:endParaRPr>
              </a:p>
            </p:txBody>
          </p:sp>
        </mc:Choice>
        <mc:Fallback>
          <p:sp>
            <p:nvSpPr>
              <p:cNvPr id="3" name="TextBox 2"/>
              <p:cNvSpPr txBox="1">
                <a:spLocks noRot="1" noChangeAspect="1" noMove="1" noResize="1" noEditPoints="1" noAdjustHandles="1" noChangeArrowheads="1" noChangeShapeType="1" noTextEdit="1"/>
              </p:cNvSpPr>
              <p:nvPr/>
            </p:nvSpPr>
            <p:spPr>
              <a:xfrm>
                <a:off x="1439861" y="610008"/>
                <a:ext cx="13550524" cy="1430463"/>
              </a:xfrm>
              <a:prstGeom prst="roundRect">
                <a:avLst/>
              </a:prstGeom>
              <a:blipFill>
                <a:blip r:embed="rId4"/>
                <a:stretch>
                  <a:fillRect l="-1889" b="-72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00200" y="2675450"/>
                <a:ext cx="14147046" cy="2961580"/>
              </a:xfrm>
              <a:prstGeom prst="rect">
                <a:avLst/>
              </a:prstGeom>
              <a:noFill/>
            </p:spPr>
            <p:txBody>
              <a:bodyPr wrap="square" rtlCol="0">
                <a:spAutoFit/>
              </a:bodyPr>
              <a:lstStyle/>
              <a:p>
                <a:r>
                  <a:rPr lang="vi-VN" sz="4800" dirty="0" smtClean="0">
                    <a:solidFill>
                      <a:schemeClr val="tx1"/>
                    </a:solidFill>
                    <a:latin typeface="+mj-lt"/>
                  </a:rPr>
                  <a:t>Ta thấy: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𝟖</m:t>
                        </m:r>
                      </m:den>
                    </m:f>
                  </m:oMath>
                </a14:m>
                <a:r>
                  <a:rPr lang="vi-VN" sz="4800" dirty="0" smtClean="0">
                    <a:solidFill>
                      <a:schemeClr val="tx1"/>
                    </a:solidFill>
                    <a:latin typeface="+mj-lt"/>
                  </a:rPr>
                  <a:t> chia hết cho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smtClean="0">
                    <a:solidFill>
                      <a:schemeClr val="tx1"/>
                    </a:solidFill>
                    <a:latin typeface="+mj-lt"/>
                  </a:rPr>
                  <a:t> (8 : 4 = 2). </a:t>
                </a:r>
              </a:p>
              <a:p>
                <a:r>
                  <a:rPr lang="vi-VN" sz="4800" i="1" dirty="0" smtClean="0">
                    <a:solidFill>
                      <a:schemeClr val="tx1"/>
                    </a:solidFill>
                    <a:latin typeface="+mj-lt"/>
                  </a:rPr>
                  <a:t>Theo tính chất cơ bản của phân số, ta có: </a:t>
                </a:r>
                <a:endParaRPr lang="en-US" sz="4800" i="1" dirty="0">
                  <a:solidFill>
                    <a:schemeClr val="tx1"/>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00200" y="2675450"/>
                <a:ext cx="14147046" cy="2961580"/>
              </a:xfrm>
              <a:prstGeom prst="rect">
                <a:avLst/>
              </a:prstGeom>
              <a:blipFill>
                <a:blip r:embed="rId5"/>
                <a:stretch>
                  <a:fillRect l="-1983" b="-9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67400" y="5673290"/>
                <a:ext cx="4252061" cy="1480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a:latin typeface="Cambria Math" panose="02040503050406030204" pitchFamily="18" charset="0"/>
                            </a:rPr>
                            <m:t>𝟏</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𝟐</m:t>
                          </m:r>
                        </m:num>
                        <m:den>
                          <m:r>
                            <a:rPr lang="vi-VN" sz="4800" b="1" i="1" smtClean="0">
                              <a:latin typeface="Cambria Math" panose="02040503050406030204" pitchFamily="18" charset="0"/>
                            </a:rPr>
                            <m:t>𝟖</m:t>
                          </m:r>
                        </m:den>
                      </m:f>
                    </m:oMath>
                  </m:oMathPara>
                </a14:m>
                <a:endParaRPr lang="en-US" sz="48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867400" y="5673290"/>
                <a:ext cx="4252061"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981200" y="7296478"/>
                <a:ext cx="13487400" cy="2226635"/>
              </a:xfrm>
              <a:prstGeom prst="rect">
                <a:avLst/>
              </a:prstGeom>
              <a:noFill/>
            </p:spPr>
            <p:txBody>
              <a:bodyPr wrap="square" rtlCol="0">
                <a:spAutoFit/>
              </a:bodyPr>
              <a:lstStyle/>
              <a:p>
                <a:r>
                  <a:rPr lang="vi-VN" sz="4800" dirty="0" smtClean="0">
                    <a:solidFill>
                      <a:schemeClr val="tx1"/>
                    </a:solidFill>
                    <a:latin typeface="+mj-lt"/>
                  </a:rPr>
                  <a:t>Như vậy, ta tìm được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𝟐</m:t>
                        </m:r>
                      </m:num>
                      <m:den>
                        <m:r>
                          <a:rPr lang="vi-VN" sz="4800" b="1" i="1">
                            <a:solidFill>
                              <a:schemeClr val="tx1"/>
                            </a:solidFill>
                            <a:latin typeface="Cambria Math" panose="02040503050406030204" pitchFamily="18" charset="0"/>
                          </a:rPr>
                          <m:t>𝟖</m:t>
                        </m:r>
                      </m:den>
                    </m:f>
                  </m:oMath>
                </a14:m>
                <a:r>
                  <a:rPr lang="vi-VN" sz="4800" dirty="0" smtClean="0">
                    <a:solidFill>
                      <a:schemeClr val="tx1"/>
                    </a:solidFill>
                    <a:latin typeface="+mj-lt"/>
                  </a:rPr>
                  <a:t> bằng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smtClean="0">
                    <a:solidFill>
                      <a:schemeClr val="tx1"/>
                    </a:solidFill>
                    <a:latin typeface="+mj-lt"/>
                  </a:rPr>
                  <a:t> và có cùng mẫu số với phân số </a:t>
                </a:r>
                <a14:m>
                  <m:oMath xmlns:m="http://schemas.openxmlformats.org/officeDocument/2006/math">
                    <m:f>
                      <m:fPr>
                        <m:ctrlPr>
                          <a:rPr lang="vi-VN" sz="4800" b="1" i="1">
                            <a:latin typeface="Cambria Math" panose="02040503050406030204" pitchFamily="18" charset="0"/>
                          </a:rPr>
                        </m:ctrlPr>
                      </m:fPr>
                      <m:num>
                        <m:r>
                          <a:rPr lang="vi-VN" sz="4800" b="1" i="1">
                            <a:latin typeface="Cambria Math" panose="02040503050406030204" pitchFamily="18" charset="0"/>
                          </a:rPr>
                          <m:t>𝟑</m:t>
                        </m:r>
                      </m:num>
                      <m:den>
                        <m:r>
                          <a:rPr lang="vi-VN" sz="4800" b="1" i="1">
                            <a:latin typeface="Cambria Math" panose="02040503050406030204" pitchFamily="18" charset="0"/>
                          </a:rPr>
                          <m:t>𝟖</m:t>
                        </m:r>
                      </m:den>
                    </m:f>
                    <m:r>
                      <a:rPr lang="vi-VN" sz="4800" b="0" i="0" smtClean="0">
                        <a:latin typeface="Cambria Math" panose="02040503050406030204" pitchFamily="18" charset="0"/>
                      </a:rPr>
                      <m:t> </m:t>
                    </m:r>
                  </m:oMath>
                </a14:m>
                <a:r>
                  <a:rPr lang="vi-VN" sz="4800" dirty="0" smtClean="0">
                    <a:solidFill>
                      <a:schemeClr val="tx1"/>
                    </a:solidFill>
                    <a:latin typeface="+mj-lt"/>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981200" y="7296478"/>
                <a:ext cx="13487400" cy="2226635"/>
              </a:xfrm>
              <a:prstGeom prst="rect">
                <a:avLst/>
              </a:prstGeom>
              <a:blipFill>
                <a:blip r:embed="rId7"/>
                <a:stretch>
                  <a:fillRect l="-2033" b="-6301"/>
                </a:stretch>
              </a:blipFill>
            </p:spPr>
            <p:txBody>
              <a:bodyPr/>
              <a:lstStyle/>
              <a:p>
                <a:r>
                  <a:rPr lang="en-US">
                    <a:noFill/>
                  </a:rPr>
                  <a:t> </a:t>
                </a:r>
              </a:p>
            </p:txBody>
          </p:sp>
        </mc:Fallback>
      </mc:AlternateContent>
    </p:spTree>
    <p:extLst>
      <p:ext uri="{BB962C8B-B14F-4D97-AF65-F5344CB8AC3E}">
        <p14:creationId xmlns:p14="http://schemas.microsoft.com/office/powerpoint/2010/main" val="258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247</Words>
  <Application>Microsoft Office PowerPoint</Application>
  <PresentationFormat>Custom</PresentationFormat>
  <Paragraphs>44</Paragraphs>
  <Slides>27</Slides>
  <Notes>3</Notes>
  <HiddenSlides>0</HiddenSlides>
  <MMClips>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Calibri</vt:lpstr>
      <vt:lpstr>Cambria Math</vt:lpstr>
      <vt:lpstr>Arial</vt:lpstr>
      <vt:lpstr>Cambria</vt:lpstr>
      <vt:lpstr>Glacial Indifference</vt:lpstr>
      <vt:lpstr>#9Slide05 Aphrodite Pro</vt:lpstr>
      <vt:lpstr>Muli Bold</vt:lpstr>
      <vt:lpstr>#9Slide05 Bodega Script</vt:lpstr>
      <vt:lpstr>Quicksand</vt:lpstr>
      <vt:lpstr>UTM Showcard</vt:lpstr>
      <vt:lpstr>SVN-Newton</vt:lpstr>
      <vt:lpstr>#9Slide07 HoneyCream</vt:lpstr>
      <vt:lpstr>Times New Roman</vt:lpstr>
      <vt:lpstr>Londrina Solid</vt:lpstr>
      <vt:lpstr>UTM Americana EB Bold</vt:lpstr>
      <vt:lpstr>Office Theme</vt:lpstr>
      <vt:lpstr>Pre-K Creative Certificates by Slidesgo</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T27_TOAN_QUYDONGMAUSOHAIPHANSOT1_MNT_KNTT.pptx</dc:title>
  <dc:creator>MANG NON</dc:creator>
  <cp:lastModifiedBy>Laptop T&amp;T</cp:lastModifiedBy>
  <cp:revision>20</cp:revision>
  <dcterms:created xsi:type="dcterms:W3CDTF">2006-08-16T00:00:00Z</dcterms:created>
  <dcterms:modified xsi:type="dcterms:W3CDTF">2024-03-04T17:22:03Z</dcterms:modified>
  <dc:identifier>DAF-FRKMjHg</dc:identifier>
</cp:coreProperties>
</file>