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84.xml" ContentType="application/vnd.openxmlformats-officedocument.presentationml.tags+xml"/>
  <Override PartName="/ppt/notesSlides/notesSlide4.xml" ContentType="application/vnd.openxmlformats-officedocument.presentationml.notesSlide+xml"/>
  <Override PartName="/ppt/tags/tag185.xml" ContentType="application/vnd.openxmlformats-officedocument.presentationml.tags+xml"/>
  <Override PartName="/ppt/notesSlides/notesSlide5.xml" ContentType="application/vnd.openxmlformats-officedocument.presentationml.notesSlide+xml"/>
  <Override PartName="/ppt/tags/tag186.xml" ContentType="application/vnd.openxmlformats-officedocument.presentationml.tags+xml"/>
  <Override PartName="/ppt/notesSlides/notesSlide6.xml" ContentType="application/vnd.openxmlformats-officedocument.presentationml.notesSlide+xml"/>
  <Override PartName="/ppt/tags/tag187.xml" ContentType="application/vnd.openxmlformats-officedocument.presentationml.tags+xml"/>
  <Override PartName="/ppt/notesSlides/notesSlide7.xml" ContentType="application/vnd.openxmlformats-officedocument.presentationml.notesSlide+xml"/>
  <Override PartName="/ppt/tags/tag188.xml" ContentType="application/vnd.openxmlformats-officedocument.presentationml.tags+xml"/>
  <Override PartName="/ppt/notesSlides/notesSlide8.xml" ContentType="application/vnd.openxmlformats-officedocument.presentationml.notesSlide+xml"/>
  <Override PartName="/ppt/tags/tag189.xml" ContentType="application/vnd.openxmlformats-officedocument.presentationml.tags+xml"/>
  <Override PartName="/ppt/notesSlides/notesSlide9.xml" ContentType="application/vnd.openxmlformats-officedocument.presentationml.notesSlide+xml"/>
  <Override PartName="/ppt/tags/tag190.xml" ContentType="application/vnd.openxmlformats-officedocument.presentationml.tags+xml"/>
  <Override PartName="/ppt/notesSlides/notesSlide10.xml" ContentType="application/vnd.openxmlformats-officedocument.presentationml.notesSlide+xml"/>
  <Override PartName="/ppt/tags/tag191.xml" ContentType="application/vnd.openxmlformats-officedocument.presentationml.tags+xml"/>
  <Override PartName="/ppt/notesSlides/notesSlide11.xml" ContentType="application/vnd.openxmlformats-officedocument.presentationml.notesSlide+xml"/>
  <Override PartName="/ppt/tags/tag192.xml" ContentType="application/vnd.openxmlformats-officedocument.presentationml.tags+xml"/>
  <Override PartName="/ppt/notesSlides/notesSlide12.xml" ContentType="application/vnd.openxmlformats-officedocument.presentationml.notesSlide+xml"/>
  <Override PartName="/ppt/tags/tag193.xml" ContentType="application/vnd.openxmlformats-officedocument.presentationml.tags+xml"/>
  <Override PartName="/ppt/notesSlides/notesSlide13.xml" ContentType="application/vnd.openxmlformats-officedocument.presentationml.notesSlide+xml"/>
  <Override PartName="/ppt/tags/tag194.xml" ContentType="application/vnd.openxmlformats-officedocument.presentationml.tags+xml"/>
  <Override PartName="/ppt/notesSlides/notesSlide14.xml" ContentType="application/vnd.openxmlformats-officedocument.presentationml.notesSlide+xml"/>
  <Override PartName="/ppt/tags/tag195.xml" ContentType="application/vnd.openxmlformats-officedocument.presentationml.tags+xml"/>
  <Override PartName="/ppt/notesSlides/notesSlide15.xml" ContentType="application/vnd.openxmlformats-officedocument.presentationml.notesSlide+xml"/>
  <Override PartName="/ppt/tags/tag19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97.xml" ContentType="application/vnd.openxmlformats-officedocument.presentationml.tags+xml"/>
  <Override PartName="/ppt/notesSlides/notesSlide18.xml" ContentType="application/vnd.openxmlformats-officedocument.presentationml.notesSlide+xml"/>
  <Override PartName="/ppt/tags/tag198.xml" ContentType="application/vnd.openxmlformats-officedocument.presentationml.tags+xml"/>
  <Override PartName="/ppt/notesSlides/notesSlide19.xml" ContentType="application/vnd.openxmlformats-officedocument.presentationml.notesSlide+xml"/>
  <Override PartName="/ppt/tags/tag19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 id="2147483686" r:id="rId3"/>
    <p:sldMasterId id="2147483728" r:id="rId4"/>
    <p:sldMasterId id="2147483740" r:id="rId5"/>
  </p:sldMasterIdLst>
  <p:notesMasterIdLst>
    <p:notesMasterId r:id="rId29"/>
  </p:notesMasterIdLst>
  <p:sldIdLst>
    <p:sldId id="260" r:id="rId6"/>
    <p:sldId id="284" r:id="rId7"/>
    <p:sldId id="285" r:id="rId8"/>
    <p:sldId id="263" r:id="rId9"/>
    <p:sldId id="264" r:id="rId10"/>
    <p:sldId id="259" r:id="rId11"/>
    <p:sldId id="265" r:id="rId12"/>
    <p:sldId id="289" r:id="rId13"/>
    <p:sldId id="267" r:id="rId14"/>
    <p:sldId id="290" r:id="rId15"/>
    <p:sldId id="291" r:id="rId16"/>
    <p:sldId id="293" r:id="rId17"/>
    <p:sldId id="292" r:id="rId18"/>
    <p:sldId id="294" r:id="rId19"/>
    <p:sldId id="295" r:id="rId20"/>
    <p:sldId id="300" r:id="rId21"/>
    <p:sldId id="296" r:id="rId22"/>
    <p:sldId id="297" r:id="rId23"/>
    <p:sldId id="269" r:id="rId24"/>
    <p:sldId id="270" r:id="rId25"/>
    <p:sldId id="299" r:id="rId26"/>
    <p:sldId id="287" r:id="rId27"/>
    <p:sldId id="286" r:id="rId28"/>
  </p:sldIdLst>
  <p:sldSz cx="12192000" cy="6858000"/>
  <p:notesSz cx="6858000" cy="9144000"/>
  <p:embeddedFontLst>
    <p:embeddedFont>
      <p:font typeface="等线" panose="02010600030101010101" pitchFamily="2" charset="-122"/>
      <p:regular r:id="rId30"/>
      <p:bold r:id="rId31"/>
    </p:embeddedFont>
    <p:embeddedFont>
      <p:font typeface="等线 Light" panose="02010600030101010101" pitchFamily="2" charset="-122"/>
      <p:regular r:id="rId32"/>
    </p:embeddedFont>
    <p:embeddedFont>
      <p:font typeface="#9Slide03 AmpleSoft" panose="02000000000000000000" pitchFamily="2" charset="0"/>
      <p:regular r:id="rId33"/>
    </p:embeddedFont>
    <p:embeddedFont>
      <p:font typeface="Cambria" panose="02040503050406030204" pitchFamily="18" charset="0"/>
      <p:regular r:id="rId34"/>
      <p:bold r:id="rId35"/>
      <p:italic r:id="rId36"/>
      <p:boldItalic r:id="rId37"/>
    </p:embeddedFont>
    <p:embeddedFont>
      <p:font typeface="UVF You Make Me Smile" panose="02000603000000000000" charset="0"/>
      <p:regular r:id="rId38"/>
    </p:embeddedFont>
    <p:embeddedFont>
      <p:font typeface="UVN Dung Dan" panose="020B0604020202020204"/>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8873"/>
    <a:srgbClr val="FF6F1E"/>
    <a:srgbClr val="556911"/>
    <a:srgbClr val="312114"/>
    <a:srgbClr val="CECFBD"/>
    <a:srgbClr val="B5A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94660"/>
  </p:normalViewPr>
  <p:slideViewPr>
    <p:cSldViewPr snapToGrid="0">
      <p:cViewPr varScale="1">
        <p:scale>
          <a:sx n="108" d="100"/>
          <a:sy n="108" d="100"/>
        </p:scale>
        <p:origin x="426"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19D3E-0AB7-4D91-BAA4-CD7865772255}" type="datetimeFigureOut">
              <a:rPr lang="en-US" smtClean="0"/>
              <a:t>10/03/2024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E7D4F-5CB6-41AC-925A-47729F7D6A23}" type="slidenum">
              <a:rPr lang="en-US" smtClean="0"/>
              <a:t>‹#›</a:t>
            </a:fld>
            <a:endParaRPr lang="en-US"/>
          </a:p>
        </p:txBody>
      </p:sp>
    </p:spTree>
    <p:extLst>
      <p:ext uri="{BB962C8B-B14F-4D97-AF65-F5344CB8AC3E}">
        <p14:creationId xmlns:p14="http://schemas.microsoft.com/office/powerpoint/2010/main" val="264794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8932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207682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1390364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2104253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130988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字魂130号-快乐俏黑体" panose="00000500000000000000" charset="-122"/>
              <a:cs typeface="+mn-cs"/>
            </a:endParaRPr>
          </a:p>
        </p:txBody>
      </p:sp>
    </p:spTree>
    <p:extLst>
      <p:ext uri="{BB962C8B-B14F-4D97-AF65-F5344CB8AC3E}">
        <p14:creationId xmlns:p14="http://schemas.microsoft.com/office/powerpoint/2010/main" val="3241729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911748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2653982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54421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382840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字魂130号-快乐俏黑体" panose="00000500000000000000" charset="-122"/>
              <a:cs typeface="+mn-cs"/>
            </a:endParaRPr>
          </a:p>
        </p:txBody>
      </p:sp>
    </p:spTree>
    <p:extLst>
      <p:ext uri="{BB962C8B-B14F-4D97-AF65-F5344CB8AC3E}">
        <p14:creationId xmlns:p14="http://schemas.microsoft.com/office/powerpoint/2010/main" val="128813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57381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911549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7223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116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691836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1296520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Các</a:t>
            </a:r>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bạn</a:t>
            </a:r>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học</a:t>
            </a:r>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sinh</a:t>
            </a:r>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nói</a:t>
            </a:r>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chuyện</a:t>
            </a:r>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rất</a:t>
            </a:r>
            <a:r>
              <a:rPr lang="en-US" sz="1200" dirty="0">
                <a:solidFill>
                  <a:srgbClr val="000000"/>
                </a:solidFill>
                <a:latin typeface="Cambria" panose="02040503050406030204" pitchFamily="18" charset="0"/>
                <a:ea typeface="Cambria" panose="02040503050406030204" pitchFamily="18" charset="0"/>
              </a:rPr>
              <a:t> </a:t>
            </a:r>
            <a:r>
              <a:rPr lang="en-US" sz="1200" b="1" i="1" u="sng" dirty="0" err="1">
                <a:solidFill>
                  <a:srgbClr val="000000"/>
                </a:solidFill>
                <a:latin typeface="Cambria" panose="02040503050406030204" pitchFamily="18" charset="0"/>
                <a:ea typeface="Cambria" panose="02040503050406030204" pitchFamily="18" charset="0"/>
              </a:rPr>
              <a:t>lễ</a:t>
            </a:r>
            <a:r>
              <a:rPr lang="en-US" sz="1200" b="1" i="1" u="sng" dirty="0">
                <a:solidFill>
                  <a:srgbClr val="000000"/>
                </a:solidFill>
                <a:latin typeface="Cambria" panose="02040503050406030204" pitchFamily="18" charset="0"/>
                <a:ea typeface="Cambria" panose="02040503050406030204" pitchFamily="18" charset="0"/>
              </a:rPr>
              <a:t> </a:t>
            </a:r>
            <a:r>
              <a:rPr lang="en-US" sz="1200" b="1" i="1" u="sng" dirty="0" err="1">
                <a:solidFill>
                  <a:srgbClr val="000000"/>
                </a:solidFill>
                <a:latin typeface="Cambria" panose="02040503050406030204" pitchFamily="18" charset="0"/>
                <a:ea typeface="Cambria" panose="02040503050406030204" pitchFamily="18" charset="0"/>
              </a:rPr>
              <a:t>phép</a:t>
            </a:r>
            <a:r>
              <a:rPr lang="en-US" sz="1200" b="1" i="1" u="sng"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với</a:t>
            </a:r>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thầy</a:t>
            </a:r>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cô</a:t>
            </a:r>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giáo</a:t>
            </a:r>
            <a:r>
              <a:rPr lang="en-US" sz="1200" dirty="0">
                <a:solidFill>
                  <a:srgbClr val="000000"/>
                </a:solidFill>
                <a:latin typeface="Cambria" panose="02040503050406030204" pitchFamily="18" charset="0"/>
                <a:ea typeface="Cambria" panose="02040503050406030204" pitchFamily="18" charset="0"/>
              </a:rPr>
              <a:t>.</a:t>
            </a:r>
          </a:p>
          <a:p>
            <a:pPr algn="just"/>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Bạn</a:t>
            </a:r>
            <a:r>
              <a:rPr lang="en-US" sz="1200" dirty="0">
                <a:solidFill>
                  <a:srgbClr val="000000"/>
                </a:solidFill>
                <a:latin typeface="Cambria" panose="02040503050406030204" pitchFamily="18" charset="0"/>
                <a:ea typeface="Cambria" panose="02040503050406030204" pitchFamily="18" charset="0"/>
              </a:rPr>
              <a:t> Mai </a:t>
            </a:r>
            <a:r>
              <a:rPr lang="en-US" sz="1200" dirty="0" err="1">
                <a:solidFill>
                  <a:srgbClr val="000000"/>
                </a:solidFill>
                <a:latin typeface="Cambria" panose="02040503050406030204" pitchFamily="18" charset="0"/>
                <a:ea typeface="Cambria" panose="02040503050406030204" pitchFamily="18" charset="0"/>
              </a:rPr>
              <a:t>nói</a:t>
            </a:r>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chuyện</a:t>
            </a:r>
            <a:r>
              <a:rPr lang="en-US" sz="1200" dirty="0">
                <a:solidFill>
                  <a:srgbClr val="000000"/>
                </a:solidFill>
                <a:latin typeface="Cambria" panose="02040503050406030204" pitchFamily="18" charset="0"/>
                <a:ea typeface="Cambria" panose="02040503050406030204" pitchFamily="18" charset="0"/>
              </a:rPr>
              <a:t> </a:t>
            </a:r>
            <a:r>
              <a:rPr lang="en-US" sz="1200" dirty="0" err="1">
                <a:solidFill>
                  <a:srgbClr val="000000"/>
                </a:solidFill>
                <a:latin typeface="Cambria" panose="02040503050406030204" pitchFamily="18" charset="0"/>
                <a:ea typeface="Cambria" panose="02040503050406030204" pitchFamily="18" charset="0"/>
              </a:rPr>
              <a:t>rất</a:t>
            </a:r>
            <a:r>
              <a:rPr lang="en-US" sz="1200" dirty="0">
                <a:solidFill>
                  <a:srgbClr val="000000"/>
                </a:solidFill>
                <a:latin typeface="Cambria" panose="02040503050406030204" pitchFamily="18" charset="0"/>
                <a:ea typeface="Cambria" panose="02040503050406030204" pitchFamily="18" charset="0"/>
              </a:rPr>
              <a:t> </a:t>
            </a:r>
            <a:r>
              <a:rPr lang="en-US" sz="1200" b="1" i="1" u="sng" dirty="0" err="1">
                <a:solidFill>
                  <a:srgbClr val="000000"/>
                </a:solidFill>
                <a:latin typeface="Cambria" panose="02040503050406030204" pitchFamily="18" charset="0"/>
                <a:ea typeface="Cambria" panose="02040503050406030204" pitchFamily="18" charset="0"/>
              </a:rPr>
              <a:t>thân</a:t>
            </a:r>
            <a:r>
              <a:rPr lang="en-US" sz="1200" b="1" i="1" u="sng" dirty="0">
                <a:solidFill>
                  <a:srgbClr val="000000"/>
                </a:solidFill>
                <a:latin typeface="Cambria" panose="02040503050406030204" pitchFamily="18" charset="0"/>
                <a:ea typeface="Cambria" panose="02040503050406030204" pitchFamily="18" charset="0"/>
              </a:rPr>
              <a:t> </a:t>
            </a:r>
            <a:r>
              <a:rPr lang="en-US" sz="1200" b="1" i="1" u="sng" dirty="0" err="1">
                <a:solidFill>
                  <a:srgbClr val="000000"/>
                </a:solidFill>
                <a:latin typeface="Cambria" panose="02040503050406030204" pitchFamily="18" charset="0"/>
                <a:ea typeface="Cambria" panose="02040503050406030204" pitchFamily="18" charset="0"/>
              </a:rPr>
              <a:t>thiện</a:t>
            </a:r>
            <a:r>
              <a:rPr lang="en-US" sz="1200" dirty="0">
                <a:solidFill>
                  <a:srgbClr val="000000"/>
                </a:solidFill>
                <a:latin typeface="Cambria" panose="02040503050406030204" pitchFamily="18" charset="0"/>
                <a:ea typeface="Cambria" panose="02040503050406030204" pitchFamily="18" charset="0"/>
              </a:rPr>
              <a:t>.</a:t>
            </a:r>
            <a:endParaRPr lang="en-US" sz="1200" b="0" i="0" dirty="0">
              <a:solidFill>
                <a:srgbClr val="000000"/>
              </a:solidFill>
              <a:effectLst/>
              <a:latin typeface="Cambria" panose="02040503050406030204" pitchFamily="18" charset="0"/>
              <a:ea typeface="Cambria" panose="020405030504060302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282378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2293646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134762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109905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2.xml"/><Relationship Id="rId4" Type="http://schemas.openxmlformats.org/officeDocument/2006/relationships/tags" Target="../tags/tag6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4.xml"/><Relationship Id="rId5" Type="http://schemas.openxmlformats.org/officeDocument/2006/relationships/tags" Target="../tags/tag72.xml"/><Relationship Id="rId4" Type="http://schemas.openxmlformats.org/officeDocument/2006/relationships/tags" Target="../tags/tag71.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4.xml"/><Relationship Id="rId5" Type="http://schemas.openxmlformats.org/officeDocument/2006/relationships/tags" Target="../tags/tag77.xml"/><Relationship Id="rId4" Type="http://schemas.openxmlformats.org/officeDocument/2006/relationships/tags" Target="../tags/tag7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slideMaster" Target="../slideMasters/slideMaster4.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4.xml"/><Relationship Id="rId4" Type="http://schemas.openxmlformats.org/officeDocument/2006/relationships/tags" Target="../tags/tag100.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4.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4.xml"/><Relationship Id="rId5" Type="http://schemas.openxmlformats.org/officeDocument/2006/relationships/tags" Target="../tags/tag114.xml"/><Relationship Id="rId4" Type="http://schemas.openxmlformats.org/officeDocument/2006/relationships/tags" Target="../tags/tag113.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4.xml"/><Relationship Id="rId4" Type="http://schemas.openxmlformats.org/officeDocument/2006/relationships/tags" Target="../tags/tag118.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slideMaster" Target="../slideMasters/slideMaster4.xml"/><Relationship Id="rId4" Type="http://schemas.openxmlformats.org/officeDocument/2006/relationships/tags" Target="../tags/tag122.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Master" Target="../slideMasters/slideMaster5.xml"/><Relationship Id="rId5" Type="http://schemas.openxmlformats.org/officeDocument/2006/relationships/tags" Target="../tags/tag133.xml"/><Relationship Id="rId4" Type="http://schemas.openxmlformats.org/officeDocument/2006/relationships/tags" Target="../tags/tag13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Master" Target="../slideMasters/slideMaster5.xml"/><Relationship Id="rId5" Type="http://schemas.openxmlformats.org/officeDocument/2006/relationships/tags" Target="../tags/tag138.xml"/><Relationship Id="rId4" Type="http://schemas.openxmlformats.org/officeDocument/2006/relationships/tags" Target="../tags/tag137.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slideMaster" Target="../slideMasters/slideMaster5.xml"/><Relationship Id="rId5" Type="http://schemas.openxmlformats.org/officeDocument/2006/relationships/tags" Target="../tags/tag143.xml"/><Relationship Id="rId4" Type="http://schemas.openxmlformats.org/officeDocument/2006/relationships/tags" Target="../tags/tag142.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46.xml"/><Relationship Id="rId7" Type="http://schemas.openxmlformats.org/officeDocument/2006/relationships/slideMaster" Target="../slideMasters/slideMaster5.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9"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slideMaster" Target="../slideMasters/slideMaster5.xml"/><Relationship Id="rId4" Type="http://schemas.openxmlformats.org/officeDocument/2006/relationships/tags" Target="../tags/tag161.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4"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67.xml"/><Relationship Id="rId7" Type="http://schemas.openxmlformats.org/officeDocument/2006/relationships/slideMaster" Target="../slideMasters/slideMaster5.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Master" Target="../slideMasters/slideMaster5.xml"/><Relationship Id="rId5" Type="http://schemas.openxmlformats.org/officeDocument/2006/relationships/tags" Target="../tags/tag175.xml"/><Relationship Id="rId4" Type="http://schemas.openxmlformats.org/officeDocument/2006/relationships/tags" Target="../tags/tag174.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slideMaster" Target="../slideMasters/slideMaster5.xml"/><Relationship Id="rId4" Type="http://schemas.openxmlformats.org/officeDocument/2006/relationships/tags" Target="../tags/tag179.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slideMaster" Target="../slideMasters/slideMaster5.xml"/><Relationship Id="rId4" Type="http://schemas.openxmlformats.org/officeDocument/2006/relationships/tags" Target="../tags/tag18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A103D-4705-49B1-8AB1-52142B676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489AC4-16A5-44D4-8341-63F32535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AE8DD0-2575-426D-973D-BF35CA707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D7E5836-152A-4009-94C6-3F9A00F6E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52E4FD2-BBAE-4561-B1D4-B403F1F75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81139448"/>
      </p:ext>
    </p:extLst>
  </p:cSld>
  <p:clrMapOvr>
    <a:masterClrMapping/>
  </p:clrMapOvr>
  <p:transition spd="slow" advClick="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EAD36-65C6-4130-80D0-DC7FAD0681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C0DAF8-FEA7-46BF-9293-7ABAF4BD0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A475A8-81AB-42A0-8E33-A3672E00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E70DD9-0E88-4A38-A75F-34D567F3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4AB593A-31E6-4071-90DA-0D2994994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AA4710B-C6CD-460D-8270-7EFE04B71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23956012"/>
      </p:ext>
    </p:extLst>
  </p:cSld>
  <p:clrMapOvr>
    <a:masterClrMapping/>
  </p:clrMapOvr>
  <p:transition spd="slow" advClick="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EA0A9-773A-4BB9-B77A-4AFE3DDFE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7CD9483-61D0-4857-8D0B-A39D409CE2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7D60AB-F651-4EE5-8788-F2CAE5BEBF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4EEA4F0-C01E-4AE8-AE4E-061273582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229F641-0D49-42B0-81FB-B8DEF80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3847088"/>
      </p:ext>
    </p:extLst>
  </p:cSld>
  <p:clrMapOvr>
    <a:masterClrMapping/>
  </p:clrMapOvr>
  <p:transition spd="slow" advClick="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E48603-E26B-498B-8DE4-BEEECA95F6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1A52814-2414-40C8-B0CF-B98EC3320CE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D0CCC-E08F-4FB4-B633-51E77B79A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9211871-CE72-4DFE-99B9-D4A83B81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B46CE8B-C1D5-4F8E-9DAF-5A094305B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52784943"/>
      </p:ext>
    </p:extLst>
  </p:cSld>
  <p:clrMapOvr>
    <a:masterClrMapping/>
  </p:clrMapOvr>
  <p:transition spd="slow" advClick="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75189"/>
      </p:ext>
    </p:extLst>
  </p:cSld>
  <p:clrMapOvr>
    <a:masterClrMapping/>
  </p:clrMapOvr>
  <p:transition spd="slow" advClick="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296098027"/>
      </p:ext>
    </p:extLst>
  </p:cSld>
  <p:clrMapOvr>
    <a:masterClrMapping/>
  </p:clrMapOvr>
  <p:transition spd="slow" advClick="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358878100"/>
      </p:ext>
    </p:extLst>
  </p:cSld>
  <p:clrMapOvr>
    <a:masterClrMapping/>
  </p:clrMapOvr>
  <p:transition spd="slow" advClick="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319326062"/>
      </p:ext>
    </p:extLst>
  </p:cSld>
  <p:clrMapOvr>
    <a:masterClrMapping/>
  </p:clrMapOvr>
  <p:transition spd="slow" advClick="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968256450"/>
      </p:ext>
    </p:extLst>
  </p:cSld>
  <p:clrMapOvr>
    <a:masterClrMapping/>
  </p:clrMapOvr>
  <p:transition spd="slow" advClick="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567562262"/>
      </p:ext>
    </p:extLst>
  </p:cSld>
  <p:clrMapOvr>
    <a:masterClrMapping/>
  </p:clrMapOvr>
  <p:transition spd="slow" advClick="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730064586"/>
      </p:ext>
    </p:extLst>
  </p:cSld>
  <p:clrMapOvr>
    <a:masterClrMapping/>
  </p:clrMapOvr>
  <p:transition spd="slow" advClick="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AB275-719D-41C8-B09C-0BAE7BB4F7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67D8CD-FA1A-42F1-A359-9D0A8BD8A0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11AEDA-567A-4BC2-B1A7-6EC578379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4B75A47-95B5-43C1-800E-023A71C83C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87478C-39BB-464C-B82F-8E32D28A1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4963527"/>
      </p:ext>
    </p:extLst>
  </p:cSld>
  <p:clrMapOvr>
    <a:masterClrMapping/>
  </p:clrMapOvr>
  <p:transition spd="slow" advClick="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612464371"/>
      </p:ext>
    </p:extLst>
  </p:cSld>
  <p:clrMapOvr>
    <a:masterClrMapping/>
  </p:clrMapOvr>
  <p:transition spd="slow" advClick="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226760132"/>
      </p:ext>
    </p:extLst>
  </p:cSld>
  <p:clrMapOvr>
    <a:masterClrMapping/>
  </p:clrMapOvr>
  <p:transition spd="slow" advClick="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065663978"/>
      </p:ext>
    </p:extLst>
  </p:cSld>
  <p:clrMapOvr>
    <a:masterClrMapping/>
  </p:clrMapOvr>
  <p:transition spd="slow" advClick="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856337207"/>
      </p:ext>
    </p:extLst>
  </p:cSld>
  <p:clrMapOvr>
    <a:masterClrMapping/>
  </p:clrMapOvr>
  <p:transition spd="slow" advClick="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140701363"/>
      </p:ext>
    </p:extLst>
  </p:cSld>
  <p:clrMapOvr>
    <a:masterClrMapping/>
  </p:clrMapOvr>
  <p:transition spd="slow" advClick="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A103D-4705-49B1-8AB1-52142B676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489AC4-16A5-44D4-8341-63F32535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AE8DD0-2575-426D-973D-BF35CA707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D7E5836-152A-4009-94C6-3F9A00F6E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52E4FD2-BBAE-4561-B1D4-B403F1F75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44910687"/>
      </p:ext>
    </p:extLst>
  </p:cSld>
  <p:clrMapOvr>
    <a:masterClrMapping/>
  </p:clrMapOvr>
  <p:transition spd="slow" advClick="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AB275-719D-41C8-B09C-0BAE7BB4F7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67D8CD-FA1A-42F1-A359-9D0A8BD8A0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11AEDA-567A-4BC2-B1A7-6EC578379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4B75A47-95B5-43C1-800E-023A71C83C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87478C-39BB-464C-B82F-8E32D28A1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78490571"/>
      </p:ext>
    </p:extLst>
  </p:cSld>
  <p:clrMapOvr>
    <a:masterClrMapping/>
  </p:clrMapOvr>
  <p:transition spd="slow" advClick="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C6BA2-5023-491C-9C8D-CDA50A6E2B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1987506-6AE9-441F-B1E4-FA06C5DF2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0FFA28-AC7B-484B-9BAB-0C91A2EC7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B85B689-F3CA-4B04-BFE3-9643C5106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51891C9-D461-4B58-8485-4CC2774E9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9735323"/>
      </p:ext>
    </p:extLst>
  </p:cSld>
  <p:clrMapOvr>
    <a:masterClrMapping/>
  </p:clrMapOvr>
  <p:transition spd="slow" advClick="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4B594-03DE-4460-B1CD-93D8BA080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725FF-DE88-4B20-A6AE-ED8471C6FB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7A1C345-DA4F-4E98-ABA8-C7FE59E042A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97597F4-9116-4377-9882-48C31D6B8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A4F1165-1448-41F6-9327-3DCA62CBB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E76AD68-6175-4D83-93AB-144DA5946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49374874"/>
      </p:ext>
    </p:extLst>
  </p:cSld>
  <p:clrMapOvr>
    <a:masterClrMapping/>
  </p:clrMapOvr>
  <p:transition spd="slow" advClick="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78E56-49B5-4232-883D-E33501C472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867475-479C-47B5-B6F2-CADC7CBD4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F10268D-0FDA-4E75-A7AE-F33B24FEAF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B20DA5-0C14-402F-BE06-99CE7B940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E33975C-8826-461A-BAAB-A82B7059E4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59AC10-7AEE-408E-A531-7FDF6C9BA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EA059E7-61D6-499E-988E-4C391B9A9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9612A80-278B-4B6B-970F-54D653B4E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49161772"/>
      </p:ext>
    </p:extLst>
  </p:cSld>
  <p:clrMapOvr>
    <a:masterClrMapping/>
  </p:clrMapOvr>
  <p:transition spd="slow" advClick="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C6BA2-5023-491C-9C8D-CDA50A6E2B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1987506-6AE9-441F-B1E4-FA06C5DF2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0FFA28-AC7B-484B-9BAB-0C91A2EC7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B85B689-F3CA-4B04-BFE3-9643C5106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51891C9-D461-4B58-8485-4CC2774E9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42919358"/>
      </p:ext>
    </p:extLst>
  </p:cSld>
  <p:clrMapOvr>
    <a:masterClrMapping/>
  </p:clrMapOvr>
  <p:transition spd="slow" advClick="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D0C35A-3F23-4EF1-A79D-F08CF482DD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BE9E6F-4FE3-4B3C-9571-14E0752DD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F89343F-23B2-401B-845D-A7CE09290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CED27417-D528-4D16-8D94-CC0A3BFCF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4687415"/>
      </p:ext>
    </p:extLst>
  </p:cSld>
  <p:clrMapOvr>
    <a:masterClrMapping/>
  </p:clrMapOvr>
  <p:transition spd="slow" advClick="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3527400673"/>
      </p:ext>
    </p:extLst>
  </p:cSld>
  <p:clrMapOvr>
    <a:masterClrMapping/>
  </p:clrMapOvr>
  <p:transition spd="slow" advClick="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2" name="图片 1">
            <a:extLst>
              <a:ext uri="{FF2B5EF4-FFF2-40B4-BE49-F238E27FC236}">
                <a16:creationId xmlns:a16="http://schemas.microsoft.com/office/drawing/2014/main" id="{89E2F6F4-FC65-4843-8421-1EF14272EC8E}"/>
              </a:ext>
            </a:extLst>
          </p:cNvPr>
          <p:cNvPicPr>
            <a:picLocks noChangeAspect="1"/>
          </p:cNvPicPr>
          <p:nvPr userDrawn="1"/>
        </p:nvPicPr>
        <p:blipFill rotWithShape="1">
          <a:blip r:embed="rId3"/>
          <a:srcRect l="20591" t="22225"/>
          <a:stretch/>
        </p:blipFill>
        <p:spPr>
          <a:xfrm>
            <a:off x="-1" y="0"/>
            <a:ext cx="2880517" cy="1621626"/>
          </a:xfrm>
          <a:prstGeom prst="rect">
            <a:avLst/>
          </a:prstGeom>
        </p:spPr>
      </p:pic>
      <p:pic>
        <p:nvPicPr>
          <p:cNvPr id="7" name="图片 6">
            <a:extLst>
              <a:ext uri="{FF2B5EF4-FFF2-40B4-BE49-F238E27FC236}">
                <a16:creationId xmlns:a16="http://schemas.microsoft.com/office/drawing/2014/main" id="{F3D34FA3-2214-4FEF-9576-9CC7F48C8B83}"/>
              </a:ext>
            </a:extLst>
          </p:cNvPr>
          <p:cNvPicPr>
            <a:picLocks noChangeAspect="1"/>
          </p:cNvPicPr>
          <p:nvPr userDrawn="1"/>
        </p:nvPicPr>
        <p:blipFill rotWithShape="1">
          <a:blip r:embed="rId3"/>
          <a:srcRect l="20591" t="22225"/>
          <a:stretch/>
        </p:blipFill>
        <p:spPr>
          <a:xfrm flipH="1">
            <a:off x="9311483" y="0"/>
            <a:ext cx="2880517" cy="1621626"/>
          </a:xfrm>
          <a:prstGeom prst="rect">
            <a:avLst/>
          </a:prstGeom>
        </p:spPr>
      </p:pic>
    </p:spTree>
    <p:extLst>
      <p:ext uri="{BB962C8B-B14F-4D97-AF65-F5344CB8AC3E}">
        <p14:creationId xmlns:p14="http://schemas.microsoft.com/office/powerpoint/2010/main" val="1863023721"/>
      </p:ext>
    </p:extLst>
  </p:cSld>
  <p:clrMapOvr>
    <a:masterClrMapping/>
  </p:clrMapOvr>
  <p:transition spd="slow" advClick="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D33E4-7C3E-4C60-88B2-6D1ABF81E3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7356D9-F087-4250-86CE-30B733224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F0F161-FB23-4DBE-84C5-D2CE7BFCC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3398C6-2926-4B8E-8AB9-190AD7B58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4796E19-FD3F-4ABF-8BCA-140A7E6A4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CB05A1A-8B00-4FB7-95A8-F126EF634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11901587"/>
      </p:ext>
    </p:extLst>
  </p:cSld>
  <p:clrMapOvr>
    <a:masterClrMapping/>
  </p:clrMapOvr>
  <p:transition spd="slow" advClick="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EAD36-65C6-4130-80D0-DC7FAD0681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C0DAF8-FEA7-46BF-9293-7ABAF4BD0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A475A8-81AB-42A0-8E33-A3672E00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E70DD9-0E88-4A38-A75F-34D567F3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4AB593A-31E6-4071-90DA-0D2994994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AA4710B-C6CD-460D-8270-7EFE04B71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780945"/>
      </p:ext>
    </p:extLst>
  </p:cSld>
  <p:clrMapOvr>
    <a:masterClrMapping/>
  </p:clrMapOvr>
  <p:transition spd="slow" advClick="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EA0A9-773A-4BB9-B77A-4AFE3DDFE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7CD9483-61D0-4857-8D0B-A39D409CE2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7D60AB-F651-4EE5-8788-F2CAE5BEBF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4EEA4F0-C01E-4AE8-AE4E-061273582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229F641-0D49-42B0-81FB-B8DEF80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7471103"/>
      </p:ext>
    </p:extLst>
  </p:cSld>
  <p:clrMapOvr>
    <a:masterClrMapping/>
  </p:clrMapOvr>
  <p:transition spd="slow" advClick="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E48603-E26B-498B-8DE4-BEEECA95F6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1A52814-2414-40C8-B0CF-B98EC3320CE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D0CCC-E08F-4FB4-B633-51E77B79A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9211871-CE72-4DFE-99B9-D4A83B81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B46CE8B-C1D5-4F8E-9DAF-5A094305B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6329184"/>
      </p:ext>
    </p:extLst>
  </p:cSld>
  <p:clrMapOvr>
    <a:masterClrMapping/>
  </p:clrMapOvr>
  <p:transition spd="slow" advClick="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16930"/>
      </p:ext>
    </p:extLst>
  </p:cSld>
  <p:clrMapOvr>
    <a:masterClrMapping/>
  </p:clrMapOvr>
  <p:transition spd="slow" advClick="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501344485"/>
      </p:ext>
    </p:extLst>
  </p:cSld>
  <p:clrMapOvr>
    <a:masterClrMapping/>
  </p:clrMapOvr>
  <p:transition spd="slow" advClick="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805885358"/>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4B594-03DE-4460-B1CD-93D8BA080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725FF-DE88-4B20-A6AE-ED8471C6FB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7A1C345-DA4F-4E98-ABA8-C7FE59E042A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97597F4-9116-4377-9882-48C31D6B8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A4F1165-1448-41F6-9327-3DCA62CBB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E76AD68-6175-4D83-93AB-144DA5946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39724690"/>
      </p:ext>
    </p:extLst>
  </p:cSld>
  <p:clrMapOvr>
    <a:masterClrMapping/>
  </p:clrMapOvr>
  <p:transition spd="slow" advClick="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797804947"/>
      </p:ext>
    </p:extLst>
  </p:cSld>
  <p:clrMapOvr>
    <a:masterClrMapping/>
  </p:clrMapOvr>
  <p:transition spd="slow" advClick="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73162442"/>
      </p:ext>
    </p:extLst>
  </p:cSld>
  <p:clrMapOvr>
    <a:masterClrMapping/>
  </p:clrMapOvr>
  <p:transition spd="slow" advClick="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491648185"/>
      </p:ext>
    </p:extLst>
  </p:cSld>
  <p:clrMapOvr>
    <a:masterClrMapping/>
  </p:clrMapOvr>
  <p:transition spd="slow" advClick="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938312732"/>
      </p:ext>
    </p:extLst>
  </p:cSld>
  <p:clrMapOvr>
    <a:masterClrMapping/>
  </p:clrMapOvr>
  <p:transition spd="slow" advClick="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28502297"/>
      </p:ext>
    </p:extLst>
  </p:cSld>
  <p:clrMapOvr>
    <a:masterClrMapping/>
  </p:clrMapOvr>
  <p:transition spd="slow" advClick="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367097937"/>
      </p:ext>
    </p:extLst>
  </p:cSld>
  <p:clrMapOvr>
    <a:masterClrMapping/>
  </p:clrMapOvr>
  <p:transition spd="slow" advClick="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527610560"/>
      </p:ext>
    </p:extLst>
  </p:cSld>
  <p:clrMapOvr>
    <a:masterClrMapping/>
  </p:clrMapOvr>
  <p:transition spd="slow" advClick="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34441628"/>
      </p:ext>
    </p:extLst>
  </p:cSld>
  <p:clrMapOvr>
    <a:masterClrMapping/>
  </p:clrMapOvr>
  <p:transition spd="slow" advClick="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295530228"/>
      </p:ext>
    </p:extLst>
  </p:cSld>
  <p:clrMapOvr>
    <a:masterClrMapping/>
  </p:clrMapOvr>
  <p:transition spd="slow" advClick="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087393102"/>
      </p:ext>
    </p:extLst>
  </p:cSld>
  <p:clrMapOvr>
    <a:masterClrMapping/>
  </p:clrMapOvr>
  <p:transition spd="slow" advClick="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78E56-49B5-4232-883D-E33501C472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867475-479C-47B5-B6F2-CADC7CBD4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F10268D-0FDA-4E75-A7AE-F33B24FEAF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B20DA5-0C14-402F-BE06-99CE7B940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E33975C-8826-461A-BAAB-A82B7059E4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59AC10-7AEE-408E-A531-7FDF6C9BA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EA059E7-61D6-499E-988E-4C391B9A9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9612A80-278B-4B6B-970F-54D653B4E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4917524"/>
      </p:ext>
    </p:extLst>
  </p:cSld>
  <p:clrMapOvr>
    <a:masterClrMapping/>
  </p:clrMapOvr>
  <p:transition spd="slow" advClick="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09410150"/>
      </p:ext>
    </p:extLst>
  </p:cSld>
  <p:clrMapOvr>
    <a:masterClrMapping/>
  </p:clrMapOvr>
  <p:transition spd="slow" advClick="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985976146"/>
      </p:ext>
    </p:extLst>
  </p:cSld>
  <p:clrMapOvr>
    <a:masterClrMapping/>
  </p:clrMapOvr>
  <p:transition spd="slow" advClick="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242826356"/>
      </p:ext>
    </p:extLst>
  </p:cSld>
  <p:clrMapOvr>
    <a:masterClrMapping/>
  </p:clrMapOvr>
  <p:transition spd="slow" advClick="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775484319"/>
      </p:ext>
    </p:extLst>
  </p:cSld>
  <p:clrMapOvr>
    <a:masterClrMapping/>
  </p:clrMapOvr>
  <p:transition spd="slow" advClick="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404682300"/>
      </p:ext>
    </p:extLst>
  </p:cSld>
  <p:clrMapOvr>
    <a:masterClrMapping/>
  </p:clrMapOvr>
  <p:transition spd="slow" advClick="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976405456"/>
      </p:ext>
    </p:extLst>
  </p:cSld>
  <p:clrMapOvr>
    <a:masterClrMapping/>
  </p:clrMapOvr>
  <p:transition spd="slow" advClick="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311445378"/>
      </p:ext>
    </p:extLst>
  </p:cSld>
  <p:clrMapOvr>
    <a:masterClrMapping/>
  </p:clrMapOvr>
  <p:transition spd="slow" advClick="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632474304"/>
      </p:ext>
    </p:extLst>
  </p:cSld>
  <p:clrMapOvr>
    <a:masterClrMapping/>
  </p:clrMapOvr>
  <p:transition spd="slow" advClick="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910659647"/>
      </p:ext>
    </p:extLst>
  </p:cSld>
  <p:clrMapOvr>
    <a:masterClrMapping/>
  </p:clrMapOvr>
  <p:transition spd="slow" advClick="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719623938"/>
      </p:ext>
    </p:extLst>
  </p:cSld>
  <p:clrMapOvr>
    <a:masterClrMapping/>
  </p:clrMapOvr>
  <p:transition spd="slow" advClick="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D0C35A-3F23-4EF1-A79D-F08CF482DD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BE9E6F-4FE3-4B3C-9571-14E0752DD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F89343F-23B2-401B-845D-A7CE09290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CED27417-D528-4D16-8D94-CC0A3BFCF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77910858"/>
      </p:ext>
    </p:extLst>
  </p:cSld>
  <p:clrMapOvr>
    <a:masterClrMapping/>
  </p:clrMapOvr>
  <p:transition spd="slow" advClick="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3634898470"/>
      </p:ext>
    </p:extLst>
  </p:cSld>
  <p:clrMapOvr>
    <a:masterClrMapping/>
  </p:clrMapOvr>
  <p:transition spd="slow" advClick="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2" name="图片 1">
            <a:extLst>
              <a:ext uri="{FF2B5EF4-FFF2-40B4-BE49-F238E27FC236}">
                <a16:creationId xmlns:a16="http://schemas.microsoft.com/office/drawing/2014/main" id="{89E2F6F4-FC65-4843-8421-1EF14272EC8E}"/>
              </a:ext>
            </a:extLst>
          </p:cNvPr>
          <p:cNvPicPr>
            <a:picLocks noChangeAspect="1"/>
          </p:cNvPicPr>
          <p:nvPr userDrawn="1"/>
        </p:nvPicPr>
        <p:blipFill rotWithShape="1">
          <a:blip r:embed="rId3"/>
          <a:srcRect l="20591" t="22225"/>
          <a:stretch/>
        </p:blipFill>
        <p:spPr>
          <a:xfrm>
            <a:off x="-1" y="0"/>
            <a:ext cx="2880517" cy="1621626"/>
          </a:xfrm>
          <a:prstGeom prst="rect">
            <a:avLst/>
          </a:prstGeom>
        </p:spPr>
      </p:pic>
      <p:pic>
        <p:nvPicPr>
          <p:cNvPr id="7" name="图片 6">
            <a:extLst>
              <a:ext uri="{FF2B5EF4-FFF2-40B4-BE49-F238E27FC236}">
                <a16:creationId xmlns:a16="http://schemas.microsoft.com/office/drawing/2014/main" id="{F3D34FA3-2214-4FEF-9576-9CC7F48C8B83}"/>
              </a:ext>
            </a:extLst>
          </p:cNvPr>
          <p:cNvPicPr>
            <a:picLocks noChangeAspect="1"/>
          </p:cNvPicPr>
          <p:nvPr userDrawn="1"/>
        </p:nvPicPr>
        <p:blipFill rotWithShape="1">
          <a:blip r:embed="rId3"/>
          <a:srcRect l="20591" t="22225"/>
          <a:stretch/>
        </p:blipFill>
        <p:spPr>
          <a:xfrm flipH="1">
            <a:off x="9311483" y="0"/>
            <a:ext cx="2880517" cy="1621626"/>
          </a:xfrm>
          <a:prstGeom prst="rect">
            <a:avLst/>
          </a:prstGeom>
        </p:spPr>
      </p:pic>
    </p:spTree>
    <p:extLst>
      <p:ext uri="{BB962C8B-B14F-4D97-AF65-F5344CB8AC3E}">
        <p14:creationId xmlns:p14="http://schemas.microsoft.com/office/powerpoint/2010/main" val="4183496341"/>
      </p:ext>
    </p:extLst>
  </p:cSld>
  <p:clrMapOvr>
    <a:masterClrMapping/>
  </p:clrMapOvr>
  <p:transition spd="slow" advClick="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D33E4-7C3E-4C60-88B2-6D1ABF81E3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7356D9-F087-4250-86CE-30B733224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F0F161-FB23-4DBE-84C5-D2CE7BFCC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3398C6-2926-4B8E-8AB9-190AD7B58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4796E19-FD3F-4ABF-8BCA-140A7E6A4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CB05A1A-8B00-4FB7-95A8-F126EF634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62134563"/>
      </p:ext>
    </p:extLst>
  </p:cSld>
  <p:clrMapOvr>
    <a:masterClrMapping/>
  </p:clrMapOvr>
  <p:transition spd="slow" advClick="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5.xml"/><Relationship Id="rId16" Type="http://schemas.openxmlformats.org/officeDocument/2006/relationships/tags" Target="../tags/tag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ags" Target="../tags/tag62.xml"/><Relationship Id="rId18" Type="http://schemas.openxmlformats.org/officeDocument/2006/relationships/tags" Target="../tags/tag67.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17" Type="http://schemas.openxmlformats.org/officeDocument/2006/relationships/tags" Target="../tags/tag66.xml"/><Relationship Id="rId2" Type="http://schemas.openxmlformats.org/officeDocument/2006/relationships/slideLayout" Target="../slideLayouts/slideLayout39.xml"/><Relationship Id="rId16" Type="http://schemas.openxmlformats.org/officeDocument/2006/relationships/tags" Target="../tags/tag65.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ags" Target="../tags/tag6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ags" Target="../tags/tag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ags" Target="../tags/tag123.xml"/><Relationship Id="rId18" Type="http://schemas.openxmlformats.org/officeDocument/2006/relationships/tags" Target="../tags/tag128.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17" Type="http://schemas.openxmlformats.org/officeDocument/2006/relationships/tags" Target="../tags/tag127.xml"/><Relationship Id="rId2" Type="http://schemas.openxmlformats.org/officeDocument/2006/relationships/slideLayout" Target="../slideLayouts/slideLayout50.xml"/><Relationship Id="rId16" Type="http://schemas.openxmlformats.org/officeDocument/2006/relationships/tags" Target="../tags/tag126.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ags" Target="../tags/tag12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ags" Target="../tags/tag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134B40-2CBA-4BB2-8841-7DA904F91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7E4EF85-5D22-4910-A00B-5C16D5AD3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9D18E2-AF5F-423A-A14F-0BE05997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E56CF69-C327-41B9-9273-739C76CC2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132E4B-33D7-4C19-8025-EA3CEE776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p:cNvSpPr txBox="1"/>
          <p:nvPr userDrawn="1"/>
        </p:nvSpPr>
        <p:spPr>
          <a:xfrm>
            <a:off x="131975" y="6538912"/>
            <a:ext cx="706225" cy="338554"/>
          </a:xfrm>
          <a:prstGeom prst="rect">
            <a:avLst/>
          </a:prstGeom>
          <a:noFill/>
        </p:spPr>
        <p:txBody>
          <a:bodyPr wrap="square" rtlCol="0">
            <a:spAutoFit/>
          </a:bodyPr>
          <a:lstStyle/>
          <a:p>
            <a:r>
              <a:rPr lang="en-US" sz="1600" dirty="0">
                <a:solidFill>
                  <a:schemeClr val="bg1">
                    <a:lumMod val="85000"/>
                  </a:schemeClr>
                </a:solidFill>
                <a:latin typeface="UTM Netmuc KT" panose="02040603050506020204" pitchFamily="18" charset="0"/>
              </a:rPr>
              <a:t>MNT</a:t>
            </a:r>
          </a:p>
        </p:txBody>
      </p:sp>
    </p:spTree>
    <p:extLst>
      <p:ext uri="{BB962C8B-B14F-4D97-AF65-F5344CB8AC3E}">
        <p14:creationId xmlns:p14="http://schemas.microsoft.com/office/powerpoint/2010/main" val="1782395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dashHorz">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字魂130号-快乐俏黑体"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字魂130号-快乐俏黑体"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字魂130号-快乐俏黑体"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panose="00000500000000000000" charset="-122"/>
              <a:cs typeface="+mn-cs"/>
            </a:endParaRPr>
          </a:p>
        </p:txBody>
      </p:sp>
      <p:sp>
        <p:nvSpPr>
          <p:cNvPr id="12" name="TextBox 11"/>
          <p:cNvSpPr txBox="1"/>
          <p:nvPr userDrawn="1"/>
        </p:nvSpPr>
        <p:spPr>
          <a:xfrm>
            <a:off x="131975" y="6538912"/>
            <a:ext cx="706225" cy="338554"/>
          </a:xfrm>
          <a:prstGeom prst="rect">
            <a:avLst/>
          </a:prstGeom>
          <a:noFill/>
        </p:spPr>
        <p:txBody>
          <a:bodyPr wrap="square" rtlCol="0">
            <a:spAutoFit/>
          </a:bodyPr>
          <a:lstStyle/>
          <a:p>
            <a:r>
              <a:rPr lang="en-US" sz="1600" dirty="0">
                <a:solidFill>
                  <a:schemeClr val="bg1">
                    <a:lumMod val="85000"/>
                  </a:schemeClr>
                </a:solidFill>
                <a:latin typeface="UTM Netmuc KT" panose="02040603050506020204" pitchFamily="18" charset="0"/>
              </a:rPr>
              <a:t>MNT</a:t>
            </a:r>
          </a:p>
        </p:txBody>
      </p:sp>
    </p:spTree>
    <p:extLst>
      <p:ext uri="{BB962C8B-B14F-4D97-AF65-F5344CB8AC3E}">
        <p14:creationId xmlns:p14="http://schemas.microsoft.com/office/powerpoint/2010/main" val="28410273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advClick="0">
    <p:random/>
  </p:transition>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字魂130号-快乐俏黑体" panose="0000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字魂130号-快乐俏黑体" panose="00000500000000000000"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134B40-2CBA-4BB2-8841-7DA904F91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7E4EF85-5D22-4910-A00B-5C16D5AD3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9D18E2-AF5F-423A-A14F-0BE05997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E56CF69-C327-41B9-9273-739C76CC2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132E4B-33D7-4C19-8025-EA3CEE776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11" name="TextBox 10"/>
          <p:cNvSpPr txBox="1"/>
          <p:nvPr userDrawn="1"/>
        </p:nvSpPr>
        <p:spPr>
          <a:xfrm>
            <a:off x="131975" y="6538912"/>
            <a:ext cx="706225" cy="338554"/>
          </a:xfrm>
          <a:prstGeom prst="rect">
            <a:avLst/>
          </a:prstGeom>
          <a:noFill/>
        </p:spPr>
        <p:txBody>
          <a:bodyPr wrap="square" rtlCol="0">
            <a:spAutoFit/>
          </a:bodyPr>
          <a:lstStyle/>
          <a:p>
            <a:r>
              <a:rPr lang="en-US" sz="1600" dirty="0">
                <a:solidFill>
                  <a:schemeClr val="bg1">
                    <a:lumMod val="85000"/>
                  </a:schemeClr>
                </a:solidFill>
                <a:latin typeface="UTM Netmuc KT" panose="02040603050506020204" pitchFamily="18" charset="0"/>
              </a:rPr>
              <a:t>MNT</a:t>
            </a:r>
          </a:p>
        </p:txBody>
      </p:sp>
    </p:spTree>
    <p:extLst>
      <p:ext uri="{BB962C8B-B14F-4D97-AF65-F5344CB8AC3E}">
        <p14:creationId xmlns:p14="http://schemas.microsoft.com/office/powerpoint/2010/main" val="23144996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slow" advClick="0">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dashHorz">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字魂130号-快乐俏黑体"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字魂130号-快乐俏黑体"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字魂130号-快乐俏黑体"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panose="00000500000000000000" charset="-122"/>
              <a:cs typeface="+mn-cs"/>
            </a:endParaRPr>
          </a:p>
        </p:txBody>
      </p:sp>
      <p:sp>
        <p:nvSpPr>
          <p:cNvPr id="12" name="TextBox 11"/>
          <p:cNvSpPr txBox="1"/>
          <p:nvPr userDrawn="1"/>
        </p:nvSpPr>
        <p:spPr>
          <a:xfrm>
            <a:off x="131975" y="6538912"/>
            <a:ext cx="706225" cy="338554"/>
          </a:xfrm>
          <a:prstGeom prst="rect">
            <a:avLst/>
          </a:prstGeom>
          <a:noFill/>
        </p:spPr>
        <p:txBody>
          <a:bodyPr wrap="square" rtlCol="0">
            <a:spAutoFit/>
          </a:bodyPr>
          <a:lstStyle/>
          <a:p>
            <a:r>
              <a:rPr lang="en-US" sz="1600" dirty="0">
                <a:solidFill>
                  <a:schemeClr val="bg1">
                    <a:lumMod val="85000"/>
                  </a:schemeClr>
                </a:solidFill>
                <a:latin typeface="UTM Netmuc KT" panose="02040603050506020204" pitchFamily="18" charset="0"/>
              </a:rPr>
              <a:t>MNT</a:t>
            </a:r>
          </a:p>
        </p:txBody>
      </p:sp>
    </p:spTree>
    <p:extLst>
      <p:ext uri="{BB962C8B-B14F-4D97-AF65-F5344CB8AC3E}">
        <p14:creationId xmlns:p14="http://schemas.microsoft.com/office/powerpoint/2010/main" val="307997004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slow" advClick="0">
    <p:random/>
  </p:transition>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字魂130号-快乐俏黑体" panose="0000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字魂130号-快乐俏黑体" panose="00000500000000000000"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dashHorz">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字魂130号-快乐俏黑体"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字魂130号-快乐俏黑体"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字魂130号-快乐俏黑体"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panose="00000500000000000000" charset="-122"/>
              <a:cs typeface="+mn-cs"/>
            </a:endParaRPr>
          </a:p>
        </p:txBody>
      </p:sp>
      <p:sp>
        <p:nvSpPr>
          <p:cNvPr id="12" name="TextBox 11"/>
          <p:cNvSpPr txBox="1"/>
          <p:nvPr userDrawn="1"/>
        </p:nvSpPr>
        <p:spPr>
          <a:xfrm>
            <a:off x="131975" y="6538912"/>
            <a:ext cx="706225" cy="338554"/>
          </a:xfrm>
          <a:prstGeom prst="rect">
            <a:avLst/>
          </a:prstGeom>
          <a:noFill/>
        </p:spPr>
        <p:txBody>
          <a:bodyPr wrap="square" rtlCol="0">
            <a:spAutoFit/>
          </a:bodyPr>
          <a:lstStyle/>
          <a:p>
            <a:r>
              <a:rPr lang="en-US" sz="1600" dirty="0">
                <a:solidFill>
                  <a:schemeClr val="bg1">
                    <a:lumMod val="85000"/>
                  </a:schemeClr>
                </a:solidFill>
                <a:latin typeface="UTM Netmuc KT" panose="02040603050506020204" pitchFamily="18" charset="0"/>
              </a:rPr>
              <a:t>MNT</a:t>
            </a:r>
          </a:p>
        </p:txBody>
      </p:sp>
    </p:spTree>
    <p:extLst>
      <p:ext uri="{BB962C8B-B14F-4D97-AF65-F5344CB8AC3E}">
        <p14:creationId xmlns:p14="http://schemas.microsoft.com/office/powerpoint/2010/main" val="186458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spd="slow" advClick="0">
    <p:random/>
  </p:transition>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字魂130号-快乐俏黑体" panose="0000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字魂130号-快乐俏黑体" panose="00000500000000000000"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8.xml"/><Relationship Id="rId1" Type="http://schemas.openxmlformats.org/officeDocument/2006/relationships/tags" Target="../tags/tag188.xml"/><Relationship Id="rId5" Type="http://schemas.microsoft.com/office/2007/relationships/hdphoto" Target="../media/hdphoto1.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3" Type="http://schemas.openxmlformats.org/officeDocument/2006/relationships/notesSlide" Target="../notesSlides/notesSlide9.xml"/><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tags" Target="../tags/tag189.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audio" Target="../media/audio3.wav"/><Relationship Id="rId15" Type="http://schemas.microsoft.com/office/2007/relationships/hdphoto" Target="../media/hdphoto6.wdp"/><Relationship Id="rId10" Type="http://schemas.openxmlformats.org/officeDocument/2006/relationships/image" Target="../media/image18.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notesSlide" Target="../notesSlides/notesSlide10.xml"/><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slideLayout" Target="../slideLayouts/slideLayout38.xml"/><Relationship Id="rId16" Type="http://schemas.microsoft.com/office/2007/relationships/hdphoto" Target="../media/hdphoto6.wdp"/><Relationship Id="rId1" Type="http://schemas.openxmlformats.org/officeDocument/2006/relationships/tags" Target="../tags/tag190.xml"/><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audio" Target="../media/audio3.wav"/><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7.png"/><Relationship Id="rId1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notesSlide" Target="../notesSlides/notesSlide11.xml"/><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slideLayout" Target="../slideLayouts/slideLayout38.xml"/><Relationship Id="rId16" Type="http://schemas.microsoft.com/office/2007/relationships/hdphoto" Target="../media/hdphoto6.wdp"/><Relationship Id="rId1" Type="http://schemas.openxmlformats.org/officeDocument/2006/relationships/tags" Target="../tags/tag191.xml"/><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audio" Target="../media/audio3.wav"/><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7.png"/><Relationship Id="rId1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3" Type="http://schemas.openxmlformats.org/officeDocument/2006/relationships/notesSlide" Target="../notesSlides/notesSlide12.xml"/><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tags" Target="../tags/tag192.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audio" Target="../media/audio3.wav"/><Relationship Id="rId15" Type="http://schemas.microsoft.com/office/2007/relationships/hdphoto" Target="../media/hdphoto6.wdp"/><Relationship Id="rId10" Type="http://schemas.openxmlformats.org/officeDocument/2006/relationships/image" Target="../media/image18.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notesSlide" Target="../notesSlides/notesSlide13.xml"/><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slideLayout" Target="../slideLayouts/slideLayout38.xml"/><Relationship Id="rId16" Type="http://schemas.microsoft.com/office/2007/relationships/hdphoto" Target="../media/hdphoto6.wdp"/><Relationship Id="rId1" Type="http://schemas.openxmlformats.org/officeDocument/2006/relationships/tags" Target="../tags/tag193.xml"/><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audio" Target="../media/audio3.wav"/><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7.png"/><Relationship Id="rId1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8.xml"/><Relationship Id="rId1" Type="http://schemas.openxmlformats.org/officeDocument/2006/relationships/tags" Target="../tags/tag194.xml"/><Relationship Id="rId5" Type="http://schemas.openxmlformats.org/officeDocument/2006/relationships/image" Target="../media/image14.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8.xml"/><Relationship Id="rId1" Type="http://schemas.openxmlformats.org/officeDocument/2006/relationships/tags" Target="../tags/tag195.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8.xml"/><Relationship Id="rId1" Type="http://schemas.openxmlformats.org/officeDocument/2006/relationships/tags" Target="../tags/tag19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9.xml"/><Relationship Id="rId1" Type="http://schemas.openxmlformats.org/officeDocument/2006/relationships/tags" Target="../tags/tag197.xml"/><Relationship Id="rId5" Type="http://schemas.openxmlformats.org/officeDocument/2006/relationships/image" Target="../media/image23.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98.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199.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18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xml"/><Relationship Id="rId1" Type="http://schemas.openxmlformats.org/officeDocument/2006/relationships/tags" Target="../tags/tag18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8.xml"/><Relationship Id="rId1" Type="http://schemas.openxmlformats.org/officeDocument/2006/relationships/tags" Target="../tags/tag186.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8.xml"/><Relationship Id="rId1" Type="http://schemas.openxmlformats.org/officeDocument/2006/relationships/tags" Target="../tags/tag187.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sp>
        <p:nvSpPr>
          <p:cNvPr id="2" name="TextBox 1"/>
          <p:cNvSpPr txBox="1"/>
          <p:nvPr/>
        </p:nvSpPr>
        <p:spPr>
          <a:xfrm>
            <a:off x="3007461" y="1657856"/>
            <a:ext cx="3710269" cy="3416320"/>
          </a:xfrm>
          <a:prstGeom prst="rect">
            <a:avLst/>
          </a:prstGeom>
          <a:noFill/>
        </p:spPr>
        <p:txBody>
          <a:bodyPr wrap="square" rtlCol="0">
            <a:spAutoFit/>
          </a:bodyPr>
          <a:lstStyle/>
          <a:p>
            <a:pPr algn="ctr"/>
            <a:r>
              <a:rPr lang="en-US" sz="7200" dirty="0">
                <a:ln w="28575">
                  <a:solidFill>
                    <a:schemeClr val="tx1">
                      <a:lumMod val="65000"/>
                      <a:lumOff val="35000"/>
                    </a:schemeClr>
                  </a:solidFill>
                </a:ln>
                <a:solidFill>
                  <a:srgbClr val="DF8873"/>
                </a:solidFill>
                <a:latin typeface="UTM Thanh Nhac TL" panose="02040603050506020204" pitchFamily="18" charset="0"/>
              </a:rPr>
              <a:t>1</a:t>
            </a:r>
          </a:p>
          <a:p>
            <a:pPr algn="ctr"/>
            <a:r>
              <a:rPr lang="en-US" sz="7200" dirty="0">
                <a:ln w="28575">
                  <a:solidFill>
                    <a:schemeClr val="tx1">
                      <a:lumMod val="65000"/>
                      <a:lumOff val="35000"/>
                    </a:schemeClr>
                  </a:solidFill>
                </a:ln>
                <a:solidFill>
                  <a:srgbClr val="DF8873"/>
                </a:solidFill>
                <a:latin typeface="UTM Thanh Nhac TL" panose="02040603050506020204" pitchFamily="18" charset="0"/>
              </a:rPr>
              <a:t>KHỞI ĐỘNG</a:t>
            </a:r>
          </a:p>
        </p:txBody>
      </p:sp>
    </p:spTree>
    <p:extLst>
      <p:ext uri="{BB962C8B-B14F-4D97-AF65-F5344CB8AC3E}">
        <p14:creationId xmlns:p14="http://schemas.microsoft.com/office/powerpoint/2010/main" val="381184273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5121364" y="-418995"/>
            <a:ext cx="5928153" cy="5928153"/>
          </a:xfrm>
          <a:prstGeom prst="rect">
            <a:avLst/>
          </a:prstGeom>
        </p:spPr>
      </p:pic>
      <p:sp>
        <p:nvSpPr>
          <p:cNvPr id="23" name="矩形 21"/>
          <p:cNvSpPr/>
          <p:nvPr/>
        </p:nvSpPr>
        <p:spPr>
          <a:xfrm>
            <a:off x="193533" y="240248"/>
            <a:ext cx="5608395" cy="4339650"/>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13800" dirty="0">
                <a:ln>
                  <a:solidFill>
                    <a:srgbClr val="312114"/>
                  </a:solidFill>
                </a:ln>
                <a:solidFill>
                  <a:schemeClr val="accent1">
                    <a:lumMod val="75000"/>
                  </a:schemeClr>
                </a:solidFill>
                <a:latin typeface="UVF You Make Me Smile" panose="02000603000000000000" pitchFamily="2" charset="0"/>
                <a:ea typeface="UVF You Make Me Smile" panose="02000603000000000000" pitchFamily="2" charset="0"/>
                <a:sym typeface="+mn-ea"/>
              </a:rPr>
              <a:t>C</a:t>
            </a:r>
            <a:r>
              <a:rPr kumimoji="0" lang="en-US" altLang="zh-CN" sz="13800" b="0" i="0" u="none" strike="noStrike" kern="1200" cap="none" spc="0" normalizeH="0" baseline="0" noProof="0" dirty="0" err="1">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hú</a:t>
            </a:r>
            <a:r>
              <a:rPr kumimoji="0" lang="en-US" altLang="zh-CN" sz="13800" b="0" i="0" u="none" strike="noStrike" kern="1200" cap="none" spc="0" normalizeH="0" noProof="0" dirty="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 </a:t>
            </a:r>
            <a:r>
              <a:rPr kumimoji="0" lang="en-US" altLang="zh-CN" sz="13800" b="0" i="0" u="none" strike="noStrike" kern="1200" cap="none" spc="0" normalizeH="0" noProof="0" dirty="0" err="1">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Bồ</a:t>
            </a:r>
            <a:r>
              <a:rPr kumimoji="0" lang="en-US" altLang="zh-CN" sz="13800" b="0" i="0" u="none" strike="noStrike" kern="1200" cap="none" spc="0" normalizeH="0" noProof="0" dirty="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 </a:t>
            </a:r>
            <a:r>
              <a:rPr kumimoji="0" lang="en-US" altLang="zh-CN" sz="13800" b="0" i="0" u="none" strike="noStrike" kern="1200" cap="none" spc="0" normalizeH="0" noProof="0" dirty="0" err="1">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câu</a:t>
            </a:r>
            <a:r>
              <a:rPr kumimoji="0" lang="en-US" altLang="zh-CN" sz="13800" b="0" i="0" u="none" strike="noStrike" kern="1200" cap="none" spc="0" normalizeH="0" noProof="0" dirty="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 </a:t>
            </a:r>
          </a:p>
          <a:p>
            <a:pPr marL="0" marR="0" lvl="0" indent="0" algn="ctr" defTabSz="914400" rtl="0" eaLnBrk="1" fontAlgn="auto" latinLnBrk="0" hangingPunct="1">
              <a:spcBef>
                <a:spcPts val="0"/>
              </a:spcBef>
              <a:spcAft>
                <a:spcPts val="0"/>
              </a:spcAft>
              <a:buClrTx/>
              <a:buSzTx/>
              <a:buFontTx/>
              <a:buNone/>
              <a:tabLst/>
              <a:defRPr/>
            </a:pPr>
            <a:r>
              <a:rPr kumimoji="0" lang="en-US" altLang="zh-CN" sz="13800" b="0" i="0" u="none" strike="noStrike" kern="1200" cap="none" spc="0" normalizeH="0" noProof="0" dirty="0" err="1">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đưa</a:t>
            </a:r>
            <a:r>
              <a:rPr kumimoji="0" lang="en-US" altLang="zh-CN" sz="13800" b="0" i="0" u="none" strike="noStrike" kern="1200" cap="none" spc="0" normalizeH="0" noProof="0" dirty="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 </a:t>
            </a:r>
            <a:r>
              <a:rPr kumimoji="0" lang="en-US" altLang="zh-CN" sz="13800" b="0" i="0" u="none" strike="noStrike" kern="1200" cap="none" spc="0" normalizeH="0" noProof="0" dirty="0" err="1">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thư</a:t>
            </a:r>
            <a:endParaRPr kumimoji="0" lang="zh-CN" altLang="zh-CN" sz="13800" b="0" i="0" u="none" strike="noStrike" kern="1200" cap="none" spc="0" normalizeH="0" baseline="0" noProof="0" dirty="0">
              <a:ln>
                <a:solidFill>
                  <a:srgbClr val="312114"/>
                </a:solidFill>
              </a:ln>
              <a:solidFill>
                <a:schemeClr val="accent1">
                  <a:lumMod val="75000"/>
                </a:schemeClr>
              </a:solidFill>
              <a:effectLst/>
              <a:uLnTx/>
              <a:uFillTx/>
              <a:latin typeface="UVF You Make Me Smile" panose="02000603000000000000" pitchFamily="2" charset="0"/>
              <a:ea typeface="字魂131号-酷乐潮玩体" panose="00000500000000000000" pitchFamily="2" charset="-122"/>
              <a:sym typeface="+mn-ea"/>
            </a:endParaRPr>
          </a:p>
        </p:txBody>
      </p:sp>
      <p:sp>
        <p:nvSpPr>
          <p:cNvPr id="24" name="Text Box 5"/>
          <p:cNvSpPr txBox="1">
            <a:spLocks noChangeArrowheads="1"/>
          </p:cNvSpPr>
          <p:nvPr/>
        </p:nvSpPr>
        <p:spPr bwMode="auto">
          <a:xfrm>
            <a:off x="760700" y="5650622"/>
            <a:ext cx="11080780" cy="646331"/>
          </a:xfrm>
          <a:prstGeom prst="rect">
            <a:avLst/>
          </a:prstGeom>
          <a:solidFill>
            <a:schemeClr val="accent1">
              <a:lumMod val="20000"/>
              <a:lumOff val="80000"/>
            </a:schemeClr>
          </a:solidFill>
          <a:ln>
            <a:solidFill>
              <a:schemeClr val="tx1"/>
            </a:solidFill>
            <a:prstDash val="dashDot"/>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r>
              <a:rPr lang="en-US" altLang="en-US" sz="3600" i="1" dirty="0" err="1">
                <a:latin typeface="Cambria" panose="02040503050406030204" pitchFamily="18" charset="0"/>
                <a:ea typeface="Cambria" panose="02040503050406030204" pitchFamily="18" charset="0"/>
                <a:cs typeface="Arial" panose="020B0604020202020204" pitchFamily="34" charset="0"/>
              </a:rPr>
              <a:t>Hãy</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giúp</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chú</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bồ</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câu</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lựa</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chọn</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hòm</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thư</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thích</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hợp</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em</a:t>
            </a:r>
            <a:r>
              <a:rPr lang="en-US" altLang="en-US" sz="3600" i="1" dirty="0">
                <a:latin typeface="Cambria" panose="02040503050406030204" pitchFamily="18" charset="0"/>
                <a:ea typeface="Cambria" panose="02040503050406030204" pitchFamily="18" charset="0"/>
                <a:cs typeface="Arial" panose="020B0604020202020204" pitchFamily="34" charset="0"/>
              </a:rPr>
              <a:t> </a:t>
            </a:r>
            <a:r>
              <a:rPr lang="en-US" altLang="en-US" sz="3600" i="1" dirty="0" err="1">
                <a:latin typeface="Cambria" panose="02040503050406030204" pitchFamily="18" charset="0"/>
                <a:ea typeface="Cambria" panose="02040503050406030204" pitchFamily="18" charset="0"/>
                <a:cs typeface="Arial" panose="020B0604020202020204" pitchFamily="34" charset="0"/>
              </a:rPr>
              <a:t>nhé</a:t>
            </a:r>
            <a:r>
              <a:rPr lang="en-US" altLang="en-US" sz="3600" i="1" dirty="0">
                <a:latin typeface="Cambria" panose="02040503050406030204" pitchFamily="18" charset="0"/>
                <a:ea typeface="Cambria" panose="02040503050406030204" pitchFamily="18" charset="0"/>
                <a:cs typeface="Arial" panose="020B0604020202020204" pitchFamily="34" charset="0"/>
              </a:rPr>
              <a:t>!</a:t>
            </a:r>
          </a:p>
        </p:txBody>
      </p:sp>
      <p:sp>
        <p:nvSpPr>
          <p:cNvPr id="3" name="Rounded Rectangle 2"/>
          <p:cNvSpPr/>
          <p:nvPr/>
        </p:nvSpPr>
        <p:spPr>
          <a:xfrm>
            <a:off x="2365271" y="4657704"/>
            <a:ext cx="1539240" cy="59436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DF8873"/>
                </a:solidFill>
                <a:latin typeface="#9Slide03 AmpleSoft" panose="02000000000000000000" pitchFamily="2" charset="0"/>
              </a:rPr>
              <a:t>PLAY</a:t>
            </a:r>
          </a:p>
        </p:txBody>
      </p:sp>
    </p:spTree>
    <p:custDataLst>
      <p:tags r:id="rId1"/>
    </p:custDataLst>
    <p:extLst>
      <p:ext uri="{BB962C8B-B14F-4D97-AF65-F5344CB8AC3E}">
        <p14:creationId xmlns:p14="http://schemas.microsoft.com/office/powerpoint/2010/main" val="143962339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23" grpId="2"/>
      <p:bldP spid="24"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10126490" y="521235"/>
            <a:ext cx="2065510" cy="2065510"/>
          </a:xfrm>
          <a:prstGeom prst="rect">
            <a:avLst/>
          </a:prstGeom>
        </p:spPr>
      </p:pic>
      <p:sp>
        <p:nvSpPr>
          <p:cNvPr id="6" name="Text Box 5"/>
          <p:cNvSpPr txBox="1">
            <a:spLocks noChangeArrowheads="1"/>
          </p:cNvSpPr>
          <p:nvPr/>
        </p:nvSpPr>
        <p:spPr bwMode="auto">
          <a:xfrm>
            <a:off x="1574347" y="832419"/>
            <a:ext cx="8462462" cy="1754326"/>
          </a:xfrm>
          <a:prstGeom prst="rect">
            <a:avLst/>
          </a:prstGeom>
          <a:solidFill>
            <a:srgbClr val="92D050"/>
          </a:solidFill>
          <a:ln w="28575">
            <a:solidFill>
              <a:schemeClr val="tx1"/>
            </a:solidFill>
            <a:prstDash val="dashDot"/>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r>
              <a:rPr lang="en-US" altLang="en-US" sz="5400" dirty="0">
                <a:latin typeface="Cambria" panose="02040503050406030204" pitchFamily="18" charset="0"/>
                <a:ea typeface="Cambria" panose="02040503050406030204" pitchFamily="18" charset="0"/>
                <a:cs typeface="Arial" panose="020B0604020202020204" pitchFamily="34" charset="0"/>
              </a:rPr>
              <a:t>a. An </a:t>
            </a:r>
            <a:r>
              <a:rPr lang="en-US" altLang="en-US" sz="5400" dirty="0" err="1">
                <a:latin typeface="Cambria" panose="02040503050406030204" pitchFamily="18" charset="0"/>
                <a:ea typeface="Cambria" panose="02040503050406030204" pitchFamily="18" charset="0"/>
                <a:cs typeface="Arial" panose="020B0604020202020204" pitchFamily="34" charset="0"/>
              </a:rPr>
              <a:t>và</a:t>
            </a:r>
            <a:r>
              <a:rPr lang="en-US" altLang="en-US" sz="5400" dirty="0">
                <a:latin typeface="Cambria" panose="02040503050406030204" pitchFamily="18" charset="0"/>
                <a:ea typeface="Cambria" panose="02040503050406030204" pitchFamily="18" charset="0"/>
                <a:cs typeface="Arial" panose="020B0604020202020204" pitchFamily="34" charset="0"/>
              </a:rPr>
              <a:t> Minh </a:t>
            </a:r>
            <a:r>
              <a:rPr lang="en-US" altLang="en-US" sz="5400" dirty="0" err="1">
                <a:latin typeface="Cambria" panose="02040503050406030204" pitchFamily="18" charset="0"/>
                <a:ea typeface="Cambria" panose="02040503050406030204" pitchFamily="18" charset="0"/>
                <a:cs typeface="Arial" panose="020B0604020202020204" pitchFamily="34" charset="0"/>
              </a:rPr>
              <a:t>đang</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nói</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chuyện</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điện</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thoại</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với</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nhau</a:t>
            </a:r>
            <a:r>
              <a:rPr lang="en-US" altLang="en-US" sz="5400" dirty="0">
                <a:latin typeface="Cambria" panose="02040503050406030204" pitchFamily="18" charset="0"/>
                <a:ea typeface="Cambria" panose="02040503050406030204" pitchFamily="18" charset="0"/>
                <a:cs typeface="Arial" panose="020B0604020202020204" pitchFamily="34" charset="0"/>
              </a:rPr>
              <a:t>.</a:t>
            </a:r>
          </a:p>
        </p:txBody>
      </p:sp>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798" b="70018" l="65382" r="96146"/>
                    </a14:imgEffect>
                  </a14:imgLayer>
                </a14:imgProps>
              </a:ext>
              <a:ext uri="{28A0092B-C50C-407E-A947-70E740481C1C}">
                <a14:useLocalDpi xmlns:a14="http://schemas.microsoft.com/office/drawing/2010/main" val="0"/>
              </a:ext>
            </a:extLst>
          </a:blip>
          <a:srcRect l="61570" t="33334" b="31556"/>
          <a:stretch/>
        </p:blipFill>
        <p:spPr>
          <a:xfrm>
            <a:off x="5805578" y="2956560"/>
            <a:ext cx="2277899" cy="2407920"/>
          </a:xfrm>
          <a:prstGeom prst="rect">
            <a:avLst/>
          </a:prstGeom>
        </p:spPr>
      </p:pic>
      <p:sp>
        <p:nvSpPr>
          <p:cNvPr id="9" name="Rounded Rectangle 8"/>
          <p:cNvSpPr/>
          <p:nvPr/>
        </p:nvSpPr>
        <p:spPr>
          <a:xfrm>
            <a:off x="1867934" y="4282440"/>
            <a:ext cx="3507632" cy="895479"/>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CÂU HỎI</a:t>
            </a:r>
          </a:p>
        </p:txBody>
      </p:sp>
      <p:sp>
        <p:nvSpPr>
          <p:cNvPr id="10" name="Rounded Rectangle 9"/>
          <p:cNvSpPr/>
          <p:nvPr/>
        </p:nvSpPr>
        <p:spPr>
          <a:xfrm>
            <a:off x="7476762" y="4282440"/>
            <a:ext cx="3088911" cy="895479"/>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CÂU KỂ</a:t>
            </a:r>
          </a:p>
        </p:txBody>
      </p:sp>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241" b="31678" l="35879" r="60757"/>
                    </a14:imgEffect>
                  </a14:imgLayer>
                </a14:imgProps>
              </a:ext>
              <a:ext uri="{28A0092B-C50C-407E-A947-70E740481C1C}">
                <a14:useLocalDpi xmlns:a14="http://schemas.microsoft.com/office/drawing/2010/main" val="0"/>
              </a:ext>
            </a:extLst>
          </a:blip>
          <a:srcRect l="32774" t="3334" r="36116" b="65111"/>
          <a:stretch/>
        </p:blipFill>
        <p:spPr>
          <a:xfrm>
            <a:off x="559618" y="3076878"/>
            <a:ext cx="2045122" cy="2573744"/>
          </a:xfrm>
          <a:prstGeom prst="rect">
            <a:avLst/>
          </a:prstGeom>
        </p:spPr>
      </p:pic>
      <p:pic>
        <p:nvPicPr>
          <p:cNvPr id="5" name="Picture 4"/>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473" b="28655" l="73541" r="99618"/>
                    </a14:imgEffect>
                  </a14:imgLayer>
                </a14:imgProps>
              </a:ext>
              <a:ext uri="{28A0092B-C50C-407E-A947-70E740481C1C}">
                <a14:useLocalDpi xmlns:a14="http://schemas.microsoft.com/office/drawing/2010/main" val="0"/>
              </a:ext>
            </a:extLst>
          </a:blip>
          <a:srcRect l="72604" b="74007"/>
          <a:stretch/>
        </p:blipFill>
        <p:spPr>
          <a:xfrm rot="20809415">
            <a:off x="-41093" y="1399499"/>
            <a:ext cx="2087220" cy="1485076"/>
          </a:xfrm>
          <a:prstGeom prst="rect">
            <a:avLst/>
          </a:prstGeom>
        </p:spPr>
      </p:pic>
      <p:pic>
        <p:nvPicPr>
          <p:cNvPr id="1026" name="Picture 2" descr="Premium Vector | Red cross symbol flat no sign wrong choic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19062" y="4069672"/>
            <a:ext cx="1214739" cy="1266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9377827"/>
      </p:ext>
    </p:extLst>
  </p:cSld>
  <p:clrMapOvr>
    <a:masterClrMapping/>
  </p:clrMapOvr>
  <p:transition spd="slow" advClick="0">
    <p:random/>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par>
                          <p:cTn id="10" fill="hold">
                            <p:stCondLst>
                              <p:cond delay="500"/>
                            </p:stCondLst>
                            <p:childTnLst>
                              <p:par>
                                <p:cTn id="11" presetID="49" presetClass="path" presetSubtype="0" accel="50000" decel="50000" fill="hold" nodeType="afterEffect">
                                  <p:stCondLst>
                                    <p:cond delay="0"/>
                                  </p:stCondLst>
                                  <p:childTnLst>
                                    <p:animMotion origin="layout" path="M -1.45833E-6 1.48148E-6 L 0.47409 0.21157 " pathEditMode="relative" rAng="0" ptsTypes="AA">
                                      <p:cBhvr>
                                        <p:cTn id="12" dur="2000" fill="hold"/>
                                        <p:tgtEl>
                                          <p:spTgt spid="5"/>
                                        </p:tgtEl>
                                        <p:attrNameLst>
                                          <p:attrName>ppt_x</p:attrName>
                                          <p:attrName>ppt_y</p:attrName>
                                        </p:attrNameLst>
                                      </p:cBhvr>
                                      <p:rCtr x="23698" y="10579"/>
                                    </p:animMotion>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subTnLst>
                                    <p:audio>
                                      <p:cMediaNode>
                                        <p:cTn display="0" masterRel="sameClick">
                                          <p:stCondLst>
                                            <p:cond evt="begin" delay="0">
                                              <p:tn val="20"/>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10126490" y="521235"/>
            <a:ext cx="2065510" cy="2065510"/>
          </a:xfrm>
          <a:prstGeom prst="rect">
            <a:avLst/>
          </a:prstGeom>
        </p:spPr>
      </p:pic>
      <p:sp>
        <p:nvSpPr>
          <p:cNvPr id="6" name="Text Box 5"/>
          <p:cNvSpPr txBox="1">
            <a:spLocks noChangeArrowheads="1"/>
          </p:cNvSpPr>
          <p:nvPr/>
        </p:nvSpPr>
        <p:spPr bwMode="auto">
          <a:xfrm>
            <a:off x="1574347" y="832419"/>
            <a:ext cx="8462462" cy="1754326"/>
          </a:xfrm>
          <a:prstGeom prst="rect">
            <a:avLst/>
          </a:prstGeom>
          <a:solidFill>
            <a:srgbClr val="92D050"/>
          </a:solidFill>
          <a:ln w="28575">
            <a:solidFill>
              <a:schemeClr val="tx1"/>
            </a:solidFill>
            <a:prstDash val="dashDot"/>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5400" dirty="0">
                <a:latin typeface="Cambria" panose="02040503050406030204" pitchFamily="18" charset="0"/>
                <a:ea typeface="Cambria" panose="02040503050406030204" pitchFamily="18" charset="0"/>
                <a:cs typeface="Arial" panose="020B0604020202020204" pitchFamily="34" charset="0"/>
              </a:rPr>
              <a:t>b. Ai </a:t>
            </a:r>
            <a:r>
              <a:rPr lang="en-US" altLang="en-US" sz="5400" dirty="0" err="1">
                <a:latin typeface="Cambria" panose="02040503050406030204" pitchFamily="18" charset="0"/>
                <a:ea typeface="Cambria" panose="02040503050406030204" pitchFamily="18" charset="0"/>
                <a:cs typeface="Arial" panose="020B0604020202020204" pitchFamily="34" charset="0"/>
              </a:rPr>
              <a:t>là</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người</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đầu</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tiên</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phát</a:t>
            </a:r>
            <a:r>
              <a:rPr lang="en-US" altLang="en-US" sz="5400" dirty="0">
                <a:latin typeface="Cambria" panose="02040503050406030204" pitchFamily="18" charset="0"/>
                <a:ea typeface="Cambria" panose="02040503050406030204" pitchFamily="18" charset="0"/>
                <a:cs typeface="Arial" panose="020B0604020202020204" pitchFamily="34" charset="0"/>
              </a:rPr>
              <a:t> minh </a:t>
            </a:r>
            <a:r>
              <a:rPr lang="en-US" altLang="en-US" sz="5400" dirty="0" err="1">
                <a:latin typeface="Cambria" panose="02040503050406030204" pitchFamily="18" charset="0"/>
                <a:ea typeface="Cambria" panose="02040503050406030204" pitchFamily="18" charset="0"/>
                <a:cs typeface="Arial" panose="020B0604020202020204" pitchFamily="34" charset="0"/>
              </a:rPr>
              <a:t>ra</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điện</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thoại</a:t>
            </a:r>
            <a:r>
              <a:rPr lang="en-US" altLang="en-US" sz="5400" dirty="0">
                <a:latin typeface="Cambria" panose="02040503050406030204" pitchFamily="18" charset="0"/>
                <a:ea typeface="Cambria" panose="02040503050406030204" pitchFamily="18" charset="0"/>
                <a:cs typeface="Arial" panose="020B0604020202020204" pitchFamily="34" charset="0"/>
              </a:rPr>
              <a:t>?</a:t>
            </a:r>
          </a:p>
        </p:txBody>
      </p:sp>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3798" b="70018" l="65382" r="96146"/>
                    </a14:imgEffect>
                  </a14:imgLayer>
                </a14:imgProps>
              </a:ext>
              <a:ext uri="{28A0092B-C50C-407E-A947-70E740481C1C}">
                <a14:useLocalDpi xmlns:a14="http://schemas.microsoft.com/office/drawing/2010/main" val="0"/>
              </a:ext>
            </a:extLst>
          </a:blip>
          <a:srcRect l="61570" t="33334" b="31556"/>
          <a:stretch/>
        </p:blipFill>
        <p:spPr>
          <a:xfrm>
            <a:off x="5805578" y="2956560"/>
            <a:ext cx="2277899" cy="2407920"/>
          </a:xfrm>
          <a:prstGeom prst="rect">
            <a:avLst/>
          </a:prstGeom>
        </p:spPr>
      </p:pic>
      <p:sp>
        <p:nvSpPr>
          <p:cNvPr id="9" name="Rounded Rectangle 8"/>
          <p:cNvSpPr/>
          <p:nvPr/>
        </p:nvSpPr>
        <p:spPr>
          <a:xfrm>
            <a:off x="1867934" y="4282440"/>
            <a:ext cx="3507632" cy="895479"/>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CÂU HỎI</a:t>
            </a:r>
          </a:p>
        </p:txBody>
      </p:sp>
      <p:sp>
        <p:nvSpPr>
          <p:cNvPr id="10" name="Rounded Rectangle 9"/>
          <p:cNvSpPr/>
          <p:nvPr/>
        </p:nvSpPr>
        <p:spPr>
          <a:xfrm>
            <a:off x="7476762" y="4282440"/>
            <a:ext cx="3088911" cy="895479"/>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CÂU KỂ</a:t>
            </a:r>
          </a:p>
        </p:txBody>
      </p:sp>
      <p:pic>
        <p:nvPicPr>
          <p:cNvPr id="4" name="Picture 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241" b="31678" l="35879" r="60757"/>
                    </a14:imgEffect>
                  </a14:imgLayer>
                </a14:imgProps>
              </a:ext>
              <a:ext uri="{28A0092B-C50C-407E-A947-70E740481C1C}">
                <a14:useLocalDpi xmlns:a14="http://schemas.microsoft.com/office/drawing/2010/main" val="0"/>
              </a:ext>
            </a:extLst>
          </a:blip>
          <a:srcRect l="32774" t="3334" r="36116" b="65111"/>
          <a:stretch/>
        </p:blipFill>
        <p:spPr>
          <a:xfrm>
            <a:off x="559618" y="3076878"/>
            <a:ext cx="2045122" cy="2573744"/>
          </a:xfrm>
          <a:prstGeom prst="rect">
            <a:avLst/>
          </a:prstGeom>
        </p:spPr>
      </p:pic>
      <p:pic>
        <p:nvPicPr>
          <p:cNvPr id="5" name="Picture 4"/>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473" b="28655" l="73541" r="99618"/>
                    </a14:imgEffect>
                  </a14:imgLayer>
                </a14:imgProps>
              </a:ext>
              <a:ext uri="{28A0092B-C50C-407E-A947-70E740481C1C}">
                <a14:useLocalDpi xmlns:a14="http://schemas.microsoft.com/office/drawing/2010/main" val="0"/>
              </a:ext>
            </a:extLst>
          </a:blip>
          <a:srcRect l="72604" b="74007"/>
          <a:stretch/>
        </p:blipFill>
        <p:spPr>
          <a:xfrm rot="20809415">
            <a:off x="-41093" y="1399499"/>
            <a:ext cx="2087220" cy="1485076"/>
          </a:xfrm>
          <a:prstGeom prst="rect">
            <a:avLst/>
          </a:prstGeom>
        </p:spPr>
      </p:pic>
      <p:pic>
        <p:nvPicPr>
          <p:cNvPr id="1026" name="Picture 2" descr="Premium Vector | Red cross symbol flat no sign wrong choic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6490" y="4096842"/>
            <a:ext cx="1214739" cy="1266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11869958"/>
      </p:ext>
    </p:extLst>
  </p:cSld>
  <p:clrMapOvr>
    <a:masterClrMapping/>
  </p:clrMapOvr>
  <p:transition spd="slow" advClick="0">
    <p:random/>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49" presetClass="path" presetSubtype="0" accel="50000" decel="50000" fill="hold" nodeType="afterEffect">
                                  <p:stCondLst>
                                    <p:cond delay="0"/>
                                  </p:stCondLst>
                                  <p:childTnLst>
                                    <p:animMotion origin="layout" path="M -1.45833E-6 1.48148E-6 L 0.0711 0.24074 " pathEditMode="relative" rAng="0" ptsTypes="AA">
                                      <p:cBhvr>
                                        <p:cTn id="19" dur="2000" fill="hold"/>
                                        <p:tgtEl>
                                          <p:spTgt spid="5"/>
                                        </p:tgtEl>
                                        <p:attrNameLst>
                                          <p:attrName>ppt_x</p:attrName>
                                          <p:attrName>ppt_y</p:attrName>
                                        </p:attrNameLst>
                                      </p:cBhvr>
                                      <p:rCtr x="3555" y="12037"/>
                                    </p:animMotion>
                                  </p:childTnLst>
                                  <p:subTnLst>
                                    <p:audio>
                                      <p:cMediaNode>
                                        <p:cTn display="0" masterRel="sameClick">
                                          <p:stCondLst>
                                            <p:cond evt="begin" delay="0">
                                              <p:tn val="18"/>
                                            </p:cond>
                                          </p:stCondLst>
                                          <p:endCondLst>
                                            <p:cond evt="onStopAudio" delay="0">
                                              <p:tgtEl>
                                                <p:sldTgt/>
                                              </p:tgtEl>
                                            </p:cond>
                                          </p:endCondLst>
                                        </p:cTn>
                                        <p:tgtEl>
                                          <p:sndTgt r:embed="rId6" name="laser.wav"/>
                                        </p:tgtEl>
                                      </p:cMediaNode>
                                    </p:audio>
                                  </p:sub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6" name="laser.wav"/>
                                        </p:tgtEl>
                                      </p:cMediaNode>
                                    </p:audio>
                                  </p:sub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10126490" y="521235"/>
            <a:ext cx="2065510" cy="2065510"/>
          </a:xfrm>
          <a:prstGeom prst="rect">
            <a:avLst/>
          </a:prstGeom>
        </p:spPr>
      </p:pic>
      <p:sp>
        <p:nvSpPr>
          <p:cNvPr id="6" name="Text Box 5"/>
          <p:cNvSpPr txBox="1">
            <a:spLocks noChangeArrowheads="1"/>
          </p:cNvSpPr>
          <p:nvPr/>
        </p:nvSpPr>
        <p:spPr bwMode="auto">
          <a:xfrm>
            <a:off x="1574347" y="521235"/>
            <a:ext cx="8462462" cy="2585323"/>
          </a:xfrm>
          <a:prstGeom prst="rect">
            <a:avLst/>
          </a:prstGeom>
          <a:solidFill>
            <a:srgbClr val="92D050"/>
          </a:solidFill>
          <a:ln w="28575">
            <a:solidFill>
              <a:schemeClr val="tx1"/>
            </a:solidFill>
            <a:prstDash val="dashDot"/>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5400" dirty="0">
                <a:latin typeface="Cambria" panose="02040503050406030204" pitchFamily="18" charset="0"/>
                <a:ea typeface="Cambria" panose="02040503050406030204" pitchFamily="18" charset="0"/>
                <a:cs typeface="Arial" panose="020B0604020202020204" pitchFamily="34" charset="0"/>
              </a:rPr>
              <a:t>c. </a:t>
            </a:r>
            <a:r>
              <a:rPr lang="en-US" altLang="en-US" sz="5400" dirty="0" err="1">
                <a:latin typeface="Cambria" panose="02040503050406030204" pitchFamily="18" charset="0"/>
                <a:ea typeface="Cambria" panose="02040503050406030204" pitchFamily="18" charset="0"/>
                <a:cs typeface="Arial" panose="020B0604020202020204" pitchFamily="34" charset="0"/>
              </a:rPr>
              <a:t>Vì</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sao</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chúng</a:t>
            </a:r>
            <a:r>
              <a:rPr lang="en-US" altLang="en-US" sz="5400" dirty="0">
                <a:latin typeface="Cambria" panose="02040503050406030204" pitchFamily="18" charset="0"/>
                <a:ea typeface="Cambria" panose="02040503050406030204" pitchFamily="18" charset="0"/>
                <a:cs typeface="Arial" panose="020B0604020202020204" pitchFamily="34" charset="0"/>
              </a:rPr>
              <a:t> ta </a:t>
            </a:r>
            <a:r>
              <a:rPr lang="en-US" altLang="en-US" sz="5400" dirty="0" err="1">
                <a:latin typeface="Cambria" panose="02040503050406030204" pitchFamily="18" charset="0"/>
                <a:ea typeface="Cambria" panose="02040503050406030204" pitchFamily="18" charset="0"/>
                <a:cs typeface="Arial" panose="020B0604020202020204" pitchFamily="34" charset="0"/>
              </a:rPr>
              <a:t>cần</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giúp</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đỡ</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những</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người</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có</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hoàn</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cảnh</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khó</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khăn</a:t>
            </a:r>
            <a:r>
              <a:rPr lang="en-US" altLang="en-US" sz="5400" dirty="0">
                <a:latin typeface="Cambria" panose="02040503050406030204" pitchFamily="18" charset="0"/>
                <a:ea typeface="Cambria" panose="02040503050406030204" pitchFamily="18" charset="0"/>
                <a:cs typeface="Arial" panose="020B0604020202020204" pitchFamily="34" charset="0"/>
              </a:rPr>
              <a:t>?</a:t>
            </a:r>
          </a:p>
        </p:txBody>
      </p:sp>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3798" b="70018" l="65382" r="96146"/>
                    </a14:imgEffect>
                  </a14:imgLayer>
                </a14:imgProps>
              </a:ext>
              <a:ext uri="{28A0092B-C50C-407E-A947-70E740481C1C}">
                <a14:useLocalDpi xmlns:a14="http://schemas.microsoft.com/office/drawing/2010/main" val="0"/>
              </a:ext>
            </a:extLst>
          </a:blip>
          <a:srcRect l="61570" t="33334" b="31556"/>
          <a:stretch/>
        </p:blipFill>
        <p:spPr>
          <a:xfrm>
            <a:off x="5829024" y="3762839"/>
            <a:ext cx="2277899" cy="2407920"/>
          </a:xfrm>
          <a:prstGeom prst="rect">
            <a:avLst/>
          </a:prstGeom>
        </p:spPr>
      </p:pic>
      <p:sp>
        <p:nvSpPr>
          <p:cNvPr id="9" name="Rounded Rectangle 8"/>
          <p:cNvSpPr/>
          <p:nvPr/>
        </p:nvSpPr>
        <p:spPr>
          <a:xfrm>
            <a:off x="1891380" y="5088719"/>
            <a:ext cx="3507632" cy="895479"/>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CÂU HỎI</a:t>
            </a:r>
          </a:p>
        </p:txBody>
      </p:sp>
      <p:sp>
        <p:nvSpPr>
          <p:cNvPr id="10" name="Rounded Rectangle 9"/>
          <p:cNvSpPr/>
          <p:nvPr/>
        </p:nvSpPr>
        <p:spPr>
          <a:xfrm>
            <a:off x="7500208" y="5088719"/>
            <a:ext cx="3088911" cy="895479"/>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CÂU KỂ</a:t>
            </a:r>
          </a:p>
        </p:txBody>
      </p:sp>
      <p:pic>
        <p:nvPicPr>
          <p:cNvPr id="4" name="Picture 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241" b="31678" l="35879" r="60757"/>
                    </a14:imgEffect>
                  </a14:imgLayer>
                </a14:imgProps>
              </a:ext>
              <a:ext uri="{28A0092B-C50C-407E-A947-70E740481C1C}">
                <a14:useLocalDpi xmlns:a14="http://schemas.microsoft.com/office/drawing/2010/main" val="0"/>
              </a:ext>
            </a:extLst>
          </a:blip>
          <a:srcRect l="32774" t="3334" r="36116" b="65111"/>
          <a:stretch/>
        </p:blipFill>
        <p:spPr>
          <a:xfrm>
            <a:off x="583064" y="3883157"/>
            <a:ext cx="2045122" cy="2573744"/>
          </a:xfrm>
          <a:prstGeom prst="rect">
            <a:avLst/>
          </a:prstGeom>
        </p:spPr>
      </p:pic>
      <p:pic>
        <p:nvPicPr>
          <p:cNvPr id="5" name="Picture 4"/>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473" b="28655" l="73541" r="99618"/>
                    </a14:imgEffect>
                  </a14:imgLayer>
                </a14:imgProps>
              </a:ext>
              <a:ext uri="{28A0092B-C50C-407E-A947-70E740481C1C}">
                <a14:useLocalDpi xmlns:a14="http://schemas.microsoft.com/office/drawing/2010/main" val="0"/>
              </a:ext>
            </a:extLst>
          </a:blip>
          <a:srcRect l="72604" b="74007"/>
          <a:stretch/>
        </p:blipFill>
        <p:spPr>
          <a:xfrm rot="20809415">
            <a:off x="-41093" y="1399499"/>
            <a:ext cx="2087220" cy="1485076"/>
          </a:xfrm>
          <a:prstGeom prst="rect">
            <a:avLst/>
          </a:prstGeom>
        </p:spPr>
      </p:pic>
      <p:pic>
        <p:nvPicPr>
          <p:cNvPr id="1026" name="Picture 2" descr="Premium Vector | Red cross symbol flat no sign wrong choic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49936" y="4903121"/>
            <a:ext cx="1214739" cy="1266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415638"/>
      </p:ext>
    </p:extLst>
  </p:cSld>
  <p:clrMapOvr>
    <a:masterClrMapping/>
  </p:clrMapOvr>
  <p:transition spd="slow" advClick="0">
    <p:random/>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49" presetClass="path" presetSubtype="0" accel="50000" decel="50000" fill="hold" nodeType="afterEffect">
                                  <p:stCondLst>
                                    <p:cond delay="0"/>
                                  </p:stCondLst>
                                  <p:childTnLst>
                                    <p:animMotion origin="layout" path="M -1.45833E-6 1.48148E-6 L 0.07292 0.31597 " pathEditMode="relative" rAng="0" ptsTypes="AA">
                                      <p:cBhvr>
                                        <p:cTn id="19" dur="2000" fill="hold"/>
                                        <p:tgtEl>
                                          <p:spTgt spid="5"/>
                                        </p:tgtEl>
                                        <p:attrNameLst>
                                          <p:attrName>ppt_x</p:attrName>
                                          <p:attrName>ppt_y</p:attrName>
                                        </p:attrNameLst>
                                      </p:cBhvr>
                                      <p:rCtr x="3646" y="15787"/>
                                    </p:animMotion>
                                  </p:childTnLst>
                                  <p:subTnLst>
                                    <p:audio>
                                      <p:cMediaNode>
                                        <p:cTn display="0" masterRel="sameClick">
                                          <p:stCondLst>
                                            <p:cond evt="begin" delay="0">
                                              <p:tn val="18"/>
                                            </p:cond>
                                          </p:stCondLst>
                                          <p:endCondLst>
                                            <p:cond evt="onStopAudio" delay="0">
                                              <p:tgtEl>
                                                <p:sldTgt/>
                                              </p:tgtEl>
                                            </p:cond>
                                          </p:endCondLst>
                                        </p:cTn>
                                        <p:tgtEl>
                                          <p:sndTgt r:embed="rId6" name="laser.wav"/>
                                        </p:tgtEl>
                                      </p:cMediaNode>
                                    </p:audio>
                                  </p:sub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6" name="laser.wav"/>
                                        </p:tgtEl>
                                      </p:cMediaNode>
                                    </p:audio>
                                  </p:sub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10126490" y="521235"/>
            <a:ext cx="2065510" cy="2065510"/>
          </a:xfrm>
          <a:prstGeom prst="rect">
            <a:avLst/>
          </a:prstGeom>
        </p:spPr>
      </p:pic>
      <p:sp>
        <p:nvSpPr>
          <p:cNvPr id="6" name="Text Box 5"/>
          <p:cNvSpPr txBox="1">
            <a:spLocks noChangeArrowheads="1"/>
          </p:cNvSpPr>
          <p:nvPr/>
        </p:nvSpPr>
        <p:spPr bwMode="auto">
          <a:xfrm>
            <a:off x="1574347" y="832419"/>
            <a:ext cx="8462462" cy="1754326"/>
          </a:xfrm>
          <a:prstGeom prst="rect">
            <a:avLst/>
          </a:prstGeom>
          <a:solidFill>
            <a:srgbClr val="92D050"/>
          </a:solidFill>
          <a:ln w="28575">
            <a:solidFill>
              <a:schemeClr val="tx1"/>
            </a:solidFill>
            <a:prstDash val="dashDot"/>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5400" dirty="0">
                <a:latin typeface="Cambria" panose="02040503050406030204" pitchFamily="18" charset="0"/>
                <a:ea typeface="Cambria" panose="02040503050406030204" pitchFamily="18" charset="0"/>
                <a:cs typeface="Arial" panose="020B0604020202020204" pitchFamily="34" charset="0"/>
              </a:rPr>
              <a:t>d. </a:t>
            </a:r>
            <a:r>
              <a:rPr lang="en-US" altLang="en-US" sz="5400" dirty="0" err="1">
                <a:latin typeface="Cambria" panose="02040503050406030204" pitchFamily="18" charset="0"/>
                <a:ea typeface="Cambria" panose="02040503050406030204" pitchFamily="18" charset="0"/>
                <a:cs typeface="Arial" panose="020B0604020202020204" pitchFamily="34" charset="0"/>
              </a:rPr>
              <a:t>Tôi</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lắng</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nghe</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cô</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giáo</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giảng</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bài</a:t>
            </a:r>
            <a:r>
              <a:rPr lang="en-US" altLang="en-US" sz="5400" dirty="0">
                <a:latin typeface="Cambria" panose="02040503050406030204" pitchFamily="18" charset="0"/>
                <a:ea typeface="Cambria" panose="02040503050406030204" pitchFamily="18" charset="0"/>
                <a:cs typeface="Arial" panose="020B0604020202020204" pitchFamily="34" charset="0"/>
              </a:rPr>
              <a:t>.</a:t>
            </a:r>
          </a:p>
        </p:txBody>
      </p:sp>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798" b="70018" l="65382" r="96146"/>
                    </a14:imgEffect>
                  </a14:imgLayer>
                </a14:imgProps>
              </a:ext>
              <a:ext uri="{28A0092B-C50C-407E-A947-70E740481C1C}">
                <a14:useLocalDpi xmlns:a14="http://schemas.microsoft.com/office/drawing/2010/main" val="0"/>
              </a:ext>
            </a:extLst>
          </a:blip>
          <a:srcRect l="61570" t="33334" b="31556"/>
          <a:stretch/>
        </p:blipFill>
        <p:spPr>
          <a:xfrm>
            <a:off x="5805578" y="2956560"/>
            <a:ext cx="2277899" cy="2407920"/>
          </a:xfrm>
          <a:prstGeom prst="rect">
            <a:avLst/>
          </a:prstGeom>
        </p:spPr>
      </p:pic>
      <p:sp>
        <p:nvSpPr>
          <p:cNvPr id="9" name="Rounded Rectangle 8"/>
          <p:cNvSpPr/>
          <p:nvPr/>
        </p:nvSpPr>
        <p:spPr>
          <a:xfrm>
            <a:off x="1867934" y="4282440"/>
            <a:ext cx="3507632" cy="895479"/>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CÂU HỎI</a:t>
            </a:r>
          </a:p>
        </p:txBody>
      </p:sp>
      <p:sp>
        <p:nvSpPr>
          <p:cNvPr id="10" name="Rounded Rectangle 9"/>
          <p:cNvSpPr/>
          <p:nvPr/>
        </p:nvSpPr>
        <p:spPr>
          <a:xfrm>
            <a:off x="7476762" y="4282440"/>
            <a:ext cx="3088911" cy="895479"/>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CÂU KỂ</a:t>
            </a:r>
          </a:p>
        </p:txBody>
      </p:sp>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241" b="31678" l="35879" r="60757"/>
                    </a14:imgEffect>
                  </a14:imgLayer>
                </a14:imgProps>
              </a:ext>
              <a:ext uri="{28A0092B-C50C-407E-A947-70E740481C1C}">
                <a14:useLocalDpi xmlns:a14="http://schemas.microsoft.com/office/drawing/2010/main" val="0"/>
              </a:ext>
            </a:extLst>
          </a:blip>
          <a:srcRect l="32774" t="3334" r="36116" b="65111"/>
          <a:stretch/>
        </p:blipFill>
        <p:spPr>
          <a:xfrm>
            <a:off x="559618" y="3076878"/>
            <a:ext cx="2045122" cy="2573744"/>
          </a:xfrm>
          <a:prstGeom prst="rect">
            <a:avLst/>
          </a:prstGeom>
        </p:spPr>
      </p:pic>
      <p:pic>
        <p:nvPicPr>
          <p:cNvPr id="5" name="Picture 4"/>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473" b="28655" l="73541" r="99618"/>
                    </a14:imgEffect>
                  </a14:imgLayer>
                </a14:imgProps>
              </a:ext>
              <a:ext uri="{28A0092B-C50C-407E-A947-70E740481C1C}">
                <a14:useLocalDpi xmlns:a14="http://schemas.microsoft.com/office/drawing/2010/main" val="0"/>
              </a:ext>
            </a:extLst>
          </a:blip>
          <a:srcRect l="72604" b="74007"/>
          <a:stretch/>
        </p:blipFill>
        <p:spPr>
          <a:xfrm rot="20809415">
            <a:off x="-41093" y="1399499"/>
            <a:ext cx="2087220" cy="1485076"/>
          </a:xfrm>
          <a:prstGeom prst="rect">
            <a:avLst/>
          </a:prstGeom>
        </p:spPr>
      </p:pic>
      <p:pic>
        <p:nvPicPr>
          <p:cNvPr id="1026" name="Picture 2" descr="Premium Vector | Red cross symbol flat no sign wrong choic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19062" y="4069672"/>
            <a:ext cx="1214739" cy="1266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8724617"/>
      </p:ext>
    </p:extLst>
  </p:cSld>
  <p:clrMapOvr>
    <a:masterClrMapping/>
  </p:clrMapOvr>
  <p:transition spd="slow" advClick="0">
    <p:random/>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par>
                          <p:cTn id="10" fill="hold">
                            <p:stCondLst>
                              <p:cond delay="500"/>
                            </p:stCondLst>
                            <p:childTnLst>
                              <p:par>
                                <p:cTn id="11" presetID="49" presetClass="path" presetSubtype="0" accel="50000" decel="50000" fill="hold" nodeType="afterEffect">
                                  <p:stCondLst>
                                    <p:cond delay="0"/>
                                  </p:stCondLst>
                                  <p:childTnLst>
                                    <p:animMotion origin="layout" path="M -1.45833E-6 1.48148E-6 L 0.47409 0.21157 " pathEditMode="relative" rAng="0" ptsTypes="AA">
                                      <p:cBhvr>
                                        <p:cTn id="12" dur="2000" fill="hold"/>
                                        <p:tgtEl>
                                          <p:spTgt spid="5"/>
                                        </p:tgtEl>
                                        <p:attrNameLst>
                                          <p:attrName>ppt_x</p:attrName>
                                          <p:attrName>ppt_y</p:attrName>
                                        </p:attrNameLst>
                                      </p:cBhvr>
                                      <p:rCtr x="23698" y="10579"/>
                                    </p:animMotion>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subTnLst>
                                    <p:audio>
                                      <p:cMediaNode>
                                        <p:cTn display="0" masterRel="sameClick">
                                          <p:stCondLst>
                                            <p:cond evt="begin" delay="0">
                                              <p:tn val="20"/>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10126490" y="521235"/>
            <a:ext cx="2065510" cy="2065510"/>
          </a:xfrm>
          <a:prstGeom prst="rect">
            <a:avLst/>
          </a:prstGeom>
        </p:spPr>
      </p:pic>
      <p:sp>
        <p:nvSpPr>
          <p:cNvPr id="6" name="Text Box 5"/>
          <p:cNvSpPr txBox="1">
            <a:spLocks noChangeArrowheads="1"/>
          </p:cNvSpPr>
          <p:nvPr/>
        </p:nvSpPr>
        <p:spPr bwMode="auto">
          <a:xfrm>
            <a:off x="1597793" y="1221066"/>
            <a:ext cx="8462462" cy="1938992"/>
          </a:xfrm>
          <a:prstGeom prst="rect">
            <a:avLst/>
          </a:prstGeom>
          <a:solidFill>
            <a:srgbClr val="92D050"/>
          </a:solidFill>
          <a:ln w="28575">
            <a:solidFill>
              <a:schemeClr val="tx1"/>
            </a:solidFill>
            <a:prstDash val="dashDot"/>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6000" dirty="0">
                <a:latin typeface="Cambria" panose="02040503050406030204" pitchFamily="18" charset="0"/>
                <a:ea typeface="Cambria" panose="02040503050406030204" pitchFamily="18" charset="0"/>
                <a:cs typeface="Arial" panose="020B0604020202020204" pitchFamily="34" charset="0"/>
              </a:rPr>
              <a:t>e. </a:t>
            </a:r>
            <a:r>
              <a:rPr lang="en-US" altLang="en-US" sz="6000" dirty="0" err="1">
                <a:latin typeface="Cambria" panose="02040503050406030204" pitchFamily="18" charset="0"/>
                <a:ea typeface="Cambria" panose="02040503050406030204" pitchFamily="18" charset="0"/>
                <a:cs typeface="Arial" panose="020B0604020202020204" pitchFamily="34" charset="0"/>
              </a:rPr>
              <a:t>Bạn</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có</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biết</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thùng</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rác</a:t>
            </a:r>
            <a:r>
              <a:rPr lang="en-US" altLang="en-US" sz="6000" dirty="0">
                <a:latin typeface="Cambria" panose="02040503050406030204" pitchFamily="18" charset="0"/>
                <a:ea typeface="Cambria" panose="02040503050406030204" pitchFamily="18" charset="0"/>
                <a:cs typeface="Arial" panose="020B0604020202020204" pitchFamily="34" charset="0"/>
              </a:rPr>
              <a:t> ở </a:t>
            </a:r>
            <a:r>
              <a:rPr lang="en-US" altLang="en-US" sz="6000" dirty="0" err="1">
                <a:latin typeface="Cambria" panose="02040503050406030204" pitchFamily="18" charset="0"/>
                <a:ea typeface="Cambria" panose="02040503050406030204" pitchFamily="18" charset="0"/>
                <a:cs typeface="Arial" panose="020B0604020202020204" pitchFamily="34" charset="0"/>
              </a:rPr>
              <a:t>trường</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đặt</a:t>
            </a:r>
            <a:r>
              <a:rPr lang="en-US" altLang="en-US" sz="6000" dirty="0">
                <a:latin typeface="Cambria" panose="02040503050406030204" pitchFamily="18" charset="0"/>
                <a:ea typeface="Cambria" panose="02040503050406030204" pitchFamily="18" charset="0"/>
                <a:cs typeface="Arial" panose="020B0604020202020204" pitchFamily="34" charset="0"/>
              </a:rPr>
              <a:t> ở </a:t>
            </a:r>
            <a:r>
              <a:rPr lang="en-US" altLang="en-US" sz="6000" dirty="0" err="1">
                <a:latin typeface="Cambria" panose="02040503050406030204" pitchFamily="18" charset="0"/>
                <a:ea typeface="Cambria" panose="02040503050406030204" pitchFamily="18" charset="0"/>
                <a:cs typeface="Arial" panose="020B0604020202020204" pitchFamily="34" charset="0"/>
              </a:rPr>
              <a:t>đâu</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không</a:t>
            </a:r>
            <a:r>
              <a:rPr lang="en-US" altLang="en-US" sz="6000" dirty="0">
                <a:latin typeface="Cambria" panose="02040503050406030204" pitchFamily="18" charset="0"/>
                <a:ea typeface="Cambria" panose="02040503050406030204" pitchFamily="18" charset="0"/>
                <a:cs typeface="Arial" panose="020B0604020202020204" pitchFamily="34" charset="0"/>
              </a:rPr>
              <a:t>?</a:t>
            </a:r>
          </a:p>
        </p:txBody>
      </p:sp>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3798" b="70018" l="65382" r="96146"/>
                    </a14:imgEffect>
                  </a14:imgLayer>
                </a14:imgProps>
              </a:ext>
              <a:ext uri="{28A0092B-C50C-407E-A947-70E740481C1C}">
                <a14:useLocalDpi xmlns:a14="http://schemas.microsoft.com/office/drawing/2010/main" val="0"/>
              </a:ext>
            </a:extLst>
          </a:blip>
          <a:srcRect l="61570" t="33334" b="31556"/>
          <a:stretch/>
        </p:blipFill>
        <p:spPr>
          <a:xfrm>
            <a:off x="5829024" y="3762839"/>
            <a:ext cx="2277899" cy="2407920"/>
          </a:xfrm>
          <a:prstGeom prst="rect">
            <a:avLst/>
          </a:prstGeom>
        </p:spPr>
      </p:pic>
      <p:sp>
        <p:nvSpPr>
          <p:cNvPr id="9" name="Rounded Rectangle 8"/>
          <p:cNvSpPr/>
          <p:nvPr/>
        </p:nvSpPr>
        <p:spPr>
          <a:xfrm>
            <a:off x="1891380" y="5088719"/>
            <a:ext cx="3507632" cy="895479"/>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CÂU HỎI</a:t>
            </a:r>
          </a:p>
        </p:txBody>
      </p:sp>
      <p:sp>
        <p:nvSpPr>
          <p:cNvPr id="10" name="Rounded Rectangle 9"/>
          <p:cNvSpPr/>
          <p:nvPr/>
        </p:nvSpPr>
        <p:spPr>
          <a:xfrm>
            <a:off x="7500208" y="5088719"/>
            <a:ext cx="3088911" cy="895479"/>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CÂU KỂ</a:t>
            </a:r>
          </a:p>
        </p:txBody>
      </p:sp>
      <p:pic>
        <p:nvPicPr>
          <p:cNvPr id="4" name="Picture 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241" b="31678" l="35879" r="60757"/>
                    </a14:imgEffect>
                  </a14:imgLayer>
                </a14:imgProps>
              </a:ext>
              <a:ext uri="{28A0092B-C50C-407E-A947-70E740481C1C}">
                <a14:useLocalDpi xmlns:a14="http://schemas.microsoft.com/office/drawing/2010/main" val="0"/>
              </a:ext>
            </a:extLst>
          </a:blip>
          <a:srcRect l="32774" t="3334" r="36116" b="65111"/>
          <a:stretch/>
        </p:blipFill>
        <p:spPr>
          <a:xfrm>
            <a:off x="583064" y="3883157"/>
            <a:ext cx="2045122" cy="2573744"/>
          </a:xfrm>
          <a:prstGeom prst="rect">
            <a:avLst/>
          </a:prstGeom>
        </p:spPr>
      </p:pic>
      <p:pic>
        <p:nvPicPr>
          <p:cNvPr id="5" name="Picture 4"/>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473" b="28655" l="73541" r="99618"/>
                    </a14:imgEffect>
                  </a14:imgLayer>
                </a14:imgProps>
              </a:ext>
              <a:ext uri="{28A0092B-C50C-407E-A947-70E740481C1C}">
                <a14:useLocalDpi xmlns:a14="http://schemas.microsoft.com/office/drawing/2010/main" val="0"/>
              </a:ext>
            </a:extLst>
          </a:blip>
          <a:srcRect l="72604" b="74007"/>
          <a:stretch/>
        </p:blipFill>
        <p:spPr>
          <a:xfrm rot="20809415">
            <a:off x="-41093" y="1399499"/>
            <a:ext cx="2087220" cy="1485076"/>
          </a:xfrm>
          <a:prstGeom prst="rect">
            <a:avLst/>
          </a:prstGeom>
        </p:spPr>
      </p:pic>
      <p:pic>
        <p:nvPicPr>
          <p:cNvPr id="1026" name="Picture 2" descr="Premium Vector | Red cross symbol flat no sign wrong choic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49936" y="4903121"/>
            <a:ext cx="1214739" cy="1266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1239421"/>
      </p:ext>
    </p:extLst>
  </p:cSld>
  <p:clrMapOvr>
    <a:masterClrMapping/>
  </p:clrMapOvr>
  <p:transition spd="slow" advClick="0">
    <p:random/>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49" presetClass="path" presetSubtype="0" accel="50000" decel="50000" fill="hold" nodeType="afterEffect">
                                  <p:stCondLst>
                                    <p:cond delay="0"/>
                                  </p:stCondLst>
                                  <p:childTnLst>
                                    <p:animMotion origin="layout" path="M -1.45833E-6 1.48148E-6 L 0.07292 0.31597 " pathEditMode="relative" rAng="0" ptsTypes="AA">
                                      <p:cBhvr>
                                        <p:cTn id="19" dur="2000" fill="hold"/>
                                        <p:tgtEl>
                                          <p:spTgt spid="5"/>
                                        </p:tgtEl>
                                        <p:attrNameLst>
                                          <p:attrName>ppt_x</p:attrName>
                                          <p:attrName>ppt_y</p:attrName>
                                        </p:attrNameLst>
                                      </p:cBhvr>
                                      <p:rCtr x="3646" y="15787"/>
                                    </p:animMotion>
                                  </p:childTnLst>
                                  <p:subTnLst>
                                    <p:audio>
                                      <p:cMediaNode>
                                        <p:cTn display="0" masterRel="sameClick">
                                          <p:stCondLst>
                                            <p:cond evt="begin" delay="0">
                                              <p:tn val="18"/>
                                            </p:cond>
                                          </p:stCondLst>
                                          <p:endCondLst>
                                            <p:cond evt="onStopAudio" delay="0">
                                              <p:tgtEl>
                                                <p:sldTgt/>
                                              </p:tgtEl>
                                            </p:cond>
                                          </p:endCondLst>
                                        </p:cTn>
                                        <p:tgtEl>
                                          <p:sndTgt r:embed="rId6" name="laser.wav"/>
                                        </p:tgtEl>
                                      </p:cMediaNode>
                                    </p:audio>
                                  </p:sub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6" name="laser.wav"/>
                                        </p:tgtEl>
                                      </p:cMediaNode>
                                    </p:audio>
                                  </p:sub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D:\个人文件夹\2020年\办公室相关\ppt专用\素材图片\元素\幼小学习\11d7e452703442dfce22b12ef2fb5d75.jpg11d7e452703442dfce22b12ef2fb5d75"/>
          <p:cNvPicPr>
            <a:picLocks noChangeAspect="1"/>
          </p:cNvPicPr>
          <p:nvPr/>
        </p:nvPicPr>
        <p:blipFill>
          <a:blip r:embed="rId4"/>
          <a:srcRect/>
          <a:stretch>
            <a:fillRect/>
          </a:stretch>
        </p:blipFill>
        <p:spPr>
          <a:xfrm rot="5400000">
            <a:off x="8318206"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0" name="图片 19" descr="D:\个人文件夹\2020年\办公室相关\ppt专用\素材图片\元素\幼小学习\11d7e452703442dfce22b12ef2fb5d75.jpg11d7e452703442dfce22b12ef2fb5d75"/>
          <p:cNvPicPr>
            <a:picLocks noChangeAspect="1"/>
          </p:cNvPicPr>
          <p:nvPr/>
        </p:nvPicPr>
        <p:blipFill>
          <a:blip r:embed="rId4"/>
          <a:srcRect/>
          <a:stretch>
            <a:fillRect/>
          </a:stretch>
        </p:blipFill>
        <p:spPr>
          <a:xfrm rot="5400000" flipH="1" flipV="1">
            <a:off x="-2999699"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2" name="图片 21"/>
          <p:cNvPicPr>
            <a:picLocks noChangeAspect="1"/>
          </p:cNvPicPr>
          <p:nvPr/>
        </p:nvPicPr>
        <p:blipFill rotWithShape="1">
          <a:blip r:embed="rId5"/>
          <a:srcRect/>
          <a:stretch>
            <a:fillRect/>
          </a:stretch>
        </p:blipFill>
        <p:spPr>
          <a:xfrm>
            <a:off x="11206873" y="-16286"/>
            <a:ext cx="749165" cy="1074888"/>
          </a:xfrm>
          <a:prstGeom prst="rect">
            <a:avLst/>
          </a:prstGeom>
        </p:spPr>
      </p:pic>
      <p:sp>
        <p:nvSpPr>
          <p:cNvPr id="26" name="Text Box 4"/>
          <p:cNvSpPr txBox="1">
            <a:spLocks noChangeArrowheads="1"/>
          </p:cNvSpPr>
          <p:nvPr/>
        </p:nvSpPr>
        <p:spPr bwMode="auto">
          <a:xfrm>
            <a:off x="151724" y="161684"/>
            <a:ext cx="731520" cy="822305"/>
          </a:xfrm>
          <a:prstGeom prst="ellipse">
            <a:avLst/>
          </a:prstGeom>
          <a:solidFill>
            <a:schemeClr val="tx1">
              <a:lumMod val="85000"/>
              <a:lumOff val="15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UVN Mang Tre" panose="00000400000000000000" pitchFamily="2" charset="0"/>
                <a:ea typeface="字魂130号-快乐俏黑体"/>
                <a:cs typeface="Arial" panose="020B0604020202020204" pitchFamily="34" charset="0"/>
              </a:rPr>
              <a:t>3</a:t>
            </a:r>
          </a:p>
        </p:txBody>
      </p:sp>
      <p:grpSp>
        <p:nvGrpSpPr>
          <p:cNvPr id="39" name="Group 48"/>
          <p:cNvGrpSpPr/>
          <p:nvPr/>
        </p:nvGrpSpPr>
        <p:grpSpPr>
          <a:xfrm rot="20142951">
            <a:off x="11246339" y="1028293"/>
            <a:ext cx="750876" cy="769207"/>
            <a:chOff x="472966" y="437878"/>
            <a:chExt cx="2065693" cy="2295907"/>
          </a:xfrm>
        </p:grpSpPr>
        <p:sp>
          <p:nvSpPr>
            <p:cNvPr id="40" name="Shape 31"/>
            <p:cNvSpPr/>
            <p:nvPr/>
          </p:nvSpPr>
          <p:spPr>
            <a:xfrm>
              <a:off x="863554" y="791617"/>
              <a:ext cx="1264092" cy="1451550"/>
            </a:xfrm>
            <a:custGeom>
              <a:avLst/>
              <a:gdLst/>
              <a:ahLst/>
              <a:cxnLst>
                <a:cxn ang="0">
                  <a:pos x="wd2" y="hd2"/>
                </a:cxn>
                <a:cxn ang="5400000">
                  <a:pos x="wd2" y="hd2"/>
                </a:cxn>
                <a:cxn ang="10800000">
                  <a:pos x="wd2" y="hd2"/>
                </a:cxn>
                <a:cxn ang="16200000">
                  <a:pos x="wd2" y="hd2"/>
                </a:cxn>
              </a:cxnLst>
              <a:rect l="0" t="0" r="r" b="b"/>
              <a:pathLst>
                <a:path w="21111" h="21265" extrusionOk="0">
                  <a:moveTo>
                    <a:pt x="9559" y="1"/>
                  </a:moveTo>
                  <a:cubicBezTo>
                    <a:pt x="6586" y="38"/>
                    <a:pt x="-129" y="2280"/>
                    <a:pt x="2" y="8931"/>
                  </a:cubicBezTo>
                  <a:cubicBezTo>
                    <a:pt x="132" y="15583"/>
                    <a:pt x="5905" y="18289"/>
                    <a:pt x="6996" y="21122"/>
                  </a:cubicBezTo>
                  <a:cubicBezTo>
                    <a:pt x="6996" y="21122"/>
                    <a:pt x="12935" y="21523"/>
                    <a:pt x="14747" y="20982"/>
                  </a:cubicBezTo>
                  <a:cubicBezTo>
                    <a:pt x="14747" y="20982"/>
                    <a:pt x="15366" y="19359"/>
                    <a:pt x="16741" y="17752"/>
                  </a:cubicBezTo>
                  <a:cubicBezTo>
                    <a:pt x="18116" y="16146"/>
                    <a:pt x="21471" y="12985"/>
                    <a:pt x="21079" y="7851"/>
                  </a:cubicBezTo>
                  <a:cubicBezTo>
                    <a:pt x="20768" y="3771"/>
                    <a:pt x="15919" y="-77"/>
                    <a:pt x="9559" y="1"/>
                  </a:cubicBezTo>
                  <a:close/>
                </a:path>
              </a:pathLst>
            </a:custGeom>
            <a:solidFill>
              <a:schemeClr val="accent4">
                <a:lumMod val="75000"/>
              </a:scheme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cs typeface="+mn-cs"/>
                <a:sym typeface="字魂35号-经典雅黑" panose="00000500000000000000" pitchFamily="2" charset="-122"/>
              </a:endParaRPr>
            </a:p>
          </p:txBody>
        </p:sp>
        <p:sp>
          <p:nvSpPr>
            <p:cNvPr id="41" name="Shape 32"/>
            <p:cNvSpPr/>
            <p:nvPr/>
          </p:nvSpPr>
          <p:spPr>
            <a:xfrm>
              <a:off x="915141" y="828465"/>
              <a:ext cx="1156689" cy="1352828"/>
            </a:xfrm>
            <a:custGeom>
              <a:avLst/>
              <a:gdLst/>
              <a:ahLst/>
              <a:cxnLst>
                <a:cxn ang="0">
                  <a:pos x="wd2" y="hd2"/>
                </a:cxn>
                <a:cxn ang="5400000">
                  <a:pos x="wd2" y="hd2"/>
                </a:cxn>
                <a:cxn ang="10800000">
                  <a:pos x="wd2" y="hd2"/>
                </a:cxn>
                <a:cxn ang="16200000">
                  <a:pos x="wd2" y="hd2"/>
                </a:cxn>
              </a:cxnLst>
              <a:rect l="0" t="0" r="r" b="b"/>
              <a:pathLst>
                <a:path w="21111" h="21271" extrusionOk="0">
                  <a:moveTo>
                    <a:pt x="9264" y="1"/>
                  </a:moveTo>
                  <a:cubicBezTo>
                    <a:pt x="6291" y="36"/>
                    <a:pt x="-129" y="2626"/>
                    <a:pt x="2" y="9158"/>
                  </a:cubicBezTo>
                  <a:cubicBezTo>
                    <a:pt x="132" y="15691"/>
                    <a:pt x="5905" y="18348"/>
                    <a:pt x="6996" y="21131"/>
                  </a:cubicBezTo>
                  <a:cubicBezTo>
                    <a:pt x="6996" y="21131"/>
                    <a:pt x="12935" y="21524"/>
                    <a:pt x="14747" y="20993"/>
                  </a:cubicBezTo>
                  <a:cubicBezTo>
                    <a:pt x="14747" y="20993"/>
                    <a:pt x="15366" y="19398"/>
                    <a:pt x="16741" y="17821"/>
                  </a:cubicBezTo>
                  <a:cubicBezTo>
                    <a:pt x="18116" y="16244"/>
                    <a:pt x="21471" y="13139"/>
                    <a:pt x="21079" y="8097"/>
                  </a:cubicBezTo>
                  <a:cubicBezTo>
                    <a:pt x="20768" y="4090"/>
                    <a:pt x="15623" y="-76"/>
                    <a:pt x="9264" y="1"/>
                  </a:cubicBezTo>
                  <a:close/>
                </a:path>
              </a:pathLst>
            </a:custGeom>
            <a:solidFill>
              <a:schemeClr val="accent4"/>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cs typeface="+mn-cs"/>
                <a:sym typeface="字魂35号-经典雅黑" panose="00000500000000000000" pitchFamily="2" charset="-122"/>
              </a:endParaRPr>
            </a:p>
          </p:txBody>
        </p:sp>
        <p:sp>
          <p:nvSpPr>
            <p:cNvPr id="43" name="Shape 33"/>
            <p:cNvSpPr/>
            <p:nvPr/>
          </p:nvSpPr>
          <p:spPr>
            <a:xfrm>
              <a:off x="974098" y="894791"/>
              <a:ext cx="976277" cy="476342"/>
            </a:xfrm>
            <a:custGeom>
              <a:avLst/>
              <a:gdLst/>
              <a:ahLst/>
              <a:cxnLst>
                <a:cxn ang="0">
                  <a:pos x="wd2" y="hd2"/>
                </a:cxn>
                <a:cxn ang="5400000">
                  <a:pos x="wd2" y="hd2"/>
                </a:cxn>
                <a:cxn ang="10800000">
                  <a:pos x="wd2" y="hd2"/>
                </a:cxn>
                <a:cxn ang="16200000">
                  <a:pos x="wd2" y="hd2"/>
                </a:cxn>
              </a:cxnLst>
              <a:rect l="0" t="0" r="r" b="b"/>
              <a:pathLst>
                <a:path w="19704" h="19283" extrusionOk="0">
                  <a:moveTo>
                    <a:pt x="9766" y="11"/>
                  </a:moveTo>
                  <a:cubicBezTo>
                    <a:pt x="4820" y="-388"/>
                    <a:pt x="-145" y="10620"/>
                    <a:pt x="4" y="15916"/>
                  </a:cubicBezTo>
                  <a:cubicBezTo>
                    <a:pt x="152" y="21212"/>
                    <a:pt x="6867" y="19314"/>
                    <a:pt x="8634" y="16645"/>
                  </a:cubicBezTo>
                  <a:cubicBezTo>
                    <a:pt x="10401" y="13977"/>
                    <a:pt x="15135" y="19484"/>
                    <a:pt x="18295" y="19046"/>
                  </a:cubicBezTo>
                  <a:cubicBezTo>
                    <a:pt x="21455" y="18609"/>
                    <a:pt x="19589" y="802"/>
                    <a:pt x="9766" y="11"/>
                  </a:cubicBezTo>
                  <a:close/>
                </a:path>
              </a:pathLst>
            </a:custGeom>
            <a:solidFill>
              <a:srgbClr val="FEFEFE"/>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cs typeface="+mn-cs"/>
                <a:sym typeface="字魂35号-经典雅黑" panose="00000500000000000000" pitchFamily="2" charset="-122"/>
              </a:endParaRPr>
            </a:p>
          </p:txBody>
        </p:sp>
        <p:sp>
          <p:nvSpPr>
            <p:cNvPr id="44" name="Freeform 52"/>
            <p:cNvSpPr/>
            <p:nvPr/>
          </p:nvSpPr>
          <p:spPr>
            <a:xfrm>
              <a:off x="1202555" y="1683337"/>
              <a:ext cx="583585" cy="859460"/>
            </a:xfrm>
            <a:custGeom>
              <a:avLst/>
              <a:gdLst>
                <a:gd name="connsiteX0" fmla="*/ 50226 w 583585"/>
                <a:gd name="connsiteY0" fmla="*/ 759067 h 859460"/>
                <a:gd name="connsiteX1" fmla="*/ 533386 w 583585"/>
                <a:gd name="connsiteY1" fmla="*/ 759067 h 859460"/>
                <a:gd name="connsiteX2" fmla="*/ 583585 w 583585"/>
                <a:gd name="connsiteY2" fmla="*/ 809268 h 859460"/>
                <a:gd name="connsiteX3" fmla="*/ 533386 w 583585"/>
                <a:gd name="connsiteY3" fmla="*/ 859460 h 859460"/>
                <a:gd name="connsiteX4" fmla="*/ 50226 w 583585"/>
                <a:gd name="connsiteY4" fmla="*/ 859460 h 859460"/>
                <a:gd name="connsiteX5" fmla="*/ 0 w 583585"/>
                <a:gd name="connsiteY5" fmla="*/ 809268 h 859460"/>
                <a:gd name="connsiteX6" fmla="*/ 50226 w 583585"/>
                <a:gd name="connsiteY6" fmla="*/ 759067 h 859460"/>
                <a:gd name="connsiteX7" fmla="*/ 50226 w 583585"/>
                <a:gd name="connsiteY7" fmla="*/ 633784 h 859460"/>
                <a:gd name="connsiteX8" fmla="*/ 533386 w 583585"/>
                <a:gd name="connsiteY8" fmla="*/ 633784 h 859460"/>
                <a:gd name="connsiteX9" fmla="*/ 583585 w 583585"/>
                <a:gd name="connsiteY9" fmla="*/ 683973 h 859460"/>
                <a:gd name="connsiteX10" fmla="*/ 533386 w 583585"/>
                <a:gd name="connsiteY10" fmla="*/ 734172 h 859460"/>
                <a:gd name="connsiteX11" fmla="*/ 50226 w 583585"/>
                <a:gd name="connsiteY11" fmla="*/ 734172 h 859460"/>
                <a:gd name="connsiteX12" fmla="*/ 0 w 583585"/>
                <a:gd name="connsiteY12" fmla="*/ 683973 h 859460"/>
                <a:gd name="connsiteX13" fmla="*/ 50226 w 583585"/>
                <a:gd name="connsiteY13" fmla="*/ 633784 h 859460"/>
                <a:gd name="connsiteX14" fmla="*/ 291793 w 583585"/>
                <a:gd name="connsiteY14" fmla="*/ 142063 h 859460"/>
                <a:gd name="connsiteX15" fmla="*/ 273583 w 583585"/>
                <a:gd name="connsiteY15" fmla="*/ 148931 h 859460"/>
                <a:gd name="connsiteX16" fmla="*/ 193637 w 583585"/>
                <a:gd name="connsiteY16" fmla="*/ 164058 h 859460"/>
                <a:gd name="connsiteX17" fmla="*/ 233137 w 583585"/>
                <a:gd name="connsiteY17" fmla="*/ 500237 h 859460"/>
                <a:gd name="connsiteX18" fmla="*/ 350448 w 583585"/>
                <a:gd name="connsiteY18" fmla="*/ 500237 h 859460"/>
                <a:gd name="connsiteX19" fmla="*/ 389975 w 583585"/>
                <a:gd name="connsiteY19" fmla="*/ 164058 h 859460"/>
                <a:gd name="connsiteX20" fmla="*/ 310030 w 583585"/>
                <a:gd name="connsiteY20" fmla="*/ 148931 h 859460"/>
                <a:gd name="connsiteX21" fmla="*/ 291793 w 583585"/>
                <a:gd name="connsiteY21" fmla="*/ 142063 h 859460"/>
                <a:gd name="connsiteX22" fmla="*/ 503278 w 583585"/>
                <a:gd name="connsiteY22" fmla="*/ 55436 h 859460"/>
                <a:gd name="connsiteX23" fmla="*/ 473001 w 583585"/>
                <a:gd name="connsiteY23" fmla="*/ 75522 h 859460"/>
                <a:gd name="connsiteX24" fmla="*/ 448010 w 583585"/>
                <a:gd name="connsiteY24" fmla="*/ 120430 h 859460"/>
                <a:gd name="connsiteX25" fmla="*/ 501775 w 583585"/>
                <a:gd name="connsiteY25" fmla="*/ 104747 h 859460"/>
                <a:gd name="connsiteX26" fmla="*/ 532981 w 583585"/>
                <a:gd name="connsiteY26" fmla="*/ 67875 h 859460"/>
                <a:gd name="connsiteX27" fmla="*/ 525632 w 583585"/>
                <a:gd name="connsiteY27" fmla="*/ 57226 h 859460"/>
                <a:gd name="connsiteX28" fmla="*/ 503278 w 583585"/>
                <a:gd name="connsiteY28" fmla="*/ 55436 h 859460"/>
                <a:gd name="connsiteX29" fmla="*/ 80314 w 583585"/>
                <a:gd name="connsiteY29" fmla="*/ 55436 h 859460"/>
                <a:gd name="connsiteX30" fmla="*/ 57980 w 583585"/>
                <a:gd name="connsiteY30" fmla="*/ 57226 h 859460"/>
                <a:gd name="connsiteX31" fmla="*/ 50631 w 583585"/>
                <a:gd name="connsiteY31" fmla="*/ 67875 h 859460"/>
                <a:gd name="connsiteX32" fmla="*/ 81837 w 583585"/>
                <a:gd name="connsiteY32" fmla="*/ 104747 h 859460"/>
                <a:gd name="connsiteX33" fmla="*/ 135603 w 583585"/>
                <a:gd name="connsiteY33" fmla="*/ 120430 h 859460"/>
                <a:gd name="connsiteX34" fmla="*/ 110611 w 583585"/>
                <a:gd name="connsiteY34" fmla="*/ 75522 h 859460"/>
                <a:gd name="connsiteX35" fmla="*/ 80314 w 583585"/>
                <a:gd name="connsiteY35" fmla="*/ 55436 h 859460"/>
                <a:gd name="connsiteX36" fmla="*/ 291793 w 583585"/>
                <a:gd name="connsiteY36" fmla="*/ 43406 h 859460"/>
                <a:gd name="connsiteX37" fmla="*/ 250861 w 583585"/>
                <a:gd name="connsiteY37" fmla="*/ 65067 h 859460"/>
                <a:gd name="connsiteX38" fmla="*/ 291793 w 583585"/>
                <a:gd name="connsiteY38" fmla="*/ 93151 h 859460"/>
                <a:gd name="connsiteX39" fmla="*/ 332725 w 583585"/>
                <a:gd name="connsiteY39" fmla="*/ 65067 h 859460"/>
                <a:gd name="connsiteX40" fmla="*/ 291793 w 583585"/>
                <a:gd name="connsiteY40" fmla="*/ 43406 h 859460"/>
                <a:gd name="connsiteX41" fmla="*/ 291793 w 583585"/>
                <a:gd name="connsiteY41" fmla="*/ 0 h 859460"/>
                <a:gd name="connsiteX42" fmla="*/ 375845 w 583585"/>
                <a:gd name="connsiteY42" fmla="*/ 62342 h 859460"/>
                <a:gd name="connsiteX43" fmla="*/ 347071 w 583585"/>
                <a:gd name="connsiteY43" fmla="*/ 114090 h 859460"/>
                <a:gd name="connsiteX44" fmla="*/ 402160 w 583585"/>
                <a:gd name="connsiteY44" fmla="*/ 121653 h 859460"/>
                <a:gd name="connsiteX45" fmla="*/ 441336 w 583585"/>
                <a:gd name="connsiteY45" fmla="*/ 46159 h 859460"/>
                <a:gd name="connsiteX46" fmla="*/ 546571 w 583585"/>
                <a:gd name="connsiteY46" fmla="*/ 19465 h 859460"/>
                <a:gd name="connsiteX47" fmla="*/ 574642 w 583585"/>
                <a:gd name="connsiteY47" fmla="*/ 79193 h 859460"/>
                <a:gd name="connsiteX48" fmla="*/ 522552 w 583585"/>
                <a:gd name="connsiteY48" fmla="*/ 142619 h 859460"/>
                <a:gd name="connsiteX49" fmla="*/ 434204 w 583585"/>
                <a:gd name="connsiteY49" fmla="*/ 164753 h 859460"/>
                <a:gd name="connsiteX50" fmla="*/ 393677 w 583585"/>
                <a:gd name="connsiteY50" fmla="*/ 500237 h 859460"/>
                <a:gd name="connsiteX51" fmla="*/ 533386 w 583585"/>
                <a:gd name="connsiteY51" fmla="*/ 500237 h 859460"/>
                <a:gd name="connsiteX52" fmla="*/ 583585 w 583585"/>
                <a:gd name="connsiteY52" fmla="*/ 550428 h 859460"/>
                <a:gd name="connsiteX53" fmla="*/ 533386 w 583585"/>
                <a:gd name="connsiteY53" fmla="*/ 600618 h 859460"/>
                <a:gd name="connsiteX54" fmla="*/ 50226 w 583585"/>
                <a:gd name="connsiteY54" fmla="*/ 600618 h 859460"/>
                <a:gd name="connsiteX55" fmla="*/ 0 w 583585"/>
                <a:gd name="connsiteY55" fmla="*/ 550428 h 859460"/>
                <a:gd name="connsiteX56" fmla="*/ 50226 w 583585"/>
                <a:gd name="connsiteY56" fmla="*/ 500237 h 859460"/>
                <a:gd name="connsiteX57" fmla="*/ 189908 w 583585"/>
                <a:gd name="connsiteY57" fmla="*/ 500237 h 859460"/>
                <a:gd name="connsiteX58" fmla="*/ 149409 w 583585"/>
                <a:gd name="connsiteY58" fmla="*/ 164753 h 859460"/>
                <a:gd name="connsiteX59" fmla="*/ 61060 w 583585"/>
                <a:gd name="connsiteY59" fmla="*/ 142619 h 859460"/>
                <a:gd name="connsiteX60" fmla="*/ 8970 w 583585"/>
                <a:gd name="connsiteY60" fmla="*/ 79193 h 859460"/>
                <a:gd name="connsiteX61" fmla="*/ 37014 w 583585"/>
                <a:gd name="connsiteY61" fmla="*/ 19465 h 859460"/>
                <a:gd name="connsiteX62" fmla="*/ 142249 w 583585"/>
                <a:gd name="connsiteY62" fmla="*/ 46159 h 859460"/>
                <a:gd name="connsiteX63" fmla="*/ 181425 w 583585"/>
                <a:gd name="connsiteY63" fmla="*/ 121653 h 859460"/>
                <a:gd name="connsiteX64" fmla="*/ 236541 w 583585"/>
                <a:gd name="connsiteY64" fmla="*/ 114090 h 859460"/>
                <a:gd name="connsiteX65" fmla="*/ 207767 w 583585"/>
                <a:gd name="connsiteY65" fmla="*/ 62342 h 859460"/>
                <a:gd name="connsiteX66" fmla="*/ 291793 w 583585"/>
                <a:gd name="connsiteY66" fmla="*/ 0 h 8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83585" h="859460">
                  <a:moveTo>
                    <a:pt x="50226" y="759067"/>
                  </a:moveTo>
                  <a:lnTo>
                    <a:pt x="533386" y="759067"/>
                  </a:lnTo>
                  <a:cubicBezTo>
                    <a:pt x="561106" y="759067"/>
                    <a:pt x="583585" y="781539"/>
                    <a:pt x="583585" y="809268"/>
                  </a:cubicBezTo>
                  <a:cubicBezTo>
                    <a:pt x="583585" y="836983"/>
                    <a:pt x="561106" y="859460"/>
                    <a:pt x="533386" y="859460"/>
                  </a:cubicBezTo>
                  <a:lnTo>
                    <a:pt x="50226" y="859460"/>
                  </a:lnTo>
                  <a:cubicBezTo>
                    <a:pt x="22479" y="859460"/>
                    <a:pt x="0" y="836983"/>
                    <a:pt x="0" y="809268"/>
                  </a:cubicBezTo>
                  <a:cubicBezTo>
                    <a:pt x="0" y="781539"/>
                    <a:pt x="22479" y="759067"/>
                    <a:pt x="50226" y="759067"/>
                  </a:cubicBezTo>
                  <a:close/>
                  <a:moveTo>
                    <a:pt x="50226" y="633784"/>
                  </a:moveTo>
                  <a:lnTo>
                    <a:pt x="533386" y="633784"/>
                  </a:lnTo>
                  <a:cubicBezTo>
                    <a:pt x="561106" y="633784"/>
                    <a:pt x="583585" y="656255"/>
                    <a:pt x="583585" y="683973"/>
                  </a:cubicBezTo>
                  <a:cubicBezTo>
                    <a:pt x="583585" y="711701"/>
                    <a:pt x="561106" y="734172"/>
                    <a:pt x="533386" y="734172"/>
                  </a:cubicBezTo>
                  <a:lnTo>
                    <a:pt x="50226" y="734172"/>
                  </a:lnTo>
                  <a:cubicBezTo>
                    <a:pt x="22479" y="734172"/>
                    <a:pt x="0" y="711701"/>
                    <a:pt x="0" y="683973"/>
                  </a:cubicBezTo>
                  <a:cubicBezTo>
                    <a:pt x="0" y="656255"/>
                    <a:pt x="22479" y="633784"/>
                    <a:pt x="50226" y="633784"/>
                  </a:cubicBezTo>
                  <a:close/>
                  <a:moveTo>
                    <a:pt x="291793" y="142063"/>
                  </a:moveTo>
                  <a:cubicBezTo>
                    <a:pt x="285903" y="144621"/>
                    <a:pt x="279851" y="146957"/>
                    <a:pt x="273583" y="148931"/>
                  </a:cubicBezTo>
                  <a:cubicBezTo>
                    <a:pt x="249618" y="156355"/>
                    <a:pt x="221924" y="161833"/>
                    <a:pt x="193637" y="164058"/>
                  </a:cubicBezTo>
                  <a:cubicBezTo>
                    <a:pt x="225572" y="292162"/>
                    <a:pt x="232191" y="468009"/>
                    <a:pt x="233137" y="500237"/>
                  </a:cubicBezTo>
                  <a:lnTo>
                    <a:pt x="350448" y="500237"/>
                  </a:lnTo>
                  <a:cubicBezTo>
                    <a:pt x="351421" y="468009"/>
                    <a:pt x="358013" y="292162"/>
                    <a:pt x="389975" y="164058"/>
                  </a:cubicBezTo>
                  <a:cubicBezTo>
                    <a:pt x="361661" y="161833"/>
                    <a:pt x="333994" y="156355"/>
                    <a:pt x="310030" y="148931"/>
                  </a:cubicBezTo>
                  <a:cubicBezTo>
                    <a:pt x="303734" y="146957"/>
                    <a:pt x="297709" y="144621"/>
                    <a:pt x="291793" y="142063"/>
                  </a:cubicBezTo>
                  <a:close/>
                  <a:moveTo>
                    <a:pt x="503278" y="55436"/>
                  </a:moveTo>
                  <a:cubicBezTo>
                    <a:pt x="494163" y="57865"/>
                    <a:pt x="483727" y="63941"/>
                    <a:pt x="473001" y="75522"/>
                  </a:cubicBezTo>
                  <a:cubicBezTo>
                    <a:pt x="463707" y="85560"/>
                    <a:pt x="455413" y="101048"/>
                    <a:pt x="448010" y="120430"/>
                  </a:cubicBezTo>
                  <a:cubicBezTo>
                    <a:pt x="467976" y="118094"/>
                    <a:pt x="486564" y="113089"/>
                    <a:pt x="501775" y="104747"/>
                  </a:cubicBezTo>
                  <a:cubicBezTo>
                    <a:pt x="518526" y="95571"/>
                    <a:pt x="528712" y="83503"/>
                    <a:pt x="532981" y="67875"/>
                  </a:cubicBezTo>
                  <a:cubicBezTo>
                    <a:pt x="533872" y="64566"/>
                    <a:pt x="530765" y="60090"/>
                    <a:pt x="525632" y="57226"/>
                  </a:cubicBezTo>
                  <a:cubicBezTo>
                    <a:pt x="520188" y="54223"/>
                    <a:pt x="512393" y="53006"/>
                    <a:pt x="503278" y="55436"/>
                  </a:cubicBezTo>
                  <a:close/>
                  <a:moveTo>
                    <a:pt x="80314" y="55436"/>
                  </a:moveTo>
                  <a:cubicBezTo>
                    <a:pt x="71199" y="53006"/>
                    <a:pt x="63411" y="54223"/>
                    <a:pt x="57980" y="57226"/>
                  </a:cubicBezTo>
                  <a:cubicBezTo>
                    <a:pt x="52820" y="60090"/>
                    <a:pt x="49740" y="64566"/>
                    <a:pt x="50631" y="67875"/>
                  </a:cubicBezTo>
                  <a:cubicBezTo>
                    <a:pt x="54900" y="83503"/>
                    <a:pt x="65113" y="95571"/>
                    <a:pt x="81837" y="104747"/>
                  </a:cubicBezTo>
                  <a:cubicBezTo>
                    <a:pt x="97048" y="113089"/>
                    <a:pt x="115609" y="118094"/>
                    <a:pt x="135603" y="120430"/>
                  </a:cubicBezTo>
                  <a:cubicBezTo>
                    <a:pt x="128173" y="101048"/>
                    <a:pt x="119878" y="85560"/>
                    <a:pt x="110611" y="75522"/>
                  </a:cubicBezTo>
                  <a:cubicBezTo>
                    <a:pt x="99871" y="63941"/>
                    <a:pt x="89429" y="57865"/>
                    <a:pt x="80314" y="55436"/>
                  </a:cubicBezTo>
                  <a:close/>
                  <a:moveTo>
                    <a:pt x="291793" y="43406"/>
                  </a:moveTo>
                  <a:cubicBezTo>
                    <a:pt x="273934" y="43406"/>
                    <a:pt x="251293" y="58310"/>
                    <a:pt x="250861" y="65067"/>
                  </a:cubicBezTo>
                  <a:cubicBezTo>
                    <a:pt x="250482" y="71018"/>
                    <a:pt x="261533" y="83308"/>
                    <a:pt x="291793" y="93151"/>
                  </a:cubicBezTo>
                  <a:cubicBezTo>
                    <a:pt x="322080" y="83308"/>
                    <a:pt x="333103" y="71018"/>
                    <a:pt x="332725" y="65067"/>
                  </a:cubicBezTo>
                  <a:cubicBezTo>
                    <a:pt x="332292" y="58310"/>
                    <a:pt x="309651" y="43406"/>
                    <a:pt x="291793" y="43406"/>
                  </a:cubicBezTo>
                  <a:close/>
                  <a:moveTo>
                    <a:pt x="291793" y="0"/>
                  </a:moveTo>
                  <a:cubicBezTo>
                    <a:pt x="334751" y="0"/>
                    <a:pt x="373873" y="31699"/>
                    <a:pt x="375845" y="62342"/>
                  </a:cubicBezTo>
                  <a:cubicBezTo>
                    <a:pt x="376520" y="73103"/>
                    <a:pt x="373873" y="94792"/>
                    <a:pt x="347071" y="114090"/>
                  </a:cubicBezTo>
                  <a:cubicBezTo>
                    <a:pt x="364444" y="117955"/>
                    <a:pt x="383302" y="120624"/>
                    <a:pt x="402160" y="121653"/>
                  </a:cubicBezTo>
                  <a:cubicBezTo>
                    <a:pt x="412913" y="89509"/>
                    <a:pt x="425801" y="62926"/>
                    <a:pt x="441336" y="46159"/>
                  </a:cubicBezTo>
                  <a:cubicBezTo>
                    <a:pt x="479783" y="4699"/>
                    <a:pt x="522065" y="5867"/>
                    <a:pt x="546571" y="19465"/>
                  </a:cubicBezTo>
                  <a:cubicBezTo>
                    <a:pt x="569590" y="32255"/>
                    <a:pt x="580883" y="56252"/>
                    <a:pt x="574642" y="79193"/>
                  </a:cubicBezTo>
                  <a:cubicBezTo>
                    <a:pt x="567374" y="105998"/>
                    <a:pt x="549326" y="127909"/>
                    <a:pt x="522552" y="142619"/>
                  </a:cubicBezTo>
                  <a:cubicBezTo>
                    <a:pt x="497533" y="156355"/>
                    <a:pt x="466490" y="163112"/>
                    <a:pt x="434204" y="164753"/>
                  </a:cubicBezTo>
                  <a:cubicBezTo>
                    <a:pt x="406916" y="269611"/>
                    <a:pt x="395919" y="427412"/>
                    <a:pt x="393677" y="500237"/>
                  </a:cubicBezTo>
                  <a:lnTo>
                    <a:pt x="533386" y="500237"/>
                  </a:lnTo>
                  <a:cubicBezTo>
                    <a:pt x="561106" y="500237"/>
                    <a:pt x="583585" y="522705"/>
                    <a:pt x="583585" y="550428"/>
                  </a:cubicBezTo>
                  <a:cubicBezTo>
                    <a:pt x="583585" y="578151"/>
                    <a:pt x="561106" y="600618"/>
                    <a:pt x="533386" y="600618"/>
                  </a:cubicBezTo>
                  <a:lnTo>
                    <a:pt x="50226" y="600618"/>
                  </a:lnTo>
                  <a:cubicBezTo>
                    <a:pt x="22479" y="600618"/>
                    <a:pt x="0" y="578151"/>
                    <a:pt x="0" y="550428"/>
                  </a:cubicBezTo>
                  <a:cubicBezTo>
                    <a:pt x="0" y="522705"/>
                    <a:pt x="22479" y="500237"/>
                    <a:pt x="50226" y="500237"/>
                  </a:cubicBezTo>
                  <a:lnTo>
                    <a:pt x="189908" y="500237"/>
                  </a:lnTo>
                  <a:cubicBezTo>
                    <a:pt x="187693" y="427412"/>
                    <a:pt x="176670" y="269611"/>
                    <a:pt x="149409" y="164753"/>
                  </a:cubicBezTo>
                  <a:cubicBezTo>
                    <a:pt x="117095" y="163112"/>
                    <a:pt x="86079" y="156355"/>
                    <a:pt x="61060" y="142619"/>
                  </a:cubicBezTo>
                  <a:cubicBezTo>
                    <a:pt x="34259" y="127909"/>
                    <a:pt x="16265" y="105998"/>
                    <a:pt x="8970" y="79193"/>
                  </a:cubicBezTo>
                  <a:cubicBezTo>
                    <a:pt x="2729" y="56252"/>
                    <a:pt x="13995" y="32255"/>
                    <a:pt x="37014" y="19465"/>
                  </a:cubicBezTo>
                  <a:cubicBezTo>
                    <a:pt x="61547" y="5867"/>
                    <a:pt x="103803" y="4699"/>
                    <a:pt x="142249" y="46159"/>
                  </a:cubicBezTo>
                  <a:cubicBezTo>
                    <a:pt x="157784" y="62926"/>
                    <a:pt x="170726" y="89509"/>
                    <a:pt x="181425" y="121653"/>
                  </a:cubicBezTo>
                  <a:cubicBezTo>
                    <a:pt x="200310" y="120624"/>
                    <a:pt x="219169" y="117955"/>
                    <a:pt x="236541" y="114090"/>
                  </a:cubicBezTo>
                  <a:cubicBezTo>
                    <a:pt x="209712" y="94792"/>
                    <a:pt x="207092" y="73103"/>
                    <a:pt x="207767" y="62342"/>
                  </a:cubicBezTo>
                  <a:cubicBezTo>
                    <a:pt x="209712" y="31699"/>
                    <a:pt x="248834" y="0"/>
                    <a:pt x="291793" y="0"/>
                  </a:cubicBezTo>
                  <a:close/>
                </a:path>
              </a:pathLst>
            </a:custGeom>
            <a:solidFill>
              <a:schemeClr val="tx2">
                <a:lumMod val="75000"/>
              </a:schemeClr>
            </a:soli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cs typeface="+mn-cs"/>
                <a:sym typeface="字魂35号-经典雅黑" panose="00000500000000000000" pitchFamily="2" charset="-122"/>
              </a:endParaRPr>
            </a:p>
          </p:txBody>
        </p:sp>
        <p:sp>
          <p:nvSpPr>
            <p:cNvPr id="45" name="Shape 37"/>
            <p:cNvSpPr/>
            <p:nvPr/>
          </p:nvSpPr>
          <p:spPr>
            <a:xfrm>
              <a:off x="1313099" y="2575056"/>
              <a:ext cx="365667" cy="158729"/>
            </a:xfrm>
            <a:custGeom>
              <a:avLst/>
              <a:gdLst/>
              <a:ahLst/>
              <a:cxnLst>
                <a:cxn ang="0">
                  <a:pos x="wd2" y="hd2"/>
                </a:cxn>
                <a:cxn ang="5400000">
                  <a:pos x="wd2" y="hd2"/>
                </a:cxn>
                <a:cxn ang="10800000">
                  <a:pos x="wd2" y="hd2"/>
                </a:cxn>
                <a:cxn ang="16200000">
                  <a:pos x="wd2" y="hd2"/>
                </a:cxn>
              </a:cxnLst>
              <a:rect l="0" t="0" r="r" b="b"/>
              <a:pathLst>
                <a:path w="21600" h="21600" extrusionOk="0">
                  <a:moveTo>
                    <a:pt x="0" y="3934"/>
                  </a:moveTo>
                  <a:cubicBezTo>
                    <a:pt x="0" y="13691"/>
                    <a:pt x="3433" y="21600"/>
                    <a:pt x="7668" y="21600"/>
                  </a:cubicBezTo>
                  <a:lnTo>
                    <a:pt x="13932" y="21600"/>
                  </a:lnTo>
                  <a:cubicBezTo>
                    <a:pt x="18167" y="21600"/>
                    <a:pt x="21600" y="13691"/>
                    <a:pt x="21600" y="3934"/>
                  </a:cubicBezTo>
                  <a:lnTo>
                    <a:pt x="21600" y="0"/>
                  </a:lnTo>
                  <a:lnTo>
                    <a:pt x="0" y="0"/>
                  </a:lnTo>
                  <a:cubicBezTo>
                    <a:pt x="0" y="0"/>
                    <a:pt x="0" y="3934"/>
                    <a:pt x="0" y="3934"/>
                  </a:cubicBezTo>
                  <a:close/>
                </a:path>
              </a:pathLst>
            </a:custGeom>
            <a:solidFill>
              <a:schemeClr val="tx2">
                <a:lumMod val="50000"/>
              </a:scheme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cs typeface="+mn-cs"/>
                <a:sym typeface="字魂35号-经典雅黑" panose="00000500000000000000" pitchFamily="2" charset="-122"/>
              </a:endParaRPr>
            </a:p>
          </p:txBody>
        </p:sp>
        <p:sp>
          <p:nvSpPr>
            <p:cNvPr id="46" name="Freeform 54"/>
            <p:cNvSpPr/>
            <p:nvPr/>
          </p:nvSpPr>
          <p:spPr>
            <a:xfrm>
              <a:off x="472966" y="437878"/>
              <a:ext cx="2065693" cy="1149707"/>
            </a:xfrm>
            <a:custGeom>
              <a:avLst/>
              <a:gdLst>
                <a:gd name="connsiteX0" fmla="*/ 1801715 w 2065693"/>
                <a:gd name="connsiteY0" fmla="*/ 1053850 h 1149707"/>
                <a:gd name="connsiteX1" fmla="*/ 1801787 w 2065693"/>
                <a:gd name="connsiteY1" fmla="*/ 1053850 h 1149707"/>
                <a:gd name="connsiteX2" fmla="*/ 2017996 w 2065693"/>
                <a:gd name="connsiteY2" fmla="*/ 1054174 h 1149707"/>
                <a:gd name="connsiteX3" fmla="*/ 2065693 w 2065693"/>
                <a:gd name="connsiteY3" fmla="*/ 1102014 h 1149707"/>
                <a:gd name="connsiteX4" fmla="*/ 2017938 w 2065693"/>
                <a:gd name="connsiteY4" fmla="*/ 1149707 h 1149707"/>
                <a:gd name="connsiteX5" fmla="*/ 2017866 w 2065693"/>
                <a:gd name="connsiteY5" fmla="*/ 1149707 h 1149707"/>
                <a:gd name="connsiteX6" fmla="*/ 1801657 w 2065693"/>
                <a:gd name="connsiteY6" fmla="*/ 1149383 h 1149707"/>
                <a:gd name="connsiteX7" fmla="*/ 1753960 w 2065693"/>
                <a:gd name="connsiteY7" fmla="*/ 1101543 h 1149707"/>
                <a:gd name="connsiteX8" fmla="*/ 1801715 w 2065693"/>
                <a:gd name="connsiteY8" fmla="*/ 1053850 h 1149707"/>
                <a:gd name="connsiteX9" fmla="*/ 47759 w 2065693"/>
                <a:gd name="connsiteY9" fmla="*/ 1053850 h 1149707"/>
                <a:gd name="connsiteX10" fmla="*/ 47833 w 2065693"/>
                <a:gd name="connsiteY10" fmla="*/ 1053850 h 1149707"/>
                <a:gd name="connsiteX11" fmla="*/ 270130 w 2065693"/>
                <a:gd name="connsiteY11" fmla="*/ 1054174 h 1149707"/>
                <a:gd name="connsiteX12" fmla="*/ 317815 w 2065693"/>
                <a:gd name="connsiteY12" fmla="*/ 1102009 h 1149707"/>
                <a:gd name="connsiteX13" fmla="*/ 270056 w 2065693"/>
                <a:gd name="connsiteY13" fmla="*/ 1149707 h 1149707"/>
                <a:gd name="connsiteX14" fmla="*/ 269983 w 2065693"/>
                <a:gd name="connsiteY14" fmla="*/ 1149707 h 1149707"/>
                <a:gd name="connsiteX15" fmla="*/ 47686 w 2065693"/>
                <a:gd name="connsiteY15" fmla="*/ 1149383 h 1149707"/>
                <a:gd name="connsiteX16" fmla="*/ 0 w 2065693"/>
                <a:gd name="connsiteY16" fmla="*/ 1101548 h 1149707"/>
                <a:gd name="connsiteX17" fmla="*/ 47759 w 2065693"/>
                <a:gd name="connsiteY17" fmla="*/ 1053850 h 1149707"/>
                <a:gd name="connsiteX18" fmla="*/ 246687 w 2065693"/>
                <a:gd name="connsiteY18" fmla="*/ 368484 h 1149707"/>
                <a:gd name="connsiteX19" fmla="*/ 280474 w 2065693"/>
                <a:gd name="connsiteY19" fmla="*/ 382438 h 1149707"/>
                <a:gd name="connsiteX20" fmla="*/ 415397 w 2065693"/>
                <a:gd name="connsiteY20" fmla="*/ 517044 h 1149707"/>
                <a:gd name="connsiteX21" fmla="*/ 415486 w 2065693"/>
                <a:gd name="connsiteY21" fmla="*/ 584586 h 1149707"/>
                <a:gd name="connsiteX22" fmla="*/ 381666 w 2065693"/>
                <a:gd name="connsiteY22" fmla="*/ 598621 h 1149707"/>
                <a:gd name="connsiteX23" fmla="*/ 347936 w 2065693"/>
                <a:gd name="connsiteY23" fmla="*/ 584673 h 1149707"/>
                <a:gd name="connsiteX24" fmla="*/ 213002 w 2065693"/>
                <a:gd name="connsiteY24" fmla="*/ 450067 h 1149707"/>
                <a:gd name="connsiteX25" fmla="*/ 212924 w 2065693"/>
                <a:gd name="connsiteY25" fmla="*/ 382514 h 1149707"/>
                <a:gd name="connsiteX26" fmla="*/ 246687 w 2065693"/>
                <a:gd name="connsiteY26" fmla="*/ 368484 h 1149707"/>
                <a:gd name="connsiteX27" fmla="*/ 1730811 w 2065693"/>
                <a:gd name="connsiteY27" fmla="*/ 316891 h 1149707"/>
                <a:gd name="connsiteX28" fmla="*/ 1764561 w 2065693"/>
                <a:gd name="connsiteY28" fmla="*/ 330930 h 1149707"/>
                <a:gd name="connsiteX29" fmla="*/ 1764484 w 2065693"/>
                <a:gd name="connsiteY29" fmla="*/ 398474 h 1149707"/>
                <a:gd name="connsiteX30" fmla="*/ 1629113 w 2065693"/>
                <a:gd name="connsiteY30" fmla="*/ 533497 h 1149707"/>
                <a:gd name="connsiteX31" fmla="*/ 1595376 w 2065693"/>
                <a:gd name="connsiteY31" fmla="*/ 547448 h 1149707"/>
                <a:gd name="connsiteX32" fmla="*/ 1561561 w 2065693"/>
                <a:gd name="connsiteY32" fmla="*/ 533410 h 1149707"/>
                <a:gd name="connsiteX33" fmla="*/ 1561639 w 2065693"/>
                <a:gd name="connsiteY33" fmla="*/ 465866 h 1149707"/>
                <a:gd name="connsiteX34" fmla="*/ 1697010 w 2065693"/>
                <a:gd name="connsiteY34" fmla="*/ 330843 h 1149707"/>
                <a:gd name="connsiteX35" fmla="*/ 1730811 w 2065693"/>
                <a:gd name="connsiteY35" fmla="*/ 316891 h 1149707"/>
                <a:gd name="connsiteX36" fmla="*/ 1006130 w 2065693"/>
                <a:gd name="connsiteY36" fmla="*/ 0 h 1149707"/>
                <a:gd name="connsiteX37" fmla="*/ 1006206 w 2065693"/>
                <a:gd name="connsiteY37" fmla="*/ 0 h 1149707"/>
                <a:gd name="connsiteX38" fmla="*/ 1053896 w 2065693"/>
                <a:gd name="connsiteY38" fmla="*/ 47837 h 1149707"/>
                <a:gd name="connsiteX39" fmla="*/ 1053581 w 2065693"/>
                <a:gd name="connsiteY39" fmla="*/ 251889 h 1149707"/>
                <a:gd name="connsiteX40" fmla="*/ 1005811 w 2065693"/>
                <a:gd name="connsiteY40" fmla="*/ 299587 h 1149707"/>
                <a:gd name="connsiteX41" fmla="*/ 1005735 w 2065693"/>
                <a:gd name="connsiteY41" fmla="*/ 299587 h 1149707"/>
                <a:gd name="connsiteX42" fmla="*/ 958045 w 2065693"/>
                <a:gd name="connsiteY42" fmla="*/ 251750 h 1149707"/>
                <a:gd name="connsiteX43" fmla="*/ 958360 w 2065693"/>
                <a:gd name="connsiteY43" fmla="*/ 47698 h 1149707"/>
                <a:gd name="connsiteX44" fmla="*/ 1006130 w 2065693"/>
                <a:gd name="connsiteY44" fmla="*/ 0 h 114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65693" h="1149707">
                  <a:moveTo>
                    <a:pt x="1801715" y="1053850"/>
                  </a:moveTo>
                  <a:cubicBezTo>
                    <a:pt x="1801744" y="1053850"/>
                    <a:pt x="1801758" y="1053850"/>
                    <a:pt x="1801787" y="1053850"/>
                  </a:cubicBezTo>
                  <a:lnTo>
                    <a:pt x="2017996" y="1054174"/>
                  </a:lnTo>
                  <a:cubicBezTo>
                    <a:pt x="2044385" y="1054214"/>
                    <a:pt x="2065736" y="1075631"/>
                    <a:pt x="2065693" y="1102014"/>
                  </a:cubicBezTo>
                  <a:cubicBezTo>
                    <a:pt x="2065664" y="1128366"/>
                    <a:pt x="2044284" y="1149707"/>
                    <a:pt x="2017938" y="1149707"/>
                  </a:cubicBezTo>
                  <a:cubicBezTo>
                    <a:pt x="2017909" y="1149707"/>
                    <a:pt x="2017895" y="1149707"/>
                    <a:pt x="2017866" y="1149707"/>
                  </a:cubicBezTo>
                  <a:lnTo>
                    <a:pt x="1801657" y="1149383"/>
                  </a:lnTo>
                  <a:cubicBezTo>
                    <a:pt x="1775268" y="1149343"/>
                    <a:pt x="1753917" y="1127926"/>
                    <a:pt x="1753960" y="1101543"/>
                  </a:cubicBezTo>
                  <a:cubicBezTo>
                    <a:pt x="1753989" y="1075192"/>
                    <a:pt x="1775369" y="1053850"/>
                    <a:pt x="1801715" y="1053850"/>
                  </a:cubicBezTo>
                  <a:close/>
                  <a:moveTo>
                    <a:pt x="47759" y="1053850"/>
                  </a:moveTo>
                  <a:cubicBezTo>
                    <a:pt x="47789" y="1053850"/>
                    <a:pt x="47803" y="1053850"/>
                    <a:pt x="47833" y="1053850"/>
                  </a:cubicBezTo>
                  <a:lnTo>
                    <a:pt x="270130" y="1054174"/>
                  </a:lnTo>
                  <a:cubicBezTo>
                    <a:pt x="296504" y="1054210"/>
                    <a:pt x="317859" y="1075626"/>
                    <a:pt x="317815" y="1102009"/>
                  </a:cubicBezTo>
                  <a:cubicBezTo>
                    <a:pt x="317786" y="1128366"/>
                    <a:pt x="296401" y="1149707"/>
                    <a:pt x="270056" y="1149707"/>
                  </a:cubicBezTo>
                  <a:cubicBezTo>
                    <a:pt x="270027" y="1149707"/>
                    <a:pt x="270012" y="1149707"/>
                    <a:pt x="269983" y="1149707"/>
                  </a:cubicBezTo>
                  <a:lnTo>
                    <a:pt x="47686" y="1149383"/>
                  </a:lnTo>
                  <a:cubicBezTo>
                    <a:pt x="21311" y="1149348"/>
                    <a:pt x="-44" y="1127931"/>
                    <a:pt x="0" y="1101548"/>
                  </a:cubicBezTo>
                  <a:cubicBezTo>
                    <a:pt x="29" y="1075192"/>
                    <a:pt x="21414" y="1053850"/>
                    <a:pt x="47759" y="1053850"/>
                  </a:cubicBezTo>
                  <a:close/>
                  <a:moveTo>
                    <a:pt x="246687" y="368484"/>
                  </a:moveTo>
                  <a:cubicBezTo>
                    <a:pt x="258912" y="368471"/>
                    <a:pt x="271142" y="373121"/>
                    <a:pt x="280474" y="382438"/>
                  </a:cubicBezTo>
                  <a:lnTo>
                    <a:pt x="415397" y="517044"/>
                  </a:lnTo>
                  <a:cubicBezTo>
                    <a:pt x="434083" y="535666"/>
                    <a:pt x="434116" y="565921"/>
                    <a:pt x="415486" y="584586"/>
                  </a:cubicBezTo>
                  <a:cubicBezTo>
                    <a:pt x="406159" y="593946"/>
                    <a:pt x="393913" y="598621"/>
                    <a:pt x="381666" y="598621"/>
                  </a:cubicBezTo>
                  <a:cubicBezTo>
                    <a:pt x="369464" y="598621"/>
                    <a:pt x="357251" y="593968"/>
                    <a:pt x="347936" y="584673"/>
                  </a:cubicBezTo>
                  <a:lnTo>
                    <a:pt x="213002" y="450067"/>
                  </a:lnTo>
                  <a:cubicBezTo>
                    <a:pt x="194327" y="431434"/>
                    <a:pt x="194294" y="401190"/>
                    <a:pt x="212924" y="382514"/>
                  </a:cubicBezTo>
                  <a:cubicBezTo>
                    <a:pt x="222240" y="373175"/>
                    <a:pt x="234461" y="368498"/>
                    <a:pt x="246687" y="368484"/>
                  </a:cubicBezTo>
                  <a:close/>
                  <a:moveTo>
                    <a:pt x="1730811" y="316891"/>
                  </a:moveTo>
                  <a:cubicBezTo>
                    <a:pt x="1743035" y="316906"/>
                    <a:pt x="1755251" y="321586"/>
                    <a:pt x="1764561" y="330930"/>
                  </a:cubicBezTo>
                  <a:cubicBezTo>
                    <a:pt x="1783193" y="349608"/>
                    <a:pt x="1783160" y="379851"/>
                    <a:pt x="1764484" y="398474"/>
                  </a:cubicBezTo>
                  <a:lnTo>
                    <a:pt x="1629113" y="533497"/>
                  </a:lnTo>
                  <a:cubicBezTo>
                    <a:pt x="1619791" y="542798"/>
                    <a:pt x="1607578" y="547448"/>
                    <a:pt x="1595376" y="547448"/>
                  </a:cubicBezTo>
                  <a:cubicBezTo>
                    <a:pt x="1583129" y="547448"/>
                    <a:pt x="1570893" y="542776"/>
                    <a:pt x="1561561" y="533410"/>
                  </a:cubicBezTo>
                  <a:cubicBezTo>
                    <a:pt x="1542929" y="514732"/>
                    <a:pt x="1542963" y="484489"/>
                    <a:pt x="1561639" y="465866"/>
                  </a:cubicBezTo>
                  <a:lnTo>
                    <a:pt x="1697010" y="330843"/>
                  </a:lnTo>
                  <a:cubicBezTo>
                    <a:pt x="1706353" y="321526"/>
                    <a:pt x="1718586" y="316876"/>
                    <a:pt x="1730811" y="316891"/>
                  </a:cubicBezTo>
                  <a:close/>
                  <a:moveTo>
                    <a:pt x="1006130" y="0"/>
                  </a:moveTo>
                  <a:cubicBezTo>
                    <a:pt x="1006153" y="0"/>
                    <a:pt x="1006179" y="0"/>
                    <a:pt x="1006206" y="0"/>
                  </a:cubicBezTo>
                  <a:cubicBezTo>
                    <a:pt x="1032581" y="42"/>
                    <a:pt x="1053940" y="21457"/>
                    <a:pt x="1053896" y="47837"/>
                  </a:cubicBezTo>
                  <a:lnTo>
                    <a:pt x="1053581" y="251889"/>
                  </a:lnTo>
                  <a:cubicBezTo>
                    <a:pt x="1053536" y="278255"/>
                    <a:pt x="1032159" y="299587"/>
                    <a:pt x="1005811" y="299587"/>
                  </a:cubicBezTo>
                  <a:cubicBezTo>
                    <a:pt x="1005788" y="299587"/>
                    <a:pt x="1005762" y="299587"/>
                    <a:pt x="1005735" y="299587"/>
                  </a:cubicBezTo>
                  <a:cubicBezTo>
                    <a:pt x="979361" y="299545"/>
                    <a:pt x="958001" y="278131"/>
                    <a:pt x="958045" y="251750"/>
                  </a:cubicBezTo>
                  <a:lnTo>
                    <a:pt x="958360" y="47698"/>
                  </a:lnTo>
                  <a:cubicBezTo>
                    <a:pt x="958405" y="21332"/>
                    <a:pt x="979783" y="0"/>
                    <a:pt x="1006130" y="0"/>
                  </a:cubicBezTo>
                  <a:close/>
                </a:path>
              </a:pathLst>
            </a:custGeom>
            <a:solidFill>
              <a:schemeClr val="accent4"/>
            </a:soli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字魂35号-经典雅黑" panose="00000500000000000000" pitchFamily="2" charset="-122"/>
                <a:ea typeface="字魂35号-经典雅黑" panose="00000500000000000000" pitchFamily="2" charset="-122"/>
                <a:cs typeface="+mn-cs"/>
                <a:sym typeface="字魂35号-经典雅黑" panose="00000500000000000000" pitchFamily="2" charset="-122"/>
              </a:endParaRPr>
            </a:p>
          </p:txBody>
        </p:sp>
      </p:grpSp>
      <p:sp>
        <p:nvSpPr>
          <p:cNvPr id="38" name="Rectangle 37"/>
          <p:cNvSpPr/>
          <p:nvPr/>
        </p:nvSpPr>
        <p:spPr>
          <a:xfrm>
            <a:off x="1118321" y="375719"/>
            <a:ext cx="10016684" cy="707886"/>
          </a:xfrm>
          <a:prstGeom prst="rect">
            <a:avLst/>
          </a:prstGeom>
          <a:noFill/>
          <a:ln w="28575">
            <a:solidFill>
              <a:srgbClr val="556911"/>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Xếp các câu đã cho vào kiểu câu thích hợp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ounded Rectangle 11"/>
          <p:cNvSpPr/>
          <p:nvPr/>
        </p:nvSpPr>
        <p:spPr>
          <a:xfrm>
            <a:off x="7498216" y="1299464"/>
            <a:ext cx="2691809" cy="694365"/>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字魂130号-快乐俏黑体"/>
                <a:cs typeface="Arial" panose="020B0604020202020204" pitchFamily="34" charset="0"/>
              </a:rPr>
              <a:t>CÂU HỎI</a:t>
            </a:r>
          </a:p>
        </p:txBody>
      </p:sp>
      <p:sp>
        <p:nvSpPr>
          <p:cNvPr id="48" name="Rounded Rectangle 47"/>
          <p:cNvSpPr/>
          <p:nvPr/>
        </p:nvSpPr>
        <p:spPr>
          <a:xfrm>
            <a:off x="2388741" y="1265163"/>
            <a:ext cx="2691809" cy="686062"/>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字魂130号-快乐俏黑体"/>
                <a:cs typeface="Arial" panose="020B0604020202020204" pitchFamily="34" charset="0"/>
              </a:rPr>
              <a:t>CÂU KỂ</a:t>
            </a:r>
          </a:p>
        </p:txBody>
      </p:sp>
      <p:sp>
        <p:nvSpPr>
          <p:cNvPr id="49" name="Text Box 5"/>
          <p:cNvSpPr txBox="1">
            <a:spLocks noChangeArrowheads="1"/>
          </p:cNvSpPr>
          <p:nvPr/>
        </p:nvSpPr>
        <p:spPr bwMode="auto">
          <a:xfrm>
            <a:off x="6375210" y="2054780"/>
            <a:ext cx="5462045" cy="1200329"/>
          </a:xfrm>
          <a:prstGeom prst="rect">
            <a:avLst/>
          </a:prstGeom>
          <a:solidFill>
            <a:schemeClr val="accent2">
              <a:lumMod val="40000"/>
              <a:lumOff val="60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 Ai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phát</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minh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ra</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thoại</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50" name="Text Box 5"/>
          <p:cNvSpPr txBox="1">
            <a:spLocks noChangeArrowheads="1"/>
          </p:cNvSpPr>
          <p:nvPr/>
        </p:nvSpPr>
        <p:spPr bwMode="auto">
          <a:xfrm>
            <a:off x="6391565" y="3550077"/>
            <a:ext cx="5499801" cy="1754326"/>
          </a:xfrm>
          <a:prstGeom prst="rect">
            <a:avLst/>
          </a:prstGeom>
          <a:solidFill>
            <a:schemeClr val="accent1">
              <a:lumMod val="40000"/>
              <a:lumOff val="60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sao</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chúng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cần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đỡ</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cảnh</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khó</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khăn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51" name="Text Box 5"/>
          <p:cNvSpPr txBox="1">
            <a:spLocks noChangeArrowheads="1"/>
          </p:cNvSpPr>
          <p:nvPr/>
        </p:nvSpPr>
        <p:spPr bwMode="auto">
          <a:xfrm>
            <a:off x="391003" y="3902556"/>
            <a:ext cx="5735660" cy="1200329"/>
          </a:xfrm>
          <a:prstGeom prst="rect">
            <a:avLst/>
          </a:prstGeom>
          <a:solidFill>
            <a:schemeClr val="accent2">
              <a:lumMod val="40000"/>
              <a:lumOff val="60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Tôi</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lắng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nghe</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giáo</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giảng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59" name="Text Box 5"/>
          <p:cNvSpPr txBox="1">
            <a:spLocks noChangeArrowheads="1"/>
          </p:cNvSpPr>
          <p:nvPr/>
        </p:nvSpPr>
        <p:spPr bwMode="auto">
          <a:xfrm>
            <a:off x="6391565" y="5458772"/>
            <a:ext cx="5482460" cy="1200329"/>
          </a:xfrm>
          <a:prstGeom prst="rect">
            <a:avLst/>
          </a:prstGeom>
          <a:solidFill>
            <a:schemeClr val="accent1">
              <a:lumMod val="40000"/>
              <a:lumOff val="60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thùng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rác</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đặt</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đâu</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27" name="Text Box 5"/>
          <p:cNvSpPr txBox="1">
            <a:spLocks noChangeArrowheads="1"/>
          </p:cNvSpPr>
          <p:nvPr/>
        </p:nvSpPr>
        <p:spPr bwMode="auto">
          <a:xfrm>
            <a:off x="352594" y="2326726"/>
            <a:ext cx="5735660" cy="1200329"/>
          </a:xfrm>
          <a:prstGeom prst="rect">
            <a:avLst/>
          </a:prstGeom>
          <a:solidFill>
            <a:schemeClr val="accent1">
              <a:lumMod val="40000"/>
              <a:lumOff val="60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 An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Minh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đang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nói</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chuyện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thoại</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nhau</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2" name="Oval 1">
            <a:extLst>
              <a:ext uri="{FF2B5EF4-FFF2-40B4-BE49-F238E27FC236}">
                <a16:creationId xmlns:a16="http://schemas.microsoft.com/office/drawing/2014/main" id="{74274988-C0BE-8E24-8119-2F9FE4F69913}"/>
              </a:ext>
            </a:extLst>
          </p:cNvPr>
          <p:cNvSpPr/>
          <p:nvPr/>
        </p:nvSpPr>
        <p:spPr>
          <a:xfrm>
            <a:off x="5690589" y="3231473"/>
            <a:ext cx="204187" cy="233039"/>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16F4977-2E9D-F74D-9E0B-090247C42BC7}"/>
              </a:ext>
            </a:extLst>
          </p:cNvPr>
          <p:cNvSpPr/>
          <p:nvPr/>
        </p:nvSpPr>
        <p:spPr>
          <a:xfrm>
            <a:off x="2184554" y="4771028"/>
            <a:ext cx="204187" cy="233039"/>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DB96041-D9A3-44E2-44F7-FA4FDC4B323F}"/>
              </a:ext>
            </a:extLst>
          </p:cNvPr>
          <p:cNvSpPr/>
          <p:nvPr/>
        </p:nvSpPr>
        <p:spPr>
          <a:xfrm>
            <a:off x="9982848" y="2732639"/>
            <a:ext cx="414353" cy="414614"/>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F0D106C-0C18-5DC3-EBAA-953869CB58FE}"/>
              </a:ext>
            </a:extLst>
          </p:cNvPr>
          <p:cNvSpPr/>
          <p:nvPr/>
        </p:nvSpPr>
        <p:spPr>
          <a:xfrm>
            <a:off x="11073925" y="6136631"/>
            <a:ext cx="414353" cy="414614"/>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73F08E-78C4-AEB0-D3C7-882C4E033F17}"/>
              </a:ext>
            </a:extLst>
          </p:cNvPr>
          <p:cNvSpPr/>
          <p:nvPr/>
        </p:nvSpPr>
        <p:spPr>
          <a:xfrm>
            <a:off x="9291900" y="4761720"/>
            <a:ext cx="414353" cy="414614"/>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5E0835F-A6DD-06C7-1764-25C95009E700}"/>
              </a:ext>
            </a:extLst>
          </p:cNvPr>
          <p:cNvCxnSpPr/>
          <p:nvPr/>
        </p:nvCxnSpPr>
        <p:spPr>
          <a:xfrm>
            <a:off x="6915705" y="2618913"/>
            <a:ext cx="4172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FF6C2B-379D-7C3C-54BC-F17892F78370}"/>
              </a:ext>
            </a:extLst>
          </p:cNvPr>
          <p:cNvCxnSpPr>
            <a:cxnSpLocks/>
          </p:cNvCxnSpPr>
          <p:nvPr/>
        </p:nvCxnSpPr>
        <p:spPr>
          <a:xfrm>
            <a:off x="6988206" y="4111841"/>
            <a:ext cx="102833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80C12F-8BCB-004F-EFBF-D68384973988}"/>
              </a:ext>
            </a:extLst>
          </p:cNvPr>
          <p:cNvCxnSpPr>
            <a:cxnSpLocks/>
          </p:cNvCxnSpPr>
          <p:nvPr/>
        </p:nvCxnSpPr>
        <p:spPr>
          <a:xfrm>
            <a:off x="8781495" y="6552725"/>
            <a:ext cx="2339890"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187693738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ppt_x"/>
                                          </p:val>
                                        </p:tav>
                                        <p:tav tm="100000">
                                          <p:val>
                                            <p:strVal val="#ppt_x"/>
                                          </p:val>
                                        </p:tav>
                                      </p:tavLst>
                                    </p:anim>
                                    <p:anim calcmode="lin" valueType="num">
                                      <p:cBhvr additive="base">
                                        <p:cTn id="40" dur="500" fill="hold"/>
                                        <p:tgtEl>
                                          <p:spTgt spid="5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fill="hold"/>
                                        <p:tgtEl>
                                          <p:spTgt spid="59"/>
                                        </p:tgtEl>
                                        <p:attrNameLst>
                                          <p:attrName>ppt_x</p:attrName>
                                        </p:attrNameLst>
                                      </p:cBhvr>
                                      <p:tavLst>
                                        <p:tav tm="0">
                                          <p:val>
                                            <p:strVal val="#ppt_x"/>
                                          </p:val>
                                        </p:tav>
                                        <p:tav tm="100000">
                                          <p:val>
                                            <p:strVal val="#ppt_x"/>
                                          </p:val>
                                        </p:tav>
                                      </p:tavLst>
                                    </p:anim>
                                    <p:anim calcmode="lin" valueType="num">
                                      <p:cBhvr additive="base">
                                        <p:cTn id="4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heel(1)">
                                      <p:cBhvr>
                                        <p:cTn id="53" dur="2000"/>
                                        <p:tgtEl>
                                          <p:spTgt spid="2"/>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heel(1)">
                                      <p:cBhvr>
                                        <p:cTn id="56" dur="20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heel(1)">
                                      <p:cBhvr>
                                        <p:cTn id="61" dur="2000"/>
                                        <p:tgtEl>
                                          <p:spTgt spid="4"/>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heel(1)">
                                      <p:cBhvr>
                                        <p:cTn id="64" dur="2000"/>
                                        <p:tgtEl>
                                          <p:spTgt spid="6"/>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heel(1)">
                                      <p:cBhvr>
                                        <p:cTn id="67" dur="20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barn(inVertical)">
                                      <p:cBhvr>
                                        <p:cTn id="72" dur="500"/>
                                        <p:tgtEl>
                                          <p:spTgt spid="8"/>
                                        </p:tgtEl>
                                      </p:cBhvr>
                                    </p:animEffect>
                                  </p:childTnLst>
                                </p:cTn>
                              </p:par>
                              <p:par>
                                <p:cTn id="73" presetID="16" presetClass="entr" presetSubtype="21"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par>
                                <p:cTn id="76" presetID="16" presetClass="entr" presetSubtype="21"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barn(inVertical)">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8" grpId="0" animBg="1"/>
      <p:bldP spid="12" grpId="0" animBg="1"/>
      <p:bldP spid="48" grpId="0" animBg="1"/>
      <p:bldP spid="49" grpId="0" animBg="1"/>
      <p:bldP spid="50" grpId="0" animBg="1"/>
      <p:bldP spid="51" grpId="0" animBg="1"/>
      <p:bldP spid="59" grpId="0" animBg="1"/>
      <p:bldP spid="27" grpId="0" animBg="1"/>
      <p:bldP spid="2" grpId="0" animBg="1"/>
      <p:bldP spid="3" grpId="0" animBg="1"/>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4"/>
          <p:cNvSpPr txBox="1">
            <a:spLocks noChangeArrowheads="1"/>
          </p:cNvSpPr>
          <p:nvPr/>
        </p:nvSpPr>
        <p:spPr bwMode="auto">
          <a:xfrm>
            <a:off x="151724" y="161684"/>
            <a:ext cx="731520" cy="908864"/>
          </a:xfrm>
          <a:prstGeom prst="ellipse">
            <a:avLst/>
          </a:prstGeom>
          <a:solidFill>
            <a:schemeClr val="tx1">
              <a:lumMod val="85000"/>
              <a:lumOff val="15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a:solidFill>
                  <a:schemeClr val="bg1"/>
                </a:solidFill>
                <a:latin typeface="UVN Mang Tre" panose="00000400000000000000" pitchFamily="2" charset="0"/>
                <a:cs typeface="Arial" panose="020B0604020202020204" pitchFamily="34" charset="0"/>
              </a:rPr>
              <a:t>4</a:t>
            </a:r>
          </a:p>
        </p:txBody>
      </p:sp>
      <p:sp>
        <p:nvSpPr>
          <p:cNvPr id="38" name="Rectangle 37"/>
          <p:cNvSpPr/>
          <p:nvPr/>
        </p:nvSpPr>
        <p:spPr>
          <a:xfrm>
            <a:off x="1050464" y="214548"/>
            <a:ext cx="8187321" cy="769441"/>
          </a:xfrm>
          <a:prstGeom prst="rect">
            <a:avLst/>
          </a:prstGeom>
          <a:noFill/>
          <a:ln w="28575">
            <a:solidFill>
              <a:srgbClr val="556911"/>
            </a:solidFill>
            <a:prstDash val="dash"/>
          </a:ln>
        </p:spPr>
        <p:txBody>
          <a:bodyPr wrap="square">
            <a:spAutoFit/>
          </a:bodyPr>
          <a:lstStyle/>
          <a:p>
            <a:pPr algn="just">
              <a:spcAft>
                <a:spcPts val="0"/>
              </a:spcAft>
            </a:pPr>
            <a:r>
              <a:rPr lang="en-US" sz="4400" b="1" dirty="0" err="1">
                <a:latin typeface="Cambria" panose="02040503050406030204" pitchFamily="18" charset="0"/>
                <a:ea typeface="Cambria" panose="02040503050406030204" pitchFamily="18" charset="0"/>
              </a:rPr>
              <a:t>Nhìn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tranh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đặt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kể</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hỏi</a:t>
            </a:r>
            <a:endParaRPr lang="en-US" sz="5400" b="1" dirty="0">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51724" y="1152782"/>
            <a:ext cx="6970854" cy="4310419"/>
          </a:xfrm>
          <a:prstGeom prst="rect">
            <a:avLst/>
          </a:prstGeom>
        </p:spPr>
      </p:pic>
      <p:sp>
        <p:nvSpPr>
          <p:cNvPr id="23" name="Text Box 5"/>
          <p:cNvSpPr txBox="1">
            <a:spLocks noChangeArrowheads="1"/>
          </p:cNvSpPr>
          <p:nvPr/>
        </p:nvSpPr>
        <p:spPr bwMode="auto">
          <a:xfrm>
            <a:off x="1050464" y="5416309"/>
            <a:ext cx="10413074" cy="1323439"/>
          </a:xfrm>
          <a:prstGeom prst="rect">
            <a:avLst/>
          </a:prstGeom>
          <a:solidFill>
            <a:schemeClr val="accent4">
              <a:lumMod val="60000"/>
              <a:lumOff val="40000"/>
            </a:schemeClr>
          </a:solidFill>
          <a:ln w="28575">
            <a:solidFill>
              <a:schemeClr val="tx1"/>
            </a:solidFill>
            <a:prstDash val="dashDot"/>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dirty="0">
                <a:latin typeface="Cambria" panose="02040503050406030204" pitchFamily="18" charset="0"/>
                <a:ea typeface="Cambria" panose="02040503050406030204" pitchFamily="18" charset="0"/>
                <a:cs typeface="Arial" panose="020B0604020202020204" pitchFamily="34" charset="0"/>
              </a:rPr>
              <a:t>M: 	- </a:t>
            </a:r>
            <a:r>
              <a:rPr lang="en-US" altLang="en-US" dirty="0" err="1">
                <a:latin typeface="Cambria" panose="02040503050406030204" pitchFamily="18" charset="0"/>
                <a:ea typeface="Cambria" panose="02040503050406030204" pitchFamily="18" charset="0"/>
                <a:cs typeface="Arial" panose="020B0604020202020204" pitchFamily="34" charset="0"/>
              </a:rPr>
              <a:t>Các</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bạn</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nhỏ</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đang</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đi</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dạo</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trong</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công</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viên</a:t>
            </a:r>
            <a:r>
              <a:rPr lang="en-US" altLang="en-US" dirty="0">
                <a:latin typeface="Cambria" panose="02040503050406030204" pitchFamily="18" charset="0"/>
                <a:ea typeface="Cambria" panose="02040503050406030204" pitchFamily="18" charset="0"/>
                <a:cs typeface="Arial" panose="020B0604020202020204" pitchFamily="34" charset="0"/>
              </a:rPr>
              <a:t>.</a:t>
            </a:r>
          </a:p>
          <a:p>
            <a:r>
              <a:rPr lang="en-US" altLang="en-US" dirty="0">
                <a:latin typeface="Cambria" panose="02040503050406030204" pitchFamily="18" charset="0"/>
                <a:ea typeface="Cambria" panose="02040503050406030204" pitchFamily="18" charset="0"/>
                <a:cs typeface="Arial" panose="020B0604020202020204" pitchFamily="34" charset="0"/>
              </a:rPr>
              <a:t>	- Hai </a:t>
            </a:r>
            <a:r>
              <a:rPr lang="en-US" altLang="en-US" dirty="0" err="1">
                <a:latin typeface="Cambria" panose="02040503050406030204" pitchFamily="18" charset="0"/>
                <a:ea typeface="Cambria" panose="02040503050406030204" pitchFamily="18" charset="0"/>
                <a:cs typeface="Arial" panose="020B0604020202020204" pitchFamily="34" charset="0"/>
              </a:rPr>
              <a:t>bạn</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nữ</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đang</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làm</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gì</a:t>
            </a:r>
            <a:r>
              <a:rPr lang="en-US" altLang="en-US" dirty="0">
                <a:latin typeface="Cambria" panose="02040503050406030204" pitchFamily="18" charset="0"/>
                <a:ea typeface="Cambria" panose="02040503050406030204" pitchFamily="18" charset="0"/>
                <a:cs typeface="Arial" panose="020B0604020202020204" pitchFamily="34" charset="0"/>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6095" y="1368467"/>
            <a:ext cx="3687443" cy="4094734"/>
          </a:xfrm>
          <a:prstGeom prst="rect">
            <a:avLst/>
          </a:prstGeom>
        </p:spPr>
      </p:pic>
    </p:spTree>
    <p:custDataLst>
      <p:tags r:id="rId1"/>
    </p:custDataLst>
    <p:extLst>
      <p:ext uri="{BB962C8B-B14F-4D97-AF65-F5344CB8AC3E}">
        <p14:creationId xmlns:p14="http://schemas.microsoft.com/office/powerpoint/2010/main" val="2970225624"/>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8"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4"/>
          <p:cNvSpPr txBox="1">
            <a:spLocks noChangeArrowheads="1"/>
          </p:cNvSpPr>
          <p:nvPr/>
        </p:nvSpPr>
        <p:spPr bwMode="auto">
          <a:xfrm>
            <a:off x="151724" y="161684"/>
            <a:ext cx="731520" cy="908864"/>
          </a:xfrm>
          <a:prstGeom prst="ellipse">
            <a:avLst/>
          </a:prstGeom>
          <a:solidFill>
            <a:schemeClr val="tx1">
              <a:lumMod val="85000"/>
              <a:lumOff val="15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a:solidFill>
                  <a:schemeClr val="bg1"/>
                </a:solidFill>
                <a:latin typeface="UVN Mang Tre" panose="00000400000000000000" pitchFamily="2" charset="0"/>
                <a:cs typeface="Arial" panose="020B0604020202020204" pitchFamily="34" charset="0"/>
              </a:rPr>
              <a:t>4</a:t>
            </a:r>
          </a:p>
        </p:txBody>
      </p:sp>
      <p:sp>
        <p:nvSpPr>
          <p:cNvPr id="38" name="Rectangle 37"/>
          <p:cNvSpPr/>
          <p:nvPr/>
        </p:nvSpPr>
        <p:spPr>
          <a:xfrm>
            <a:off x="1050464" y="214548"/>
            <a:ext cx="8187321" cy="769441"/>
          </a:xfrm>
          <a:prstGeom prst="rect">
            <a:avLst/>
          </a:prstGeom>
          <a:noFill/>
          <a:ln w="28575">
            <a:solidFill>
              <a:srgbClr val="556911"/>
            </a:solidFill>
            <a:prstDash val="dash"/>
          </a:ln>
        </p:spPr>
        <p:txBody>
          <a:bodyPr wrap="square">
            <a:spAutoFit/>
          </a:bodyPr>
          <a:lstStyle/>
          <a:p>
            <a:pPr algn="just">
              <a:spcAft>
                <a:spcPts val="0"/>
              </a:spcAft>
            </a:pPr>
            <a:r>
              <a:rPr lang="en-US" sz="4400" b="1" dirty="0" err="1">
                <a:latin typeface="Cambria" panose="02040503050406030204" pitchFamily="18" charset="0"/>
                <a:ea typeface="Cambria" panose="02040503050406030204" pitchFamily="18" charset="0"/>
              </a:rPr>
              <a:t>Nhìn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tranh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đặt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kể</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hỏi</a:t>
            </a:r>
            <a:endParaRPr lang="en-US" sz="5400" b="1" dirty="0">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838091" y="1555263"/>
            <a:ext cx="6067501" cy="5016758"/>
          </a:xfrm>
          <a:prstGeom prst="rect">
            <a:avLst/>
          </a:prstGeom>
        </p:spPr>
      </p:pic>
      <p:sp>
        <p:nvSpPr>
          <p:cNvPr id="23" name="Text Box 5"/>
          <p:cNvSpPr txBox="1">
            <a:spLocks noChangeArrowheads="1"/>
          </p:cNvSpPr>
          <p:nvPr/>
        </p:nvSpPr>
        <p:spPr bwMode="auto">
          <a:xfrm>
            <a:off x="283021" y="1977294"/>
            <a:ext cx="5555070" cy="3785652"/>
          </a:xfrm>
          <a:prstGeom prst="rect">
            <a:avLst/>
          </a:prstGeom>
          <a:solidFill>
            <a:schemeClr val="accent4">
              <a:lumMod val="60000"/>
              <a:lumOff val="40000"/>
            </a:schemeClr>
          </a:solidFill>
          <a:ln w="28575">
            <a:solidFill>
              <a:schemeClr val="tx1"/>
            </a:solidFill>
            <a:prstDash val="dashDot"/>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vi-VN" dirty="0"/>
              <a:t>- Hai bạn nữ đang chơi nhảy dây.</a:t>
            </a:r>
          </a:p>
          <a:p>
            <a:r>
              <a:rPr lang="vi-VN" dirty="0"/>
              <a:t>- Bạn nam mặc áo đỏ đang có hành động gì?</a:t>
            </a:r>
          </a:p>
          <a:p>
            <a:r>
              <a:rPr lang="vi-VN" dirty="0"/>
              <a:t>- Bạn nữ đang dắt em đi dạp trong công viên.</a:t>
            </a:r>
          </a:p>
        </p:txBody>
      </p:sp>
    </p:spTree>
    <p:custDataLst>
      <p:tags r:id="rId1"/>
    </p:custDataLst>
    <p:extLst>
      <p:ext uri="{BB962C8B-B14F-4D97-AF65-F5344CB8AC3E}">
        <p14:creationId xmlns:p14="http://schemas.microsoft.com/office/powerpoint/2010/main" val="422325819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1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sp>
        <p:nvSpPr>
          <p:cNvPr id="2" name="TextBox 1"/>
          <p:cNvSpPr txBox="1"/>
          <p:nvPr/>
        </p:nvSpPr>
        <p:spPr>
          <a:xfrm>
            <a:off x="2706531" y="1657856"/>
            <a:ext cx="4011199" cy="3416320"/>
          </a:xfrm>
          <a:prstGeom prst="rect">
            <a:avLst/>
          </a:prstGeom>
          <a:noFill/>
        </p:spPr>
        <p:txBody>
          <a:bodyPr wrap="square" rtlCol="0">
            <a:spAutoFit/>
          </a:bodyPr>
          <a:lstStyle/>
          <a:p>
            <a:pPr algn="ctr"/>
            <a:r>
              <a:rPr lang="en-US" sz="7200" dirty="0">
                <a:ln w="28575">
                  <a:solidFill>
                    <a:schemeClr val="tx1">
                      <a:lumMod val="65000"/>
                      <a:lumOff val="35000"/>
                    </a:schemeClr>
                  </a:solidFill>
                </a:ln>
                <a:solidFill>
                  <a:schemeClr val="accent6">
                    <a:lumMod val="60000"/>
                    <a:lumOff val="40000"/>
                  </a:schemeClr>
                </a:solidFill>
                <a:latin typeface="UTM Thanh Nhac TL" panose="02040603050506020204" pitchFamily="18" charset="0"/>
              </a:rPr>
              <a:t>3</a:t>
            </a:r>
          </a:p>
          <a:p>
            <a:pPr algn="ctr"/>
            <a:r>
              <a:rPr lang="en-US" sz="7200" dirty="0">
                <a:ln w="28575">
                  <a:solidFill>
                    <a:schemeClr val="tx1">
                      <a:lumMod val="65000"/>
                      <a:lumOff val="35000"/>
                    </a:schemeClr>
                  </a:solidFill>
                </a:ln>
                <a:solidFill>
                  <a:schemeClr val="accent6">
                    <a:lumMod val="60000"/>
                    <a:lumOff val="40000"/>
                  </a:schemeClr>
                </a:solidFill>
                <a:latin typeface="UTM Thanh Nhac TL" panose="02040603050506020204" pitchFamily="18" charset="0"/>
              </a:rPr>
              <a:t>VẬN DỤNG</a:t>
            </a:r>
          </a:p>
        </p:txBody>
      </p:sp>
    </p:spTree>
    <p:extLst>
      <p:ext uri="{BB962C8B-B14F-4D97-AF65-F5344CB8AC3E}">
        <p14:creationId xmlns:p14="http://schemas.microsoft.com/office/powerpoint/2010/main" val="20506669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a16="http://schemas.microsoft.com/office/drawing/2014/main" id="{31C2AD34-2313-471C-817A-876C28FEDB7C}"/>
              </a:ext>
            </a:extLst>
          </p:cNvPr>
          <p:cNvGrpSpPr/>
          <p:nvPr/>
        </p:nvGrpSpPr>
        <p:grpSpPr>
          <a:xfrm>
            <a:off x="141514" y="76201"/>
            <a:ext cx="11963400" cy="6672942"/>
            <a:chOff x="910880" y="1164786"/>
            <a:chExt cx="10783225" cy="5083626"/>
          </a:xfrm>
        </p:grpSpPr>
        <p:pic>
          <p:nvPicPr>
            <p:cNvPr id="4" name="图片 5">
              <a:extLst>
                <a:ext uri="{FF2B5EF4-FFF2-40B4-BE49-F238E27FC236}">
                  <a16:creationId xmlns:a16="http://schemas.microsoft.com/office/drawing/2014/main" id="{A3BB3365-ABA6-4854-B7CC-5BE09728E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880" y="1164786"/>
              <a:ext cx="10783225" cy="5083626"/>
            </a:xfrm>
            <a:prstGeom prst="rect">
              <a:avLst/>
            </a:prstGeom>
          </p:spPr>
        </p:pic>
        <p:sp>
          <p:nvSpPr>
            <p:cNvPr id="5" name="矩形 6">
              <a:extLst>
                <a:ext uri="{FF2B5EF4-FFF2-40B4-BE49-F238E27FC236}">
                  <a16:creationId xmlns:a16="http://schemas.microsoft.com/office/drawing/2014/main" id="{A9EF8E6B-7B46-41D4-B740-F6C225370053}"/>
                </a:ext>
              </a:extLst>
            </p:cNvPr>
            <p:cNvSpPr/>
            <p:nvPr/>
          </p:nvSpPr>
          <p:spPr>
            <a:xfrm>
              <a:off x="1405761" y="1712686"/>
              <a:ext cx="9895378" cy="3697511"/>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9">
              <a:extLst>
                <a:ext uri="{FF2B5EF4-FFF2-40B4-BE49-F238E27FC236}">
                  <a16:creationId xmlns:a16="http://schemas.microsoft.com/office/drawing/2014/main" id="{8F233CE1-C398-4B0E-93A6-243380F3194E}"/>
                </a:ext>
              </a:extLst>
            </p:cNvPr>
            <p:cNvSpPr/>
            <p:nvPr/>
          </p:nvSpPr>
          <p:spPr>
            <a:xfrm>
              <a:off x="2620513" y="4506895"/>
              <a:ext cx="1960158" cy="1276838"/>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4">
              <a:extLst>
                <a:ext uri="{FF2B5EF4-FFF2-40B4-BE49-F238E27FC236}">
                  <a16:creationId xmlns:a16="http://schemas.microsoft.com/office/drawing/2014/main" id="{AC3A3C0C-AC4D-44D5-B333-FE821390E111}"/>
                </a:ext>
              </a:extLst>
            </p:cNvPr>
            <p:cNvSpPr/>
            <p:nvPr/>
          </p:nvSpPr>
          <p:spPr>
            <a:xfrm>
              <a:off x="6923314" y="4487151"/>
              <a:ext cx="3594229" cy="1296581"/>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CD544A5-9686-403F-A82E-F7FE578FDF5F}"/>
                </a:ext>
              </a:extLst>
            </p:cNvPr>
            <p:cNvSpPr/>
            <p:nvPr/>
          </p:nvSpPr>
          <p:spPr>
            <a:xfrm>
              <a:off x="7431881" y="5783733"/>
              <a:ext cx="242888" cy="90811"/>
            </a:xfrm>
            <a:prstGeom prst="rect">
              <a:avLst/>
            </a:prstGeom>
            <a:solidFill>
              <a:srgbClr val="9A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圆角 1">
            <a:extLst>
              <a:ext uri="{FF2B5EF4-FFF2-40B4-BE49-F238E27FC236}">
                <a16:creationId xmlns:a16="http://schemas.microsoft.com/office/drawing/2014/main" id="{F013B66D-924D-4B9F-ACDD-B2E0720CD689}"/>
              </a:ext>
            </a:extLst>
          </p:cNvPr>
          <p:cNvSpPr/>
          <p:nvPr/>
        </p:nvSpPr>
        <p:spPr>
          <a:xfrm>
            <a:off x="598806" y="384326"/>
            <a:ext cx="1676309" cy="563880"/>
          </a:xfrm>
          <a:prstGeom prst="roundRect">
            <a:avLst>
              <a:gd name="adj" fmla="val 50000"/>
            </a:avLst>
          </a:prstGeom>
          <a:solidFill>
            <a:srgbClr val="F1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UVN Mang Tre" panose="00000400000000000000" pitchFamily="2" charset="0"/>
                <a:ea typeface="字魂107号-萌趣欢乐体" panose="00000500000000000000" pitchFamily="2" charset="-122"/>
              </a:rPr>
              <a:t>CÂU</a:t>
            </a:r>
            <a:r>
              <a:rPr kumimoji="0" lang="en-US" altLang="zh-CN" sz="3600" b="0" i="0" u="none" strike="noStrike" kern="1200" cap="none" spc="0" normalizeH="0" noProof="0" dirty="0">
                <a:ln>
                  <a:noFill/>
                </a:ln>
                <a:solidFill>
                  <a:prstClr val="black"/>
                </a:solidFill>
                <a:effectLst/>
                <a:uLnTx/>
                <a:uFillTx/>
                <a:latin typeface="UVN Mang Tre" panose="00000400000000000000" pitchFamily="2" charset="0"/>
                <a:ea typeface="字魂107号-萌趣欢乐体" panose="00000500000000000000" pitchFamily="2" charset="-122"/>
              </a:rPr>
              <a:t> 1</a:t>
            </a:r>
            <a:endParaRPr kumimoji="0" lang="zh-CN" altLang="en-US" sz="3600" b="0" i="0" u="none" strike="noStrike" kern="1200" cap="none" spc="0" normalizeH="0" baseline="0" noProof="0" dirty="0">
              <a:ln>
                <a:noFill/>
              </a:ln>
              <a:solidFill>
                <a:prstClr val="black"/>
              </a:solidFill>
              <a:effectLst/>
              <a:uLnTx/>
              <a:uFillTx/>
              <a:latin typeface="UVN Mang Tre" panose="00000400000000000000" pitchFamily="2" charset="0"/>
              <a:ea typeface="字魂107号-萌趣欢乐体" panose="00000500000000000000" pitchFamily="2" charset="-122"/>
            </a:endParaRPr>
          </a:p>
        </p:txBody>
      </p:sp>
      <p:sp>
        <p:nvSpPr>
          <p:cNvPr id="12" name="Rectangle 11"/>
          <p:cNvSpPr/>
          <p:nvPr/>
        </p:nvSpPr>
        <p:spPr>
          <a:xfrm>
            <a:off x="934399" y="948206"/>
            <a:ext cx="10245230" cy="3939540"/>
          </a:xfrm>
          <a:prstGeom prst="rect">
            <a:avLst/>
          </a:prstGeom>
        </p:spPr>
        <p:txBody>
          <a:bodyPr wrap="square">
            <a:spAutoFit/>
          </a:bodyPr>
          <a:lstStyle/>
          <a:p>
            <a:pPr algn="just">
              <a:spcAft>
                <a:spcPts val="0"/>
              </a:spcAft>
            </a:pP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Em</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hãy</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cho</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biết</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dấu</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gạch</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ngang</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được</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in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đỏ</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đoạn</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sau</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có</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chức</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năng</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gì</a:t>
            </a:r>
            <a:r>
              <a:rPr lang="en-US" sz="3200" b="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a:t>
            </a:r>
            <a:endParaRPr lang="en-US" sz="2800" b="1" i="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endParaRPr>
          </a:p>
          <a:p>
            <a:r>
              <a:rPr lang="vi-VN" sz="2800" dirty="0">
                <a:solidFill>
                  <a:schemeClr val="bg1"/>
                </a:solidFill>
                <a:latin typeface="Cambria" panose="02040503050406030204" pitchFamily="18" charset="0"/>
                <a:ea typeface="Cambria" panose="02040503050406030204" pitchFamily="18" charset="0"/>
              </a:rPr>
              <a:t>Chú hề vội tiếp lời :</a:t>
            </a:r>
          </a:p>
          <a:p>
            <a:r>
              <a:rPr lang="vi-VN" sz="2800" b="1" dirty="0">
                <a:solidFill>
                  <a:srgbClr val="FF0000"/>
                </a:solidFill>
                <a:latin typeface="Cambria" panose="02040503050406030204" pitchFamily="18" charset="0"/>
                <a:ea typeface="Cambria" panose="02040503050406030204" pitchFamily="18" charset="0"/>
              </a:rPr>
              <a:t>-</a:t>
            </a:r>
            <a:r>
              <a:rPr lang="vi-VN" sz="2800" b="1"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 Tất nhiên rồi. Khi một con hươu mất sừng, cái sừng mới sẽ mọc ra. Sau khi đêm thay thế cho ngày, ngày lại thế chỗ của đêm.</a:t>
            </a:r>
          </a:p>
          <a:p>
            <a:r>
              <a:rPr lang="vi-VN" sz="2800" b="1"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 Mặt trăng cũng như vậy, mọi thứ đều như vậy... - Giọng công chúa nhỏ dần, nhỏ dần. Nàng đã ngủ.</a:t>
            </a:r>
          </a:p>
          <a:p>
            <a:r>
              <a:rPr lang="vi-VN" sz="2800" dirty="0">
                <a:solidFill>
                  <a:schemeClr val="bg1"/>
                </a:solidFill>
                <a:latin typeface="Cambria" panose="02040503050406030204" pitchFamily="18" charset="0"/>
                <a:ea typeface="Cambria" panose="02040503050406030204" pitchFamily="18" charset="0"/>
              </a:rPr>
              <a:t>Chú hề đắp chăn cho công chúa rồi rón rén ra khỏi phòng.</a:t>
            </a:r>
          </a:p>
          <a:p>
            <a:pPr algn="r"/>
            <a:r>
              <a:rPr lang="vi-VN" dirty="0">
                <a:solidFill>
                  <a:schemeClr val="bg1"/>
                </a:solidFill>
                <a:latin typeface="Cambria" panose="02040503050406030204" pitchFamily="18" charset="0"/>
                <a:ea typeface="Cambria" panose="02040503050406030204" pitchFamily="18" charset="0"/>
              </a:rPr>
              <a:t>Theo </a:t>
            </a:r>
            <a:r>
              <a:rPr lang="vi-VN" b="1" dirty="0">
                <a:solidFill>
                  <a:schemeClr val="bg1"/>
                </a:solidFill>
                <a:latin typeface="Cambria" panose="02040503050406030204" pitchFamily="18" charset="0"/>
                <a:ea typeface="Cambria" panose="02040503050406030204" pitchFamily="18" charset="0"/>
              </a:rPr>
              <a:t>PHƠ-BO</a:t>
            </a:r>
            <a:endParaRPr lang="vi-VN" dirty="0">
              <a:solidFill>
                <a:schemeClr val="bg1"/>
              </a:solidFill>
              <a:latin typeface="Cambria" panose="02040503050406030204" pitchFamily="18" charset="0"/>
              <a:ea typeface="Cambria" panose="02040503050406030204" pitchFamily="18" charset="0"/>
            </a:endParaRPr>
          </a:p>
        </p:txBody>
      </p:sp>
      <p:sp>
        <p:nvSpPr>
          <p:cNvPr id="14" name="Rectangle 13"/>
          <p:cNvSpPr/>
          <p:nvPr/>
        </p:nvSpPr>
        <p:spPr>
          <a:xfrm>
            <a:off x="1052987" y="5004307"/>
            <a:ext cx="9086436" cy="523220"/>
          </a:xfrm>
          <a:prstGeom prst="rect">
            <a:avLst/>
          </a:prstGeom>
          <a:solidFill>
            <a:schemeClr val="bg1"/>
          </a:solidFill>
        </p:spPr>
        <p:txBody>
          <a:bodyPr wrap="square">
            <a:spAutoFit/>
          </a:bodyPr>
          <a:lstStyle/>
          <a:p>
            <a:pPr algn="just">
              <a:spcAft>
                <a:spcPts val="0"/>
              </a:spcAft>
            </a:pP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Đánh</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dấu</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chỗ</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bắt</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đầu</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lời</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nói</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của</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chú</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hề</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và</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công</a:t>
            </a:r>
            <a:r>
              <a:rPr lang="en-US" sz="2800"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a:solidFill>
                  <a:srgbClr val="C00000"/>
                </a:solidFill>
                <a:latin typeface="Cambria" panose="02040503050406030204" pitchFamily="18" charset="0"/>
                <a:ea typeface="Cambria" panose="02040503050406030204" pitchFamily="18" charset="0"/>
                <a:cs typeface="Arial" panose="020B0604020202020204" pitchFamily="34" charset="0"/>
              </a:rPr>
              <a:t>chúa</a:t>
            </a:r>
            <a:endParaRPr lang="en-US" sz="2800"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5835207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401083" y="227195"/>
            <a:ext cx="11213974" cy="6391320"/>
          </a:xfrm>
          <a:prstGeom prst="roundRect">
            <a:avLst>
              <a:gd name="adj" fmla="val 15639"/>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2" name="圆角矩形 11"/>
          <p:cNvSpPr/>
          <p:nvPr/>
        </p:nvSpPr>
        <p:spPr>
          <a:xfrm>
            <a:off x="1610228" y="1609725"/>
            <a:ext cx="9261703" cy="3868570"/>
          </a:xfrm>
          <a:prstGeom prst="roundRect">
            <a:avLst>
              <a:gd name="adj" fmla="val 3288"/>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1" name="图片 20"/>
          <p:cNvPicPr>
            <a:picLocks noChangeAspect="1"/>
          </p:cNvPicPr>
          <p:nvPr/>
        </p:nvPicPr>
        <p:blipFill rotWithShape="1">
          <a:blip r:embed="rId5"/>
          <a:srcRect/>
          <a:stretch>
            <a:fillRect/>
          </a:stretch>
        </p:blipFill>
        <p:spPr>
          <a:xfrm>
            <a:off x="867102" y="520880"/>
            <a:ext cx="2404811" cy="1691134"/>
          </a:xfrm>
          <a:prstGeom prst="rect">
            <a:avLst/>
          </a:prstGeom>
        </p:spPr>
      </p:pic>
      <p:sp>
        <p:nvSpPr>
          <p:cNvPr id="3" name="TextBox 2"/>
          <p:cNvSpPr txBox="1"/>
          <p:nvPr/>
        </p:nvSpPr>
        <p:spPr>
          <a:xfrm>
            <a:off x="1693087" y="2057712"/>
            <a:ext cx="8752475" cy="3139321"/>
          </a:xfrm>
          <a:prstGeom prst="rect">
            <a:avLst/>
          </a:prstGeom>
          <a:noFill/>
        </p:spPr>
        <p:txBody>
          <a:bodyPr wrap="square" rtlCol="0">
            <a:spAutoFit/>
          </a:bodyPr>
          <a:lstStyle/>
          <a:p>
            <a:pPr algn="ctr"/>
            <a:r>
              <a:rPr lang="vi-VN" sz="6600" b="1" dirty="0">
                <a:solidFill>
                  <a:srgbClr val="C00000"/>
                </a:solidFill>
                <a:latin typeface="Cambria" panose="02040503050406030204" pitchFamily="18" charset="0"/>
                <a:ea typeface="Cambria" panose="02040503050406030204" pitchFamily="18" charset="0"/>
              </a:rPr>
              <a:t>Đặt một số câu kể và câu hỏi về sự vật, sự việc xung quanh em</a:t>
            </a:r>
            <a:endParaRPr lang="en-US" sz="96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75971043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24"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to="" calcmode="lin" valueType="num">
                                      <p:cBhvr>
                                        <p:cTn id="13" dur="1" fill="hold"/>
                                        <p:tgtEl>
                                          <p:spTgt spid="30"/>
                                        </p:tgtEl>
                                      </p:cBhvr>
                                    </p:anim>
                                  </p:childTnLst>
                                </p:cTn>
                              </p:par>
                              <p:par>
                                <p:cTn id="14" presetID="24"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to="" calcmode="lin" valueType="num">
                                      <p:cBhvr>
                                        <p:cTn id="16" dur="1" fill="hold"/>
                                        <p:tgtEl>
                                          <p:spTgt spid="21"/>
                                        </p:tgtEl>
                                      </p:cBhvr>
                                    </p:anim>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圆角矩形 7"/>
          <p:cNvSpPr/>
          <p:nvPr/>
        </p:nvSpPr>
        <p:spPr>
          <a:xfrm>
            <a:off x="886460" y="1461135"/>
            <a:ext cx="10627360" cy="4717028"/>
          </a:xfrm>
          <a:prstGeom prst="roundRect">
            <a:avLst>
              <a:gd name="adj" fmla="val 35216"/>
            </a:avLst>
          </a:prstGeom>
          <a:solidFill>
            <a:srgbClr val="FFC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sp>
        <p:nvSpPr>
          <p:cNvPr id="12" name="圆角矩形 11"/>
          <p:cNvSpPr/>
          <p:nvPr/>
        </p:nvSpPr>
        <p:spPr>
          <a:xfrm>
            <a:off x="1050925" y="1609725"/>
            <a:ext cx="10298430" cy="4194810"/>
          </a:xfrm>
          <a:prstGeom prst="roundRect">
            <a:avLst>
              <a:gd name="adj" fmla="val 34169"/>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sp>
        <p:nvSpPr>
          <p:cNvPr id="22" name="矩形 21"/>
          <p:cNvSpPr/>
          <p:nvPr/>
        </p:nvSpPr>
        <p:spPr>
          <a:xfrm>
            <a:off x="3395942" y="174241"/>
            <a:ext cx="5608395" cy="13388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0" i="0" u="none" strike="noStrike" kern="1200" cap="none" spc="0" normalizeH="0" baseline="0" noProof="0" dirty="0" err="1">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cs typeface="+mn-cs"/>
                <a:sym typeface="+mn-ea"/>
              </a:rPr>
              <a:t>Yêu</a:t>
            </a:r>
            <a:r>
              <a:rPr kumimoji="0" lang="en-US" altLang="zh-CN" sz="54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cs typeface="+mn-cs"/>
                <a:sym typeface="+mn-ea"/>
              </a:rPr>
              <a:t> </a:t>
            </a:r>
            <a:r>
              <a:rPr kumimoji="0" lang="en-US" altLang="zh-CN" sz="5400" b="0" i="0" u="none" strike="noStrike" kern="1200" cap="none" spc="0" normalizeH="0" baseline="0" noProof="0" dirty="0" err="1">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cs typeface="+mn-cs"/>
                <a:sym typeface="+mn-ea"/>
              </a:rPr>
              <a:t>cầu</a:t>
            </a:r>
            <a:r>
              <a:rPr kumimoji="0" lang="en-US" altLang="zh-CN" sz="54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cs typeface="+mn-cs"/>
                <a:sym typeface="+mn-ea"/>
              </a:rPr>
              <a:t> </a:t>
            </a:r>
            <a:r>
              <a:rPr kumimoji="0" lang="en-US" altLang="zh-CN" sz="5400" b="0" i="0" u="none" strike="noStrike" kern="1200" cap="none" spc="0" normalizeH="0" baseline="0" noProof="0" dirty="0" err="1">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cs typeface="+mn-cs"/>
                <a:sym typeface="+mn-ea"/>
              </a:rPr>
              <a:t>cần</a:t>
            </a:r>
            <a:r>
              <a:rPr kumimoji="0" lang="en-US" altLang="zh-CN" sz="54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cs typeface="+mn-cs"/>
                <a:sym typeface="+mn-ea"/>
              </a:rPr>
              <a:t> </a:t>
            </a:r>
            <a:r>
              <a:rPr kumimoji="0" lang="en-US" altLang="zh-CN" sz="5400" b="0" i="0" u="none" strike="noStrike" kern="1200" cap="none" spc="0" normalizeH="0" baseline="0" noProof="0" dirty="0" err="1">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cs typeface="+mn-cs"/>
                <a:sym typeface="+mn-ea"/>
              </a:rPr>
              <a:t>đạt</a:t>
            </a:r>
            <a:endParaRPr kumimoji="0" lang="zh-CN" altLang="zh-CN" sz="54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cs typeface="+mn-cs"/>
              <a:sym typeface="+mn-ea"/>
            </a:endParaRPr>
          </a:p>
        </p:txBody>
      </p:sp>
      <p:pic>
        <p:nvPicPr>
          <p:cNvPr id="19" name="图片 18"/>
          <p:cNvPicPr>
            <a:picLocks noChangeAspect="1"/>
          </p:cNvPicPr>
          <p:nvPr/>
        </p:nvPicPr>
        <p:blipFill>
          <a:blip r:embed="rId5"/>
          <a:srcRect/>
          <a:stretch>
            <a:fillRect/>
          </a:stretch>
        </p:blipFill>
        <p:spPr>
          <a:xfrm>
            <a:off x="0" y="810221"/>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1"/>
          <p:cNvSpPr/>
          <p:nvPr/>
        </p:nvSpPr>
        <p:spPr>
          <a:xfrm>
            <a:off x="1645699" y="2293484"/>
            <a:ext cx="9226232"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Dựa vào tranh minh hoạ, đặt được câu kể, câu hỏi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Tìm được từ ngữ chỉ thái độ giao tiếp lịch sự.</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Nhận biết và phân  biệt được hai kiểu câu theo mục đích nói (câu kể, câu hỏi)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311783238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24"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to="" calcmode="lin" valueType="num">
                                      <p:cBhvr>
                                        <p:cTn id="13" dur="1" fill="hold"/>
                                        <p:tgtEl>
                                          <p:spTgt spid="30"/>
                                        </p:tgtEl>
                                      </p:cBhvr>
                                    </p:anim>
                                  </p:childTnLst>
                                </p:cTn>
                              </p:par>
                              <p:par>
                                <p:cTn id="14" presetID="24"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to="" calcmode="lin" valueType="num">
                                      <p:cBhvr>
                                        <p:cTn id="16" dur="1" fill="hold"/>
                                        <p:tgtEl>
                                          <p:spTgt spid="22"/>
                                        </p:tgtEl>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cBhvr>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22" grpId="0"/>
      <p:bldP spid="22" grpId="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1597256" y="1687379"/>
            <a:ext cx="8900904" cy="3591632"/>
          </a:xfrm>
          <a:prstGeom prst="roundRect">
            <a:avLst>
              <a:gd name="adj" fmla="val 35216"/>
            </a:avLst>
          </a:prstGeom>
          <a:solidFill>
            <a:srgbClr val="FFC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2" name="圆角矩形 11"/>
          <p:cNvSpPr/>
          <p:nvPr/>
        </p:nvSpPr>
        <p:spPr>
          <a:xfrm>
            <a:off x="1923068" y="1609725"/>
            <a:ext cx="8201320" cy="4194810"/>
          </a:xfrm>
          <a:prstGeom prst="roundRect">
            <a:avLst>
              <a:gd name="adj" fmla="val 34169"/>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sp>
        <p:nvSpPr>
          <p:cNvPr id="22" name="矩形 21"/>
          <p:cNvSpPr/>
          <p:nvPr/>
        </p:nvSpPr>
        <p:spPr>
          <a:xfrm>
            <a:off x="2177229" y="230269"/>
            <a:ext cx="7553879" cy="141199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6600" noProof="0" dirty="0" err="1">
                <a:ln>
                  <a:solidFill>
                    <a:srgbClr val="312114"/>
                  </a:solidFill>
                </a:ln>
                <a:solidFill>
                  <a:srgbClr val="FFC000"/>
                </a:solidFill>
                <a:latin typeface="UVN Dung Dan" panose="03060902040502020204" pitchFamily="66" charset="0"/>
                <a:ea typeface="字魂131号-酷乐潮玩体" panose="00000500000000000000" pitchFamily="2" charset="-122"/>
                <a:sym typeface="+mn-ea"/>
              </a:rPr>
              <a:t>Hoạt</a:t>
            </a:r>
            <a:r>
              <a:rPr lang="en-US" altLang="zh-CN" sz="6600" noProof="0" dirty="0">
                <a:ln>
                  <a:solidFill>
                    <a:srgbClr val="312114"/>
                  </a:solidFill>
                </a:ln>
                <a:solidFill>
                  <a:srgbClr val="FFC000"/>
                </a:solidFill>
                <a:latin typeface="UVN Dung Dan" panose="03060902040502020204" pitchFamily="66" charset="0"/>
                <a:ea typeface="字魂131号-酷乐潮玩体" panose="00000500000000000000" pitchFamily="2" charset="-122"/>
                <a:sym typeface="+mn-ea"/>
              </a:rPr>
              <a:t> </a:t>
            </a:r>
            <a:r>
              <a:rPr lang="en-US" altLang="zh-CN" sz="6600" noProof="0" dirty="0" err="1">
                <a:ln>
                  <a:solidFill>
                    <a:srgbClr val="312114"/>
                  </a:solidFill>
                </a:ln>
                <a:solidFill>
                  <a:srgbClr val="FFC000"/>
                </a:solidFill>
                <a:latin typeface="UVN Dung Dan" panose="03060902040502020204" pitchFamily="66" charset="0"/>
                <a:ea typeface="字魂131号-酷乐潮玩体" panose="00000500000000000000" pitchFamily="2" charset="-122"/>
                <a:sym typeface="+mn-ea"/>
              </a:rPr>
              <a:t>động</a:t>
            </a:r>
            <a:r>
              <a:rPr lang="en-US" altLang="zh-CN" sz="6600" noProof="0" dirty="0">
                <a:ln>
                  <a:solidFill>
                    <a:srgbClr val="312114"/>
                  </a:solidFill>
                </a:ln>
                <a:solidFill>
                  <a:srgbClr val="FFC000"/>
                </a:solidFill>
                <a:latin typeface="UVN Dung Dan" panose="03060902040502020204" pitchFamily="66" charset="0"/>
                <a:ea typeface="字魂131号-酷乐潮玩体" panose="00000500000000000000" pitchFamily="2" charset="-122"/>
                <a:sym typeface="+mn-ea"/>
              </a:rPr>
              <a:t> </a:t>
            </a:r>
            <a:r>
              <a:rPr lang="en-US" altLang="zh-CN" sz="6600" noProof="0" dirty="0" err="1">
                <a:ln>
                  <a:solidFill>
                    <a:srgbClr val="312114"/>
                  </a:solidFill>
                </a:ln>
                <a:solidFill>
                  <a:srgbClr val="FFC000"/>
                </a:solidFill>
                <a:latin typeface="UVN Dung Dan" panose="03060902040502020204" pitchFamily="66" charset="0"/>
                <a:ea typeface="字魂131号-酷乐潮玩体" panose="00000500000000000000" pitchFamily="2" charset="-122"/>
                <a:sym typeface="+mn-ea"/>
              </a:rPr>
              <a:t>tiếp</a:t>
            </a:r>
            <a:r>
              <a:rPr lang="en-US" altLang="zh-CN" sz="6600" noProof="0" dirty="0">
                <a:ln>
                  <a:solidFill>
                    <a:srgbClr val="312114"/>
                  </a:solidFill>
                </a:ln>
                <a:solidFill>
                  <a:srgbClr val="FFC000"/>
                </a:solidFill>
                <a:latin typeface="UVN Dung Dan" panose="03060902040502020204" pitchFamily="66" charset="0"/>
                <a:ea typeface="字魂131号-酷乐潮玩体" panose="00000500000000000000" pitchFamily="2" charset="-122"/>
                <a:sym typeface="+mn-ea"/>
              </a:rPr>
              <a:t> </a:t>
            </a:r>
            <a:r>
              <a:rPr lang="en-US" altLang="zh-CN" sz="6600" noProof="0" dirty="0" err="1">
                <a:ln>
                  <a:solidFill>
                    <a:srgbClr val="312114"/>
                  </a:solidFill>
                </a:ln>
                <a:solidFill>
                  <a:srgbClr val="FFC000"/>
                </a:solidFill>
                <a:latin typeface="UVN Dung Dan" panose="03060902040502020204" pitchFamily="66" charset="0"/>
                <a:ea typeface="字魂131号-酷乐潮玩体" panose="00000500000000000000" pitchFamily="2" charset="-122"/>
                <a:sym typeface="+mn-ea"/>
              </a:rPr>
              <a:t>nối</a:t>
            </a:r>
            <a:endParaRPr kumimoji="0" lang="zh-CN" altLang="zh-CN" sz="66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endParaRPr>
          </a:p>
        </p:txBody>
      </p:sp>
      <p:pic>
        <p:nvPicPr>
          <p:cNvPr id="19" name="图片 18"/>
          <p:cNvPicPr>
            <a:picLocks noChangeAspect="1"/>
          </p:cNvPicPr>
          <p:nvPr/>
        </p:nvPicPr>
        <p:blipFill>
          <a:blip r:embed="rId5"/>
          <a:srcRect/>
          <a:stretch>
            <a:fillRect/>
          </a:stretch>
        </p:blipFill>
        <p:spPr>
          <a:xfrm>
            <a:off x="0" y="810221"/>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1"/>
          <p:cNvSpPr/>
          <p:nvPr/>
        </p:nvSpPr>
        <p:spPr>
          <a:xfrm>
            <a:off x="2531116" y="2768328"/>
            <a:ext cx="7338046" cy="1569660"/>
          </a:xfrm>
          <a:prstGeom prst="rect">
            <a:avLst/>
          </a:prstGeom>
        </p:spPr>
        <p:txBody>
          <a:bodyPr wrap="square">
            <a:spAutoFit/>
          </a:bodyPr>
          <a:lstStyle/>
          <a:p>
            <a:pPr marL="457200" indent="-457200" algn="just">
              <a:spcAft>
                <a:spcPts val="0"/>
              </a:spcAft>
              <a:buFontTx/>
              <a:buChar char="-"/>
            </a:pPr>
            <a:r>
              <a:rPr lang="en-US" sz="3200" dirty="0" err="1">
                <a:solidFill>
                  <a:srgbClr val="312114"/>
                </a:solidFill>
                <a:ea typeface="Times New Roman" panose="02020603050405020304" pitchFamily="18" charset="0"/>
              </a:rPr>
              <a:t>Xem</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lại</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các</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kiến</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thức</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đã</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học</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để</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vận</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dụng</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vào</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thực</a:t>
            </a:r>
            <a:r>
              <a:rPr lang="en-US" sz="3200" dirty="0">
                <a:solidFill>
                  <a:srgbClr val="312114"/>
                </a:solidFill>
                <a:ea typeface="Times New Roman" panose="02020603050405020304" pitchFamily="18" charset="0"/>
              </a:rPr>
              <a:t> </a:t>
            </a:r>
            <a:r>
              <a:rPr lang="en-US" sz="3200" dirty="0" err="1">
                <a:solidFill>
                  <a:srgbClr val="312114"/>
                </a:solidFill>
                <a:ea typeface="Times New Roman" panose="02020603050405020304" pitchFamily="18" charset="0"/>
              </a:rPr>
              <a:t>tế</a:t>
            </a:r>
            <a:endParaRPr lang="en-US" sz="3200" dirty="0">
              <a:solidFill>
                <a:srgbClr val="312114"/>
              </a:solidFill>
              <a:effectLst/>
              <a:ea typeface="Times New Roman" panose="02020603050405020304" pitchFamily="18" charset="0"/>
            </a:endParaRPr>
          </a:p>
          <a:p>
            <a:pPr marL="457200" indent="-457200" algn="just">
              <a:spcAft>
                <a:spcPts val="0"/>
              </a:spcAft>
              <a:buFontTx/>
              <a:buChar char="-"/>
            </a:pPr>
            <a:r>
              <a:rPr lang="en-US" sz="3200" dirty="0" err="1">
                <a:solidFill>
                  <a:srgbClr val="312114"/>
                </a:solidFill>
                <a:effectLst/>
                <a:ea typeface="Times New Roman" panose="02020603050405020304" pitchFamily="18" charset="0"/>
              </a:rPr>
              <a:t>Chuẩn</a:t>
            </a:r>
            <a:r>
              <a:rPr lang="en-US" sz="3200" dirty="0">
                <a:solidFill>
                  <a:srgbClr val="312114"/>
                </a:solidFill>
                <a:effectLst/>
                <a:ea typeface="Times New Roman" panose="02020603050405020304" pitchFamily="18" charset="0"/>
              </a:rPr>
              <a:t> </a:t>
            </a:r>
            <a:r>
              <a:rPr lang="en-US" sz="3200" dirty="0" err="1">
                <a:solidFill>
                  <a:srgbClr val="312114"/>
                </a:solidFill>
                <a:effectLst/>
                <a:ea typeface="Times New Roman" panose="02020603050405020304" pitchFamily="18" charset="0"/>
              </a:rPr>
              <a:t>bị</a:t>
            </a:r>
            <a:r>
              <a:rPr lang="en-US" sz="3200" dirty="0">
                <a:solidFill>
                  <a:srgbClr val="312114"/>
                </a:solidFill>
                <a:effectLst/>
                <a:ea typeface="Times New Roman" panose="02020603050405020304" pitchFamily="18" charset="0"/>
              </a:rPr>
              <a:t> </a:t>
            </a:r>
            <a:r>
              <a:rPr lang="en-US" sz="3200" dirty="0" err="1">
                <a:solidFill>
                  <a:srgbClr val="312114"/>
                </a:solidFill>
                <a:effectLst/>
                <a:ea typeface="Times New Roman" panose="02020603050405020304" pitchFamily="18" charset="0"/>
              </a:rPr>
              <a:t>bài</a:t>
            </a:r>
            <a:r>
              <a:rPr lang="en-US" sz="3200" dirty="0">
                <a:solidFill>
                  <a:srgbClr val="312114"/>
                </a:solidFill>
                <a:effectLst/>
                <a:ea typeface="Times New Roman" panose="02020603050405020304" pitchFamily="18" charset="0"/>
              </a:rPr>
              <a:t> </a:t>
            </a:r>
            <a:r>
              <a:rPr lang="en-US" sz="3200" dirty="0" err="1">
                <a:solidFill>
                  <a:srgbClr val="312114"/>
                </a:solidFill>
                <a:effectLst/>
                <a:ea typeface="Times New Roman" panose="02020603050405020304" pitchFamily="18" charset="0"/>
              </a:rPr>
              <a:t>sau</a:t>
            </a:r>
            <a:endParaRPr lang="en-US" sz="3200" dirty="0">
              <a:solidFill>
                <a:srgbClr val="312114"/>
              </a:solidFill>
              <a:ea typeface="Times New Roman" panose="02020603050405020304" pitchFamily="18" charset="0"/>
            </a:endParaRPr>
          </a:p>
        </p:txBody>
      </p:sp>
    </p:spTree>
    <p:custDataLst>
      <p:tags r:id="rId1"/>
    </p:custDataLst>
    <p:extLst>
      <p:ext uri="{BB962C8B-B14F-4D97-AF65-F5344CB8AC3E}">
        <p14:creationId xmlns:p14="http://schemas.microsoft.com/office/powerpoint/2010/main" val="12493036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24"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to="" calcmode="lin" valueType="num">
                                      <p:cBhvr>
                                        <p:cTn id="13" dur="1" fill="hold"/>
                                        <p:tgtEl>
                                          <p:spTgt spid="30"/>
                                        </p:tgtEl>
                                      </p:cBhvr>
                                    </p:anim>
                                  </p:childTnLst>
                                </p:cTn>
                              </p:par>
                              <p:par>
                                <p:cTn id="14" presetID="24"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to="" calcmode="lin" valueType="num">
                                      <p:cBhvr>
                                        <p:cTn id="16" dur="1" fill="hold"/>
                                        <p:tgtEl>
                                          <p:spTgt spid="22"/>
                                        </p:tgtEl>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cBhvr>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22" grpId="0"/>
      <p:bldP spid="22" grpId="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2C901A0-3C10-4D02-AC26-5C3245F17767}"/>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9" name="图片 8">
            <a:extLst>
              <a:ext uri="{FF2B5EF4-FFF2-40B4-BE49-F238E27FC236}">
                <a16:creationId xmlns:a16="http://schemas.microsoft.com/office/drawing/2014/main" id="{C424F21C-5C4A-4C73-83FF-A2E699FA40CD}"/>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1612" r="20043" b="6048"/>
          <a:stretch/>
        </p:blipFill>
        <p:spPr>
          <a:xfrm>
            <a:off x="40780" y="-365760"/>
            <a:ext cx="12192000" cy="7223760"/>
          </a:xfrm>
          <a:prstGeom prst="rect">
            <a:avLst/>
          </a:prstGeom>
        </p:spPr>
      </p:pic>
      <p:pic>
        <p:nvPicPr>
          <p:cNvPr id="7" name="图片 6">
            <a:extLst>
              <a:ext uri="{FF2B5EF4-FFF2-40B4-BE49-F238E27FC236}">
                <a16:creationId xmlns:a16="http://schemas.microsoft.com/office/drawing/2014/main" id="{B2123838-5966-40E4-B5FE-EC7BA5D75900}"/>
              </a:ext>
            </a:extLst>
          </p:cNvPr>
          <p:cNvPicPr>
            <a:picLocks noChangeAspect="1"/>
          </p:cNvPicPr>
          <p:nvPr/>
        </p:nvPicPr>
        <p:blipFill rotWithShape="1">
          <a:blip r:embed="rId5">
            <a:extLst>
              <a:ext uri="{28A0092B-C50C-407E-A947-70E740481C1C}">
                <a14:useLocalDpi xmlns:a14="http://schemas.microsoft.com/office/drawing/2010/main" val="0"/>
              </a:ext>
            </a:extLst>
          </a:blip>
          <a:srcRect l="3958" r="53334"/>
          <a:stretch/>
        </p:blipFill>
        <p:spPr>
          <a:xfrm>
            <a:off x="-40780" y="-2"/>
            <a:ext cx="6248399" cy="6858000"/>
          </a:xfrm>
          <a:prstGeom prst="rect">
            <a:avLst/>
          </a:prstGeom>
        </p:spPr>
      </p:pic>
      <p:sp>
        <p:nvSpPr>
          <p:cNvPr id="10" name="文本框 9">
            <a:extLst>
              <a:ext uri="{FF2B5EF4-FFF2-40B4-BE49-F238E27FC236}">
                <a16:creationId xmlns:a16="http://schemas.microsoft.com/office/drawing/2014/main" id="{1141D261-23EF-4F1B-8738-F15230826D84}"/>
              </a:ext>
            </a:extLst>
          </p:cNvPr>
          <p:cNvSpPr txBox="1"/>
          <p:nvPr/>
        </p:nvSpPr>
        <p:spPr>
          <a:xfrm>
            <a:off x="5591919" y="1509258"/>
            <a:ext cx="624839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Tạm</a:t>
            </a:r>
            <a:r>
              <a:rPr kumimoji="0" lang="en-US" altLang="zh-CN" sz="11500" b="0" i="0" u="none" strike="noStrike" kern="1200" cap="none" spc="0" normalizeH="0" baseline="0" noProof="0" dirty="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 </a:t>
            </a:r>
            <a:r>
              <a:rPr kumimoji="0" lang="en-US" altLang="zh-CN" sz="11500" b="0" i="0" u="none" strike="noStrike" kern="1200" cap="none" spc="0" normalizeH="0" baseline="0" noProof="0" dirty="0" err="1">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biệt</a:t>
            </a:r>
            <a:r>
              <a:rPr kumimoji="0" lang="en-US" altLang="zh-CN" sz="11500" b="0" i="0" u="none" strike="noStrike" kern="1200" cap="none" spc="0" normalizeH="0" noProof="0" dirty="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 </a:t>
            </a:r>
            <a:r>
              <a:rPr kumimoji="0" lang="en-US" altLang="zh-CN" sz="11500" b="0" i="0" u="none" strike="noStrike" kern="1200" cap="none" spc="0" normalizeH="0" noProof="0" dirty="0" err="1">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nhé</a:t>
            </a:r>
            <a:r>
              <a:rPr lang="en-US" altLang="zh-CN" sz="11500" dirty="0">
                <a:ln w="12700">
                  <a:solidFill>
                    <a:srgbClr val="ED7D31">
                      <a:lumMod val="20000"/>
                      <a:lumOff val="80000"/>
                    </a:srgbClr>
                  </a:solidFill>
                </a:ln>
                <a:solidFill>
                  <a:srgbClr val="312114"/>
                </a:solidFill>
                <a:effectLst>
                  <a:outerShdw blurRad="38100" dist="38100" dir="2700000" algn="tl">
                    <a:srgbClr val="000000">
                      <a:alpha val="43137"/>
                    </a:srgbClr>
                  </a:outerShdw>
                </a:effectLst>
                <a:latin typeface="UTM Azuki" panose="02040603050506020204" pitchFamily="18" charset="0"/>
                <a:ea typeface="字魂107号-萌趣欢乐体" panose="00000500000000000000" pitchFamily="2" charset="-122"/>
              </a:rPr>
              <a:t>!</a:t>
            </a:r>
            <a:endParaRPr kumimoji="0" lang="zh-CN" altLang="en-US" sz="11500" b="0" i="1" u="none" strike="noStrike" kern="1200" cap="none" spc="0" normalizeH="0" baseline="0" noProof="0" dirty="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endParaRPr>
          </a:p>
        </p:txBody>
      </p:sp>
      <p:pic>
        <p:nvPicPr>
          <p:cNvPr id="15" name="图片 14">
            <a:extLst>
              <a:ext uri="{FF2B5EF4-FFF2-40B4-BE49-F238E27FC236}">
                <a16:creationId xmlns:a16="http://schemas.microsoft.com/office/drawing/2014/main" id="{336166C0-6619-4885-9D52-E75C96615C8C}"/>
              </a:ext>
            </a:extLst>
          </p:cNvPr>
          <p:cNvPicPr>
            <a:picLocks noChangeAspect="1"/>
          </p:cNvPicPr>
          <p:nvPr/>
        </p:nvPicPr>
        <p:blipFill rotWithShape="1">
          <a:blip r:embed="rId6">
            <a:extLst>
              <a:ext uri="{28A0092B-C50C-407E-A947-70E740481C1C}">
                <a14:useLocalDpi xmlns:a14="http://schemas.microsoft.com/office/drawing/2010/main" val="0"/>
              </a:ext>
            </a:extLst>
          </a:blip>
          <a:srcRect l="500" t="7239" r="86125" b="65777"/>
          <a:stretch/>
        </p:blipFill>
        <p:spPr>
          <a:xfrm>
            <a:off x="0" y="-1"/>
            <a:ext cx="1630680" cy="1542127"/>
          </a:xfrm>
          <a:prstGeom prst="rect">
            <a:avLst/>
          </a:prstGeom>
        </p:spPr>
      </p:pic>
      <p:pic>
        <p:nvPicPr>
          <p:cNvPr id="18" name="图片 17">
            <a:extLst>
              <a:ext uri="{FF2B5EF4-FFF2-40B4-BE49-F238E27FC236}">
                <a16:creationId xmlns:a16="http://schemas.microsoft.com/office/drawing/2014/main" id="{CF450B26-C4D7-4966-8257-F8339378F3B6}"/>
              </a:ext>
            </a:extLst>
          </p:cNvPr>
          <p:cNvPicPr>
            <a:picLocks noChangeAspect="1"/>
          </p:cNvPicPr>
          <p:nvPr/>
        </p:nvPicPr>
        <p:blipFill>
          <a:blip r:embed="rId7"/>
          <a:stretch>
            <a:fillRect/>
          </a:stretch>
        </p:blipFill>
        <p:spPr>
          <a:xfrm>
            <a:off x="9360912" y="500"/>
            <a:ext cx="1435273" cy="1143000"/>
          </a:xfrm>
          <a:prstGeom prst="rect">
            <a:avLst/>
          </a:prstGeom>
          <a:effectLst>
            <a:outerShdw blurRad="12700" dist="12700" dir="2700000" algn="tl" rotWithShape="0">
              <a:prstClr val="black">
                <a:alpha val="40000"/>
              </a:prstClr>
            </a:outerShdw>
          </a:effectLst>
        </p:spPr>
      </p:pic>
      <p:pic>
        <p:nvPicPr>
          <p:cNvPr id="19" name="图片 18">
            <a:extLst>
              <a:ext uri="{FF2B5EF4-FFF2-40B4-BE49-F238E27FC236}">
                <a16:creationId xmlns:a16="http://schemas.microsoft.com/office/drawing/2014/main" id="{F087F24E-B3E7-4F8D-A1CF-604F49A7A43A}"/>
              </a:ext>
            </a:extLst>
          </p:cNvPr>
          <p:cNvPicPr>
            <a:picLocks noChangeAspect="1"/>
          </p:cNvPicPr>
          <p:nvPr/>
        </p:nvPicPr>
        <p:blipFill>
          <a:blip r:embed="rId8"/>
          <a:stretch>
            <a:fillRect/>
          </a:stretch>
        </p:blipFill>
        <p:spPr>
          <a:xfrm rot="10521640">
            <a:off x="8236891" y="5859100"/>
            <a:ext cx="793138" cy="892709"/>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47854" y="5446505"/>
            <a:ext cx="784926" cy="1335918"/>
          </a:xfrm>
          <a:prstGeom prst="rect">
            <a:avLst/>
          </a:prstGeom>
        </p:spPr>
      </p:pic>
    </p:spTree>
    <p:extLst>
      <p:ext uri="{BB962C8B-B14F-4D97-AF65-F5344CB8AC3E}">
        <p14:creationId xmlns:p14="http://schemas.microsoft.com/office/powerpoint/2010/main" val="1520561264"/>
      </p:ext>
    </p:extLst>
  </p:cSld>
  <p:clrMapOvr>
    <a:masterClrMapping/>
  </p:clrMapOvr>
  <p:transition spd="slow" advClick="0">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a16="http://schemas.microsoft.com/office/drawing/2014/main" id="{31C2AD34-2313-471C-817A-876C28FEDB7C}"/>
              </a:ext>
            </a:extLst>
          </p:cNvPr>
          <p:cNvGrpSpPr/>
          <p:nvPr/>
        </p:nvGrpSpPr>
        <p:grpSpPr>
          <a:xfrm>
            <a:off x="141514" y="76201"/>
            <a:ext cx="11963400" cy="6672942"/>
            <a:chOff x="910880" y="1164786"/>
            <a:chExt cx="10783225" cy="5083626"/>
          </a:xfrm>
        </p:grpSpPr>
        <p:pic>
          <p:nvPicPr>
            <p:cNvPr id="4" name="图片 5">
              <a:extLst>
                <a:ext uri="{FF2B5EF4-FFF2-40B4-BE49-F238E27FC236}">
                  <a16:creationId xmlns:a16="http://schemas.microsoft.com/office/drawing/2014/main" id="{A3BB3365-ABA6-4854-B7CC-5BE09728E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880" y="1164786"/>
              <a:ext cx="10783225" cy="5083626"/>
            </a:xfrm>
            <a:prstGeom prst="rect">
              <a:avLst/>
            </a:prstGeom>
          </p:spPr>
        </p:pic>
        <p:sp>
          <p:nvSpPr>
            <p:cNvPr id="5" name="矩形 6">
              <a:extLst>
                <a:ext uri="{FF2B5EF4-FFF2-40B4-BE49-F238E27FC236}">
                  <a16:creationId xmlns:a16="http://schemas.microsoft.com/office/drawing/2014/main" id="{A9EF8E6B-7B46-41D4-B740-F6C225370053}"/>
                </a:ext>
              </a:extLst>
            </p:cNvPr>
            <p:cNvSpPr/>
            <p:nvPr/>
          </p:nvSpPr>
          <p:spPr>
            <a:xfrm>
              <a:off x="1405761" y="1712686"/>
              <a:ext cx="9895378" cy="3697511"/>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9">
              <a:extLst>
                <a:ext uri="{FF2B5EF4-FFF2-40B4-BE49-F238E27FC236}">
                  <a16:creationId xmlns:a16="http://schemas.microsoft.com/office/drawing/2014/main" id="{8F233CE1-C398-4B0E-93A6-243380F3194E}"/>
                </a:ext>
              </a:extLst>
            </p:cNvPr>
            <p:cNvSpPr/>
            <p:nvPr/>
          </p:nvSpPr>
          <p:spPr>
            <a:xfrm>
              <a:off x="2620513" y="4506895"/>
              <a:ext cx="1960158" cy="1276838"/>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4">
              <a:extLst>
                <a:ext uri="{FF2B5EF4-FFF2-40B4-BE49-F238E27FC236}">
                  <a16:creationId xmlns:a16="http://schemas.microsoft.com/office/drawing/2014/main" id="{AC3A3C0C-AC4D-44D5-B333-FE821390E111}"/>
                </a:ext>
              </a:extLst>
            </p:cNvPr>
            <p:cNvSpPr/>
            <p:nvPr/>
          </p:nvSpPr>
          <p:spPr>
            <a:xfrm>
              <a:off x="6923314" y="4487151"/>
              <a:ext cx="3594229" cy="1296581"/>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CD544A5-9686-403F-A82E-F7FE578FDF5F}"/>
                </a:ext>
              </a:extLst>
            </p:cNvPr>
            <p:cNvSpPr/>
            <p:nvPr/>
          </p:nvSpPr>
          <p:spPr>
            <a:xfrm>
              <a:off x="7431881" y="5783733"/>
              <a:ext cx="242888" cy="90811"/>
            </a:xfrm>
            <a:prstGeom prst="rect">
              <a:avLst/>
            </a:prstGeom>
            <a:solidFill>
              <a:srgbClr val="9A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圆角 1">
            <a:extLst>
              <a:ext uri="{FF2B5EF4-FFF2-40B4-BE49-F238E27FC236}">
                <a16:creationId xmlns:a16="http://schemas.microsoft.com/office/drawing/2014/main" id="{F013B66D-924D-4B9F-ACDD-B2E0720CD689}"/>
              </a:ext>
            </a:extLst>
          </p:cNvPr>
          <p:cNvSpPr/>
          <p:nvPr/>
        </p:nvSpPr>
        <p:spPr>
          <a:xfrm>
            <a:off x="588466" y="810941"/>
            <a:ext cx="1422598" cy="563880"/>
          </a:xfrm>
          <a:prstGeom prst="roundRect">
            <a:avLst>
              <a:gd name="adj" fmla="val 50000"/>
            </a:avLst>
          </a:prstGeom>
          <a:solidFill>
            <a:srgbClr val="F1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UVN Mang Tre" panose="00000400000000000000" pitchFamily="2" charset="0"/>
                <a:ea typeface="字魂107号-萌趣欢乐体" panose="00000500000000000000" pitchFamily="2" charset="-122"/>
              </a:rPr>
              <a:t>CÂU</a:t>
            </a:r>
            <a:r>
              <a:rPr kumimoji="0" lang="en-US" altLang="zh-CN" sz="2800" b="0" i="0" u="none" strike="noStrike" kern="1200" cap="none" spc="0" normalizeH="0" noProof="0" dirty="0">
                <a:ln>
                  <a:noFill/>
                </a:ln>
                <a:solidFill>
                  <a:prstClr val="black"/>
                </a:solidFill>
                <a:effectLst/>
                <a:uLnTx/>
                <a:uFillTx/>
                <a:latin typeface="UVN Mang Tre" panose="00000400000000000000" pitchFamily="2" charset="0"/>
                <a:ea typeface="字魂107号-萌趣欢乐体" panose="00000500000000000000" pitchFamily="2" charset="-122"/>
              </a:rPr>
              <a:t> 2</a:t>
            </a:r>
            <a:endParaRPr kumimoji="0" lang="zh-CN" altLang="en-US" sz="2800" b="0" i="0" u="none" strike="noStrike" kern="1200" cap="none" spc="0" normalizeH="0" baseline="0" noProof="0" dirty="0">
              <a:ln>
                <a:noFill/>
              </a:ln>
              <a:solidFill>
                <a:prstClr val="black"/>
              </a:solidFill>
              <a:effectLst/>
              <a:uLnTx/>
              <a:uFillTx/>
              <a:latin typeface="UVN Mang Tre" panose="00000400000000000000" pitchFamily="2" charset="0"/>
              <a:ea typeface="字魂107号-萌趣欢乐体" panose="00000500000000000000" pitchFamily="2" charset="-122"/>
            </a:endParaRPr>
          </a:p>
        </p:txBody>
      </p:sp>
      <p:sp>
        <p:nvSpPr>
          <p:cNvPr id="16" name="Rectangle 15"/>
          <p:cNvSpPr/>
          <p:nvPr/>
        </p:nvSpPr>
        <p:spPr>
          <a:xfrm>
            <a:off x="2239664" y="810941"/>
            <a:ext cx="9200675" cy="1200329"/>
          </a:xfrm>
          <a:prstGeom prst="rect">
            <a:avLst/>
          </a:prstGeom>
        </p:spPr>
        <p:txBody>
          <a:bodyPr wrap="square">
            <a:spAutoFit/>
          </a:bodyPr>
          <a:lstStyle/>
          <a:p>
            <a:pPr algn="just">
              <a:spcAft>
                <a:spcPts val="0"/>
              </a:spcAft>
            </a:pPr>
            <a:r>
              <a:rPr lang="nl-NL" sz="3600" b="1" dirty="0">
                <a:solidFill>
                  <a:schemeClr val="bg1"/>
                </a:solidFill>
                <a:latin typeface="Cambria" panose="02040503050406030204" pitchFamily="18" charset="0"/>
                <a:ea typeface="Cambria" panose="02040503050406030204" pitchFamily="18" charset="0"/>
                <a:cs typeface="Arial" panose="020B0604020202020204" pitchFamily="34" charset="0"/>
              </a:rPr>
              <a:t>Em hãy điền dấu thích hợp vào ô trống và giải thích lí do vì sao em chọn dấu câu đó:</a:t>
            </a:r>
            <a:endParaRPr lang="en-US" sz="3600" b="1" i="1" dirty="0">
              <a:solidFill>
                <a:schemeClr val="accent4">
                  <a:lumMod val="40000"/>
                  <a:lumOff val="60000"/>
                </a:schemeClr>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7" name="Rectangle 16"/>
          <p:cNvSpPr/>
          <p:nvPr/>
        </p:nvSpPr>
        <p:spPr>
          <a:xfrm>
            <a:off x="2011064" y="2245022"/>
            <a:ext cx="9336512" cy="3170099"/>
          </a:xfrm>
          <a:prstGeom prst="rect">
            <a:avLst/>
          </a:prstGeom>
          <a:solidFill>
            <a:schemeClr val="bg1"/>
          </a:solidFill>
        </p:spPr>
        <p:txBody>
          <a:bodyPr wrap="square">
            <a:spAutoFit/>
          </a:bodyPr>
          <a:lstStyle/>
          <a:p>
            <a:pPr algn="just"/>
            <a:r>
              <a:rPr lang="vi-VN" sz="4000" dirty="0">
                <a:latin typeface="Cambria" panose="02040503050406030204" pitchFamily="18" charset="0"/>
                <a:ea typeface="Cambria" panose="02040503050406030204" pitchFamily="18" charset="0"/>
              </a:rPr>
              <a:t>Bác nói: </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Tôi chỉ có một sự ham muốn, ham muốn tột bậc, là làm sao cho nước ta hoàn toàn độc lập, dân ta được hoàn toàn tự do, đồng bào ai cũng có cơm ăn, áo mặc, ai cũng được học hành.</a:t>
            </a:r>
            <a:endParaRPr lang="en-US" sz="6000" dirty="0">
              <a:latin typeface="Cambria" panose="02040503050406030204" pitchFamily="18" charset="0"/>
              <a:ea typeface="Cambria" panose="02040503050406030204" pitchFamily="18" charset="0"/>
              <a:cs typeface="Arial" panose="020B0604020202020204" pitchFamily="34" charset="0"/>
            </a:endParaRPr>
          </a:p>
        </p:txBody>
      </p:sp>
      <p:sp>
        <p:nvSpPr>
          <p:cNvPr id="2" name="Rectangle 1"/>
          <p:cNvSpPr/>
          <p:nvPr/>
        </p:nvSpPr>
        <p:spPr>
          <a:xfrm>
            <a:off x="3964091" y="2274292"/>
            <a:ext cx="497711" cy="607179"/>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p:cNvSpPr/>
          <p:nvPr/>
        </p:nvSpPr>
        <p:spPr>
          <a:xfrm>
            <a:off x="8190779" y="4693999"/>
            <a:ext cx="497711" cy="607179"/>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p:cNvSpPr/>
          <p:nvPr/>
        </p:nvSpPr>
        <p:spPr>
          <a:xfrm>
            <a:off x="3963831" y="2274292"/>
            <a:ext cx="497711" cy="607179"/>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a:solidFill>
                  <a:srgbClr val="FF0000"/>
                </a:solidFill>
              </a:rPr>
              <a:t>“</a:t>
            </a:r>
          </a:p>
        </p:txBody>
      </p:sp>
      <p:sp>
        <p:nvSpPr>
          <p:cNvPr id="18" name="Rectangle 17"/>
          <p:cNvSpPr/>
          <p:nvPr/>
        </p:nvSpPr>
        <p:spPr>
          <a:xfrm>
            <a:off x="8190519" y="4693999"/>
            <a:ext cx="704906" cy="607179"/>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a:solidFill>
                  <a:srgbClr val="FF0000"/>
                </a:solidFill>
              </a:rPr>
              <a:t>”.</a:t>
            </a:r>
          </a:p>
        </p:txBody>
      </p:sp>
    </p:spTree>
    <p:extLst>
      <p:ext uri="{BB962C8B-B14F-4D97-AF65-F5344CB8AC3E}">
        <p14:creationId xmlns:p14="http://schemas.microsoft.com/office/powerpoint/2010/main" val="2385024285"/>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2" grpId="0" animBg="1"/>
      <p:bldP spid="13" grpId="0" animBg="1"/>
      <p:bldP spid="14"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sp>
        <p:nvSpPr>
          <p:cNvPr id="2" name="TextBox 1"/>
          <p:cNvSpPr txBox="1"/>
          <p:nvPr/>
        </p:nvSpPr>
        <p:spPr>
          <a:xfrm>
            <a:off x="2706531" y="1657856"/>
            <a:ext cx="4011199" cy="3416320"/>
          </a:xfrm>
          <a:prstGeom prst="rect">
            <a:avLst/>
          </a:prstGeom>
          <a:noFill/>
        </p:spPr>
        <p:txBody>
          <a:bodyPr wrap="square" rtlCol="0">
            <a:spAutoFit/>
          </a:bodyPr>
          <a:lstStyle/>
          <a:p>
            <a:pPr algn="ctr"/>
            <a:r>
              <a:rPr lang="en-US" sz="7200" dirty="0">
                <a:ln w="28575">
                  <a:solidFill>
                    <a:schemeClr val="tx1">
                      <a:lumMod val="65000"/>
                      <a:lumOff val="35000"/>
                    </a:schemeClr>
                  </a:solidFill>
                </a:ln>
                <a:solidFill>
                  <a:schemeClr val="accent4">
                    <a:lumMod val="60000"/>
                    <a:lumOff val="40000"/>
                  </a:schemeClr>
                </a:solidFill>
                <a:latin typeface="UTM Thanh Nhac TL" panose="02040603050506020204" pitchFamily="18" charset="0"/>
              </a:rPr>
              <a:t>2</a:t>
            </a:r>
          </a:p>
          <a:p>
            <a:pPr algn="ctr"/>
            <a:r>
              <a:rPr lang="en-US" sz="7200" dirty="0">
                <a:ln w="28575">
                  <a:solidFill>
                    <a:schemeClr val="tx1">
                      <a:lumMod val="65000"/>
                      <a:lumOff val="35000"/>
                    </a:schemeClr>
                  </a:solidFill>
                </a:ln>
                <a:solidFill>
                  <a:schemeClr val="accent4">
                    <a:lumMod val="60000"/>
                    <a:lumOff val="40000"/>
                  </a:schemeClr>
                </a:solidFill>
                <a:latin typeface="UTM Thanh Nhac TL" panose="02040603050506020204" pitchFamily="18" charset="0"/>
              </a:rPr>
              <a:t>KHÁM PHÁ</a:t>
            </a:r>
          </a:p>
        </p:txBody>
      </p:sp>
    </p:spTree>
    <p:extLst>
      <p:ext uri="{BB962C8B-B14F-4D97-AF65-F5344CB8AC3E}">
        <p14:creationId xmlns:p14="http://schemas.microsoft.com/office/powerpoint/2010/main" val="180918263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2C901A0-3C10-4D02-AC26-5C3245F17767}"/>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9" name="图片 8">
            <a:extLst>
              <a:ext uri="{FF2B5EF4-FFF2-40B4-BE49-F238E27FC236}">
                <a16:creationId xmlns:a16="http://schemas.microsoft.com/office/drawing/2014/main" id="{C424F21C-5C4A-4C73-83FF-A2E699FA40CD}"/>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1612" r="20043" b="6048"/>
          <a:stretch/>
        </p:blipFill>
        <p:spPr>
          <a:xfrm>
            <a:off x="40780" y="-365760"/>
            <a:ext cx="12192000" cy="7223760"/>
          </a:xfrm>
          <a:prstGeom prst="rect">
            <a:avLst/>
          </a:prstGeom>
        </p:spPr>
      </p:pic>
      <p:pic>
        <p:nvPicPr>
          <p:cNvPr id="7" name="图片 6">
            <a:extLst>
              <a:ext uri="{FF2B5EF4-FFF2-40B4-BE49-F238E27FC236}">
                <a16:creationId xmlns:a16="http://schemas.microsoft.com/office/drawing/2014/main" id="{B2123838-5966-40E4-B5FE-EC7BA5D75900}"/>
              </a:ext>
            </a:extLst>
          </p:cNvPr>
          <p:cNvPicPr>
            <a:picLocks noChangeAspect="1"/>
          </p:cNvPicPr>
          <p:nvPr/>
        </p:nvPicPr>
        <p:blipFill rotWithShape="1">
          <a:blip r:embed="rId5">
            <a:extLst>
              <a:ext uri="{28A0092B-C50C-407E-A947-70E740481C1C}">
                <a14:useLocalDpi xmlns:a14="http://schemas.microsoft.com/office/drawing/2010/main" val="0"/>
              </a:ext>
            </a:extLst>
          </a:blip>
          <a:srcRect l="3958" r="53334"/>
          <a:stretch/>
        </p:blipFill>
        <p:spPr>
          <a:xfrm>
            <a:off x="-394552" y="57623"/>
            <a:ext cx="6248398" cy="6858000"/>
          </a:xfrm>
          <a:prstGeom prst="rect">
            <a:avLst/>
          </a:prstGeom>
        </p:spPr>
      </p:pic>
      <p:sp>
        <p:nvSpPr>
          <p:cNvPr id="10" name="文本框 9">
            <a:extLst>
              <a:ext uri="{FF2B5EF4-FFF2-40B4-BE49-F238E27FC236}">
                <a16:creationId xmlns:a16="http://schemas.microsoft.com/office/drawing/2014/main" id="{1141D261-23EF-4F1B-8738-F15230826D84}"/>
              </a:ext>
            </a:extLst>
          </p:cNvPr>
          <p:cNvSpPr txBox="1"/>
          <p:nvPr/>
        </p:nvSpPr>
        <p:spPr>
          <a:xfrm>
            <a:off x="5002179" y="1605336"/>
            <a:ext cx="7035491" cy="3662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w="12700">
                  <a:solidFill>
                    <a:srgbClr val="ED7D31">
                      <a:lumMod val="20000"/>
                      <a:lumOff val="80000"/>
                    </a:srgbClr>
                  </a:solidFill>
                </a:ln>
                <a:uLnTx/>
                <a:uFillTx/>
                <a:latin typeface="UTM Azuki" panose="02040603050506020204" pitchFamily="18" charset="0"/>
                <a:ea typeface="字魂107号-萌趣欢乐体" panose="00000500000000000000" pitchFamily="2" charset="-122"/>
                <a:cs typeface="+mn-cs"/>
              </a:rPr>
              <a:t>Nhận</a:t>
            </a:r>
            <a:r>
              <a:rPr kumimoji="0" lang="en-US" altLang="zh-CN" sz="8000" b="1" i="0" u="none" strike="noStrike" kern="1200" cap="none" spc="0" normalizeH="0" noProof="0" dirty="0">
                <a:ln w="12700">
                  <a:solidFill>
                    <a:srgbClr val="ED7D31">
                      <a:lumMod val="20000"/>
                      <a:lumOff val="80000"/>
                    </a:srgbClr>
                  </a:solidFill>
                </a:ln>
                <a:uLnTx/>
                <a:uFillTx/>
                <a:latin typeface="UTM Azuki" panose="02040603050506020204" pitchFamily="18" charset="0"/>
                <a:ea typeface="字魂107号-萌趣欢乐体" panose="00000500000000000000" pitchFamily="2" charset="-122"/>
                <a:cs typeface="+mn-cs"/>
              </a:rPr>
              <a:t> </a:t>
            </a:r>
            <a:r>
              <a:rPr kumimoji="0" lang="en-US" altLang="zh-CN" sz="8000" b="1" i="0" u="none" strike="noStrike" kern="1200" cap="none" spc="0" normalizeH="0" noProof="0" dirty="0" err="1">
                <a:ln w="12700">
                  <a:solidFill>
                    <a:srgbClr val="ED7D31">
                      <a:lumMod val="20000"/>
                      <a:lumOff val="80000"/>
                    </a:srgbClr>
                  </a:solidFill>
                </a:ln>
                <a:uLnTx/>
                <a:uFillTx/>
                <a:latin typeface="UTM Azuki" panose="02040603050506020204" pitchFamily="18" charset="0"/>
                <a:ea typeface="字魂107号-萌趣欢乐体" panose="00000500000000000000" pitchFamily="2" charset="-122"/>
                <a:cs typeface="+mn-cs"/>
              </a:rPr>
              <a:t>biết</a:t>
            </a:r>
            <a:r>
              <a:rPr kumimoji="0" lang="en-US" altLang="zh-CN" sz="8000" b="1" i="0" u="none" strike="noStrike" kern="1200" cap="none" spc="0" normalizeH="0" noProof="0" dirty="0">
                <a:ln w="12700">
                  <a:solidFill>
                    <a:srgbClr val="ED7D31">
                      <a:lumMod val="20000"/>
                      <a:lumOff val="80000"/>
                    </a:srgbClr>
                  </a:solidFill>
                </a:ln>
                <a:uLnTx/>
                <a:uFillTx/>
                <a:latin typeface="UTM Azuki" panose="02040603050506020204" pitchFamily="18" charset="0"/>
                <a:ea typeface="字魂107号-萌趣欢乐体" panose="00000500000000000000" pitchFamily="2" charset="-122"/>
                <a:cs typeface="+mn-cs"/>
              </a:rPr>
              <a:t> </a:t>
            </a:r>
            <a:r>
              <a:rPr kumimoji="0" lang="en-US" altLang="zh-CN" sz="8000" b="1" i="0" u="none" strike="noStrike" kern="1200" cap="none" spc="0" normalizeH="0" baseline="0" noProof="0" dirty="0" err="1">
                <a:ln w="12700">
                  <a:solidFill>
                    <a:srgbClr val="ED7D31">
                      <a:lumMod val="20000"/>
                      <a:lumOff val="80000"/>
                    </a:srgbClr>
                  </a:solidFill>
                </a:ln>
                <a:uLnTx/>
                <a:uFillTx/>
                <a:latin typeface="UTM Azuki" panose="02040603050506020204" pitchFamily="18" charset="0"/>
                <a:ea typeface="字魂107号-萌趣欢乐体" panose="00000500000000000000" pitchFamily="2" charset="-122"/>
                <a:cs typeface="+mn-cs"/>
              </a:rPr>
              <a:t>câu</a:t>
            </a:r>
            <a:r>
              <a:rPr kumimoji="0" lang="en-US" altLang="zh-CN" sz="8000" b="1" i="0" u="none" strike="noStrike" kern="1200" cap="none" spc="0" normalizeH="0" baseline="0" noProof="0" dirty="0">
                <a:ln w="12700">
                  <a:solidFill>
                    <a:srgbClr val="ED7D31">
                      <a:lumMod val="20000"/>
                      <a:lumOff val="80000"/>
                    </a:srgbClr>
                  </a:solidFill>
                </a:ln>
                <a:uLnTx/>
                <a:uFillTx/>
                <a:latin typeface="UTM Azuki" panose="02040603050506020204" pitchFamily="18" charset="0"/>
                <a:ea typeface="字魂107号-萌趣欢乐体" panose="00000500000000000000" pitchFamily="2" charset="-122"/>
                <a:cs typeface="+mn-cs"/>
              </a:rPr>
              <a:t> </a:t>
            </a:r>
            <a:r>
              <a:rPr kumimoji="0" lang="en-US" altLang="zh-CN" sz="8000" b="1" i="0" u="none" strike="noStrike" kern="1200" cap="none" spc="0" normalizeH="0" baseline="0" noProof="0" dirty="0" err="1">
                <a:ln w="12700">
                  <a:solidFill>
                    <a:srgbClr val="ED7D31">
                      <a:lumMod val="20000"/>
                      <a:lumOff val="80000"/>
                    </a:srgbClr>
                  </a:solidFill>
                </a:ln>
                <a:uLnTx/>
                <a:uFillTx/>
                <a:latin typeface="UTM Azuki" panose="02040603050506020204" pitchFamily="18" charset="0"/>
                <a:ea typeface="字魂107号-萌趣欢乐体" panose="00000500000000000000" pitchFamily="2" charset="-122"/>
                <a:cs typeface="+mn-cs"/>
              </a:rPr>
              <a:t>kể</a:t>
            </a:r>
            <a:r>
              <a:rPr lang="en-US" altLang="zh-CN" sz="8000" b="1" dirty="0">
                <a:ln w="12700">
                  <a:solidFill>
                    <a:srgbClr val="ED7D31">
                      <a:lumMod val="20000"/>
                      <a:lumOff val="80000"/>
                    </a:srgbClr>
                  </a:solidFill>
                </a:ln>
                <a:latin typeface="UTM Azuki" panose="02040603050506020204" pitchFamily="18" charset="0"/>
                <a:ea typeface="字魂107号-萌趣欢乐体" panose="00000500000000000000" pitchFamily="2" charset="-122"/>
              </a:rPr>
              <a:t>,</a:t>
            </a:r>
            <a:r>
              <a:rPr kumimoji="0" lang="en-US" altLang="zh-CN" sz="8000" b="1" u="none" strike="noStrike" kern="1200" cap="none" spc="0" normalizeH="0" baseline="0" noProof="0" dirty="0">
                <a:ln w="12700">
                  <a:solidFill>
                    <a:srgbClr val="ED7D31">
                      <a:lumMod val="20000"/>
                      <a:lumOff val="80000"/>
                    </a:srgbClr>
                  </a:solidFill>
                </a:ln>
                <a:uLnTx/>
                <a:uFillTx/>
                <a:latin typeface="UTM Azuki" panose="02040603050506020204" pitchFamily="18" charset="0"/>
                <a:ea typeface="字魂107号-萌趣欢乐体" panose="00000500000000000000" pitchFamily="2" charset="-122"/>
              </a:rPr>
              <a:t> </a:t>
            </a:r>
            <a:r>
              <a:rPr lang="en-US" altLang="zh-CN" sz="7200" b="1" dirty="0">
                <a:ln w="12700">
                  <a:solidFill>
                    <a:prstClr val="black"/>
                  </a:solidFill>
                </a:ln>
                <a:latin typeface="UTM Azuki" panose="02040603050506020204" pitchFamily="18" charset="0"/>
                <a:ea typeface="字魂107号-萌趣欢乐体" panose="00000500000000000000" pitchFamily="2" charset="-122"/>
              </a:rPr>
              <a:t>c</a:t>
            </a:r>
            <a:r>
              <a:rPr kumimoji="0" lang="en-US" altLang="zh-CN" sz="7200" b="1" u="none" strike="noStrike" kern="1200" cap="none" spc="0" normalizeH="0" baseline="0" noProof="0" dirty="0" err="1">
                <a:ln w="12700">
                  <a:solidFill>
                    <a:prstClr val="black"/>
                  </a:solidFill>
                </a:ln>
                <a:uLnTx/>
                <a:uFillTx/>
                <a:latin typeface="UTM Azuki" panose="02040603050506020204" pitchFamily="18" charset="0"/>
                <a:ea typeface="字魂107号-萌趣欢乐体" panose="00000500000000000000" pitchFamily="2" charset="-122"/>
              </a:rPr>
              <a:t>âu</a:t>
            </a:r>
            <a:r>
              <a:rPr kumimoji="0" lang="en-US" altLang="zh-CN" sz="7200" b="1" u="none" strike="noStrike" kern="1200" cap="none" spc="0" normalizeH="0" noProof="0" dirty="0">
                <a:ln w="12700">
                  <a:solidFill>
                    <a:prstClr val="black"/>
                  </a:solidFill>
                </a:ln>
                <a:uLnTx/>
                <a:uFillTx/>
                <a:latin typeface="UTM Azuki" panose="02040603050506020204" pitchFamily="18" charset="0"/>
                <a:ea typeface="字魂107号-萌趣欢乐体" panose="00000500000000000000" pitchFamily="2" charset="-122"/>
              </a:rPr>
              <a:t> </a:t>
            </a:r>
            <a:r>
              <a:rPr kumimoji="0" lang="en-US" altLang="zh-CN" sz="7200" b="1" u="none" strike="noStrike" kern="1200" cap="none" spc="0" normalizeH="0" noProof="0" dirty="0" err="1">
                <a:ln w="12700">
                  <a:solidFill>
                    <a:prstClr val="black"/>
                  </a:solidFill>
                </a:ln>
                <a:uLnTx/>
                <a:uFillTx/>
                <a:latin typeface="UTM Azuki" panose="02040603050506020204" pitchFamily="18" charset="0"/>
                <a:ea typeface="字魂107号-萌趣欢乐体" panose="00000500000000000000" pitchFamily="2" charset="-122"/>
              </a:rPr>
              <a:t>hỏi</a:t>
            </a:r>
            <a:r>
              <a:rPr kumimoji="0" lang="en-US" altLang="zh-CN" sz="7200" b="1" u="none" strike="noStrike" kern="1200" cap="none" spc="0" normalizeH="0" noProof="0" dirty="0">
                <a:ln w="12700">
                  <a:solidFill>
                    <a:prstClr val="black"/>
                  </a:solidFill>
                </a:ln>
                <a:uLnTx/>
                <a:uFillTx/>
                <a:latin typeface="UTM Azuki" panose="02040603050506020204" pitchFamily="18" charset="0"/>
                <a:ea typeface="字魂107号-萌趣欢乐体" panose="00000500000000000000" pitchFamily="2" charset="-122"/>
              </a:rPr>
              <a:t> </a:t>
            </a:r>
            <a:r>
              <a:rPr kumimoji="0" lang="en-US" altLang="zh-CN" sz="7200" b="1" u="none" strike="noStrike" kern="1200" cap="none" spc="0" normalizeH="0" noProof="0" dirty="0" err="1">
                <a:ln w="12700">
                  <a:solidFill>
                    <a:prstClr val="black"/>
                  </a:solidFill>
                </a:ln>
                <a:uLnTx/>
                <a:uFillTx/>
                <a:latin typeface="UTM Azuki" panose="02040603050506020204" pitchFamily="18" charset="0"/>
                <a:ea typeface="字魂107号-萌趣欢乐体" panose="00000500000000000000" pitchFamily="2" charset="-122"/>
              </a:rPr>
              <a:t>theo</a:t>
            </a:r>
            <a:r>
              <a:rPr kumimoji="0" lang="en-US" altLang="zh-CN" sz="7200" b="1" u="none" strike="noStrike" kern="1200" cap="none" spc="0" normalizeH="0" noProof="0" dirty="0">
                <a:ln w="12700">
                  <a:solidFill>
                    <a:prstClr val="black"/>
                  </a:solidFill>
                </a:ln>
                <a:uLnTx/>
                <a:uFillTx/>
                <a:latin typeface="UTM Azuki" panose="02040603050506020204" pitchFamily="18" charset="0"/>
                <a:ea typeface="字魂107号-萌趣欢乐体" panose="00000500000000000000" pitchFamily="2" charset="-122"/>
              </a:rPr>
              <a:t> </a:t>
            </a:r>
            <a:r>
              <a:rPr kumimoji="0" lang="en-US" altLang="zh-CN" sz="7200" b="1" u="none" strike="noStrike" kern="1200" cap="none" spc="0" normalizeH="0" noProof="0" dirty="0" err="1">
                <a:ln w="12700">
                  <a:solidFill>
                    <a:prstClr val="black"/>
                  </a:solidFill>
                </a:ln>
                <a:uLnTx/>
                <a:uFillTx/>
                <a:latin typeface="UTM Azuki" panose="02040603050506020204" pitchFamily="18" charset="0"/>
                <a:ea typeface="字魂107号-萌趣欢乐体" panose="00000500000000000000" pitchFamily="2" charset="-122"/>
              </a:rPr>
              <a:t>mục</a:t>
            </a:r>
            <a:r>
              <a:rPr kumimoji="0" lang="en-US" altLang="zh-CN" sz="7200" b="1" u="none" strike="noStrike" kern="1200" cap="none" spc="0" normalizeH="0" noProof="0" dirty="0">
                <a:ln w="12700">
                  <a:solidFill>
                    <a:prstClr val="black"/>
                  </a:solidFill>
                </a:ln>
                <a:uLnTx/>
                <a:uFillTx/>
                <a:latin typeface="UTM Azuki" panose="02040603050506020204" pitchFamily="18" charset="0"/>
                <a:ea typeface="字魂107号-萌趣欢乐体" panose="00000500000000000000" pitchFamily="2" charset="-122"/>
              </a:rPr>
              <a:t> </a:t>
            </a:r>
            <a:r>
              <a:rPr kumimoji="0" lang="en-US" altLang="zh-CN" sz="7200" b="1" u="none" strike="noStrike" kern="1200" cap="none" spc="0" normalizeH="0" noProof="0" dirty="0" err="1">
                <a:ln w="12700">
                  <a:solidFill>
                    <a:prstClr val="black"/>
                  </a:solidFill>
                </a:ln>
                <a:uLnTx/>
                <a:uFillTx/>
                <a:latin typeface="UTM Azuki" panose="02040603050506020204" pitchFamily="18" charset="0"/>
                <a:ea typeface="字魂107号-萌趣欢乐体" panose="00000500000000000000" pitchFamily="2" charset="-122"/>
              </a:rPr>
              <a:t>đích</a:t>
            </a:r>
            <a:r>
              <a:rPr kumimoji="0" lang="en-US" altLang="zh-CN" sz="7200" b="1" u="none" strike="noStrike" kern="1200" cap="none" spc="0" normalizeH="0" noProof="0" dirty="0">
                <a:ln w="12700">
                  <a:solidFill>
                    <a:prstClr val="black"/>
                  </a:solidFill>
                </a:ln>
                <a:uLnTx/>
                <a:uFillTx/>
                <a:latin typeface="UTM Azuki" panose="02040603050506020204" pitchFamily="18" charset="0"/>
                <a:ea typeface="字魂107号-萌趣欢乐体" panose="00000500000000000000" pitchFamily="2" charset="-122"/>
              </a:rPr>
              <a:t> </a:t>
            </a:r>
            <a:r>
              <a:rPr kumimoji="0" lang="en-US" altLang="zh-CN" sz="7200" b="1" u="none" strike="noStrike" kern="1200" cap="none" spc="0" normalizeH="0" noProof="0" dirty="0" err="1">
                <a:ln w="12700">
                  <a:solidFill>
                    <a:prstClr val="black"/>
                  </a:solidFill>
                </a:ln>
                <a:uLnTx/>
                <a:uFillTx/>
                <a:latin typeface="UTM Azuki" panose="02040603050506020204" pitchFamily="18" charset="0"/>
                <a:ea typeface="字魂107号-萌趣欢乐体" panose="00000500000000000000" pitchFamily="2" charset="-122"/>
              </a:rPr>
              <a:t>nói</a:t>
            </a:r>
            <a:endParaRPr kumimoji="0" lang="zh-CN" altLang="en-US" sz="7200" b="1" u="none" strike="noStrike" kern="1200" cap="none" spc="0" normalizeH="0" baseline="0" noProof="0" dirty="0">
              <a:ln w="12700">
                <a:solidFill>
                  <a:prstClr val="black"/>
                </a:solidFill>
              </a:ln>
              <a:uLnTx/>
              <a:uFillTx/>
              <a:latin typeface="UTM Azuki" panose="02040603050506020204" pitchFamily="18" charset="0"/>
              <a:ea typeface="字魂107号-萌趣欢乐体" panose="00000500000000000000" pitchFamily="2" charset="-122"/>
            </a:endParaRPr>
          </a:p>
        </p:txBody>
      </p:sp>
      <p:sp>
        <p:nvSpPr>
          <p:cNvPr id="13" name="文本框 12">
            <a:extLst>
              <a:ext uri="{FF2B5EF4-FFF2-40B4-BE49-F238E27FC236}">
                <a16:creationId xmlns:a16="http://schemas.microsoft.com/office/drawing/2014/main" id="{30738678-4011-4E49-9007-1BE75978A135}"/>
              </a:ext>
            </a:extLst>
          </p:cNvPr>
          <p:cNvSpPr txBox="1"/>
          <p:nvPr/>
        </p:nvSpPr>
        <p:spPr>
          <a:xfrm>
            <a:off x="5770840" y="722445"/>
            <a:ext cx="2431248" cy="646986"/>
          </a:xfrm>
          <a:prstGeom prst="roundRect">
            <a:avLst/>
          </a:prstGeom>
          <a:solidFill>
            <a:schemeClr val="accent4">
              <a:lumMod val="40000"/>
              <a:lumOff val="60000"/>
            </a:schemeClr>
          </a:solidFill>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UTM Tam Le" panose="02040603050506020204" pitchFamily="18" charset="0"/>
                <a:ea typeface="字魂107号-萌趣欢乐体" panose="00000500000000000000" pitchFamily="2" charset="-122"/>
                <a:cs typeface="+mn-cs"/>
              </a:rPr>
              <a:t>Tiếng</a:t>
            </a:r>
            <a:r>
              <a:rPr kumimoji="0" lang="en-US" altLang="zh-CN" sz="3200" b="0" i="0" u="none" strike="noStrike" kern="1200" cap="none" spc="0" normalizeH="0" noProof="0" dirty="0">
                <a:ln>
                  <a:noFill/>
                </a:ln>
                <a:solidFill>
                  <a:prstClr val="black"/>
                </a:solidFill>
                <a:effectLst/>
                <a:uLnTx/>
                <a:uFillTx/>
                <a:latin typeface="UTM Tam Le" panose="02040603050506020204" pitchFamily="18" charset="0"/>
                <a:ea typeface="字魂107号-萌趣欢乐体" panose="00000500000000000000" pitchFamily="2" charset="-122"/>
                <a:cs typeface="+mn-cs"/>
              </a:rPr>
              <a:t> </a:t>
            </a:r>
            <a:r>
              <a:rPr kumimoji="0" lang="en-US" altLang="zh-CN" sz="3200" b="0" i="0" u="none" strike="noStrike" kern="1200" cap="none" spc="0" normalizeH="0" noProof="0" dirty="0" err="1">
                <a:ln>
                  <a:noFill/>
                </a:ln>
                <a:solidFill>
                  <a:prstClr val="black"/>
                </a:solidFill>
                <a:effectLst/>
                <a:uLnTx/>
                <a:uFillTx/>
                <a:latin typeface="UTM Tam Le" panose="02040603050506020204" pitchFamily="18" charset="0"/>
                <a:ea typeface="字魂107号-萌趣欢乐体" panose="00000500000000000000" pitchFamily="2" charset="-122"/>
                <a:cs typeface="+mn-cs"/>
              </a:rPr>
              <a:t>Việt</a:t>
            </a:r>
            <a:r>
              <a:rPr kumimoji="0" lang="en-US" altLang="zh-CN" sz="3200" b="0" i="0" u="none" strike="noStrike" kern="1200" cap="none" spc="0" normalizeH="0" noProof="0" dirty="0">
                <a:ln>
                  <a:noFill/>
                </a:ln>
                <a:solidFill>
                  <a:prstClr val="black"/>
                </a:solidFill>
                <a:effectLst/>
                <a:uLnTx/>
                <a:uFillTx/>
                <a:latin typeface="UTM Tam Le" panose="02040603050506020204" pitchFamily="18" charset="0"/>
                <a:ea typeface="字魂107号-萌趣欢乐体" panose="00000500000000000000" pitchFamily="2" charset="-122"/>
                <a:cs typeface="+mn-cs"/>
              </a:rPr>
              <a:t> 3</a:t>
            </a:r>
            <a:endParaRPr kumimoji="0" lang="zh-CN" altLang="en-US" sz="3200" b="0" i="0" u="none" strike="noStrike" kern="1200" cap="none" spc="0" normalizeH="0" baseline="0" noProof="0" dirty="0">
              <a:ln>
                <a:noFill/>
              </a:ln>
              <a:solidFill>
                <a:prstClr val="black"/>
              </a:solidFill>
              <a:effectLst/>
              <a:uLnTx/>
              <a:uFillTx/>
              <a:latin typeface="UTM Tam Le" panose="02040603050506020204" pitchFamily="18" charset="0"/>
              <a:ea typeface="字魂107号-萌趣欢乐体" panose="00000500000000000000" pitchFamily="2" charset="-122"/>
              <a:cs typeface="+mn-cs"/>
            </a:endParaRPr>
          </a:p>
        </p:txBody>
      </p:sp>
      <p:pic>
        <p:nvPicPr>
          <p:cNvPr id="15" name="图片 14">
            <a:extLst>
              <a:ext uri="{FF2B5EF4-FFF2-40B4-BE49-F238E27FC236}">
                <a16:creationId xmlns:a16="http://schemas.microsoft.com/office/drawing/2014/main" id="{336166C0-6619-4885-9D52-E75C96615C8C}"/>
              </a:ext>
            </a:extLst>
          </p:cNvPr>
          <p:cNvPicPr>
            <a:picLocks noChangeAspect="1"/>
          </p:cNvPicPr>
          <p:nvPr/>
        </p:nvPicPr>
        <p:blipFill rotWithShape="1">
          <a:blip r:embed="rId6">
            <a:extLst>
              <a:ext uri="{28A0092B-C50C-407E-A947-70E740481C1C}">
                <a14:useLocalDpi xmlns:a14="http://schemas.microsoft.com/office/drawing/2010/main" val="0"/>
              </a:ext>
            </a:extLst>
          </a:blip>
          <a:srcRect l="500" t="7239" r="86125" b="65777"/>
          <a:stretch/>
        </p:blipFill>
        <p:spPr>
          <a:xfrm>
            <a:off x="0" y="-1"/>
            <a:ext cx="1630680" cy="1542127"/>
          </a:xfrm>
          <a:prstGeom prst="rect">
            <a:avLst/>
          </a:prstGeom>
        </p:spPr>
      </p:pic>
      <p:pic>
        <p:nvPicPr>
          <p:cNvPr id="18" name="图片 17">
            <a:extLst>
              <a:ext uri="{FF2B5EF4-FFF2-40B4-BE49-F238E27FC236}">
                <a16:creationId xmlns:a16="http://schemas.microsoft.com/office/drawing/2014/main" id="{CF450B26-C4D7-4966-8257-F8339378F3B6}"/>
              </a:ext>
            </a:extLst>
          </p:cNvPr>
          <p:cNvPicPr>
            <a:picLocks noChangeAspect="1"/>
          </p:cNvPicPr>
          <p:nvPr/>
        </p:nvPicPr>
        <p:blipFill>
          <a:blip r:embed="rId7"/>
          <a:stretch>
            <a:fillRect/>
          </a:stretch>
        </p:blipFill>
        <p:spPr>
          <a:xfrm>
            <a:off x="9360912" y="500"/>
            <a:ext cx="1435273" cy="1143000"/>
          </a:xfrm>
          <a:prstGeom prst="rect">
            <a:avLst/>
          </a:prstGeom>
          <a:effectLst>
            <a:outerShdw blurRad="12700" dist="12700" dir="2700000" algn="tl" rotWithShape="0">
              <a:prstClr val="black">
                <a:alpha val="40000"/>
              </a:prstClr>
            </a:outerShdw>
          </a:effectLst>
        </p:spPr>
      </p:pic>
      <p:pic>
        <p:nvPicPr>
          <p:cNvPr id="19" name="图片 18">
            <a:extLst>
              <a:ext uri="{FF2B5EF4-FFF2-40B4-BE49-F238E27FC236}">
                <a16:creationId xmlns:a16="http://schemas.microsoft.com/office/drawing/2014/main" id="{F087F24E-B3E7-4F8D-A1CF-604F49A7A43A}"/>
              </a:ext>
            </a:extLst>
          </p:cNvPr>
          <p:cNvPicPr>
            <a:picLocks noChangeAspect="1"/>
          </p:cNvPicPr>
          <p:nvPr/>
        </p:nvPicPr>
        <p:blipFill>
          <a:blip r:embed="rId8"/>
          <a:stretch>
            <a:fillRect/>
          </a:stretch>
        </p:blipFill>
        <p:spPr>
          <a:xfrm rot="10521640">
            <a:off x="8236891" y="5859100"/>
            <a:ext cx="793138" cy="892709"/>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47854" y="5446505"/>
            <a:ext cx="784926" cy="1335918"/>
          </a:xfrm>
          <a:prstGeom prst="rect">
            <a:avLst/>
          </a:prstGeom>
        </p:spPr>
      </p:pic>
      <p:sp>
        <p:nvSpPr>
          <p:cNvPr id="20" name="文本框 12">
            <a:extLst>
              <a:ext uri="{FF2B5EF4-FFF2-40B4-BE49-F238E27FC236}">
                <a16:creationId xmlns:a16="http://schemas.microsoft.com/office/drawing/2014/main" id="{30738678-4011-4E49-9007-1BE75978A135}"/>
              </a:ext>
            </a:extLst>
          </p:cNvPr>
          <p:cNvSpPr txBox="1"/>
          <p:nvPr/>
        </p:nvSpPr>
        <p:spPr>
          <a:xfrm>
            <a:off x="8785587" y="5065389"/>
            <a:ext cx="3252083" cy="646986"/>
          </a:xfrm>
          <a:prstGeom prst="roundRect">
            <a:avLst/>
          </a:prstGeom>
          <a:noFill/>
          <a:ln>
            <a:noFill/>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lumMod val="65000"/>
                    <a:lumOff val="35000"/>
                  </a:prstClr>
                </a:solidFill>
                <a:effectLst/>
                <a:uLnTx/>
                <a:uFillTx/>
                <a:latin typeface="UTM Tam Le" panose="02040603050506020204" pitchFamily="18" charset="0"/>
                <a:ea typeface="字魂107号-萌趣欢乐体" panose="00000500000000000000" pitchFamily="2" charset="-122"/>
                <a:cs typeface="Arial" panose="020B0604020202020204" pitchFamily="34" charset="0"/>
              </a:rPr>
              <a:t>(</a:t>
            </a:r>
            <a:r>
              <a:rPr kumimoji="0" lang="en-US" altLang="zh-CN" sz="3200" b="0" i="0" u="none" strike="noStrike" kern="1200" cap="none" spc="0" normalizeH="0" baseline="0" noProof="0" dirty="0" err="1">
                <a:ln>
                  <a:noFill/>
                </a:ln>
                <a:solidFill>
                  <a:prstClr val="black">
                    <a:lumMod val="65000"/>
                    <a:lumOff val="35000"/>
                  </a:prstClr>
                </a:solidFill>
                <a:effectLst/>
                <a:uLnTx/>
                <a:uFillTx/>
                <a:latin typeface="UTM Tam Le" panose="02040603050506020204" pitchFamily="18" charset="0"/>
                <a:ea typeface="字魂107号-萌趣欢乐体" panose="00000500000000000000" pitchFamily="2" charset="-122"/>
                <a:cs typeface="Arial" panose="020B0604020202020204" pitchFamily="34" charset="0"/>
              </a:rPr>
              <a:t>Trang</a:t>
            </a:r>
            <a:r>
              <a:rPr kumimoji="0" lang="en-US" altLang="zh-CN" sz="3200" b="0" i="0" u="none" strike="noStrike" kern="1200" cap="none" spc="0" normalizeH="0" baseline="0" noProof="0" dirty="0">
                <a:ln>
                  <a:noFill/>
                </a:ln>
                <a:solidFill>
                  <a:prstClr val="black">
                    <a:lumMod val="65000"/>
                    <a:lumOff val="35000"/>
                  </a:prstClr>
                </a:solidFill>
                <a:effectLst/>
                <a:uLnTx/>
                <a:uFillTx/>
                <a:latin typeface="UTM Tam Le" panose="02040603050506020204" pitchFamily="18" charset="0"/>
                <a:ea typeface="字魂107号-萌趣欢乐体" panose="00000500000000000000" pitchFamily="2" charset="-122"/>
                <a:cs typeface="Arial" panose="020B0604020202020204" pitchFamily="34" charset="0"/>
              </a:rPr>
              <a:t> 68)</a:t>
            </a:r>
            <a:endParaRPr kumimoji="0" lang="zh-CN" altLang="en-US" sz="3200" b="0" i="0" u="none" strike="noStrike" kern="1200" cap="none" spc="0" normalizeH="0" baseline="0" noProof="0" dirty="0">
              <a:ln>
                <a:noFill/>
              </a:ln>
              <a:solidFill>
                <a:prstClr val="black">
                  <a:lumMod val="65000"/>
                  <a:lumOff val="35000"/>
                </a:prstClr>
              </a:solidFill>
              <a:effectLst/>
              <a:uLnTx/>
              <a:uFillTx/>
              <a:latin typeface="UTM Tam Le" panose="02040603050506020204" pitchFamily="18" charset="0"/>
              <a:ea typeface="字魂107号-萌趣欢乐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2187587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圆角矩形 7"/>
          <p:cNvSpPr/>
          <p:nvPr/>
        </p:nvSpPr>
        <p:spPr>
          <a:xfrm>
            <a:off x="886460" y="1461135"/>
            <a:ext cx="10627360" cy="4717028"/>
          </a:xfrm>
          <a:prstGeom prst="roundRect">
            <a:avLst>
              <a:gd name="adj" fmla="val 35216"/>
            </a:avLst>
          </a:prstGeom>
          <a:solidFill>
            <a:srgbClr val="FFC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2" name="圆角矩形 11"/>
          <p:cNvSpPr/>
          <p:nvPr/>
        </p:nvSpPr>
        <p:spPr>
          <a:xfrm>
            <a:off x="1050925" y="1609725"/>
            <a:ext cx="10298430" cy="4194810"/>
          </a:xfrm>
          <a:prstGeom prst="roundRect">
            <a:avLst>
              <a:gd name="adj" fmla="val 34169"/>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sp>
        <p:nvSpPr>
          <p:cNvPr id="22" name="矩形 21"/>
          <p:cNvSpPr/>
          <p:nvPr/>
        </p:nvSpPr>
        <p:spPr>
          <a:xfrm>
            <a:off x="3395942" y="174241"/>
            <a:ext cx="5608395" cy="13388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0" i="0" u="none" strike="noStrike" kern="1200" cap="none" spc="0" normalizeH="0" baseline="0" noProof="0" dirty="0" err="1">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Yêu</a:t>
            </a:r>
            <a:r>
              <a:rPr kumimoji="0" lang="en-US" altLang="zh-CN" sz="5400" b="0" i="0" u="none" strike="noStrike" kern="1200" cap="none" spc="0" normalizeH="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cầu</a:t>
            </a:r>
            <a:r>
              <a:rPr kumimoji="0" lang="en-US" altLang="zh-CN" sz="5400" b="0" i="0" u="none" strike="noStrike" kern="1200" cap="none" spc="0" normalizeH="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cần</a:t>
            </a:r>
            <a:r>
              <a:rPr kumimoji="0" lang="en-US" altLang="zh-CN" sz="5400" b="0" i="0" u="none" strike="noStrike" kern="1200" cap="none" spc="0" normalizeH="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đạt</a:t>
            </a:r>
            <a:endParaRPr kumimoji="0" lang="zh-CN" altLang="zh-CN" sz="54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endParaRPr>
          </a:p>
        </p:txBody>
      </p:sp>
      <p:pic>
        <p:nvPicPr>
          <p:cNvPr id="19" name="图片 18"/>
          <p:cNvPicPr>
            <a:picLocks noChangeAspect="1"/>
          </p:cNvPicPr>
          <p:nvPr/>
        </p:nvPicPr>
        <p:blipFill>
          <a:blip r:embed="rId5"/>
          <a:srcRect/>
          <a:stretch>
            <a:fillRect/>
          </a:stretch>
        </p:blipFill>
        <p:spPr>
          <a:xfrm>
            <a:off x="0" y="810221"/>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1"/>
          <p:cNvSpPr/>
          <p:nvPr/>
        </p:nvSpPr>
        <p:spPr>
          <a:xfrm>
            <a:off x="1645699" y="2293484"/>
            <a:ext cx="9226232" cy="2062103"/>
          </a:xfrm>
          <a:prstGeom prst="rect">
            <a:avLst/>
          </a:prstGeom>
        </p:spPr>
        <p:txBody>
          <a:bodyPr wrap="square">
            <a:spAutoFit/>
          </a:bodyPr>
          <a:lstStyle/>
          <a:p>
            <a:pPr algn="just"/>
            <a:r>
              <a:rPr lang="nl-NL" sz="3200" dirty="0">
                <a:latin typeface="Cambria" panose="02040503050406030204" pitchFamily="18" charset="0"/>
                <a:ea typeface="Cambria" panose="02040503050406030204" pitchFamily="18" charset="0"/>
              </a:rPr>
              <a:t>- Dựa vào tranh minh hoạ, đặt được câu kể, câu hỏi</a:t>
            </a:r>
            <a:endParaRPr lang="en-US" sz="3200" dirty="0">
              <a:latin typeface="Cambria" panose="02040503050406030204" pitchFamily="18" charset="0"/>
              <a:ea typeface="Cambria" panose="02040503050406030204" pitchFamily="18" charset="0"/>
            </a:endParaRPr>
          </a:p>
          <a:p>
            <a:pPr algn="just"/>
            <a:r>
              <a:rPr lang="nl-NL" sz="3200" dirty="0">
                <a:latin typeface="Cambria" panose="02040503050406030204" pitchFamily="18" charset="0"/>
                <a:ea typeface="Cambria" panose="02040503050406030204" pitchFamily="18" charset="0"/>
              </a:rPr>
              <a:t>- Tìm được từ ngữ chỉ thái độ giao tiếp lịch sự.</a:t>
            </a:r>
            <a:endParaRPr lang="en-US" sz="3200" dirty="0">
              <a:latin typeface="Cambria" panose="02040503050406030204" pitchFamily="18" charset="0"/>
              <a:ea typeface="Cambria" panose="02040503050406030204" pitchFamily="18" charset="0"/>
            </a:endParaRPr>
          </a:p>
          <a:p>
            <a:pPr algn="just"/>
            <a:r>
              <a:rPr lang="nl-NL" sz="3200" dirty="0">
                <a:latin typeface="Cambria" panose="02040503050406030204" pitchFamily="18" charset="0"/>
                <a:ea typeface="Cambria" panose="02040503050406030204" pitchFamily="18" charset="0"/>
              </a:rPr>
              <a:t>- Nhận biết và phân  biệt được hai kiểu câu theo mục đích nói (câu kể, câu hỏi)</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4408772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24"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to="" calcmode="lin" valueType="num">
                                      <p:cBhvr>
                                        <p:cTn id="13" dur="1" fill="hold"/>
                                        <p:tgtEl>
                                          <p:spTgt spid="30"/>
                                        </p:tgtEl>
                                      </p:cBhvr>
                                    </p:anim>
                                  </p:childTnLst>
                                </p:cTn>
                              </p:par>
                              <p:par>
                                <p:cTn id="14" presetID="24"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to="" calcmode="lin" valueType="num">
                                      <p:cBhvr>
                                        <p:cTn id="16" dur="1" fill="hold"/>
                                        <p:tgtEl>
                                          <p:spTgt spid="22"/>
                                        </p:tgtEl>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cBhvr>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22" grpId="0"/>
      <p:bldP spid="22" grpId="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D:\个人文件夹\2020年\办公室相关\ppt专用\素材图片\元素\幼小学习\11d7e452703442dfce22b12ef2fb5d75.jpg11d7e452703442dfce22b12ef2fb5d75"/>
          <p:cNvPicPr>
            <a:picLocks noChangeAspect="1"/>
          </p:cNvPicPr>
          <p:nvPr/>
        </p:nvPicPr>
        <p:blipFill>
          <a:blip r:embed="rId5"/>
          <a:srcRect/>
          <a:stretch>
            <a:fillRect/>
          </a:stretch>
        </p:blipFill>
        <p:spPr>
          <a:xfrm rot="5400000">
            <a:off x="8318206"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0" name="图片 19" descr="D:\个人文件夹\2020年\办公室相关\ppt专用\素材图片\元素\幼小学习\11d7e452703442dfce22b12ef2fb5d75.jpg11d7e452703442dfce22b12ef2fb5d75"/>
          <p:cNvPicPr>
            <a:picLocks noChangeAspect="1"/>
          </p:cNvPicPr>
          <p:nvPr/>
        </p:nvPicPr>
        <p:blipFill>
          <a:blip r:embed="rId5"/>
          <a:srcRect/>
          <a:stretch>
            <a:fillRect/>
          </a:stretch>
        </p:blipFill>
        <p:spPr>
          <a:xfrm rot="5400000" flipH="1" flipV="1">
            <a:off x="-2999699"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2" name="图片 21"/>
          <p:cNvPicPr>
            <a:picLocks noChangeAspect="1"/>
          </p:cNvPicPr>
          <p:nvPr/>
        </p:nvPicPr>
        <p:blipFill rotWithShape="1">
          <a:blip r:embed="rId6"/>
          <a:srcRect/>
          <a:stretch>
            <a:fillRect/>
          </a:stretch>
        </p:blipFill>
        <p:spPr>
          <a:xfrm>
            <a:off x="11499812" y="60894"/>
            <a:ext cx="749165" cy="1074888"/>
          </a:xfrm>
          <a:prstGeom prst="rect">
            <a:avLst/>
          </a:prstGeom>
        </p:spPr>
      </p:pic>
      <p:sp>
        <p:nvSpPr>
          <p:cNvPr id="31" name="Text Box 9"/>
          <p:cNvSpPr txBox="1">
            <a:spLocks noChangeArrowheads="1"/>
          </p:cNvSpPr>
          <p:nvPr/>
        </p:nvSpPr>
        <p:spPr bwMode="auto">
          <a:xfrm>
            <a:off x="63541" y="187185"/>
            <a:ext cx="731520" cy="822305"/>
          </a:xfrm>
          <a:prstGeom prst="flowChartConnector">
            <a:avLst/>
          </a:prstGeom>
          <a:solidFill>
            <a:schemeClr val="tx1">
              <a:lumMod val="85000"/>
              <a:lumOff val="15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200" dirty="0">
                <a:solidFill>
                  <a:schemeClr val="bg1"/>
                </a:solidFill>
                <a:latin typeface="UVN Mang Tre" panose="00000400000000000000" pitchFamily="2" charset="0"/>
                <a:cs typeface="Arial" panose="020B0604020202020204" pitchFamily="34" charset="0"/>
              </a:rPr>
              <a:t>1</a:t>
            </a:r>
          </a:p>
        </p:txBody>
      </p:sp>
      <p:sp>
        <p:nvSpPr>
          <p:cNvPr id="11" name="Rectangle 10"/>
          <p:cNvSpPr/>
          <p:nvPr/>
        </p:nvSpPr>
        <p:spPr>
          <a:xfrm>
            <a:off x="933362" y="336727"/>
            <a:ext cx="10171823" cy="1323439"/>
          </a:xfrm>
          <a:prstGeom prst="rect">
            <a:avLst/>
          </a:prstGeom>
          <a:solidFill>
            <a:schemeClr val="accent1">
              <a:lumMod val="40000"/>
              <a:lumOff val="60000"/>
            </a:schemeClr>
          </a:solidFill>
          <a:ln w="28575">
            <a:solidFill>
              <a:srgbClr val="556911"/>
            </a:solidFill>
            <a:prstDash val="dash"/>
          </a:ln>
        </p:spPr>
        <p:txBody>
          <a:bodyPr wrap="square">
            <a:spAutoFit/>
          </a:bodyPr>
          <a:lstStyle/>
          <a:p>
            <a:pPr lvl="0" algn="just"/>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Từ</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nào</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dưới</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đây</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chỉ</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thái</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độ</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lịch</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sự</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trong</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giao</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tiếp</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a:t>
            </a:r>
            <a:endParaRPr lang="zh-CN" altLang="en-US" sz="4000" b="1" dirty="0">
              <a:latin typeface="Cambria" panose="02040503050406030204" pitchFamily="18" charset="0"/>
              <a:ea typeface="字魂130号-快乐俏黑体" panose="00000500000000000000" charset="-122"/>
              <a:cs typeface="Arial" panose="020B0604020202020204" pitchFamily="34" charset="0"/>
              <a:sym typeface="+mn-ea"/>
            </a:endParaRPr>
          </a:p>
        </p:txBody>
      </p:sp>
      <p:grpSp>
        <p:nvGrpSpPr>
          <p:cNvPr id="39" name="Group 48"/>
          <p:cNvGrpSpPr/>
          <p:nvPr/>
        </p:nvGrpSpPr>
        <p:grpSpPr>
          <a:xfrm rot="20142951">
            <a:off x="109457" y="718710"/>
            <a:ext cx="750876" cy="769207"/>
            <a:chOff x="472966" y="437878"/>
            <a:chExt cx="2065693" cy="2295907"/>
          </a:xfrm>
        </p:grpSpPr>
        <p:sp>
          <p:nvSpPr>
            <p:cNvPr id="40" name="Shape 31"/>
            <p:cNvSpPr/>
            <p:nvPr/>
          </p:nvSpPr>
          <p:spPr>
            <a:xfrm>
              <a:off x="863554" y="791617"/>
              <a:ext cx="1264092" cy="1451550"/>
            </a:xfrm>
            <a:custGeom>
              <a:avLst/>
              <a:gdLst/>
              <a:ahLst/>
              <a:cxnLst>
                <a:cxn ang="0">
                  <a:pos x="wd2" y="hd2"/>
                </a:cxn>
                <a:cxn ang="5400000">
                  <a:pos x="wd2" y="hd2"/>
                </a:cxn>
                <a:cxn ang="10800000">
                  <a:pos x="wd2" y="hd2"/>
                </a:cxn>
                <a:cxn ang="16200000">
                  <a:pos x="wd2" y="hd2"/>
                </a:cxn>
              </a:cxnLst>
              <a:rect l="0" t="0" r="r" b="b"/>
              <a:pathLst>
                <a:path w="21111" h="21265" extrusionOk="0">
                  <a:moveTo>
                    <a:pt x="9559" y="1"/>
                  </a:moveTo>
                  <a:cubicBezTo>
                    <a:pt x="6586" y="38"/>
                    <a:pt x="-129" y="2280"/>
                    <a:pt x="2" y="8931"/>
                  </a:cubicBezTo>
                  <a:cubicBezTo>
                    <a:pt x="132" y="15583"/>
                    <a:pt x="5905" y="18289"/>
                    <a:pt x="6996" y="21122"/>
                  </a:cubicBezTo>
                  <a:cubicBezTo>
                    <a:pt x="6996" y="21122"/>
                    <a:pt x="12935" y="21523"/>
                    <a:pt x="14747" y="20982"/>
                  </a:cubicBezTo>
                  <a:cubicBezTo>
                    <a:pt x="14747" y="20982"/>
                    <a:pt x="15366" y="19359"/>
                    <a:pt x="16741" y="17752"/>
                  </a:cubicBezTo>
                  <a:cubicBezTo>
                    <a:pt x="18116" y="16146"/>
                    <a:pt x="21471" y="12985"/>
                    <a:pt x="21079" y="7851"/>
                  </a:cubicBezTo>
                  <a:cubicBezTo>
                    <a:pt x="20768" y="3771"/>
                    <a:pt x="15919" y="-77"/>
                    <a:pt x="9559" y="1"/>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1" name="Shape 32"/>
            <p:cNvSpPr/>
            <p:nvPr/>
          </p:nvSpPr>
          <p:spPr>
            <a:xfrm>
              <a:off x="915141" y="828465"/>
              <a:ext cx="1156689" cy="1352828"/>
            </a:xfrm>
            <a:custGeom>
              <a:avLst/>
              <a:gdLst/>
              <a:ahLst/>
              <a:cxnLst>
                <a:cxn ang="0">
                  <a:pos x="wd2" y="hd2"/>
                </a:cxn>
                <a:cxn ang="5400000">
                  <a:pos x="wd2" y="hd2"/>
                </a:cxn>
                <a:cxn ang="10800000">
                  <a:pos x="wd2" y="hd2"/>
                </a:cxn>
                <a:cxn ang="16200000">
                  <a:pos x="wd2" y="hd2"/>
                </a:cxn>
              </a:cxnLst>
              <a:rect l="0" t="0" r="r" b="b"/>
              <a:pathLst>
                <a:path w="21111" h="21271" extrusionOk="0">
                  <a:moveTo>
                    <a:pt x="9264" y="1"/>
                  </a:moveTo>
                  <a:cubicBezTo>
                    <a:pt x="6291" y="36"/>
                    <a:pt x="-129" y="2626"/>
                    <a:pt x="2" y="9158"/>
                  </a:cubicBezTo>
                  <a:cubicBezTo>
                    <a:pt x="132" y="15691"/>
                    <a:pt x="5905" y="18348"/>
                    <a:pt x="6996" y="21131"/>
                  </a:cubicBezTo>
                  <a:cubicBezTo>
                    <a:pt x="6996" y="21131"/>
                    <a:pt x="12935" y="21524"/>
                    <a:pt x="14747" y="20993"/>
                  </a:cubicBezTo>
                  <a:cubicBezTo>
                    <a:pt x="14747" y="20993"/>
                    <a:pt x="15366" y="19398"/>
                    <a:pt x="16741" y="17821"/>
                  </a:cubicBezTo>
                  <a:cubicBezTo>
                    <a:pt x="18116" y="16244"/>
                    <a:pt x="21471" y="13139"/>
                    <a:pt x="21079" y="8097"/>
                  </a:cubicBezTo>
                  <a:cubicBezTo>
                    <a:pt x="20768" y="4090"/>
                    <a:pt x="15623" y="-76"/>
                    <a:pt x="9264" y="1"/>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3" name="Shape 33"/>
            <p:cNvSpPr/>
            <p:nvPr/>
          </p:nvSpPr>
          <p:spPr>
            <a:xfrm>
              <a:off x="974098" y="894791"/>
              <a:ext cx="976277" cy="476342"/>
            </a:xfrm>
            <a:custGeom>
              <a:avLst/>
              <a:gdLst/>
              <a:ahLst/>
              <a:cxnLst>
                <a:cxn ang="0">
                  <a:pos x="wd2" y="hd2"/>
                </a:cxn>
                <a:cxn ang="5400000">
                  <a:pos x="wd2" y="hd2"/>
                </a:cxn>
                <a:cxn ang="10800000">
                  <a:pos x="wd2" y="hd2"/>
                </a:cxn>
                <a:cxn ang="16200000">
                  <a:pos x="wd2" y="hd2"/>
                </a:cxn>
              </a:cxnLst>
              <a:rect l="0" t="0" r="r" b="b"/>
              <a:pathLst>
                <a:path w="19704" h="19283" extrusionOk="0">
                  <a:moveTo>
                    <a:pt x="9766" y="11"/>
                  </a:moveTo>
                  <a:cubicBezTo>
                    <a:pt x="4820" y="-388"/>
                    <a:pt x="-145" y="10620"/>
                    <a:pt x="4" y="15916"/>
                  </a:cubicBezTo>
                  <a:cubicBezTo>
                    <a:pt x="152" y="21212"/>
                    <a:pt x="6867" y="19314"/>
                    <a:pt x="8634" y="16645"/>
                  </a:cubicBezTo>
                  <a:cubicBezTo>
                    <a:pt x="10401" y="13977"/>
                    <a:pt x="15135" y="19484"/>
                    <a:pt x="18295" y="19046"/>
                  </a:cubicBezTo>
                  <a:cubicBezTo>
                    <a:pt x="21455" y="18609"/>
                    <a:pt x="19589" y="802"/>
                    <a:pt x="9766" y="11"/>
                  </a:cubicBezTo>
                  <a:close/>
                </a:path>
              </a:pathLst>
            </a:custGeom>
            <a:solidFill>
              <a:srgbClr val="FEFEFE"/>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4" name="Freeform 52"/>
            <p:cNvSpPr/>
            <p:nvPr/>
          </p:nvSpPr>
          <p:spPr>
            <a:xfrm>
              <a:off x="1202555" y="1683337"/>
              <a:ext cx="583585" cy="859460"/>
            </a:xfrm>
            <a:custGeom>
              <a:avLst/>
              <a:gdLst>
                <a:gd name="connsiteX0" fmla="*/ 50226 w 583585"/>
                <a:gd name="connsiteY0" fmla="*/ 759067 h 859460"/>
                <a:gd name="connsiteX1" fmla="*/ 533386 w 583585"/>
                <a:gd name="connsiteY1" fmla="*/ 759067 h 859460"/>
                <a:gd name="connsiteX2" fmla="*/ 583585 w 583585"/>
                <a:gd name="connsiteY2" fmla="*/ 809268 h 859460"/>
                <a:gd name="connsiteX3" fmla="*/ 533386 w 583585"/>
                <a:gd name="connsiteY3" fmla="*/ 859460 h 859460"/>
                <a:gd name="connsiteX4" fmla="*/ 50226 w 583585"/>
                <a:gd name="connsiteY4" fmla="*/ 859460 h 859460"/>
                <a:gd name="connsiteX5" fmla="*/ 0 w 583585"/>
                <a:gd name="connsiteY5" fmla="*/ 809268 h 859460"/>
                <a:gd name="connsiteX6" fmla="*/ 50226 w 583585"/>
                <a:gd name="connsiteY6" fmla="*/ 759067 h 859460"/>
                <a:gd name="connsiteX7" fmla="*/ 50226 w 583585"/>
                <a:gd name="connsiteY7" fmla="*/ 633784 h 859460"/>
                <a:gd name="connsiteX8" fmla="*/ 533386 w 583585"/>
                <a:gd name="connsiteY8" fmla="*/ 633784 h 859460"/>
                <a:gd name="connsiteX9" fmla="*/ 583585 w 583585"/>
                <a:gd name="connsiteY9" fmla="*/ 683973 h 859460"/>
                <a:gd name="connsiteX10" fmla="*/ 533386 w 583585"/>
                <a:gd name="connsiteY10" fmla="*/ 734172 h 859460"/>
                <a:gd name="connsiteX11" fmla="*/ 50226 w 583585"/>
                <a:gd name="connsiteY11" fmla="*/ 734172 h 859460"/>
                <a:gd name="connsiteX12" fmla="*/ 0 w 583585"/>
                <a:gd name="connsiteY12" fmla="*/ 683973 h 859460"/>
                <a:gd name="connsiteX13" fmla="*/ 50226 w 583585"/>
                <a:gd name="connsiteY13" fmla="*/ 633784 h 859460"/>
                <a:gd name="connsiteX14" fmla="*/ 291793 w 583585"/>
                <a:gd name="connsiteY14" fmla="*/ 142063 h 859460"/>
                <a:gd name="connsiteX15" fmla="*/ 273583 w 583585"/>
                <a:gd name="connsiteY15" fmla="*/ 148931 h 859460"/>
                <a:gd name="connsiteX16" fmla="*/ 193637 w 583585"/>
                <a:gd name="connsiteY16" fmla="*/ 164058 h 859460"/>
                <a:gd name="connsiteX17" fmla="*/ 233137 w 583585"/>
                <a:gd name="connsiteY17" fmla="*/ 500237 h 859460"/>
                <a:gd name="connsiteX18" fmla="*/ 350448 w 583585"/>
                <a:gd name="connsiteY18" fmla="*/ 500237 h 859460"/>
                <a:gd name="connsiteX19" fmla="*/ 389975 w 583585"/>
                <a:gd name="connsiteY19" fmla="*/ 164058 h 859460"/>
                <a:gd name="connsiteX20" fmla="*/ 310030 w 583585"/>
                <a:gd name="connsiteY20" fmla="*/ 148931 h 859460"/>
                <a:gd name="connsiteX21" fmla="*/ 291793 w 583585"/>
                <a:gd name="connsiteY21" fmla="*/ 142063 h 859460"/>
                <a:gd name="connsiteX22" fmla="*/ 503278 w 583585"/>
                <a:gd name="connsiteY22" fmla="*/ 55436 h 859460"/>
                <a:gd name="connsiteX23" fmla="*/ 473001 w 583585"/>
                <a:gd name="connsiteY23" fmla="*/ 75522 h 859460"/>
                <a:gd name="connsiteX24" fmla="*/ 448010 w 583585"/>
                <a:gd name="connsiteY24" fmla="*/ 120430 h 859460"/>
                <a:gd name="connsiteX25" fmla="*/ 501775 w 583585"/>
                <a:gd name="connsiteY25" fmla="*/ 104747 h 859460"/>
                <a:gd name="connsiteX26" fmla="*/ 532981 w 583585"/>
                <a:gd name="connsiteY26" fmla="*/ 67875 h 859460"/>
                <a:gd name="connsiteX27" fmla="*/ 525632 w 583585"/>
                <a:gd name="connsiteY27" fmla="*/ 57226 h 859460"/>
                <a:gd name="connsiteX28" fmla="*/ 503278 w 583585"/>
                <a:gd name="connsiteY28" fmla="*/ 55436 h 859460"/>
                <a:gd name="connsiteX29" fmla="*/ 80314 w 583585"/>
                <a:gd name="connsiteY29" fmla="*/ 55436 h 859460"/>
                <a:gd name="connsiteX30" fmla="*/ 57980 w 583585"/>
                <a:gd name="connsiteY30" fmla="*/ 57226 h 859460"/>
                <a:gd name="connsiteX31" fmla="*/ 50631 w 583585"/>
                <a:gd name="connsiteY31" fmla="*/ 67875 h 859460"/>
                <a:gd name="connsiteX32" fmla="*/ 81837 w 583585"/>
                <a:gd name="connsiteY32" fmla="*/ 104747 h 859460"/>
                <a:gd name="connsiteX33" fmla="*/ 135603 w 583585"/>
                <a:gd name="connsiteY33" fmla="*/ 120430 h 859460"/>
                <a:gd name="connsiteX34" fmla="*/ 110611 w 583585"/>
                <a:gd name="connsiteY34" fmla="*/ 75522 h 859460"/>
                <a:gd name="connsiteX35" fmla="*/ 80314 w 583585"/>
                <a:gd name="connsiteY35" fmla="*/ 55436 h 859460"/>
                <a:gd name="connsiteX36" fmla="*/ 291793 w 583585"/>
                <a:gd name="connsiteY36" fmla="*/ 43406 h 859460"/>
                <a:gd name="connsiteX37" fmla="*/ 250861 w 583585"/>
                <a:gd name="connsiteY37" fmla="*/ 65067 h 859460"/>
                <a:gd name="connsiteX38" fmla="*/ 291793 w 583585"/>
                <a:gd name="connsiteY38" fmla="*/ 93151 h 859460"/>
                <a:gd name="connsiteX39" fmla="*/ 332725 w 583585"/>
                <a:gd name="connsiteY39" fmla="*/ 65067 h 859460"/>
                <a:gd name="connsiteX40" fmla="*/ 291793 w 583585"/>
                <a:gd name="connsiteY40" fmla="*/ 43406 h 859460"/>
                <a:gd name="connsiteX41" fmla="*/ 291793 w 583585"/>
                <a:gd name="connsiteY41" fmla="*/ 0 h 859460"/>
                <a:gd name="connsiteX42" fmla="*/ 375845 w 583585"/>
                <a:gd name="connsiteY42" fmla="*/ 62342 h 859460"/>
                <a:gd name="connsiteX43" fmla="*/ 347071 w 583585"/>
                <a:gd name="connsiteY43" fmla="*/ 114090 h 859460"/>
                <a:gd name="connsiteX44" fmla="*/ 402160 w 583585"/>
                <a:gd name="connsiteY44" fmla="*/ 121653 h 859460"/>
                <a:gd name="connsiteX45" fmla="*/ 441336 w 583585"/>
                <a:gd name="connsiteY45" fmla="*/ 46159 h 859460"/>
                <a:gd name="connsiteX46" fmla="*/ 546571 w 583585"/>
                <a:gd name="connsiteY46" fmla="*/ 19465 h 859460"/>
                <a:gd name="connsiteX47" fmla="*/ 574642 w 583585"/>
                <a:gd name="connsiteY47" fmla="*/ 79193 h 859460"/>
                <a:gd name="connsiteX48" fmla="*/ 522552 w 583585"/>
                <a:gd name="connsiteY48" fmla="*/ 142619 h 859460"/>
                <a:gd name="connsiteX49" fmla="*/ 434204 w 583585"/>
                <a:gd name="connsiteY49" fmla="*/ 164753 h 859460"/>
                <a:gd name="connsiteX50" fmla="*/ 393677 w 583585"/>
                <a:gd name="connsiteY50" fmla="*/ 500237 h 859460"/>
                <a:gd name="connsiteX51" fmla="*/ 533386 w 583585"/>
                <a:gd name="connsiteY51" fmla="*/ 500237 h 859460"/>
                <a:gd name="connsiteX52" fmla="*/ 583585 w 583585"/>
                <a:gd name="connsiteY52" fmla="*/ 550428 h 859460"/>
                <a:gd name="connsiteX53" fmla="*/ 533386 w 583585"/>
                <a:gd name="connsiteY53" fmla="*/ 600618 h 859460"/>
                <a:gd name="connsiteX54" fmla="*/ 50226 w 583585"/>
                <a:gd name="connsiteY54" fmla="*/ 600618 h 859460"/>
                <a:gd name="connsiteX55" fmla="*/ 0 w 583585"/>
                <a:gd name="connsiteY55" fmla="*/ 550428 h 859460"/>
                <a:gd name="connsiteX56" fmla="*/ 50226 w 583585"/>
                <a:gd name="connsiteY56" fmla="*/ 500237 h 859460"/>
                <a:gd name="connsiteX57" fmla="*/ 189908 w 583585"/>
                <a:gd name="connsiteY57" fmla="*/ 500237 h 859460"/>
                <a:gd name="connsiteX58" fmla="*/ 149409 w 583585"/>
                <a:gd name="connsiteY58" fmla="*/ 164753 h 859460"/>
                <a:gd name="connsiteX59" fmla="*/ 61060 w 583585"/>
                <a:gd name="connsiteY59" fmla="*/ 142619 h 859460"/>
                <a:gd name="connsiteX60" fmla="*/ 8970 w 583585"/>
                <a:gd name="connsiteY60" fmla="*/ 79193 h 859460"/>
                <a:gd name="connsiteX61" fmla="*/ 37014 w 583585"/>
                <a:gd name="connsiteY61" fmla="*/ 19465 h 859460"/>
                <a:gd name="connsiteX62" fmla="*/ 142249 w 583585"/>
                <a:gd name="connsiteY62" fmla="*/ 46159 h 859460"/>
                <a:gd name="connsiteX63" fmla="*/ 181425 w 583585"/>
                <a:gd name="connsiteY63" fmla="*/ 121653 h 859460"/>
                <a:gd name="connsiteX64" fmla="*/ 236541 w 583585"/>
                <a:gd name="connsiteY64" fmla="*/ 114090 h 859460"/>
                <a:gd name="connsiteX65" fmla="*/ 207767 w 583585"/>
                <a:gd name="connsiteY65" fmla="*/ 62342 h 859460"/>
                <a:gd name="connsiteX66" fmla="*/ 291793 w 583585"/>
                <a:gd name="connsiteY66" fmla="*/ 0 h 8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83585" h="859460">
                  <a:moveTo>
                    <a:pt x="50226" y="759067"/>
                  </a:moveTo>
                  <a:lnTo>
                    <a:pt x="533386" y="759067"/>
                  </a:lnTo>
                  <a:cubicBezTo>
                    <a:pt x="561106" y="759067"/>
                    <a:pt x="583585" y="781539"/>
                    <a:pt x="583585" y="809268"/>
                  </a:cubicBezTo>
                  <a:cubicBezTo>
                    <a:pt x="583585" y="836983"/>
                    <a:pt x="561106" y="859460"/>
                    <a:pt x="533386" y="859460"/>
                  </a:cubicBezTo>
                  <a:lnTo>
                    <a:pt x="50226" y="859460"/>
                  </a:lnTo>
                  <a:cubicBezTo>
                    <a:pt x="22479" y="859460"/>
                    <a:pt x="0" y="836983"/>
                    <a:pt x="0" y="809268"/>
                  </a:cubicBezTo>
                  <a:cubicBezTo>
                    <a:pt x="0" y="781539"/>
                    <a:pt x="22479" y="759067"/>
                    <a:pt x="50226" y="759067"/>
                  </a:cubicBezTo>
                  <a:close/>
                  <a:moveTo>
                    <a:pt x="50226" y="633784"/>
                  </a:moveTo>
                  <a:lnTo>
                    <a:pt x="533386" y="633784"/>
                  </a:lnTo>
                  <a:cubicBezTo>
                    <a:pt x="561106" y="633784"/>
                    <a:pt x="583585" y="656255"/>
                    <a:pt x="583585" y="683973"/>
                  </a:cubicBezTo>
                  <a:cubicBezTo>
                    <a:pt x="583585" y="711701"/>
                    <a:pt x="561106" y="734172"/>
                    <a:pt x="533386" y="734172"/>
                  </a:cubicBezTo>
                  <a:lnTo>
                    <a:pt x="50226" y="734172"/>
                  </a:lnTo>
                  <a:cubicBezTo>
                    <a:pt x="22479" y="734172"/>
                    <a:pt x="0" y="711701"/>
                    <a:pt x="0" y="683973"/>
                  </a:cubicBezTo>
                  <a:cubicBezTo>
                    <a:pt x="0" y="656255"/>
                    <a:pt x="22479" y="633784"/>
                    <a:pt x="50226" y="633784"/>
                  </a:cubicBezTo>
                  <a:close/>
                  <a:moveTo>
                    <a:pt x="291793" y="142063"/>
                  </a:moveTo>
                  <a:cubicBezTo>
                    <a:pt x="285903" y="144621"/>
                    <a:pt x="279851" y="146957"/>
                    <a:pt x="273583" y="148931"/>
                  </a:cubicBezTo>
                  <a:cubicBezTo>
                    <a:pt x="249618" y="156355"/>
                    <a:pt x="221924" y="161833"/>
                    <a:pt x="193637" y="164058"/>
                  </a:cubicBezTo>
                  <a:cubicBezTo>
                    <a:pt x="225572" y="292162"/>
                    <a:pt x="232191" y="468009"/>
                    <a:pt x="233137" y="500237"/>
                  </a:cubicBezTo>
                  <a:lnTo>
                    <a:pt x="350448" y="500237"/>
                  </a:lnTo>
                  <a:cubicBezTo>
                    <a:pt x="351421" y="468009"/>
                    <a:pt x="358013" y="292162"/>
                    <a:pt x="389975" y="164058"/>
                  </a:cubicBezTo>
                  <a:cubicBezTo>
                    <a:pt x="361661" y="161833"/>
                    <a:pt x="333994" y="156355"/>
                    <a:pt x="310030" y="148931"/>
                  </a:cubicBezTo>
                  <a:cubicBezTo>
                    <a:pt x="303734" y="146957"/>
                    <a:pt x="297709" y="144621"/>
                    <a:pt x="291793" y="142063"/>
                  </a:cubicBezTo>
                  <a:close/>
                  <a:moveTo>
                    <a:pt x="503278" y="55436"/>
                  </a:moveTo>
                  <a:cubicBezTo>
                    <a:pt x="494163" y="57865"/>
                    <a:pt x="483727" y="63941"/>
                    <a:pt x="473001" y="75522"/>
                  </a:cubicBezTo>
                  <a:cubicBezTo>
                    <a:pt x="463707" y="85560"/>
                    <a:pt x="455413" y="101048"/>
                    <a:pt x="448010" y="120430"/>
                  </a:cubicBezTo>
                  <a:cubicBezTo>
                    <a:pt x="467976" y="118094"/>
                    <a:pt x="486564" y="113089"/>
                    <a:pt x="501775" y="104747"/>
                  </a:cubicBezTo>
                  <a:cubicBezTo>
                    <a:pt x="518526" y="95571"/>
                    <a:pt x="528712" y="83503"/>
                    <a:pt x="532981" y="67875"/>
                  </a:cubicBezTo>
                  <a:cubicBezTo>
                    <a:pt x="533872" y="64566"/>
                    <a:pt x="530765" y="60090"/>
                    <a:pt x="525632" y="57226"/>
                  </a:cubicBezTo>
                  <a:cubicBezTo>
                    <a:pt x="520188" y="54223"/>
                    <a:pt x="512393" y="53006"/>
                    <a:pt x="503278" y="55436"/>
                  </a:cubicBezTo>
                  <a:close/>
                  <a:moveTo>
                    <a:pt x="80314" y="55436"/>
                  </a:moveTo>
                  <a:cubicBezTo>
                    <a:pt x="71199" y="53006"/>
                    <a:pt x="63411" y="54223"/>
                    <a:pt x="57980" y="57226"/>
                  </a:cubicBezTo>
                  <a:cubicBezTo>
                    <a:pt x="52820" y="60090"/>
                    <a:pt x="49740" y="64566"/>
                    <a:pt x="50631" y="67875"/>
                  </a:cubicBezTo>
                  <a:cubicBezTo>
                    <a:pt x="54900" y="83503"/>
                    <a:pt x="65113" y="95571"/>
                    <a:pt x="81837" y="104747"/>
                  </a:cubicBezTo>
                  <a:cubicBezTo>
                    <a:pt x="97048" y="113089"/>
                    <a:pt x="115609" y="118094"/>
                    <a:pt x="135603" y="120430"/>
                  </a:cubicBezTo>
                  <a:cubicBezTo>
                    <a:pt x="128173" y="101048"/>
                    <a:pt x="119878" y="85560"/>
                    <a:pt x="110611" y="75522"/>
                  </a:cubicBezTo>
                  <a:cubicBezTo>
                    <a:pt x="99871" y="63941"/>
                    <a:pt x="89429" y="57865"/>
                    <a:pt x="80314" y="55436"/>
                  </a:cubicBezTo>
                  <a:close/>
                  <a:moveTo>
                    <a:pt x="291793" y="43406"/>
                  </a:moveTo>
                  <a:cubicBezTo>
                    <a:pt x="273934" y="43406"/>
                    <a:pt x="251293" y="58310"/>
                    <a:pt x="250861" y="65067"/>
                  </a:cubicBezTo>
                  <a:cubicBezTo>
                    <a:pt x="250482" y="71018"/>
                    <a:pt x="261533" y="83308"/>
                    <a:pt x="291793" y="93151"/>
                  </a:cubicBezTo>
                  <a:cubicBezTo>
                    <a:pt x="322080" y="83308"/>
                    <a:pt x="333103" y="71018"/>
                    <a:pt x="332725" y="65067"/>
                  </a:cubicBezTo>
                  <a:cubicBezTo>
                    <a:pt x="332292" y="58310"/>
                    <a:pt x="309651" y="43406"/>
                    <a:pt x="291793" y="43406"/>
                  </a:cubicBezTo>
                  <a:close/>
                  <a:moveTo>
                    <a:pt x="291793" y="0"/>
                  </a:moveTo>
                  <a:cubicBezTo>
                    <a:pt x="334751" y="0"/>
                    <a:pt x="373873" y="31699"/>
                    <a:pt x="375845" y="62342"/>
                  </a:cubicBezTo>
                  <a:cubicBezTo>
                    <a:pt x="376520" y="73103"/>
                    <a:pt x="373873" y="94792"/>
                    <a:pt x="347071" y="114090"/>
                  </a:cubicBezTo>
                  <a:cubicBezTo>
                    <a:pt x="364444" y="117955"/>
                    <a:pt x="383302" y="120624"/>
                    <a:pt x="402160" y="121653"/>
                  </a:cubicBezTo>
                  <a:cubicBezTo>
                    <a:pt x="412913" y="89509"/>
                    <a:pt x="425801" y="62926"/>
                    <a:pt x="441336" y="46159"/>
                  </a:cubicBezTo>
                  <a:cubicBezTo>
                    <a:pt x="479783" y="4699"/>
                    <a:pt x="522065" y="5867"/>
                    <a:pt x="546571" y="19465"/>
                  </a:cubicBezTo>
                  <a:cubicBezTo>
                    <a:pt x="569590" y="32255"/>
                    <a:pt x="580883" y="56252"/>
                    <a:pt x="574642" y="79193"/>
                  </a:cubicBezTo>
                  <a:cubicBezTo>
                    <a:pt x="567374" y="105998"/>
                    <a:pt x="549326" y="127909"/>
                    <a:pt x="522552" y="142619"/>
                  </a:cubicBezTo>
                  <a:cubicBezTo>
                    <a:pt x="497533" y="156355"/>
                    <a:pt x="466490" y="163112"/>
                    <a:pt x="434204" y="164753"/>
                  </a:cubicBezTo>
                  <a:cubicBezTo>
                    <a:pt x="406916" y="269611"/>
                    <a:pt x="395919" y="427412"/>
                    <a:pt x="393677" y="500237"/>
                  </a:cubicBezTo>
                  <a:lnTo>
                    <a:pt x="533386" y="500237"/>
                  </a:lnTo>
                  <a:cubicBezTo>
                    <a:pt x="561106" y="500237"/>
                    <a:pt x="583585" y="522705"/>
                    <a:pt x="583585" y="550428"/>
                  </a:cubicBezTo>
                  <a:cubicBezTo>
                    <a:pt x="583585" y="578151"/>
                    <a:pt x="561106" y="600618"/>
                    <a:pt x="533386" y="600618"/>
                  </a:cubicBezTo>
                  <a:lnTo>
                    <a:pt x="50226" y="600618"/>
                  </a:lnTo>
                  <a:cubicBezTo>
                    <a:pt x="22479" y="600618"/>
                    <a:pt x="0" y="578151"/>
                    <a:pt x="0" y="550428"/>
                  </a:cubicBezTo>
                  <a:cubicBezTo>
                    <a:pt x="0" y="522705"/>
                    <a:pt x="22479" y="500237"/>
                    <a:pt x="50226" y="500237"/>
                  </a:cubicBezTo>
                  <a:lnTo>
                    <a:pt x="189908" y="500237"/>
                  </a:lnTo>
                  <a:cubicBezTo>
                    <a:pt x="187693" y="427412"/>
                    <a:pt x="176670" y="269611"/>
                    <a:pt x="149409" y="164753"/>
                  </a:cubicBezTo>
                  <a:cubicBezTo>
                    <a:pt x="117095" y="163112"/>
                    <a:pt x="86079" y="156355"/>
                    <a:pt x="61060" y="142619"/>
                  </a:cubicBezTo>
                  <a:cubicBezTo>
                    <a:pt x="34259" y="127909"/>
                    <a:pt x="16265" y="105998"/>
                    <a:pt x="8970" y="79193"/>
                  </a:cubicBezTo>
                  <a:cubicBezTo>
                    <a:pt x="2729" y="56252"/>
                    <a:pt x="13995" y="32255"/>
                    <a:pt x="37014" y="19465"/>
                  </a:cubicBezTo>
                  <a:cubicBezTo>
                    <a:pt x="61547" y="5867"/>
                    <a:pt x="103803" y="4699"/>
                    <a:pt x="142249" y="46159"/>
                  </a:cubicBezTo>
                  <a:cubicBezTo>
                    <a:pt x="157784" y="62926"/>
                    <a:pt x="170726" y="89509"/>
                    <a:pt x="181425" y="121653"/>
                  </a:cubicBezTo>
                  <a:cubicBezTo>
                    <a:pt x="200310" y="120624"/>
                    <a:pt x="219169" y="117955"/>
                    <a:pt x="236541" y="114090"/>
                  </a:cubicBezTo>
                  <a:cubicBezTo>
                    <a:pt x="209712" y="94792"/>
                    <a:pt x="207092" y="73103"/>
                    <a:pt x="207767" y="62342"/>
                  </a:cubicBezTo>
                  <a:cubicBezTo>
                    <a:pt x="209712" y="31699"/>
                    <a:pt x="248834" y="0"/>
                    <a:pt x="291793" y="0"/>
                  </a:cubicBezTo>
                  <a:close/>
                </a:path>
              </a:pathLst>
            </a:custGeom>
            <a:solidFill>
              <a:schemeClr val="tx2">
                <a:lumMod val="75000"/>
              </a:scheme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5" name="Shape 37"/>
            <p:cNvSpPr/>
            <p:nvPr/>
          </p:nvSpPr>
          <p:spPr>
            <a:xfrm>
              <a:off x="1313099" y="2575056"/>
              <a:ext cx="365667" cy="158729"/>
            </a:xfrm>
            <a:custGeom>
              <a:avLst/>
              <a:gdLst/>
              <a:ahLst/>
              <a:cxnLst>
                <a:cxn ang="0">
                  <a:pos x="wd2" y="hd2"/>
                </a:cxn>
                <a:cxn ang="5400000">
                  <a:pos x="wd2" y="hd2"/>
                </a:cxn>
                <a:cxn ang="10800000">
                  <a:pos x="wd2" y="hd2"/>
                </a:cxn>
                <a:cxn ang="16200000">
                  <a:pos x="wd2" y="hd2"/>
                </a:cxn>
              </a:cxnLst>
              <a:rect l="0" t="0" r="r" b="b"/>
              <a:pathLst>
                <a:path w="21600" h="21600" extrusionOk="0">
                  <a:moveTo>
                    <a:pt x="0" y="3934"/>
                  </a:moveTo>
                  <a:cubicBezTo>
                    <a:pt x="0" y="13691"/>
                    <a:pt x="3433" y="21600"/>
                    <a:pt x="7668" y="21600"/>
                  </a:cubicBezTo>
                  <a:lnTo>
                    <a:pt x="13932" y="21600"/>
                  </a:lnTo>
                  <a:cubicBezTo>
                    <a:pt x="18167" y="21600"/>
                    <a:pt x="21600" y="13691"/>
                    <a:pt x="21600" y="3934"/>
                  </a:cubicBezTo>
                  <a:lnTo>
                    <a:pt x="21600" y="0"/>
                  </a:lnTo>
                  <a:lnTo>
                    <a:pt x="0" y="0"/>
                  </a:lnTo>
                  <a:cubicBezTo>
                    <a:pt x="0" y="0"/>
                    <a:pt x="0" y="3934"/>
                    <a:pt x="0" y="3934"/>
                  </a:cubicBezTo>
                  <a:close/>
                </a:path>
              </a:pathLst>
            </a:custGeom>
            <a:solidFill>
              <a:schemeClr val="tx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6" name="Freeform 54"/>
            <p:cNvSpPr/>
            <p:nvPr/>
          </p:nvSpPr>
          <p:spPr>
            <a:xfrm>
              <a:off x="472966" y="437878"/>
              <a:ext cx="2065693" cy="1149707"/>
            </a:xfrm>
            <a:custGeom>
              <a:avLst/>
              <a:gdLst>
                <a:gd name="connsiteX0" fmla="*/ 1801715 w 2065693"/>
                <a:gd name="connsiteY0" fmla="*/ 1053850 h 1149707"/>
                <a:gd name="connsiteX1" fmla="*/ 1801787 w 2065693"/>
                <a:gd name="connsiteY1" fmla="*/ 1053850 h 1149707"/>
                <a:gd name="connsiteX2" fmla="*/ 2017996 w 2065693"/>
                <a:gd name="connsiteY2" fmla="*/ 1054174 h 1149707"/>
                <a:gd name="connsiteX3" fmla="*/ 2065693 w 2065693"/>
                <a:gd name="connsiteY3" fmla="*/ 1102014 h 1149707"/>
                <a:gd name="connsiteX4" fmla="*/ 2017938 w 2065693"/>
                <a:gd name="connsiteY4" fmla="*/ 1149707 h 1149707"/>
                <a:gd name="connsiteX5" fmla="*/ 2017866 w 2065693"/>
                <a:gd name="connsiteY5" fmla="*/ 1149707 h 1149707"/>
                <a:gd name="connsiteX6" fmla="*/ 1801657 w 2065693"/>
                <a:gd name="connsiteY6" fmla="*/ 1149383 h 1149707"/>
                <a:gd name="connsiteX7" fmla="*/ 1753960 w 2065693"/>
                <a:gd name="connsiteY7" fmla="*/ 1101543 h 1149707"/>
                <a:gd name="connsiteX8" fmla="*/ 1801715 w 2065693"/>
                <a:gd name="connsiteY8" fmla="*/ 1053850 h 1149707"/>
                <a:gd name="connsiteX9" fmla="*/ 47759 w 2065693"/>
                <a:gd name="connsiteY9" fmla="*/ 1053850 h 1149707"/>
                <a:gd name="connsiteX10" fmla="*/ 47833 w 2065693"/>
                <a:gd name="connsiteY10" fmla="*/ 1053850 h 1149707"/>
                <a:gd name="connsiteX11" fmla="*/ 270130 w 2065693"/>
                <a:gd name="connsiteY11" fmla="*/ 1054174 h 1149707"/>
                <a:gd name="connsiteX12" fmla="*/ 317815 w 2065693"/>
                <a:gd name="connsiteY12" fmla="*/ 1102009 h 1149707"/>
                <a:gd name="connsiteX13" fmla="*/ 270056 w 2065693"/>
                <a:gd name="connsiteY13" fmla="*/ 1149707 h 1149707"/>
                <a:gd name="connsiteX14" fmla="*/ 269983 w 2065693"/>
                <a:gd name="connsiteY14" fmla="*/ 1149707 h 1149707"/>
                <a:gd name="connsiteX15" fmla="*/ 47686 w 2065693"/>
                <a:gd name="connsiteY15" fmla="*/ 1149383 h 1149707"/>
                <a:gd name="connsiteX16" fmla="*/ 0 w 2065693"/>
                <a:gd name="connsiteY16" fmla="*/ 1101548 h 1149707"/>
                <a:gd name="connsiteX17" fmla="*/ 47759 w 2065693"/>
                <a:gd name="connsiteY17" fmla="*/ 1053850 h 1149707"/>
                <a:gd name="connsiteX18" fmla="*/ 246687 w 2065693"/>
                <a:gd name="connsiteY18" fmla="*/ 368484 h 1149707"/>
                <a:gd name="connsiteX19" fmla="*/ 280474 w 2065693"/>
                <a:gd name="connsiteY19" fmla="*/ 382438 h 1149707"/>
                <a:gd name="connsiteX20" fmla="*/ 415397 w 2065693"/>
                <a:gd name="connsiteY20" fmla="*/ 517044 h 1149707"/>
                <a:gd name="connsiteX21" fmla="*/ 415486 w 2065693"/>
                <a:gd name="connsiteY21" fmla="*/ 584586 h 1149707"/>
                <a:gd name="connsiteX22" fmla="*/ 381666 w 2065693"/>
                <a:gd name="connsiteY22" fmla="*/ 598621 h 1149707"/>
                <a:gd name="connsiteX23" fmla="*/ 347936 w 2065693"/>
                <a:gd name="connsiteY23" fmla="*/ 584673 h 1149707"/>
                <a:gd name="connsiteX24" fmla="*/ 213002 w 2065693"/>
                <a:gd name="connsiteY24" fmla="*/ 450067 h 1149707"/>
                <a:gd name="connsiteX25" fmla="*/ 212924 w 2065693"/>
                <a:gd name="connsiteY25" fmla="*/ 382514 h 1149707"/>
                <a:gd name="connsiteX26" fmla="*/ 246687 w 2065693"/>
                <a:gd name="connsiteY26" fmla="*/ 368484 h 1149707"/>
                <a:gd name="connsiteX27" fmla="*/ 1730811 w 2065693"/>
                <a:gd name="connsiteY27" fmla="*/ 316891 h 1149707"/>
                <a:gd name="connsiteX28" fmla="*/ 1764561 w 2065693"/>
                <a:gd name="connsiteY28" fmla="*/ 330930 h 1149707"/>
                <a:gd name="connsiteX29" fmla="*/ 1764484 w 2065693"/>
                <a:gd name="connsiteY29" fmla="*/ 398474 h 1149707"/>
                <a:gd name="connsiteX30" fmla="*/ 1629113 w 2065693"/>
                <a:gd name="connsiteY30" fmla="*/ 533497 h 1149707"/>
                <a:gd name="connsiteX31" fmla="*/ 1595376 w 2065693"/>
                <a:gd name="connsiteY31" fmla="*/ 547448 h 1149707"/>
                <a:gd name="connsiteX32" fmla="*/ 1561561 w 2065693"/>
                <a:gd name="connsiteY32" fmla="*/ 533410 h 1149707"/>
                <a:gd name="connsiteX33" fmla="*/ 1561639 w 2065693"/>
                <a:gd name="connsiteY33" fmla="*/ 465866 h 1149707"/>
                <a:gd name="connsiteX34" fmla="*/ 1697010 w 2065693"/>
                <a:gd name="connsiteY34" fmla="*/ 330843 h 1149707"/>
                <a:gd name="connsiteX35" fmla="*/ 1730811 w 2065693"/>
                <a:gd name="connsiteY35" fmla="*/ 316891 h 1149707"/>
                <a:gd name="connsiteX36" fmla="*/ 1006130 w 2065693"/>
                <a:gd name="connsiteY36" fmla="*/ 0 h 1149707"/>
                <a:gd name="connsiteX37" fmla="*/ 1006206 w 2065693"/>
                <a:gd name="connsiteY37" fmla="*/ 0 h 1149707"/>
                <a:gd name="connsiteX38" fmla="*/ 1053896 w 2065693"/>
                <a:gd name="connsiteY38" fmla="*/ 47837 h 1149707"/>
                <a:gd name="connsiteX39" fmla="*/ 1053581 w 2065693"/>
                <a:gd name="connsiteY39" fmla="*/ 251889 h 1149707"/>
                <a:gd name="connsiteX40" fmla="*/ 1005811 w 2065693"/>
                <a:gd name="connsiteY40" fmla="*/ 299587 h 1149707"/>
                <a:gd name="connsiteX41" fmla="*/ 1005735 w 2065693"/>
                <a:gd name="connsiteY41" fmla="*/ 299587 h 1149707"/>
                <a:gd name="connsiteX42" fmla="*/ 958045 w 2065693"/>
                <a:gd name="connsiteY42" fmla="*/ 251750 h 1149707"/>
                <a:gd name="connsiteX43" fmla="*/ 958360 w 2065693"/>
                <a:gd name="connsiteY43" fmla="*/ 47698 h 1149707"/>
                <a:gd name="connsiteX44" fmla="*/ 1006130 w 2065693"/>
                <a:gd name="connsiteY44" fmla="*/ 0 h 114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65693" h="1149707">
                  <a:moveTo>
                    <a:pt x="1801715" y="1053850"/>
                  </a:moveTo>
                  <a:cubicBezTo>
                    <a:pt x="1801744" y="1053850"/>
                    <a:pt x="1801758" y="1053850"/>
                    <a:pt x="1801787" y="1053850"/>
                  </a:cubicBezTo>
                  <a:lnTo>
                    <a:pt x="2017996" y="1054174"/>
                  </a:lnTo>
                  <a:cubicBezTo>
                    <a:pt x="2044385" y="1054214"/>
                    <a:pt x="2065736" y="1075631"/>
                    <a:pt x="2065693" y="1102014"/>
                  </a:cubicBezTo>
                  <a:cubicBezTo>
                    <a:pt x="2065664" y="1128366"/>
                    <a:pt x="2044284" y="1149707"/>
                    <a:pt x="2017938" y="1149707"/>
                  </a:cubicBezTo>
                  <a:cubicBezTo>
                    <a:pt x="2017909" y="1149707"/>
                    <a:pt x="2017895" y="1149707"/>
                    <a:pt x="2017866" y="1149707"/>
                  </a:cubicBezTo>
                  <a:lnTo>
                    <a:pt x="1801657" y="1149383"/>
                  </a:lnTo>
                  <a:cubicBezTo>
                    <a:pt x="1775268" y="1149343"/>
                    <a:pt x="1753917" y="1127926"/>
                    <a:pt x="1753960" y="1101543"/>
                  </a:cubicBezTo>
                  <a:cubicBezTo>
                    <a:pt x="1753989" y="1075192"/>
                    <a:pt x="1775369" y="1053850"/>
                    <a:pt x="1801715" y="1053850"/>
                  </a:cubicBezTo>
                  <a:close/>
                  <a:moveTo>
                    <a:pt x="47759" y="1053850"/>
                  </a:moveTo>
                  <a:cubicBezTo>
                    <a:pt x="47789" y="1053850"/>
                    <a:pt x="47803" y="1053850"/>
                    <a:pt x="47833" y="1053850"/>
                  </a:cubicBezTo>
                  <a:lnTo>
                    <a:pt x="270130" y="1054174"/>
                  </a:lnTo>
                  <a:cubicBezTo>
                    <a:pt x="296504" y="1054210"/>
                    <a:pt x="317859" y="1075626"/>
                    <a:pt x="317815" y="1102009"/>
                  </a:cubicBezTo>
                  <a:cubicBezTo>
                    <a:pt x="317786" y="1128366"/>
                    <a:pt x="296401" y="1149707"/>
                    <a:pt x="270056" y="1149707"/>
                  </a:cubicBezTo>
                  <a:cubicBezTo>
                    <a:pt x="270027" y="1149707"/>
                    <a:pt x="270012" y="1149707"/>
                    <a:pt x="269983" y="1149707"/>
                  </a:cubicBezTo>
                  <a:lnTo>
                    <a:pt x="47686" y="1149383"/>
                  </a:lnTo>
                  <a:cubicBezTo>
                    <a:pt x="21311" y="1149348"/>
                    <a:pt x="-44" y="1127931"/>
                    <a:pt x="0" y="1101548"/>
                  </a:cubicBezTo>
                  <a:cubicBezTo>
                    <a:pt x="29" y="1075192"/>
                    <a:pt x="21414" y="1053850"/>
                    <a:pt x="47759" y="1053850"/>
                  </a:cubicBezTo>
                  <a:close/>
                  <a:moveTo>
                    <a:pt x="246687" y="368484"/>
                  </a:moveTo>
                  <a:cubicBezTo>
                    <a:pt x="258912" y="368471"/>
                    <a:pt x="271142" y="373121"/>
                    <a:pt x="280474" y="382438"/>
                  </a:cubicBezTo>
                  <a:lnTo>
                    <a:pt x="415397" y="517044"/>
                  </a:lnTo>
                  <a:cubicBezTo>
                    <a:pt x="434083" y="535666"/>
                    <a:pt x="434116" y="565921"/>
                    <a:pt x="415486" y="584586"/>
                  </a:cubicBezTo>
                  <a:cubicBezTo>
                    <a:pt x="406159" y="593946"/>
                    <a:pt x="393913" y="598621"/>
                    <a:pt x="381666" y="598621"/>
                  </a:cubicBezTo>
                  <a:cubicBezTo>
                    <a:pt x="369464" y="598621"/>
                    <a:pt x="357251" y="593968"/>
                    <a:pt x="347936" y="584673"/>
                  </a:cubicBezTo>
                  <a:lnTo>
                    <a:pt x="213002" y="450067"/>
                  </a:lnTo>
                  <a:cubicBezTo>
                    <a:pt x="194327" y="431434"/>
                    <a:pt x="194294" y="401190"/>
                    <a:pt x="212924" y="382514"/>
                  </a:cubicBezTo>
                  <a:cubicBezTo>
                    <a:pt x="222240" y="373175"/>
                    <a:pt x="234461" y="368498"/>
                    <a:pt x="246687" y="368484"/>
                  </a:cubicBezTo>
                  <a:close/>
                  <a:moveTo>
                    <a:pt x="1730811" y="316891"/>
                  </a:moveTo>
                  <a:cubicBezTo>
                    <a:pt x="1743035" y="316906"/>
                    <a:pt x="1755251" y="321586"/>
                    <a:pt x="1764561" y="330930"/>
                  </a:cubicBezTo>
                  <a:cubicBezTo>
                    <a:pt x="1783193" y="349608"/>
                    <a:pt x="1783160" y="379851"/>
                    <a:pt x="1764484" y="398474"/>
                  </a:cubicBezTo>
                  <a:lnTo>
                    <a:pt x="1629113" y="533497"/>
                  </a:lnTo>
                  <a:cubicBezTo>
                    <a:pt x="1619791" y="542798"/>
                    <a:pt x="1607578" y="547448"/>
                    <a:pt x="1595376" y="547448"/>
                  </a:cubicBezTo>
                  <a:cubicBezTo>
                    <a:pt x="1583129" y="547448"/>
                    <a:pt x="1570893" y="542776"/>
                    <a:pt x="1561561" y="533410"/>
                  </a:cubicBezTo>
                  <a:cubicBezTo>
                    <a:pt x="1542929" y="514732"/>
                    <a:pt x="1542963" y="484489"/>
                    <a:pt x="1561639" y="465866"/>
                  </a:cubicBezTo>
                  <a:lnTo>
                    <a:pt x="1697010" y="330843"/>
                  </a:lnTo>
                  <a:cubicBezTo>
                    <a:pt x="1706353" y="321526"/>
                    <a:pt x="1718586" y="316876"/>
                    <a:pt x="1730811" y="316891"/>
                  </a:cubicBezTo>
                  <a:close/>
                  <a:moveTo>
                    <a:pt x="1006130" y="0"/>
                  </a:moveTo>
                  <a:cubicBezTo>
                    <a:pt x="1006153" y="0"/>
                    <a:pt x="1006179" y="0"/>
                    <a:pt x="1006206" y="0"/>
                  </a:cubicBezTo>
                  <a:cubicBezTo>
                    <a:pt x="1032581" y="42"/>
                    <a:pt x="1053940" y="21457"/>
                    <a:pt x="1053896" y="47837"/>
                  </a:cubicBezTo>
                  <a:lnTo>
                    <a:pt x="1053581" y="251889"/>
                  </a:lnTo>
                  <a:cubicBezTo>
                    <a:pt x="1053536" y="278255"/>
                    <a:pt x="1032159" y="299587"/>
                    <a:pt x="1005811" y="299587"/>
                  </a:cubicBezTo>
                  <a:cubicBezTo>
                    <a:pt x="1005788" y="299587"/>
                    <a:pt x="1005762" y="299587"/>
                    <a:pt x="1005735" y="299587"/>
                  </a:cubicBezTo>
                  <a:cubicBezTo>
                    <a:pt x="979361" y="299545"/>
                    <a:pt x="958001" y="278131"/>
                    <a:pt x="958045" y="251750"/>
                  </a:cubicBezTo>
                  <a:lnTo>
                    <a:pt x="958360" y="47698"/>
                  </a:lnTo>
                  <a:cubicBezTo>
                    <a:pt x="958405" y="21332"/>
                    <a:pt x="979783" y="0"/>
                    <a:pt x="1006130" y="0"/>
                  </a:cubicBezTo>
                  <a:close/>
                </a:path>
              </a:pathLst>
            </a:custGeom>
            <a:solidFill>
              <a:schemeClr val="accent4"/>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sp>
        <p:nvSpPr>
          <p:cNvPr id="2" name="12-Point Star 1"/>
          <p:cNvSpPr/>
          <p:nvPr/>
        </p:nvSpPr>
        <p:spPr>
          <a:xfrm>
            <a:off x="709635" y="2143793"/>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chemeClr val="bg2">
                    <a:lumMod val="25000"/>
                  </a:schemeClr>
                </a:solidFill>
                <a:latin typeface="Cambria" panose="02040503050406030204" pitchFamily="18" charset="0"/>
                <a:ea typeface="Cambria" panose="02040503050406030204" pitchFamily="18" charset="0"/>
              </a:rPr>
              <a:t>thân</a:t>
            </a:r>
            <a:r>
              <a:rPr lang="en-US" sz="3600" b="1" dirty="0">
                <a:solidFill>
                  <a:schemeClr val="bg2">
                    <a:lumMod val="25000"/>
                  </a:schemeClr>
                </a:solidFill>
                <a:latin typeface="Cambria" panose="02040503050406030204" pitchFamily="18" charset="0"/>
                <a:ea typeface="Cambria" panose="02040503050406030204" pitchFamily="18" charset="0"/>
              </a:rPr>
              <a:t> </a:t>
            </a:r>
            <a:r>
              <a:rPr lang="en-US" sz="3600" b="1" dirty="0" err="1">
                <a:solidFill>
                  <a:schemeClr val="bg2">
                    <a:lumMod val="25000"/>
                  </a:schemeClr>
                </a:solidFill>
                <a:latin typeface="Cambria" panose="02040503050406030204" pitchFamily="18" charset="0"/>
                <a:ea typeface="Cambria" panose="02040503050406030204" pitchFamily="18" charset="0"/>
              </a:rPr>
              <a:t>thiện</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34" name="12-Point Star 33"/>
          <p:cNvSpPr/>
          <p:nvPr/>
        </p:nvSpPr>
        <p:spPr>
          <a:xfrm>
            <a:off x="3511164" y="2085920"/>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chemeClr val="bg2">
                    <a:lumMod val="25000"/>
                  </a:schemeClr>
                </a:solidFill>
                <a:latin typeface="Cambria" panose="02040503050406030204" pitchFamily="18" charset="0"/>
                <a:ea typeface="Cambria" panose="02040503050406030204" pitchFamily="18" charset="0"/>
              </a:rPr>
              <a:t>tôn</a:t>
            </a:r>
            <a:r>
              <a:rPr lang="en-US" sz="3600" b="1" dirty="0">
                <a:solidFill>
                  <a:schemeClr val="bg2">
                    <a:lumMod val="25000"/>
                  </a:schemeClr>
                </a:solidFill>
                <a:latin typeface="Cambria" panose="02040503050406030204" pitchFamily="18" charset="0"/>
                <a:ea typeface="Cambria" panose="02040503050406030204" pitchFamily="18" charset="0"/>
              </a:rPr>
              <a:t> </a:t>
            </a:r>
            <a:r>
              <a:rPr lang="en-US" sz="3600" b="1" dirty="0" err="1">
                <a:solidFill>
                  <a:schemeClr val="bg2">
                    <a:lumMod val="25000"/>
                  </a:schemeClr>
                </a:solidFill>
                <a:latin typeface="Cambria" panose="02040503050406030204" pitchFamily="18" charset="0"/>
                <a:ea typeface="Cambria" panose="02040503050406030204" pitchFamily="18" charset="0"/>
              </a:rPr>
              <a:t>trọng</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35" name="12-Point Star 34"/>
          <p:cNvSpPr/>
          <p:nvPr/>
        </p:nvSpPr>
        <p:spPr>
          <a:xfrm>
            <a:off x="6242924" y="2085920"/>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chemeClr val="bg2">
                    <a:lumMod val="25000"/>
                  </a:schemeClr>
                </a:solidFill>
                <a:latin typeface="Cambria" panose="02040503050406030204" pitchFamily="18" charset="0"/>
                <a:ea typeface="Cambria" panose="02040503050406030204" pitchFamily="18" charset="0"/>
              </a:rPr>
              <a:t>cáu</a:t>
            </a:r>
            <a:r>
              <a:rPr lang="en-US" sz="3600" b="1" dirty="0">
                <a:solidFill>
                  <a:schemeClr val="bg2">
                    <a:lumMod val="25000"/>
                  </a:schemeClr>
                </a:solidFill>
                <a:latin typeface="Cambria" panose="02040503050406030204" pitchFamily="18" charset="0"/>
                <a:ea typeface="Cambria" panose="02040503050406030204" pitchFamily="18" charset="0"/>
              </a:rPr>
              <a:t> </a:t>
            </a:r>
            <a:r>
              <a:rPr lang="en-US" sz="3600" b="1" dirty="0" err="1">
                <a:solidFill>
                  <a:schemeClr val="bg2">
                    <a:lumMod val="25000"/>
                  </a:schemeClr>
                </a:solidFill>
                <a:latin typeface="Cambria" panose="02040503050406030204" pitchFamily="18" charset="0"/>
                <a:ea typeface="Cambria" panose="02040503050406030204" pitchFamily="18" charset="0"/>
              </a:rPr>
              <a:t>gắt</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36" name="12-Point Star 35"/>
          <p:cNvSpPr/>
          <p:nvPr/>
        </p:nvSpPr>
        <p:spPr>
          <a:xfrm>
            <a:off x="8974684" y="2135844"/>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chemeClr val="bg2">
                    <a:lumMod val="25000"/>
                  </a:schemeClr>
                </a:solidFill>
                <a:latin typeface="Cambria" panose="02040503050406030204" pitchFamily="18" charset="0"/>
                <a:ea typeface="Cambria" panose="02040503050406030204" pitchFamily="18" charset="0"/>
              </a:rPr>
              <a:t>lạnh</a:t>
            </a:r>
            <a:r>
              <a:rPr lang="en-US" sz="3600" b="1" dirty="0">
                <a:solidFill>
                  <a:schemeClr val="bg2">
                    <a:lumMod val="25000"/>
                  </a:schemeClr>
                </a:solidFill>
                <a:latin typeface="Cambria" panose="02040503050406030204" pitchFamily="18" charset="0"/>
                <a:ea typeface="Cambria" panose="02040503050406030204" pitchFamily="18" charset="0"/>
              </a:rPr>
              <a:t> </a:t>
            </a:r>
            <a:r>
              <a:rPr lang="en-US" sz="3600" b="1" dirty="0" err="1">
                <a:solidFill>
                  <a:schemeClr val="bg2">
                    <a:lumMod val="25000"/>
                  </a:schemeClr>
                </a:solidFill>
                <a:latin typeface="Cambria" panose="02040503050406030204" pitchFamily="18" charset="0"/>
                <a:ea typeface="Cambria" panose="02040503050406030204" pitchFamily="18" charset="0"/>
              </a:rPr>
              <a:t>lùng</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37" name="12-Point Star 36"/>
          <p:cNvSpPr/>
          <p:nvPr/>
        </p:nvSpPr>
        <p:spPr>
          <a:xfrm>
            <a:off x="2413498" y="4171838"/>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chemeClr val="bg2">
                    <a:lumMod val="25000"/>
                  </a:schemeClr>
                </a:solidFill>
                <a:latin typeface="Cambria" panose="02040503050406030204" pitchFamily="18" charset="0"/>
                <a:ea typeface="Cambria" panose="02040503050406030204" pitchFamily="18" charset="0"/>
              </a:rPr>
              <a:t>hòa</a:t>
            </a:r>
            <a:r>
              <a:rPr lang="en-US" sz="3600" b="1" dirty="0">
                <a:solidFill>
                  <a:schemeClr val="bg2">
                    <a:lumMod val="25000"/>
                  </a:schemeClr>
                </a:solidFill>
                <a:latin typeface="Cambria" panose="02040503050406030204" pitchFamily="18" charset="0"/>
                <a:ea typeface="Cambria" panose="02040503050406030204" pitchFamily="18" charset="0"/>
              </a:rPr>
              <a:t> </a:t>
            </a:r>
            <a:r>
              <a:rPr lang="en-US" sz="3600" b="1" dirty="0" err="1">
                <a:solidFill>
                  <a:schemeClr val="bg2">
                    <a:lumMod val="25000"/>
                  </a:schemeClr>
                </a:solidFill>
                <a:latin typeface="Cambria" panose="02040503050406030204" pitchFamily="18" charset="0"/>
                <a:ea typeface="Cambria" panose="02040503050406030204" pitchFamily="18" charset="0"/>
              </a:rPr>
              <a:t>nhã</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38" name="12-Point Star 37"/>
          <p:cNvSpPr/>
          <p:nvPr/>
        </p:nvSpPr>
        <p:spPr>
          <a:xfrm>
            <a:off x="5145258" y="4171838"/>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chemeClr val="bg2">
                    <a:lumMod val="25000"/>
                  </a:schemeClr>
                </a:solidFill>
                <a:latin typeface="Cambria" panose="02040503050406030204" pitchFamily="18" charset="0"/>
                <a:ea typeface="Cambria" panose="02040503050406030204" pitchFamily="18" charset="0"/>
              </a:rPr>
              <a:t>lễ</a:t>
            </a:r>
            <a:r>
              <a:rPr lang="en-US" sz="3600" b="1" dirty="0">
                <a:solidFill>
                  <a:schemeClr val="bg2">
                    <a:lumMod val="25000"/>
                  </a:schemeClr>
                </a:solidFill>
                <a:latin typeface="Cambria" panose="02040503050406030204" pitchFamily="18" charset="0"/>
                <a:ea typeface="Cambria" panose="02040503050406030204" pitchFamily="18" charset="0"/>
              </a:rPr>
              <a:t> </a:t>
            </a:r>
            <a:r>
              <a:rPr lang="en-US" sz="3600" b="1" dirty="0" err="1">
                <a:solidFill>
                  <a:schemeClr val="bg2">
                    <a:lumMod val="25000"/>
                  </a:schemeClr>
                </a:solidFill>
                <a:latin typeface="Cambria" panose="02040503050406030204" pitchFamily="18" charset="0"/>
                <a:ea typeface="Cambria" panose="02040503050406030204" pitchFamily="18" charset="0"/>
              </a:rPr>
              <a:t>phép</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42" name="12-Point Star 41"/>
          <p:cNvSpPr/>
          <p:nvPr/>
        </p:nvSpPr>
        <p:spPr>
          <a:xfrm>
            <a:off x="7877018" y="4221762"/>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chemeClr val="bg2">
                    <a:lumMod val="25000"/>
                  </a:schemeClr>
                </a:solidFill>
                <a:latin typeface="Cambria" panose="02040503050406030204" pitchFamily="18" charset="0"/>
                <a:ea typeface="Cambria" panose="02040503050406030204" pitchFamily="18" charset="0"/>
              </a:rPr>
              <a:t>cởi</a:t>
            </a:r>
            <a:r>
              <a:rPr lang="en-US" sz="3600" b="1" dirty="0">
                <a:solidFill>
                  <a:schemeClr val="bg2">
                    <a:lumMod val="25000"/>
                  </a:schemeClr>
                </a:solidFill>
                <a:latin typeface="Cambria" panose="02040503050406030204" pitchFamily="18" charset="0"/>
                <a:ea typeface="Cambria" panose="02040503050406030204" pitchFamily="18" charset="0"/>
              </a:rPr>
              <a:t> </a:t>
            </a:r>
            <a:r>
              <a:rPr lang="en-US" sz="3600" b="1" dirty="0" err="1">
                <a:solidFill>
                  <a:schemeClr val="bg2">
                    <a:lumMod val="25000"/>
                  </a:schemeClr>
                </a:solidFill>
                <a:latin typeface="Cambria" panose="02040503050406030204" pitchFamily="18" charset="0"/>
                <a:ea typeface="Cambria" panose="02040503050406030204" pitchFamily="18" charset="0"/>
              </a:rPr>
              <a:t>mở</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8114621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randombar(horizontal)">
                                      <p:cBhvr>
                                        <p:cTn id="36" dur="500"/>
                                        <p:tgtEl>
                                          <p:spTgt spid="4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randombar(horizont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mph" presetSubtype="0" fill="hold" grpId="1" nodeType="clickEffect">
                                  <p:stCondLst>
                                    <p:cond delay="0"/>
                                  </p:stCondLst>
                                  <p:childTnLst>
                                    <p:animClr clrSpc="hsl" dir="cw">
                                      <p:cBhvr override="childStyle">
                                        <p:cTn id="46" dur="500" fill="hold"/>
                                        <p:tgtEl>
                                          <p:spTgt spid="2"/>
                                        </p:tgtEl>
                                        <p:attrNameLst>
                                          <p:attrName>style.color</p:attrName>
                                        </p:attrNameLst>
                                      </p:cBhvr>
                                      <p:by>
                                        <p:hsl h="-7200000" s="0" l="0"/>
                                      </p:by>
                                    </p:animClr>
                                    <p:animClr clrSpc="hsl" dir="cw">
                                      <p:cBhvr>
                                        <p:cTn id="47" dur="500" fill="hold"/>
                                        <p:tgtEl>
                                          <p:spTgt spid="2"/>
                                        </p:tgtEl>
                                        <p:attrNameLst>
                                          <p:attrName>fillcolor</p:attrName>
                                        </p:attrNameLst>
                                      </p:cBhvr>
                                      <p:by>
                                        <p:hsl h="-7200000" s="0" l="0"/>
                                      </p:by>
                                    </p:animClr>
                                    <p:animClr clrSpc="hsl" dir="cw">
                                      <p:cBhvr>
                                        <p:cTn id="48" dur="500" fill="hold"/>
                                        <p:tgtEl>
                                          <p:spTgt spid="2"/>
                                        </p:tgtEl>
                                        <p:attrNameLst>
                                          <p:attrName>stroke.color</p:attrName>
                                        </p:attrNameLst>
                                      </p:cBhvr>
                                      <p:by>
                                        <p:hsl h="-7200000" s="0" l="0"/>
                                      </p:by>
                                    </p:animClr>
                                    <p:set>
                                      <p:cBhvr>
                                        <p:cTn id="49" dur="500" fill="hold"/>
                                        <p:tgtEl>
                                          <p:spTgt spid="2"/>
                                        </p:tgtEl>
                                        <p:attrNameLst>
                                          <p:attrName>fill.type</p:attrName>
                                        </p:attrNameLst>
                                      </p:cBhvr>
                                      <p:to>
                                        <p:strVal val="solid"/>
                                      </p:to>
                                    </p:set>
                                  </p:childTnLst>
                                  <p:subTnLst>
                                    <p:audio>
                                      <p:cMediaNode>
                                        <p:cTn display="0" masterRel="sameClick">
                                          <p:stCondLst>
                                            <p:cond evt="begin" delay="0">
                                              <p:tn val="45"/>
                                            </p:cond>
                                          </p:stCondLst>
                                          <p:endCondLst>
                                            <p:cond evt="onStopAudio" delay="0">
                                              <p:tgtEl>
                                                <p:sldTgt/>
                                              </p:tgtEl>
                                            </p:cond>
                                          </p:endCondLst>
                                        </p:cTn>
                                        <p:tgtEl>
                                          <p:sndTgt r:embed="rId4" name="laser.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mph" presetSubtype="0" fill="hold" grpId="1" nodeType="clickEffect">
                                  <p:stCondLst>
                                    <p:cond delay="0"/>
                                  </p:stCondLst>
                                  <p:childTnLst>
                                    <p:animClr clrSpc="hsl" dir="cw">
                                      <p:cBhvr override="childStyle">
                                        <p:cTn id="53" dur="500" fill="hold"/>
                                        <p:tgtEl>
                                          <p:spTgt spid="34"/>
                                        </p:tgtEl>
                                        <p:attrNameLst>
                                          <p:attrName>style.color</p:attrName>
                                        </p:attrNameLst>
                                      </p:cBhvr>
                                      <p:by>
                                        <p:hsl h="-7200000" s="0" l="0"/>
                                      </p:by>
                                    </p:animClr>
                                    <p:animClr clrSpc="hsl" dir="cw">
                                      <p:cBhvr>
                                        <p:cTn id="54" dur="500" fill="hold"/>
                                        <p:tgtEl>
                                          <p:spTgt spid="34"/>
                                        </p:tgtEl>
                                        <p:attrNameLst>
                                          <p:attrName>fillcolor</p:attrName>
                                        </p:attrNameLst>
                                      </p:cBhvr>
                                      <p:by>
                                        <p:hsl h="-7200000" s="0" l="0"/>
                                      </p:by>
                                    </p:animClr>
                                    <p:animClr clrSpc="hsl" dir="cw">
                                      <p:cBhvr>
                                        <p:cTn id="55" dur="500" fill="hold"/>
                                        <p:tgtEl>
                                          <p:spTgt spid="34"/>
                                        </p:tgtEl>
                                        <p:attrNameLst>
                                          <p:attrName>stroke.color</p:attrName>
                                        </p:attrNameLst>
                                      </p:cBhvr>
                                      <p:by>
                                        <p:hsl h="-7200000" s="0" l="0"/>
                                      </p:by>
                                    </p:animClr>
                                    <p:set>
                                      <p:cBhvr>
                                        <p:cTn id="56" dur="500" fill="hold"/>
                                        <p:tgtEl>
                                          <p:spTgt spid="34"/>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2" presetClass="emph" presetSubtype="0" fill="hold" grpId="1" nodeType="clickEffect">
                                  <p:stCondLst>
                                    <p:cond delay="0"/>
                                  </p:stCondLst>
                                  <p:childTnLst>
                                    <p:animClr clrSpc="hsl" dir="cw">
                                      <p:cBhvr override="childStyle">
                                        <p:cTn id="60" dur="500" fill="hold"/>
                                        <p:tgtEl>
                                          <p:spTgt spid="37"/>
                                        </p:tgtEl>
                                        <p:attrNameLst>
                                          <p:attrName>style.color</p:attrName>
                                        </p:attrNameLst>
                                      </p:cBhvr>
                                      <p:by>
                                        <p:hsl h="-7200000" s="0" l="0"/>
                                      </p:by>
                                    </p:animClr>
                                    <p:animClr clrSpc="hsl" dir="cw">
                                      <p:cBhvr>
                                        <p:cTn id="61" dur="500" fill="hold"/>
                                        <p:tgtEl>
                                          <p:spTgt spid="37"/>
                                        </p:tgtEl>
                                        <p:attrNameLst>
                                          <p:attrName>fillcolor</p:attrName>
                                        </p:attrNameLst>
                                      </p:cBhvr>
                                      <p:by>
                                        <p:hsl h="-7200000" s="0" l="0"/>
                                      </p:by>
                                    </p:animClr>
                                    <p:animClr clrSpc="hsl" dir="cw">
                                      <p:cBhvr>
                                        <p:cTn id="62" dur="500" fill="hold"/>
                                        <p:tgtEl>
                                          <p:spTgt spid="37"/>
                                        </p:tgtEl>
                                        <p:attrNameLst>
                                          <p:attrName>stroke.color</p:attrName>
                                        </p:attrNameLst>
                                      </p:cBhvr>
                                      <p:by>
                                        <p:hsl h="-7200000" s="0" l="0"/>
                                      </p:by>
                                    </p:animClr>
                                    <p:set>
                                      <p:cBhvr>
                                        <p:cTn id="63" dur="500" fill="hold"/>
                                        <p:tgtEl>
                                          <p:spTgt spid="37"/>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2" presetClass="emph" presetSubtype="0" fill="hold" grpId="1" nodeType="clickEffect">
                                  <p:stCondLst>
                                    <p:cond delay="0"/>
                                  </p:stCondLst>
                                  <p:childTnLst>
                                    <p:animClr clrSpc="hsl" dir="cw">
                                      <p:cBhvr override="childStyle">
                                        <p:cTn id="67" dur="500" fill="hold"/>
                                        <p:tgtEl>
                                          <p:spTgt spid="38"/>
                                        </p:tgtEl>
                                        <p:attrNameLst>
                                          <p:attrName>style.color</p:attrName>
                                        </p:attrNameLst>
                                      </p:cBhvr>
                                      <p:by>
                                        <p:hsl h="-7200000" s="0" l="0"/>
                                      </p:by>
                                    </p:animClr>
                                    <p:animClr clrSpc="hsl" dir="cw">
                                      <p:cBhvr>
                                        <p:cTn id="68" dur="500" fill="hold"/>
                                        <p:tgtEl>
                                          <p:spTgt spid="38"/>
                                        </p:tgtEl>
                                        <p:attrNameLst>
                                          <p:attrName>fillcolor</p:attrName>
                                        </p:attrNameLst>
                                      </p:cBhvr>
                                      <p:by>
                                        <p:hsl h="-7200000" s="0" l="0"/>
                                      </p:by>
                                    </p:animClr>
                                    <p:animClr clrSpc="hsl" dir="cw">
                                      <p:cBhvr>
                                        <p:cTn id="69" dur="500" fill="hold"/>
                                        <p:tgtEl>
                                          <p:spTgt spid="38"/>
                                        </p:tgtEl>
                                        <p:attrNameLst>
                                          <p:attrName>stroke.color</p:attrName>
                                        </p:attrNameLst>
                                      </p:cBhvr>
                                      <p:by>
                                        <p:hsl h="-7200000" s="0" l="0"/>
                                      </p:by>
                                    </p:animClr>
                                    <p:set>
                                      <p:cBhvr>
                                        <p:cTn id="70" dur="500" fill="hold"/>
                                        <p:tgtEl>
                                          <p:spTgt spid="38"/>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22" presetClass="emph" presetSubtype="0" fill="hold" grpId="1" nodeType="clickEffect">
                                  <p:stCondLst>
                                    <p:cond delay="0"/>
                                  </p:stCondLst>
                                  <p:childTnLst>
                                    <p:animClr clrSpc="hsl" dir="cw">
                                      <p:cBhvr override="childStyle">
                                        <p:cTn id="74" dur="500" fill="hold"/>
                                        <p:tgtEl>
                                          <p:spTgt spid="42"/>
                                        </p:tgtEl>
                                        <p:attrNameLst>
                                          <p:attrName>style.color</p:attrName>
                                        </p:attrNameLst>
                                      </p:cBhvr>
                                      <p:by>
                                        <p:hsl h="-7200000" s="0" l="0"/>
                                      </p:by>
                                    </p:animClr>
                                    <p:animClr clrSpc="hsl" dir="cw">
                                      <p:cBhvr>
                                        <p:cTn id="75" dur="500" fill="hold"/>
                                        <p:tgtEl>
                                          <p:spTgt spid="42"/>
                                        </p:tgtEl>
                                        <p:attrNameLst>
                                          <p:attrName>fillcolor</p:attrName>
                                        </p:attrNameLst>
                                      </p:cBhvr>
                                      <p:by>
                                        <p:hsl h="-7200000" s="0" l="0"/>
                                      </p:by>
                                    </p:animClr>
                                    <p:animClr clrSpc="hsl" dir="cw">
                                      <p:cBhvr>
                                        <p:cTn id="76" dur="500" fill="hold"/>
                                        <p:tgtEl>
                                          <p:spTgt spid="42"/>
                                        </p:tgtEl>
                                        <p:attrNameLst>
                                          <p:attrName>stroke.color</p:attrName>
                                        </p:attrNameLst>
                                      </p:cBhvr>
                                      <p:by>
                                        <p:hsl h="-7200000" s="0" l="0"/>
                                      </p:by>
                                    </p:animClr>
                                    <p:set>
                                      <p:cBhvr>
                                        <p:cTn id="77" dur="500" fill="hold"/>
                                        <p:tgtEl>
                                          <p:spTgt spid="42"/>
                                        </p:tgtEl>
                                        <p:attrNameLst>
                                          <p:attrName>fill.type</p:attrName>
                                        </p:attrNameLst>
                                      </p:cBhvr>
                                      <p:to>
                                        <p:strVal val="solid"/>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35"/>
                                        </p:tgtEl>
                                      </p:cBhvr>
                                    </p:animEffect>
                                    <p:set>
                                      <p:cBhvr>
                                        <p:cTn id="82" dur="1" fill="hold">
                                          <p:stCondLst>
                                            <p:cond delay="499"/>
                                          </p:stCondLst>
                                        </p:cTn>
                                        <p:tgtEl>
                                          <p:spTgt spid="3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animBg="1"/>
      <p:bldP spid="2" grpId="0" animBg="1"/>
      <p:bldP spid="2"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2" grpId="0" animBg="1"/>
      <p:bldP spid="4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D:\个人文件夹\2020年\办公室相关\ppt专用\素材图片\元素\幼小学习\11d7e452703442dfce22b12ef2fb5d75.jpg11d7e452703442dfce22b12ef2fb5d75"/>
          <p:cNvPicPr>
            <a:picLocks noChangeAspect="1"/>
          </p:cNvPicPr>
          <p:nvPr/>
        </p:nvPicPr>
        <p:blipFill>
          <a:blip r:embed="rId4"/>
          <a:srcRect/>
          <a:stretch>
            <a:fillRect/>
          </a:stretch>
        </p:blipFill>
        <p:spPr>
          <a:xfrm rot="5400000">
            <a:off x="8318206"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0" name="图片 19" descr="D:\个人文件夹\2020年\办公室相关\ppt专用\素材图片\元素\幼小学习\11d7e452703442dfce22b12ef2fb5d75.jpg11d7e452703442dfce22b12ef2fb5d75"/>
          <p:cNvPicPr>
            <a:picLocks noChangeAspect="1"/>
          </p:cNvPicPr>
          <p:nvPr/>
        </p:nvPicPr>
        <p:blipFill>
          <a:blip r:embed="rId4"/>
          <a:srcRect/>
          <a:stretch>
            <a:fillRect/>
          </a:stretch>
        </p:blipFill>
        <p:spPr>
          <a:xfrm rot="5400000" flipH="1" flipV="1">
            <a:off x="-2999699"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2" name="图片 21"/>
          <p:cNvPicPr>
            <a:picLocks noChangeAspect="1"/>
          </p:cNvPicPr>
          <p:nvPr/>
        </p:nvPicPr>
        <p:blipFill rotWithShape="1">
          <a:blip r:embed="rId5"/>
          <a:srcRect/>
          <a:stretch>
            <a:fillRect/>
          </a:stretch>
        </p:blipFill>
        <p:spPr>
          <a:xfrm>
            <a:off x="11499812" y="60894"/>
            <a:ext cx="749165" cy="1074888"/>
          </a:xfrm>
          <a:prstGeom prst="rect">
            <a:avLst/>
          </a:prstGeom>
        </p:spPr>
      </p:pic>
      <p:sp>
        <p:nvSpPr>
          <p:cNvPr id="31" name="Text Box 9"/>
          <p:cNvSpPr txBox="1">
            <a:spLocks noChangeArrowheads="1"/>
          </p:cNvSpPr>
          <p:nvPr/>
        </p:nvSpPr>
        <p:spPr bwMode="auto">
          <a:xfrm>
            <a:off x="63541" y="187185"/>
            <a:ext cx="731520" cy="822305"/>
          </a:xfrm>
          <a:prstGeom prst="flowChartConnector">
            <a:avLst/>
          </a:prstGeom>
          <a:solidFill>
            <a:schemeClr val="tx1">
              <a:lumMod val="85000"/>
              <a:lumOff val="15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200" dirty="0">
                <a:solidFill>
                  <a:schemeClr val="bg1"/>
                </a:solidFill>
                <a:latin typeface="UVN Mang Tre" panose="00000400000000000000" pitchFamily="2" charset="0"/>
                <a:cs typeface="Arial" panose="020B0604020202020204" pitchFamily="34" charset="0"/>
              </a:rPr>
              <a:t>2</a:t>
            </a:r>
          </a:p>
        </p:txBody>
      </p:sp>
      <p:sp>
        <p:nvSpPr>
          <p:cNvPr id="11" name="Rectangle 10"/>
          <p:cNvSpPr/>
          <p:nvPr/>
        </p:nvSpPr>
        <p:spPr>
          <a:xfrm>
            <a:off x="933362" y="336727"/>
            <a:ext cx="10171823" cy="707886"/>
          </a:xfrm>
          <a:prstGeom prst="rect">
            <a:avLst/>
          </a:prstGeom>
          <a:solidFill>
            <a:schemeClr val="accent1">
              <a:lumMod val="40000"/>
              <a:lumOff val="60000"/>
            </a:schemeClr>
          </a:solidFill>
          <a:ln w="28575">
            <a:solidFill>
              <a:srgbClr val="556911"/>
            </a:solidFill>
            <a:prstDash val="dash"/>
          </a:ln>
        </p:spPr>
        <p:txBody>
          <a:bodyPr wrap="square">
            <a:spAutoFit/>
          </a:bodyPr>
          <a:lstStyle/>
          <a:p>
            <a:pPr lvl="0" algn="just"/>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Đặt</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2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câu</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với</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từ</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ngữ</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tìm</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được</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ở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bài</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tập</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1</a:t>
            </a:r>
            <a:endParaRPr lang="zh-CN" altLang="en-US" sz="4000" b="1" dirty="0">
              <a:latin typeface="Cambria" panose="02040503050406030204" pitchFamily="18" charset="0"/>
              <a:ea typeface="字魂130号-快乐俏黑体" panose="00000500000000000000" charset="-122"/>
              <a:cs typeface="Arial" panose="020B0604020202020204" pitchFamily="34" charset="0"/>
              <a:sym typeface="+mn-ea"/>
            </a:endParaRPr>
          </a:p>
        </p:txBody>
      </p:sp>
      <p:grpSp>
        <p:nvGrpSpPr>
          <p:cNvPr id="39" name="Group 48"/>
          <p:cNvGrpSpPr/>
          <p:nvPr/>
        </p:nvGrpSpPr>
        <p:grpSpPr>
          <a:xfrm rot="20142951">
            <a:off x="109457" y="718710"/>
            <a:ext cx="750876" cy="769207"/>
            <a:chOff x="472966" y="437878"/>
            <a:chExt cx="2065693" cy="2295907"/>
          </a:xfrm>
        </p:grpSpPr>
        <p:sp>
          <p:nvSpPr>
            <p:cNvPr id="40" name="Shape 31"/>
            <p:cNvSpPr/>
            <p:nvPr/>
          </p:nvSpPr>
          <p:spPr>
            <a:xfrm>
              <a:off x="863554" y="791617"/>
              <a:ext cx="1264092" cy="1451550"/>
            </a:xfrm>
            <a:custGeom>
              <a:avLst/>
              <a:gdLst/>
              <a:ahLst/>
              <a:cxnLst>
                <a:cxn ang="0">
                  <a:pos x="wd2" y="hd2"/>
                </a:cxn>
                <a:cxn ang="5400000">
                  <a:pos x="wd2" y="hd2"/>
                </a:cxn>
                <a:cxn ang="10800000">
                  <a:pos x="wd2" y="hd2"/>
                </a:cxn>
                <a:cxn ang="16200000">
                  <a:pos x="wd2" y="hd2"/>
                </a:cxn>
              </a:cxnLst>
              <a:rect l="0" t="0" r="r" b="b"/>
              <a:pathLst>
                <a:path w="21111" h="21265" extrusionOk="0">
                  <a:moveTo>
                    <a:pt x="9559" y="1"/>
                  </a:moveTo>
                  <a:cubicBezTo>
                    <a:pt x="6586" y="38"/>
                    <a:pt x="-129" y="2280"/>
                    <a:pt x="2" y="8931"/>
                  </a:cubicBezTo>
                  <a:cubicBezTo>
                    <a:pt x="132" y="15583"/>
                    <a:pt x="5905" y="18289"/>
                    <a:pt x="6996" y="21122"/>
                  </a:cubicBezTo>
                  <a:cubicBezTo>
                    <a:pt x="6996" y="21122"/>
                    <a:pt x="12935" y="21523"/>
                    <a:pt x="14747" y="20982"/>
                  </a:cubicBezTo>
                  <a:cubicBezTo>
                    <a:pt x="14747" y="20982"/>
                    <a:pt x="15366" y="19359"/>
                    <a:pt x="16741" y="17752"/>
                  </a:cubicBezTo>
                  <a:cubicBezTo>
                    <a:pt x="18116" y="16146"/>
                    <a:pt x="21471" y="12985"/>
                    <a:pt x="21079" y="7851"/>
                  </a:cubicBezTo>
                  <a:cubicBezTo>
                    <a:pt x="20768" y="3771"/>
                    <a:pt x="15919" y="-77"/>
                    <a:pt x="9559" y="1"/>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1" name="Shape 32"/>
            <p:cNvSpPr/>
            <p:nvPr/>
          </p:nvSpPr>
          <p:spPr>
            <a:xfrm>
              <a:off x="915141" y="828465"/>
              <a:ext cx="1156689" cy="1352828"/>
            </a:xfrm>
            <a:custGeom>
              <a:avLst/>
              <a:gdLst/>
              <a:ahLst/>
              <a:cxnLst>
                <a:cxn ang="0">
                  <a:pos x="wd2" y="hd2"/>
                </a:cxn>
                <a:cxn ang="5400000">
                  <a:pos x="wd2" y="hd2"/>
                </a:cxn>
                <a:cxn ang="10800000">
                  <a:pos x="wd2" y="hd2"/>
                </a:cxn>
                <a:cxn ang="16200000">
                  <a:pos x="wd2" y="hd2"/>
                </a:cxn>
              </a:cxnLst>
              <a:rect l="0" t="0" r="r" b="b"/>
              <a:pathLst>
                <a:path w="21111" h="21271" extrusionOk="0">
                  <a:moveTo>
                    <a:pt x="9264" y="1"/>
                  </a:moveTo>
                  <a:cubicBezTo>
                    <a:pt x="6291" y="36"/>
                    <a:pt x="-129" y="2626"/>
                    <a:pt x="2" y="9158"/>
                  </a:cubicBezTo>
                  <a:cubicBezTo>
                    <a:pt x="132" y="15691"/>
                    <a:pt x="5905" y="18348"/>
                    <a:pt x="6996" y="21131"/>
                  </a:cubicBezTo>
                  <a:cubicBezTo>
                    <a:pt x="6996" y="21131"/>
                    <a:pt x="12935" y="21524"/>
                    <a:pt x="14747" y="20993"/>
                  </a:cubicBezTo>
                  <a:cubicBezTo>
                    <a:pt x="14747" y="20993"/>
                    <a:pt x="15366" y="19398"/>
                    <a:pt x="16741" y="17821"/>
                  </a:cubicBezTo>
                  <a:cubicBezTo>
                    <a:pt x="18116" y="16244"/>
                    <a:pt x="21471" y="13139"/>
                    <a:pt x="21079" y="8097"/>
                  </a:cubicBezTo>
                  <a:cubicBezTo>
                    <a:pt x="20768" y="4090"/>
                    <a:pt x="15623" y="-76"/>
                    <a:pt x="9264" y="1"/>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3" name="Shape 33"/>
            <p:cNvSpPr/>
            <p:nvPr/>
          </p:nvSpPr>
          <p:spPr>
            <a:xfrm>
              <a:off x="974098" y="894791"/>
              <a:ext cx="976277" cy="476342"/>
            </a:xfrm>
            <a:custGeom>
              <a:avLst/>
              <a:gdLst/>
              <a:ahLst/>
              <a:cxnLst>
                <a:cxn ang="0">
                  <a:pos x="wd2" y="hd2"/>
                </a:cxn>
                <a:cxn ang="5400000">
                  <a:pos x="wd2" y="hd2"/>
                </a:cxn>
                <a:cxn ang="10800000">
                  <a:pos x="wd2" y="hd2"/>
                </a:cxn>
                <a:cxn ang="16200000">
                  <a:pos x="wd2" y="hd2"/>
                </a:cxn>
              </a:cxnLst>
              <a:rect l="0" t="0" r="r" b="b"/>
              <a:pathLst>
                <a:path w="19704" h="19283" extrusionOk="0">
                  <a:moveTo>
                    <a:pt x="9766" y="11"/>
                  </a:moveTo>
                  <a:cubicBezTo>
                    <a:pt x="4820" y="-388"/>
                    <a:pt x="-145" y="10620"/>
                    <a:pt x="4" y="15916"/>
                  </a:cubicBezTo>
                  <a:cubicBezTo>
                    <a:pt x="152" y="21212"/>
                    <a:pt x="6867" y="19314"/>
                    <a:pt x="8634" y="16645"/>
                  </a:cubicBezTo>
                  <a:cubicBezTo>
                    <a:pt x="10401" y="13977"/>
                    <a:pt x="15135" y="19484"/>
                    <a:pt x="18295" y="19046"/>
                  </a:cubicBezTo>
                  <a:cubicBezTo>
                    <a:pt x="21455" y="18609"/>
                    <a:pt x="19589" y="802"/>
                    <a:pt x="9766" y="11"/>
                  </a:cubicBezTo>
                  <a:close/>
                </a:path>
              </a:pathLst>
            </a:custGeom>
            <a:solidFill>
              <a:srgbClr val="FEFEFE"/>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4" name="Freeform 52"/>
            <p:cNvSpPr/>
            <p:nvPr/>
          </p:nvSpPr>
          <p:spPr>
            <a:xfrm>
              <a:off x="1202555" y="1683337"/>
              <a:ext cx="583585" cy="859460"/>
            </a:xfrm>
            <a:custGeom>
              <a:avLst/>
              <a:gdLst>
                <a:gd name="connsiteX0" fmla="*/ 50226 w 583585"/>
                <a:gd name="connsiteY0" fmla="*/ 759067 h 859460"/>
                <a:gd name="connsiteX1" fmla="*/ 533386 w 583585"/>
                <a:gd name="connsiteY1" fmla="*/ 759067 h 859460"/>
                <a:gd name="connsiteX2" fmla="*/ 583585 w 583585"/>
                <a:gd name="connsiteY2" fmla="*/ 809268 h 859460"/>
                <a:gd name="connsiteX3" fmla="*/ 533386 w 583585"/>
                <a:gd name="connsiteY3" fmla="*/ 859460 h 859460"/>
                <a:gd name="connsiteX4" fmla="*/ 50226 w 583585"/>
                <a:gd name="connsiteY4" fmla="*/ 859460 h 859460"/>
                <a:gd name="connsiteX5" fmla="*/ 0 w 583585"/>
                <a:gd name="connsiteY5" fmla="*/ 809268 h 859460"/>
                <a:gd name="connsiteX6" fmla="*/ 50226 w 583585"/>
                <a:gd name="connsiteY6" fmla="*/ 759067 h 859460"/>
                <a:gd name="connsiteX7" fmla="*/ 50226 w 583585"/>
                <a:gd name="connsiteY7" fmla="*/ 633784 h 859460"/>
                <a:gd name="connsiteX8" fmla="*/ 533386 w 583585"/>
                <a:gd name="connsiteY8" fmla="*/ 633784 h 859460"/>
                <a:gd name="connsiteX9" fmla="*/ 583585 w 583585"/>
                <a:gd name="connsiteY9" fmla="*/ 683973 h 859460"/>
                <a:gd name="connsiteX10" fmla="*/ 533386 w 583585"/>
                <a:gd name="connsiteY10" fmla="*/ 734172 h 859460"/>
                <a:gd name="connsiteX11" fmla="*/ 50226 w 583585"/>
                <a:gd name="connsiteY11" fmla="*/ 734172 h 859460"/>
                <a:gd name="connsiteX12" fmla="*/ 0 w 583585"/>
                <a:gd name="connsiteY12" fmla="*/ 683973 h 859460"/>
                <a:gd name="connsiteX13" fmla="*/ 50226 w 583585"/>
                <a:gd name="connsiteY13" fmla="*/ 633784 h 859460"/>
                <a:gd name="connsiteX14" fmla="*/ 291793 w 583585"/>
                <a:gd name="connsiteY14" fmla="*/ 142063 h 859460"/>
                <a:gd name="connsiteX15" fmla="*/ 273583 w 583585"/>
                <a:gd name="connsiteY15" fmla="*/ 148931 h 859460"/>
                <a:gd name="connsiteX16" fmla="*/ 193637 w 583585"/>
                <a:gd name="connsiteY16" fmla="*/ 164058 h 859460"/>
                <a:gd name="connsiteX17" fmla="*/ 233137 w 583585"/>
                <a:gd name="connsiteY17" fmla="*/ 500237 h 859460"/>
                <a:gd name="connsiteX18" fmla="*/ 350448 w 583585"/>
                <a:gd name="connsiteY18" fmla="*/ 500237 h 859460"/>
                <a:gd name="connsiteX19" fmla="*/ 389975 w 583585"/>
                <a:gd name="connsiteY19" fmla="*/ 164058 h 859460"/>
                <a:gd name="connsiteX20" fmla="*/ 310030 w 583585"/>
                <a:gd name="connsiteY20" fmla="*/ 148931 h 859460"/>
                <a:gd name="connsiteX21" fmla="*/ 291793 w 583585"/>
                <a:gd name="connsiteY21" fmla="*/ 142063 h 859460"/>
                <a:gd name="connsiteX22" fmla="*/ 503278 w 583585"/>
                <a:gd name="connsiteY22" fmla="*/ 55436 h 859460"/>
                <a:gd name="connsiteX23" fmla="*/ 473001 w 583585"/>
                <a:gd name="connsiteY23" fmla="*/ 75522 h 859460"/>
                <a:gd name="connsiteX24" fmla="*/ 448010 w 583585"/>
                <a:gd name="connsiteY24" fmla="*/ 120430 h 859460"/>
                <a:gd name="connsiteX25" fmla="*/ 501775 w 583585"/>
                <a:gd name="connsiteY25" fmla="*/ 104747 h 859460"/>
                <a:gd name="connsiteX26" fmla="*/ 532981 w 583585"/>
                <a:gd name="connsiteY26" fmla="*/ 67875 h 859460"/>
                <a:gd name="connsiteX27" fmla="*/ 525632 w 583585"/>
                <a:gd name="connsiteY27" fmla="*/ 57226 h 859460"/>
                <a:gd name="connsiteX28" fmla="*/ 503278 w 583585"/>
                <a:gd name="connsiteY28" fmla="*/ 55436 h 859460"/>
                <a:gd name="connsiteX29" fmla="*/ 80314 w 583585"/>
                <a:gd name="connsiteY29" fmla="*/ 55436 h 859460"/>
                <a:gd name="connsiteX30" fmla="*/ 57980 w 583585"/>
                <a:gd name="connsiteY30" fmla="*/ 57226 h 859460"/>
                <a:gd name="connsiteX31" fmla="*/ 50631 w 583585"/>
                <a:gd name="connsiteY31" fmla="*/ 67875 h 859460"/>
                <a:gd name="connsiteX32" fmla="*/ 81837 w 583585"/>
                <a:gd name="connsiteY32" fmla="*/ 104747 h 859460"/>
                <a:gd name="connsiteX33" fmla="*/ 135603 w 583585"/>
                <a:gd name="connsiteY33" fmla="*/ 120430 h 859460"/>
                <a:gd name="connsiteX34" fmla="*/ 110611 w 583585"/>
                <a:gd name="connsiteY34" fmla="*/ 75522 h 859460"/>
                <a:gd name="connsiteX35" fmla="*/ 80314 w 583585"/>
                <a:gd name="connsiteY35" fmla="*/ 55436 h 859460"/>
                <a:gd name="connsiteX36" fmla="*/ 291793 w 583585"/>
                <a:gd name="connsiteY36" fmla="*/ 43406 h 859460"/>
                <a:gd name="connsiteX37" fmla="*/ 250861 w 583585"/>
                <a:gd name="connsiteY37" fmla="*/ 65067 h 859460"/>
                <a:gd name="connsiteX38" fmla="*/ 291793 w 583585"/>
                <a:gd name="connsiteY38" fmla="*/ 93151 h 859460"/>
                <a:gd name="connsiteX39" fmla="*/ 332725 w 583585"/>
                <a:gd name="connsiteY39" fmla="*/ 65067 h 859460"/>
                <a:gd name="connsiteX40" fmla="*/ 291793 w 583585"/>
                <a:gd name="connsiteY40" fmla="*/ 43406 h 859460"/>
                <a:gd name="connsiteX41" fmla="*/ 291793 w 583585"/>
                <a:gd name="connsiteY41" fmla="*/ 0 h 859460"/>
                <a:gd name="connsiteX42" fmla="*/ 375845 w 583585"/>
                <a:gd name="connsiteY42" fmla="*/ 62342 h 859460"/>
                <a:gd name="connsiteX43" fmla="*/ 347071 w 583585"/>
                <a:gd name="connsiteY43" fmla="*/ 114090 h 859460"/>
                <a:gd name="connsiteX44" fmla="*/ 402160 w 583585"/>
                <a:gd name="connsiteY44" fmla="*/ 121653 h 859460"/>
                <a:gd name="connsiteX45" fmla="*/ 441336 w 583585"/>
                <a:gd name="connsiteY45" fmla="*/ 46159 h 859460"/>
                <a:gd name="connsiteX46" fmla="*/ 546571 w 583585"/>
                <a:gd name="connsiteY46" fmla="*/ 19465 h 859460"/>
                <a:gd name="connsiteX47" fmla="*/ 574642 w 583585"/>
                <a:gd name="connsiteY47" fmla="*/ 79193 h 859460"/>
                <a:gd name="connsiteX48" fmla="*/ 522552 w 583585"/>
                <a:gd name="connsiteY48" fmla="*/ 142619 h 859460"/>
                <a:gd name="connsiteX49" fmla="*/ 434204 w 583585"/>
                <a:gd name="connsiteY49" fmla="*/ 164753 h 859460"/>
                <a:gd name="connsiteX50" fmla="*/ 393677 w 583585"/>
                <a:gd name="connsiteY50" fmla="*/ 500237 h 859460"/>
                <a:gd name="connsiteX51" fmla="*/ 533386 w 583585"/>
                <a:gd name="connsiteY51" fmla="*/ 500237 h 859460"/>
                <a:gd name="connsiteX52" fmla="*/ 583585 w 583585"/>
                <a:gd name="connsiteY52" fmla="*/ 550428 h 859460"/>
                <a:gd name="connsiteX53" fmla="*/ 533386 w 583585"/>
                <a:gd name="connsiteY53" fmla="*/ 600618 h 859460"/>
                <a:gd name="connsiteX54" fmla="*/ 50226 w 583585"/>
                <a:gd name="connsiteY54" fmla="*/ 600618 h 859460"/>
                <a:gd name="connsiteX55" fmla="*/ 0 w 583585"/>
                <a:gd name="connsiteY55" fmla="*/ 550428 h 859460"/>
                <a:gd name="connsiteX56" fmla="*/ 50226 w 583585"/>
                <a:gd name="connsiteY56" fmla="*/ 500237 h 859460"/>
                <a:gd name="connsiteX57" fmla="*/ 189908 w 583585"/>
                <a:gd name="connsiteY57" fmla="*/ 500237 h 859460"/>
                <a:gd name="connsiteX58" fmla="*/ 149409 w 583585"/>
                <a:gd name="connsiteY58" fmla="*/ 164753 h 859460"/>
                <a:gd name="connsiteX59" fmla="*/ 61060 w 583585"/>
                <a:gd name="connsiteY59" fmla="*/ 142619 h 859460"/>
                <a:gd name="connsiteX60" fmla="*/ 8970 w 583585"/>
                <a:gd name="connsiteY60" fmla="*/ 79193 h 859460"/>
                <a:gd name="connsiteX61" fmla="*/ 37014 w 583585"/>
                <a:gd name="connsiteY61" fmla="*/ 19465 h 859460"/>
                <a:gd name="connsiteX62" fmla="*/ 142249 w 583585"/>
                <a:gd name="connsiteY62" fmla="*/ 46159 h 859460"/>
                <a:gd name="connsiteX63" fmla="*/ 181425 w 583585"/>
                <a:gd name="connsiteY63" fmla="*/ 121653 h 859460"/>
                <a:gd name="connsiteX64" fmla="*/ 236541 w 583585"/>
                <a:gd name="connsiteY64" fmla="*/ 114090 h 859460"/>
                <a:gd name="connsiteX65" fmla="*/ 207767 w 583585"/>
                <a:gd name="connsiteY65" fmla="*/ 62342 h 859460"/>
                <a:gd name="connsiteX66" fmla="*/ 291793 w 583585"/>
                <a:gd name="connsiteY66" fmla="*/ 0 h 8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83585" h="859460">
                  <a:moveTo>
                    <a:pt x="50226" y="759067"/>
                  </a:moveTo>
                  <a:lnTo>
                    <a:pt x="533386" y="759067"/>
                  </a:lnTo>
                  <a:cubicBezTo>
                    <a:pt x="561106" y="759067"/>
                    <a:pt x="583585" y="781539"/>
                    <a:pt x="583585" y="809268"/>
                  </a:cubicBezTo>
                  <a:cubicBezTo>
                    <a:pt x="583585" y="836983"/>
                    <a:pt x="561106" y="859460"/>
                    <a:pt x="533386" y="859460"/>
                  </a:cubicBezTo>
                  <a:lnTo>
                    <a:pt x="50226" y="859460"/>
                  </a:lnTo>
                  <a:cubicBezTo>
                    <a:pt x="22479" y="859460"/>
                    <a:pt x="0" y="836983"/>
                    <a:pt x="0" y="809268"/>
                  </a:cubicBezTo>
                  <a:cubicBezTo>
                    <a:pt x="0" y="781539"/>
                    <a:pt x="22479" y="759067"/>
                    <a:pt x="50226" y="759067"/>
                  </a:cubicBezTo>
                  <a:close/>
                  <a:moveTo>
                    <a:pt x="50226" y="633784"/>
                  </a:moveTo>
                  <a:lnTo>
                    <a:pt x="533386" y="633784"/>
                  </a:lnTo>
                  <a:cubicBezTo>
                    <a:pt x="561106" y="633784"/>
                    <a:pt x="583585" y="656255"/>
                    <a:pt x="583585" y="683973"/>
                  </a:cubicBezTo>
                  <a:cubicBezTo>
                    <a:pt x="583585" y="711701"/>
                    <a:pt x="561106" y="734172"/>
                    <a:pt x="533386" y="734172"/>
                  </a:cubicBezTo>
                  <a:lnTo>
                    <a:pt x="50226" y="734172"/>
                  </a:lnTo>
                  <a:cubicBezTo>
                    <a:pt x="22479" y="734172"/>
                    <a:pt x="0" y="711701"/>
                    <a:pt x="0" y="683973"/>
                  </a:cubicBezTo>
                  <a:cubicBezTo>
                    <a:pt x="0" y="656255"/>
                    <a:pt x="22479" y="633784"/>
                    <a:pt x="50226" y="633784"/>
                  </a:cubicBezTo>
                  <a:close/>
                  <a:moveTo>
                    <a:pt x="291793" y="142063"/>
                  </a:moveTo>
                  <a:cubicBezTo>
                    <a:pt x="285903" y="144621"/>
                    <a:pt x="279851" y="146957"/>
                    <a:pt x="273583" y="148931"/>
                  </a:cubicBezTo>
                  <a:cubicBezTo>
                    <a:pt x="249618" y="156355"/>
                    <a:pt x="221924" y="161833"/>
                    <a:pt x="193637" y="164058"/>
                  </a:cubicBezTo>
                  <a:cubicBezTo>
                    <a:pt x="225572" y="292162"/>
                    <a:pt x="232191" y="468009"/>
                    <a:pt x="233137" y="500237"/>
                  </a:cubicBezTo>
                  <a:lnTo>
                    <a:pt x="350448" y="500237"/>
                  </a:lnTo>
                  <a:cubicBezTo>
                    <a:pt x="351421" y="468009"/>
                    <a:pt x="358013" y="292162"/>
                    <a:pt x="389975" y="164058"/>
                  </a:cubicBezTo>
                  <a:cubicBezTo>
                    <a:pt x="361661" y="161833"/>
                    <a:pt x="333994" y="156355"/>
                    <a:pt x="310030" y="148931"/>
                  </a:cubicBezTo>
                  <a:cubicBezTo>
                    <a:pt x="303734" y="146957"/>
                    <a:pt x="297709" y="144621"/>
                    <a:pt x="291793" y="142063"/>
                  </a:cubicBezTo>
                  <a:close/>
                  <a:moveTo>
                    <a:pt x="503278" y="55436"/>
                  </a:moveTo>
                  <a:cubicBezTo>
                    <a:pt x="494163" y="57865"/>
                    <a:pt x="483727" y="63941"/>
                    <a:pt x="473001" y="75522"/>
                  </a:cubicBezTo>
                  <a:cubicBezTo>
                    <a:pt x="463707" y="85560"/>
                    <a:pt x="455413" y="101048"/>
                    <a:pt x="448010" y="120430"/>
                  </a:cubicBezTo>
                  <a:cubicBezTo>
                    <a:pt x="467976" y="118094"/>
                    <a:pt x="486564" y="113089"/>
                    <a:pt x="501775" y="104747"/>
                  </a:cubicBezTo>
                  <a:cubicBezTo>
                    <a:pt x="518526" y="95571"/>
                    <a:pt x="528712" y="83503"/>
                    <a:pt x="532981" y="67875"/>
                  </a:cubicBezTo>
                  <a:cubicBezTo>
                    <a:pt x="533872" y="64566"/>
                    <a:pt x="530765" y="60090"/>
                    <a:pt x="525632" y="57226"/>
                  </a:cubicBezTo>
                  <a:cubicBezTo>
                    <a:pt x="520188" y="54223"/>
                    <a:pt x="512393" y="53006"/>
                    <a:pt x="503278" y="55436"/>
                  </a:cubicBezTo>
                  <a:close/>
                  <a:moveTo>
                    <a:pt x="80314" y="55436"/>
                  </a:moveTo>
                  <a:cubicBezTo>
                    <a:pt x="71199" y="53006"/>
                    <a:pt x="63411" y="54223"/>
                    <a:pt x="57980" y="57226"/>
                  </a:cubicBezTo>
                  <a:cubicBezTo>
                    <a:pt x="52820" y="60090"/>
                    <a:pt x="49740" y="64566"/>
                    <a:pt x="50631" y="67875"/>
                  </a:cubicBezTo>
                  <a:cubicBezTo>
                    <a:pt x="54900" y="83503"/>
                    <a:pt x="65113" y="95571"/>
                    <a:pt x="81837" y="104747"/>
                  </a:cubicBezTo>
                  <a:cubicBezTo>
                    <a:pt x="97048" y="113089"/>
                    <a:pt x="115609" y="118094"/>
                    <a:pt x="135603" y="120430"/>
                  </a:cubicBezTo>
                  <a:cubicBezTo>
                    <a:pt x="128173" y="101048"/>
                    <a:pt x="119878" y="85560"/>
                    <a:pt x="110611" y="75522"/>
                  </a:cubicBezTo>
                  <a:cubicBezTo>
                    <a:pt x="99871" y="63941"/>
                    <a:pt x="89429" y="57865"/>
                    <a:pt x="80314" y="55436"/>
                  </a:cubicBezTo>
                  <a:close/>
                  <a:moveTo>
                    <a:pt x="291793" y="43406"/>
                  </a:moveTo>
                  <a:cubicBezTo>
                    <a:pt x="273934" y="43406"/>
                    <a:pt x="251293" y="58310"/>
                    <a:pt x="250861" y="65067"/>
                  </a:cubicBezTo>
                  <a:cubicBezTo>
                    <a:pt x="250482" y="71018"/>
                    <a:pt x="261533" y="83308"/>
                    <a:pt x="291793" y="93151"/>
                  </a:cubicBezTo>
                  <a:cubicBezTo>
                    <a:pt x="322080" y="83308"/>
                    <a:pt x="333103" y="71018"/>
                    <a:pt x="332725" y="65067"/>
                  </a:cubicBezTo>
                  <a:cubicBezTo>
                    <a:pt x="332292" y="58310"/>
                    <a:pt x="309651" y="43406"/>
                    <a:pt x="291793" y="43406"/>
                  </a:cubicBezTo>
                  <a:close/>
                  <a:moveTo>
                    <a:pt x="291793" y="0"/>
                  </a:moveTo>
                  <a:cubicBezTo>
                    <a:pt x="334751" y="0"/>
                    <a:pt x="373873" y="31699"/>
                    <a:pt x="375845" y="62342"/>
                  </a:cubicBezTo>
                  <a:cubicBezTo>
                    <a:pt x="376520" y="73103"/>
                    <a:pt x="373873" y="94792"/>
                    <a:pt x="347071" y="114090"/>
                  </a:cubicBezTo>
                  <a:cubicBezTo>
                    <a:pt x="364444" y="117955"/>
                    <a:pt x="383302" y="120624"/>
                    <a:pt x="402160" y="121653"/>
                  </a:cubicBezTo>
                  <a:cubicBezTo>
                    <a:pt x="412913" y="89509"/>
                    <a:pt x="425801" y="62926"/>
                    <a:pt x="441336" y="46159"/>
                  </a:cubicBezTo>
                  <a:cubicBezTo>
                    <a:pt x="479783" y="4699"/>
                    <a:pt x="522065" y="5867"/>
                    <a:pt x="546571" y="19465"/>
                  </a:cubicBezTo>
                  <a:cubicBezTo>
                    <a:pt x="569590" y="32255"/>
                    <a:pt x="580883" y="56252"/>
                    <a:pt x="574642" y="79193"/>
                  </a:cubicBezTo>
                  <a:cubicBezTo>
                    <a:pt x="567374" y="105998"/>
                    <a:pt x="549326" y="127909"/>
                    <a:pt x="522552" y="142619"/>
                  </a:cubicBezTo>
                  <a:cubicBezTo>
                    <a:pt x="497533" y="156355"/>
                    <a:pt x="466490" y="163112"/>
                    <a:pt x="434204" y="164753"/>
                  </a:cubicBezTo>
                  <a:cubicBezTo>
                    <a:pt x="406916" y="269611"/>
                    <a:pt x="395919" y="427412"/>
                    <a:pt x="393677" y="500237"/>
                  </a:cubicBezTo>
                  <a:lnTo>
                    <a:pt x="533386" y="500237"/>
                  </a:lnTo>
                  <a:cubicBezTo>
                    <a:pt x="561106" y="500237"/>
                    <a:pt x="583585" y="522705"/>
                    <a:pt x="583585" y="550428"/>
                  </a:cubicBezTo>
                  <a:cubicBezTo>
                    <a:pt x="583585" y="578151"/>
                    <a:pt x="561106" y="600618"/>
                    <a:pt x="533386" y="600618"/>
                  </a:cubicBezTo>
                  <a:lnTo>
                    <a:pt x="50226" y="600618"/>
                  </a:lnTo>
                  <a:cubicBezTo>
                    <a:pt x="22479" y="600618"/>
                    <a:pt x="0" y="578151"/>
                    <a:pt x="0" y="550428"/>
                  </a:cubicBezTo>
                  <a:cubicBezTo>
                    <a:pt x="0" y="522705"/>
                    <a:pt x="22479" y="500237"/>
                    <a:pt x="50226" y="500237"/>
                  </a:cubicBezTo>
                  <a:lnTo>
                    <a:pt x="189908" y="500237"/>
                  </a:lnTo>
                  <a:cubicBezTo>
                    <a:pt x="187693" y="427412"/>
                    <a:pt x="176670" y="269611"/>
                    <a:pt x="149409" y="164753"/>
                  </a:cubicBezTo>
                  <a:cubicBezTo>
                    <a:pt x="117095" y="163112"/>
                    <a:pt x="86079" y="156355"/>
                    <a:pt x="61060" y="142619"/>
                  </a:cubicBezTo>
                  <a:cubicBezTo>
                    <a:pt x="34259" y="127909"/>
                    <a:pt x="16265" y="105998"/>
                    <a:pt x="8970" y="79193"/>
                  </a:cubicBezTo>
                  <a:cubicBezTo>
                    <a:pt x="2729" y="56252"/>
                    <a:pt x="13995" y="32255"/>
                    <a:pt x="37014" y="19465"/>
                  </a:cubicBezTo>
                  <a:cubicBezTo>
                    <a:pt x="61547" y="5867"/>
                    <a:pt x="103803" y="4699"/>
                    <a:pt x="142249" y="46159"/>
                  </a:cubicBezTo>
                  <a:cubicBezTo>
                    <a:pt x="157784" y="62926"/>
                    <a:pt x="170726" y="89509"/>
                    <a:pt x="181425" y="121653"/>
                  </a:cubicBezTo>
                  <a:cubicBezTo>
                    <a:pt x="200310" y="120624"/>
                    <a:pt x="219169" y="117955"/>
                    <a:pt x="236541" y="114090"/>
                  </a:cubicBezTo>
                  <a:cubicBezTo>
                    <a:pt x="209712" y="94792"/>
                    <a:pt x="207092" y="73103"/>
                    <a:pt x="207767" y="62342"/>
                  </a:cubicBezTo>
                  <a:cubicBezTo>
                    <a:pt x="209712" y="31699"/>
                    <a:pt x="248834" y="0"/>
                    <a:pt x="291793" y="0"/>
                  </a:cubicBezTo>
                  <a:close/>
                </a:path>
              </a:pathLst>
            </a:custGeom>
            <a:solidFill>
              <a:schemeClr val="tx2">
                <a:lumMod val="75000"/>
              </a:scheme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5" name="Shape 37"/>
            <p:cNvSpPr/>
            <p:nvPr/>
          </p:nvSpPr>
          <p:spPr>
            <a:xfrm>
              <a:off x="1313099" y="2575056"/>
              <a:ext cx="365667" cy="158729"/>
            </a:xfrm>
            <a:custGeom>
              <a:avLst/>
              <a:gdLst/>
              <a:ahLst/>
              <a:cxnLst>
                <a:cxn ang="0">
                  <a:pos x="wd2" y="hd2"/>
                </a:cxn>
                <a:cxn ang="5400000">
                  <a:pos x="wd2" y="hd2"/>
                </a:cxn>
                <a:cxn ang="10800000">
                  <a:pos x="wd2" y="hd2"/>
                </a:cxn>
                <a:cxn ang="16200000">
                  <a:pos x="wd2" y="hd2"/>
                </a:cxn>
              </a:cxnLst>
              <a:rect l="0" t="0" r="r" b="b"/>
              <a:pathLst>
                <a:path w="21600" h="21600" extrusionOk="0">
                  <a:moveTo>
                    <a:pt x="0" y="3934"/>
                  </a:moveTo>
                  <a:cubicBezTo>
                    <a:pt x="0" y="13691"/>
                    <a:pt x="3433" y="21600"/>
                    <a:pt x="7668" y="21600"/>
                  </a:cubicBezTo>
                  <a:lnTo>
                    <a:pt x="13932" y="21600"/>
                  </a:lnTo>
                  <a:cubicBezTo>
                    <a:pt x="18167" y="21600"/>
                    <a:pt x="21600" y="13691"/>
                    <a:pt x="21600" y="3934"/>
                  </a:cubicBezTo>
                  <a:lnTo>
                    <a:pt x="21600" y="0"/>
                  </a:lnTo>
                  <a:lnTo>
                    <a:pt x="0" y="0"/>
                  </a:lnTo>
                  <a:cubicBezTo>
                    <a:pt x="0" y="0"/>
                    <a:pt x="0" y="3934"/>
                    <a:pt x="0" y="3934"/>
                  </a:cubicBezTo>
                  <a:close/>
                </a:path>
              </a:pathLst>
            </a:custGeom>
            <a:solidFill>
              <a:schemeClr val="tx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6" name="Freeform 54"/>
            <p:cNvSpPr/>
            <p:nvPr/>
          </p:nvSpPr>
          <p:spPr>
            <a:xfrm>
              <a:off x="472966" y="437878"/>
              <a:ext cx="2065693" cy="1149707"/>
            </a:xfrm>
            <a:custGeom>
              <a:avLst/>
              <a:gdLst>
                <a:gd name="connsiteX0" fmla="*/ 1801715 w 2065693"/>
                <a:gd name="connsiteY0" fmla="*/ 1053850 h 1149707"/>
                <a:gd name="connsiteX1" fmla="*/ 1801787 w 2065693"/>
                <a:gd name="connsiteY1" fmla="*/ 1053850 h 1149707"/>
                <a:gd name="connsiteX2" fmla="*/ 2017996 w 2065693"/>
                <a:gd name="connsiteY2" fmla="*/ 1054174 h 1149707"/>
                <a:gd name="connsiteX3" fmla="*/ 2065693 w 2065693"/>
                <a:gd name="connsiteY3" fmla="*/ 1102014 h 1149707"/>
                <a:gd name="connsiteX4" fmla="*/ 2017938 w 2065693"/>
                <a:gd name="connsiteY4" fmla="*/ 1149707 h 1149707"/>
                <a:gd name="connsiteX5" fmla="*/ 2017866 w 2065693"/>
                <a:gd name="connsiteY5" fmla="*/ 1149707 h 1149707"/>
                <a:gd name="connsiteX6" fmla="*/ 1801657 w 2065693"/>
                <a:gd name="connsiteY6" fmla="*/ 1149383 h 1149707"/>
                <a:gd name="connsiteX7" fmla="*/ 1753960 w 2065693"/>
                <a:gd name="connsiteY7" fmla="*/ 1101543 h 1149707"/>
                <a:gd name="connsiteX8" fmla="*/ 1801715 w 2065693"/>
                <a:gd name="connsiteY8" fmla="*/ 1053850 h 1149707"/>
                <a:gd name="connsiteX9" fmla="*/ 47759 w 2065693"/>
                <a:gd name="connsiteY9" fmla="*/ 1053850 h 1149707"/>
                <a:gd name="connsiteX10" fmla="*/ 47833 w 2065693"/>
                <a:gd name="connsiteY10" fmla="*/ 1053850 h 1149707"/>
                <a:gd name="connsiteX11" fmla="*/ 270130 w 2065693"/>
                <a:gd name="connsiteY11" fmla="*/ 1054174 h 1149707"/>
                <a:gd name="connsiteX12" fmla="*/ 317815 w 2065693"/>
                <a:gd name="connsiteY12" fmla="*/ 1102009 h 1149707"/>
                <a:gd name="connsiteX13" fmla="*/ 270056 w 2065693"/>
                <a:gd name="connsiteY13" fmla="*/ 1149707 h 1149707"/>
                <a:gd name="connsiteX14" fmla="*/ 269983 w 2065693"/>
                <a:gd name="connsiteY14" fmla="*/ 1149707 h 1149707"/>
                <a:gd name="connsiteX15" fmla="*/ 47686 w 2065693"/>
                <a:gd name="connsiteY15" fmla="*/ 1149383 h 1149707"/>
                <a:gd name="connsiteX16" fmla="*/ 0 w 2065693"/>
                <a:gd name="connsiteY16" fmla="*/ 1101548 h 1149707"/>
                <a:gd name="connsiteX17" fmla="*/ 47759 w 2065693"/>
                <a:gd name="connsiteY17" fmla="*/ 1053850 h 1149707"/>
                <a:gd name="connsiteX18" fmla="*/ 246687 w 2065693"/>
                <a:gd name="connsiteY18" fmla="*/ 368484 h 1149707"/>
                <a:gd name="connsiteX19" fmla="*/ 280474 w 2065693"/>
                <a:gd name="connsiteY19" fmla="*/ 382438 h 1149707"/>
                <a:gd name="connsiteX20" fmla="*/ 415397 w 2065693"/>
                <a:gd name="connsiteY20" fmla="*/ 517044 h 1149707"/>
                <a:gd name="connsiteX21" fmla="*/ 415486 w 2065693"/>
                <a:gd name="connsiteY21" fmla="*/ 584586 h 1149707"/>
                <a:gd name="connsiteX22" fmla="*/ 381666 w 2065693"/>
                <a:gd name="connsiteY22" fmla="*/ 598621 h 1149707"/>
                <a:gd name="connsiteX23" fmla="*/ 347936 w 2065693"/>
                <a:gd name="connsiteY23" fmla="*/ 584673 h 1149707"/>
                <a:gd name="connsiteX24" fmla="*/ 213002 w 2065693"/>
                <a:gd name="connsiteY24" fmla="*/ 450067 h 1149707"/>
                <a:gd name="connsiteX25" fmla="*/ 212924 w 2065693"/>
                <a:gd name="connsiteY25" fmla="*/ 382514 h 1149707"/>
                <a:gd name="connsiteX26" fmla="*/ 246687 w 2065693"/>
                <a:gd name="connsiteY26" fmla="*/ 368484 h 1149707"/>
                <a:gd name="connsiteX27" fmla="*/ 1730811 w 2065693"/>
                <a:gd name="connsiteY27" fmla="*/ 316891 h 1149707"/>
                <a:gd name="connsiteX28" fmla="*/ 1764561 w 2065693"/>
                <a:gd name="connsiteY28" fmla="*/ 330930 h 1149707"/>
                <a:gd name="connsiteX29" fmla="*/ 1764484 w 2065693"/>
                <a:gd name="connsiteY29" fmla="*/ 398474 h 1149707"/>
                <a:gd name="connsiteX30" fmla="*/ 1629113 w 2065693"/>
                <a:gd name="connsiteY30" fmla="*/ 533497 h 1149707"/>
                <a:gd name="connsiteX31" fmla="*/ 1595376 w 2065693"/>
                <a:gd name="connsiteY31" fmla="*/ 547448 h 1149707"/>
                <a:gd name="connsiteX32" fmla="*/ 1561561 w 2065693"/>
                <a:gd name="connsiteY32" fmla="*/ 533410 h 1149707"/>
                <a:gd name="connsiteX33" fmla="*/ 1561639 w 2065693"/>
                <a:gd name="connsiteY33" fmla="*/ 465866 h 1149707"/>
                <a:gd name="connsiteX34" fmla="*/ 1697010 w 2065693"/>
                <a:gd name="connsiteY34" fmla="*/ 330843 h 1149707"/>
                <a:gd name="connsiteX35" fmla="*/ 1730811 w 2065693"/>
                <a:gd name="connsiteY35" fmla="*/ 316891 h 1149707"/>
                <a:gd name="connsiteX36" fmla="*/ 1006130 w 2065693"/>
                <a:gd name="connsiteY36" fmla="*/ 0 h 1149707"/>
                <a:gd name="connsiteX37" fmla="*/ 1006206 w 2065693"/>
                <a:gd name="connsiteY37" fmla="*/ 0 h 1149707"/>
                <a:gd name="connsiteX38" fmla="*/ 1053896 w 2065693"/>
                <a:gd name="connsiteY38" fmla="*/ 47837 h 1149707"/>
                <a:gd name="connsiteX39" fmla="*/ 1053581 w 2065693"/>
                <a:gd name="connsiteY39" fmla="*/ 251889 h 1149707"/>
                <a:gd name="connsiteX40" fmla="*/ 1005811 w 2065693"/>
                <a:gd name="connsiteY40" fmla="*/ 299587 h 1149707"/>
                <a:gd name="connsiteX41" fmla="*/ 1005735 w 2065693"/>
                <a:gd name="connsiteY41" fmla="*/ 299587 h 1149707"/>
                <a:gd name="connsiteX42" fmla="*/ 958045 w 2065693"/>
                <a:gd name="connsiteY42" fmla="*/ 251750 h 1149707"/>
                <a:gd name="connsiteX43" fmla="*/ 958360 w 2065693"/>
                <a:gd name="connsiteY43" fmla="*/ 47698 h 1149707"/>
                <a:gd name="connsiteX44" fmla="*/ 1006130 w 2065693"/>
                <a:gd name="connsiteY44" fmla="*/ 0 h 114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65693" h="1149707">
                  <a:moveTo>
                    <a:pt x="1801715" y="1053850"/>
                  </a:moveTo>
                  <a:cubicBezTo>
                    <a:pt x="1801744" y="1053850"/>
                    <a:pt x="1801758" y="1053850"/>
                    <a:pt x="1801787" y="1053850"/>
                  </a:cubicBezTo>
                  <a:lnTo>
                    <a:pt x="2017996" y="1054174"/>
                  </a:lnTo>
                  <a:cubicBezTo>
                    <a:pt x="2044385" y="1054214"/>
                    <a:pt x="2065736" y="1075631"/>
                    <a:pt x="2065693" y="1102014"/>
                  </a:cubicBezTo>
                  <a:cubicBezTo>
                    <a:pt x="2065664" y="1128366"/>
                    <a:pt x="2044284" y="1149707"/>
                    <a:pt x="2017938" y="1149707"/>
                  </a:cubicBezTo>
                  <a:cubicBezTo>
                    <a:pt x="2017909" y="1149707"/>
                    <a:pt x="2017895" y="1149707"/>
                    <a:pt x="2017866" y="1149707"/>
                  </a:cubicBezTo>
                  <a:lnTo>
                    <a:pt x="1801657" y="1149383"/>
                  </a:lnTo>
                  <a:cubicBezTo>
                    <a:pt x="1775268" y="1149343"/>
                    <a:pt x="1753917" y="1127926"/>
                    <a:pt x="1753960" y="1101543"/>
                  </a:cubicBezTo>
                  <a:cubicBezTo>
                    <a:pt x="1753989" y="1075192"/>
                    <a:pt x="1775369" y="1053850"/>
                    <a:pt x="1801715" y="1053850"/>
                  </a:cubicBezTo>
                  <a:close/>
                  <a:moveTo>
                    <a:pt x="47759" y="1053850"/>
                  </a:moveTo>
                  <a:cubicBezTo>
                    <a:pt x="47789" y="1053850"/>
                    <a:pt x="47803" y="1053850"/>
                    <a:pt x="47833" y="1053850"/>
                  </a:cubicBezTo>
                  <a:lnTo>
                    <a:pt x="270130" y="1054174"/>
                  </a:lnTo>
                  <a:cubicBezTo>
                    <a:pt x="296504" y="1054210"/>
                    <a:pt x="317859" y="1075626"/>
                    <a:pt x="317815" y="1102009"/>
                  </a:cubicBezTo>
                  <a:cubicBezTo>
                    <a:pt x="317786" y="1128366"/>
                    <a:pt x="296401" y="1149707"/>
                    <a:pt x="270056" y="1149707"/>
                  </a:cubicBezTo>
                  <a:cubicBezTo>
                    <a:pt x="270027" y="1149707"/>
                    <a:pt x="270012" y="1149707"/>
                    <a:pt x="269983" y="1149707"/>
                  </a:cubicBezTo>
                  <a:lnTo>
                    <a:pt x="47686" y="1149383"/>
                  </a:lnTo>
                  <a:cubicBezTo>
                    <a:pt x="21311" y="1149348"/>
                    <a:pt x="-44" y="1127931"/>
                    <a:pt x="0" y="1101548"/>
                  </a:cubicBezTo>
                  <a:cubicBezTo>
                    <a:pt x="29" y="1075192"/>
                    <a:pt x="21414" y="1053850"/>
                    <a:pt x="47759" y="1053850"/>
                  </a:cubicBezTo>
                  <a:close/>
                  <a:moveTo>
                    <a:pt x="246687" y="368484"/>
                  </a:moveTo>
                  <a:cubicBezTo>
                    <a:pt x="258912" y="368471"/>
                    <a:pt x="271142" y="373121"/>
                    <a:pt x="280474" y="382438"/>
                  </a:cubicBezTo>
                  <a:lnTo>
                    <a:pt x="415397" y="517044"/>
                  </a:lnTo>
                  <a:cubicBezTo>
                    <a:pt x="434083" y="535666"/>
                    <a:pt x="434116" y="565921"/>
                    <a:pt x="415486" y="584586"/>
                  </a:cubicBezTo>
                  <a:cubicBezTo>
                    <a:pt x="406159" y="593946"/>
                    <a:pt x="393913" y="598621"/>
                    <a:pt x="381666" y="598621"/>
                  </a:cubicBezTo>
                  <a:cubicBezTo>
                    <a:pt x="369464" y="598621"/>
                    <a:pt x="357251" y="593968"/>
                    <a:pt x="347936" y="584673"/>
                  </a:cubicBezTo>
                  <a:lnTo>
                    <a:pt x="213002" y="450067"/>
                  </a:lnTo>
                  <a:cubicBezTo>
                    <a:pt x="194327" y="431434"/>
                    <a:pt x="194294" y="401190"/>
                    <a:pt x="212924" y="382514"/>
                  </a:cubicBezTo>
                  <a:cubicBezTo>
                    <a:pt x="222240" y="373175"/>
                    <a:pt x="234461" y="368498"/>
                    <a:pt x="246687" y="368484"/>
                  </a:cubicBezTo>
                  <a:close/>
                  <a:moveTo>
                    <a:pt x="1730811" y="316891"/>
                  </a:moveTo>
                  <a:cubicBezTo>
                    <a:pt x="1743035" y="316906"/>
                    <a:pt x="1755251" y="321586"/>
                    <a:pt x="1764561" y="330930"/>
                  </a:cubicBezTo>
                  <a:cubicBezTo>
                    <a:pt x="1783193" y="349608"/>
                    <a:pt x="1783160" y="379851"/>
                    <a:pt x="1764484" y="398474"/>
                  </a:cubicBezTo>
                  <a:lnTo>
                    <a:pt x="1629113" y="533497"/>
                  </a:lnTo>
                  <a:cubicBezTo>
                    <a:pt x="1619791" y="542798"/>
                    <a:pt x="1607578" y="547448"/>
                    <a:pt x="1595376" y="547448"/>
                  </a:cubicBezTo>
                  <a:cubicBezTo>
                    <a:pt x="1583129" y="547448"/>
                    <a:pt x="1570893" y="542776"/>
                    <a:pt x="1561561" y="533410"/>
                  </a:cubicBezTo>
                  <a:cubicBezTo>
                    <a:pt x="1542929" y="514732"/>
                    <a:pt x="1542963" y="484489"/>
                    <a:pt x="1561639" y="465866"/>
                  </a:cubicBezTo>
                  <a:lnTo>
                    <a:pt x="1697010" y="330843"/>
                  </a:lnTo>
                  <a:cubicBezTo>
                    <a:pt x="1706353" y="321526"/>
                    <a:pt x="1718586" y="316876"/>
                    <a:pt x="1730811" y="316891"/>
                  </a:cubicBezTo>
                  <a:close/>
                  <a:moveTo>
                    <a:pt x="1006130" y="0"/>
                  </a:moveTo>
                  <a:cubicBezTo>
                    <a:pt x="1006153" y="0"/>
                    <a:pt x="1006179" y="0"/>
                    <a:pt x="1006206" y="0"/>
                  </a:cubicBezTo>
                  <a:cubicBezTo>
                    <a:pt x="1032581" y="42"/>
                    <a:pt x="1053940" y="21457"/>
                    <a:pt x="1053896" y="47837"/>
                  </a:cubicBezTo>
                  <a:lnTo>
                    <a:pt x="1053581" y="251889"/>
                  </a:lnTo>
                  <a:cubicBezTo>
                    <a:pt x="1053536" y="278255"/>
                    <a:pt x="1032159" y="299587"/>
                    <a:pt x="1005811" y="299587"/>
                  </a:cubicBezTo>
                  <a:cubicBezTo>
                    <a:pt x="1005788" y="299587"/>
                    <a:pt x="1005762" y="299587"/>
                    <a:pt x="1005735" y="299587"/>
                  </a:cubicBezTo>
                  <a:cubicBezTo>
                    <a:pt x="979361" y="299545"/>
                    <a:pt x="958001" y="278131"/>
                    <a:pt x="958045" y="251750"/>
                  </a:cubicBezTo>
                  <a:lnTo>
                    <a:pt x="958360" y="47698"/>
                  </a:lnTo>
                  <a:cubicBezTo>
                    <a:pt x="958405" y="21332"/>
                    <a:pt x="979783" y="0"/>
                    <a:pt x="1006130" y="0"/>
                  </a:cubicBezTo>
                  <a:close/>
                </a:path>
              </a:pathLst>
            </a:custGeom>
            <a:solidFill>
              <a:schemeClr val="accent4"/>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sp>
        <p:nvSpPr>
          <p:cNvPr id="2" name="12-Point Star 1"/>
          <p:cNvSpPr/>
          <p:nvPr/>
        </p:nvSpPr>
        <p:spPr>
          <a:xfrm>
            <a:off x="162660" y="1364531"/>
            <a:ext cx="2415074" cy="1680807"/>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chemeClr val="bg2">
                    <a:lumMod val="25000"/>
                  </a:schemeClr>
                </a:solidFill>
                <a:latin typeface="Cambria" panose="02040503050406030204" pitchFamily="18" charset="0"/>
                <a:ea typeface="Cambria" panose="02040503050406030204" pitchFamily="18" charset="0"/>
              </a:rPr>
              <a:t>thân</a:t>
            </a:r>
            <a:r>
              <a:rPr lang="en-US" sz="3200" b="1" dirty="0">
                <a:solidFill>
                  <a:schemeClr val="bg2">
                    <a:lumMod val="25000"/>
                  </a:schemeClr>
                </a:solidFill>
                <a:latin typeface="Cambria" panose="02040503050406030204" pitchFamily="18" charset="0"/>
                <a:ea typeface="Cambria" panose="02040503050406030204" pitchFamily="18" charset="0"/>
              </a:rPr>
              <a:t> </a:t>
            </a:r>
            <a:r>
              <a:rPr lang="en-US" sz="3200" b="1" dirty="0" err="1">
                <a:solidFill>
                  <a:schemeClr val="bg2">
                    <a:lumMod val="25000"/>
                  </a:schemeClr>
                </a:solidFill>
                <a:latin typeface="Cambria" panose="02040503050406030204" pitchFamily="18" charset="0"/>
                <a:ea typeface="Cambria" panose="02040503050406030204" pitchFamily="18" charset="0"/>
              </a:rPr>
              <a:t>thiện</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34" name="12-Point Star 33"/>
          <p:cNvSpPr/>
          <p:nvPr/>
        </p:nvSpPr>
        <p:spPr>
          <a:xfrm>
            <a:off x="2475929" y="1126850"/>
            <a:ext cx="2415074" cy="1680807"/>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chemeClr val="bg2">
                    <a:lumMod val="25000"/>
                  </a:schemeClr>
                </a:solidFill>
                <a:latin typeface="Cambria" panose="02040503050406030204" pitchFamily="18" charset="0"/>
                <a:ea typeface="Cambria" panose="02040503050406030204" pitchFamily="18" charset="0"/>
              </a:rPr>
              <a:t>tôn</a:t>
            </a:r>
            <a:r>
              <a:rPr lang="en-US" sz="3200" b="1" dirty="0">
                <a:solidFill>
                  <a:schemeClr val="bg2">
                    <a:lumMod val="25000"/>
                  </a:schemeClr>
                </a:solidFill>
                <a:latin typeface="Cambria" panose="02040503050406030204" pitchFamily="18" charset="0"/>
                <a:ea typeface="Cambria" panose="02040503050406030204" pitchFamily="18" charset="0"/>
              </a:rPr>
              <a:t> </a:t>
            </a:r>
            <a:r>
              <a:rPr lang="en-US" sz="3200" b="1" dirty="0" err="1">
                <a:solidFill>
                  <a:schemeClr val="bg2">
                    <a:lumMod val="25000"/>
                  </a:schemeClr>
                </a:solidFill>
                <a:latin typeface="Cambria" panose="02040503050406030204" pitchFamily="18" charset="0"/>
                <a:ea typeface="Cambria" panose="02040503050406030204" pitchFamily="18" charset="0"/>
              </a:rPr>
              <a:t>trọng</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37" name="12-Point Star 36"/>
          <p:cNvSpPr/>
          <p:nvPr/>
        </p:nvSpPr>
        <p:spPr>
          <a:xfrm>
            <a:off x="4798407" y="1391139"/>
            <a:ext cx="2415074" cy="1680807"/>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chemeClr val="bg2">
                    <a:lumMod val="25000"/>
                  </a:schemeClr>
                </a:solidFill>
                <a:latin typeface="Cambria" panose="02040503050406030204" pitchFamily="18" charset="0"/>
                <a:ea typeface="Cambria" panose="02040503050406030204" pitchFamily="18" charset="0"/>
              </a:rPr>
              <a:t>hòa</a:t>
            </a:r>
            <a:r>
              <a:rPr lang="en-US" sz="3200" b="1" dirty="0">
                <a:solidFill>
                  <a:schemeClr val="bg2">
                    <a:lumMod val="25000"/>
                  </a:schemeClr>
                </a:solidFill>
                <a:latin typeface="Cambria" panose="02040503050406030204" pitchFamily="18" charset="0"/>
                <a:ea typeface="Cambria" panose="02040503050406030204" pitchFamily="18" charset="0"/>
              </a:rPr>
              <a:t> </a:t>
            </a:r>
            <a:r>
              <a:rPr lang="en-US" sz="3200" b="1" dirty="0" err="1">
                <a:solidFill>
                  <a:schemeClr val="bg2">
                    <a:lumMod val="25000"/>
                  </a:schemeClr>
                </a:solidFill>
                <a:latin typeface="Cambria" panose="02040503050406030204" pitchFamily="18" charset="0"/>
                <a:ea typeface="Cambria" panose="02040503050406030204" pitchFamily="18" charset="0"/>
              </a:rPr>
              <a:t>nhã</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38" name="12-Point Star 37"/>
          <p:cNvSpPr/>
          <p:nvPr/>
        </p:nvSpPr>
        <p:spPr>
          <a:xfrm>
            <a:off x="7111676" y="1204572"/>
            <a:ext cx="2415074" cy="1680807"/>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chemeClr val="bg2">
                    <a:lumMod val="25000"/>
                  </a:schemeClr>
                </a:solidFill>
                <a:latin typeface="Cambria" panose="02040503050406030204" pitchFamily="18" charset="0"/>
                <a:ea typeface="Cambria" panose="02040503050406030204" pitchFamily="18" charset="0"/>
              </a:rPr>
              <a:t>lễ</a:t>
            </a:r>
            <a:r>
              <a:rPr lang="en-US" sz="3200" b="1" dirty="0">
                <a:solidFill>
                  <a:schemeClr val="bg2">
                    <a:lumMod val="25000"/>
                  </a:schemeClr>
                </a:solidFill>
                <a:latin typeface="Cambria" panose="02040503050406030204" pitchFamily="18" charset="0"/>
                <a:ea typeface="Cambria" panose="02040503050406030204" pitchFamily="18" charset="0"/>
              </a:rPr>
              <a:t> </a:t>
            </a:r>
            <a:r>
              <a:rPr lang="en-US" sz="3200" b="1" dirty="0" err="1">
                <a:solidFill>
                  <a:schemeClr val="bg2">
                    <a:lumMod val="25000"/>
                  </a:schemeClr>
                </a:solidFill>
                <a:latin typeface="Cambria" panose="02040503050406030204" pitchFamily="18" charset="0"/>
                <a:ea typeface="Cambria" panose="02040503050406030204" pitchFamily="18" charset="0"/>
              </a:rPr>
              <a:t>phép</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42" name="12-Point Star 41"/>
          <p:cNvSpPr/>
          <p:nvPr/>
        </p:nvSpPr>
        <p:spPr>
          <a:xfrm>
            <a:off x="9434154" y="1373463"/>
            <a:ext cx="2415074" cy="1680807"/>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chemeClr val="bg2">
                    <a:lumMod val="25000"/>
                  </a:schemeClr>
                </a:solidFill>
                <a:latin typeface="Cambria" panose="02040503050406030204" pitchFamily="18" charset="0"/>
                <a:ea typeface="Cambria" panose="02040503050406030204" pitchFamily="18" charset="0"/>
              </a:rPr>
              <a:t>cởi</a:t>
            </a:r>
            <a:r>
              <a:rPr lang="en-US" sz="3200" b="1" dirty="0">
                <a:solidFill>
                  <a:schemeClr val="bg2">
                    <a:lumMod val="25000"/>
                  </a:schemeClr>
                </a:solidFill>
                <a:latin typeface="Cambria" panose="02040503050406030204" pitchFamily="18" charset="0"/>
                <a:ea typeface="Cambria" panose="02040503050406030204" pitchFamily="18" charset="0"/>
              </a:rPr>
              <a:t> </a:t>
            </a:r>
            <a:r>
              <a:rPr lang="en-US" sz="3200" b="1" dirty="0" err="1">
                <a:solidFill>
                  <a:schemeClr val="bg2">
                    <a:lumMod val="25000"/>
                  </a:schemeClr>
                </a:solidFill>
                <a:latin typeface="Cambria" panose="02040503050406030204" pitchFamily="18" charset="0"/>
                <a:ea typeface="Cambria" panose="02040503050406030204" pitchFamily="18" charset="0"/>
              </a:rPr>
              <a:t>mở</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79490875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randombar(horizontal)">
                                      <p:cBhvr>
                                        <p:cTn id="30" dur="500"/>
                                        <p:tgtEl>
                                          <p:spTgt spid="4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randombar(horizontal)">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animBg="1"/>
      <p:bldP spid="2" grpId="0" animBg="1"/>
      <p:bldP spid="34" grpId="0" animBg="1"/>
      <p:bldP spid="37" grpId="0" animBg="1"/>
      <p:bldP spid="38"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
          <p:cNvSpPr txBox="1">
            <a:spLocks noChangeArrowheads="1"/>
          </p:cNvSpPr>
          <p:nvPr/>
        </p:nvSpPr>
        <p:spPr bwMode="auto">
          <a:xfrm>
            <a:off x="647385" y="1386488"/>
            <a:ext cx="10474000" cy="646331"/>
          </a:xfrm>
          <a:prstGeom prst="rect">
            <a:avLst/>
          </a:prstGeom>
          <a:solidFill>
            <a:schemeClr val="accent1">
              <a:lumMod val="40000"/>
              <a:lumOff val="60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a:latin typeface="Cambria" panose="02040503050406030204" pitchFamily="18" charset="0"/>
                <a:ea typeface="Cambria" panose="02040503050406030204" pitchFamily="18" charset="0"/>
                <a:cs typeface="Arial" panose="020B0604020202020204" pitchFamily="34" charset="0"/>
              </a:rPr>
              <a:t>a. An </a:t>
            </a:r>
            <a:r>
              <a:rPr lang="en-US" altLang="en-US" sz="3600" dirty="0" err="1">
                <a:latin typeface="Cambria" panose="02040503050406030204" pitchFamily="18" charset="0"/>
                <a:ea typeface="Cambria" panose="02040503050406030204" pitchFamily="18" charset="0"/>
                <a:cs typeface="Arial" panose="020B0604020202020204" pitchFamily="34" charset="0"/>
              </a:rPr>
              <a:t>và</a:t>
            </a:r>
            <a:r>
              <a:rPr lang="en-US" altLang="en-US" sz="3600" dirty="0">
                <a:latin typeface="Cambria" panose="02040503050406030204" pitchFamily="18" charset="0"/>
                <a:ea typeface="Cambria" panose="02040503050406030204" pitchFamily="18" charset="0"/>
                <a:cs typeface="Arial" panose="020B0604020202020204" pitchFamily="34" charset="0"/>
              </a:rPr>
              <a:t> Minh </a:t>
            </a:r>
            <a:r>
              <a:rPr lang="en-US" altLang="en-US" sz="3600" dirty="0" err="1">
                <a:latin typeface="Cambria" panose="02040503050406030204" pitchFamily="18" charset="0"/>
                <a:ea typeface="Cambria" panose="02040503050406030204" pitchFamily="18" charset="0"/>
                <a:cs typeface="Arial" panose="020B0604020202020204" pitchFamily="34" charset="0"/>
              </a:rPr>
              <a:t>đang</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nói</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chuyện</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điện</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thoại</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với</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nhau</a:t>
            </a:r>
            <a:r>
              <a:rPr lang="en-US" altLang="en-US" sz="3600" dirty="0">
                <a:latin typeface="Cambria" panose="02040503050406030204" pitchFamily="18" charset="0"/>
                <a:ea typeface="Cambria" panose="02040503050406030204" pitchFamily="18" charset="0"/>
                <a:cs typeface="Arial" panose="020B0604020202020204" pitchFamily="34" charset="0"/>
              </a:rPr>
              <a:t>.</a:t>
            </a:r>
          </a:p>
        </p:txBody>
      </p:sp>
      <p:pic>
        <p:nvPicPr>
          <p:cNvPr id="19" name="图片 18" descr="D:\个人文件夹\2020年\办公室相关\ppt专用\素材图片\元素\幼小学习\11d7e452703442dfce22b12ef2fb5d75.jpg11d7e452703442dfce22b12ef2fb5d75"/>
          <p:cNvPicPr>
            <a:picLocks noChangeAspect="1"/>
          </p:cNvPicPr>
          <p:nvPr/>
        </p:nvPicPr>
        <p:blipFill>
          <a:blip r:embed="rId4"/>
          <a:srcRect/>
          <a:stretch>
            <a:fillRect/>
          </a:stretch>
        </p:blipFill>
        <p:spPr>
          <a:xfrm rot="5400000">
            <a:off x="8318206"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0" name="图片 19" descr="D:\个人文件夹\2020年\办公室相关\ppt专用\素材图片\元素\幼小学习\11d7e452703442dfce22b12ef2fb5d75.jpg11d7e452703442dfce22b12ef2fb5d75"/>
          <p:cNvPicPr>
            <a:picLocks noChangeAspect="1"/>
          </p:cNvPicPr>
          <p:nvPr/>
        </p:nvPicPr>
        <p:blipFill>
          <a:blip r:embed="rId4"/>
          <a:srcRect/>
          <a:stretch>
            <a:fillRect/>
          </a:stretch>
        </p:blipFill>
        <p:spPr>
          <a:xfrm rot="5400000" flipH="1" flipV="1">
            <a:off x="-2999699"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2" name="图片 21"/>
          <p:cNvPicPr>
            <a:picLocks noChangeAspect="1"/>
          </p:cNvPicPr>
          <p:nvPr/>
        </p:nvPicPr>
        <p:blipFill rotWithShape="1">
          <a:blip r:embed="rId5"/>
          <a:srcRect/>
          <a:stretch>
            <a:fillRect/>
          </a:stretch>
        </p:blipFill>
        <p:spPr>
          <a:xfrm>
            <a:off x="11206873" y="-16286"/>
            <a:ext cx="749165" cy="1074888"/>
          </a:xfrm>
          <a:prstGeom prst="rect">
            <a:avLst/>
          </a:prstGeom>
        </p:spPr>
      </p:pic>
      <p:sp>
        <p:nvSpPr>
          <p:cNvPr id="26" name="Text Box 4"/>
          <p:cNvSpPr txBox="1">
            <a:spLocks noChangeArrowheads="1"/>
          </p:cNvSpPr>
          <p:nvPr/>
        </p:nvSpPr>
        <p:spPr bwMode="auto">
          <a:xfrm>
            <a:off x="151724" y="161684"/>
            <a:ext cx="731520" cy="822305"/>
          </a:xfrm>
          <a:prstGeom prst="ellipse">
            <a:avLst/>
          </a:prstGeom>
          <a:solidFill>
            <a:schemeClr val="tx1">
              <a:lumMod val="85000"/>
              <a:lumOff val="15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200" dirty="0">
                <a:solidFill>
                  <a:schemeClr val="bg1"/>
                </a:solidFill>
                <a:latin typeface="UVN Mang Tre" panose="00000400000000000000" pitchFamily="2" charset="0"/>
                <a:cs typeface="Arial" panose="020B0604020202020204" pitchFamily="34" charset="0"/>
              </a:rPr>
              <a:t>3</a:t>
            </a:r>
          </a:p>
        </p:txBody>
      </p:sp>
      <p:grpSp>
        <p:nvGrpSpPr>
          <p:cNvPr id="39" name="Group 48"/>
          <p:cNvGrpSpPr/>
          <p:nvPr/>
        </p:nvGrpSpPr>
        <p:grpSpPr>
          <a:xfrm rot="20142951">
            <a:off x="11246339" y="1028293"/>
            <a:ext cx="750876" cy="769207"/>
            <a:chOff x="472966" y="437878"/>
            <a:chExt cx="2065693" cy="2295907"/>
          </a:xfrm>
        </p:grpSpPr>
        <p:sp>
          <p:nvSpPr>
            <p:cNvPr id="40" name="Shape 31"/>
            <p:cNvSpPr/>
            <p:nvPr/>
          </p:nvSpPr>
          <p:spPr>
            <a:xfrm>
              <a:off x="863554" y="791617"/>
              <a:ext cx="1264092" cy="1451550"/>
            </a:xfrm>
            <a:custGeom>
              <a:avLst/>
              <a:gdLst/>
              <a:ahLst/>
              <a:cxnLst>
                <a:cxn ang="0">
                  <a:pos x="wd2" y="hd2"/>
                </a:cxn>
                <a:cxn ang="5400000">
                  <a:pos x="wd2" y="hd2"/>
                </a:cxn>
                <a:cxn ang="10800000">
                  <a:pos x="wd2" y="hd2"/>
                </a:cxn>
                <a:cxn ang="16200000">
                  <a:pos x="wd2" y="hd2"/>
                </a:cxn>
              </a:cxnLst>
              <a:rect l="0" t="0" r="r" b="b"/>
              <a:pathLst>
                <a:path w="21111" h="21265" extrusionOk="0">
                  <a:moveTo>
                    <a:pt x="9559" y="1"/>
                  </a:moveTo>
                  <a:cubicBezTo>
                    <a:pt x="6586" y="38"/>
                    <a:pt x="-129" y="2280"/>
                    <a:pt x="2" y="8931"/>
                  </a:cubicBezTo>
                  <a:cubicBezTo>
                    <a:pt x="132" y="15583"/>
                    <a:pt x="5905" y="18289"/>
                    <a:pt x="6996" y="21122"/>
                  </a:cubicBezTo>
                  <a:cubicBezTo>
                    <a:pt x="6996" y="21122"/>
                    <a:pt x="12935" y="21523"/>
                    <a:pt x="14747" y="20982"/>
                  </a:cubicBezTo>
                  <a:cubicBezTo>
                    <a:pt x="14747" y="20982"/>
                    <a:pt x="15366" y="19359"/>
                    <a:pt x="16741" y="17752"/>
                  </a:cubicBezTo>
                  <a:cubicBezTo>
                    <a:pt x="18116" y="16146"/>
                    <a:pt x="21471" y="12985"/>
                    <a:pt x="21079" y="7851"/>
                  </a:cubicBezTo>
                  <a:cubicBezTo>
                    <a:pt x="20768" y="3771"/>
                    <a:pt x="15919" y="-77"/>
                    <a:pt x="9559" y="1"/>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1" name="Shape 32"/>
            <p:cNvSpPr/>
            <p:nvPr/>
          </p:nvSpPr>
          <p:spPr>
            <a:xfrm>
              <a:off x="915141" y="828465"/>
              <a:ext cx="1156689" cy="1352828"/>
            </a:xfrm>
            <a:custGeom>
              <a:avLst/>
              <a:gdLst/>
              <a:ahLst/>
              <a:cxnLst>
                <a:cxn ang="0">
                  <a:pos x="wd2" y="hd2"/>
                </a:cxn>
                <a:cxn ang="5400000">
                  <a:pos x="wd2" y="hd2"/>
                </a:cxn>
                <a:cxn ang="10800000">
                  <a:pos x="wd2" y="hd2"/>
                </a:cxn>
                <a:cxn ang="16200000">
                  <a:pos x="wd2" y="hd2"/>
                </a:cxn>
              </a:cxnLst>
              <a:rect l="0" t="0" r="r" b="b"/>
              <a:pathLst>
                <a:path w="21111" h="21271" extrusionOk="0">
                  <a:moveTo>
                    <a:pt x="9264" y="1"/>
                  </a:moveTo>
                  <a:cubicBezTo>
                    <a:pt x="6291" y="36"/>
                    <a:pt x="-129" y="2626"/>
                    <a:pt x="2" y="9158"/>
                  </a:cubicBezTo>
                  <a:cubicBezTo>
                    <a:pt x="132" y="15691"/>
                    <a:pt x="5905" y="18348"/>
                    <a:pt x="6996" y="21131"/>
                  </a:cubicBezTo>
                  <a:cubicBezTo>
                    <a:pt x="6996" y="21131"/>
                    <a:pt x="12935" y="21524"/>
                    <a:pt x="14747" y="20993"/>
                  </a:cubicBezTo>
                  <a:cubicBezTo>
                    <a:pt x="14747" y="20993"/>
                    <a:pt x="15366" y="19398"/>
                    <a:pt x="16741" y="17821"/>
                  </a:cubicBezTo>
                  <a:cubicBezTo>
                    <a:pt x="18116" y="16244"/>
                    <a:pt x="21471" y="13139"/>
                    <a:pt x="21079" y="8097"/>
                  </a:cubicBezTo>
                  <a:cubicBezTo>
                    <a:pt x="20768" y="4090"/>
                    <a:pt x="15623" y="-76"/>
                    <a:pt x="9264" y="1"/>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3" name="Shape 33"/>
            <p:cNvSpPr/>
            <p:nvPr/>
          </p:nvSpPr>
          <p:spPr>
            <a:xfrm>
              <a:off x="974098" y="894791"/>
              <a:ext cx="976277" cy="476342"/>
            </a:xfrm>
            <a:custGeom>
              <a:avLst/>
              <a:gdLst/>
              <a:ahLst/>
              <a:cxnLst>
                <a:cxn ang="0">
                  <a:pos x="wd2" y="hd2"/>
                </a:cxn>
                <a:cxn ang="5400000">
                  <a:pos x="wd2" y="hd2"/>
                </a:cxn>
                <a:cxn ang="10800000">
                  <a:pos x="wd2" y="hd2"/>
                </a:cxn>
                <a:cxn ang="16200000">
                  <a:pos x="wd2" y="hd2"/>
                </a:cxn>
              </a:cxnLst>
              <a:rect l="0" t="0" r="r" b="b"/>
              <a:pathLst>
                <a:path w="19704" h="19283" extrusionOk="0">
                  <a:moveTo>
                    <a:pt x="9766" y="11"/>
                  </a:moveTo>
                  <a:cubicBezTo>
                    <a:pt x="4820" y="-388"/>
                    <a:pt x="-145" y="10620"/>
                    <a:pt x="4" y="15916"/>
                  </a:cubicBezTo>
                  <a:cubicBezTo>
                    <a:pt x="152" y="21212"/>
                    <a:pt x="6867" y="19314"/>
                    <a:pt x="8634" y="16645"/>
                  </a:cubicBezTo>
                  <a:cubicBezTo>
                    <a:pt x="10401" y="13977"/>
                    <a:pt x="15135" y="19484"/>
                    <a:pt x="18295" y="19046"/>
                  </a:cubicBezTo>
                  <a:cubicBezTo>
                    <a:pt x="21455" y="18609"/>
                    <a:pt x="19589" y="802"/>
                    <a:pt x="9766" y="11"/>
                  </a:cubicBezTo>
                  <a:close/>
                </a:path>
              </a:pathLst>
            </a:custGeom>
            <a:solidFill>
              <a:srgbClr val="FEFEFE"/>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4" name="Freeform 52"/>
            <p:cNvSpPr/>
            <p:nvPr/>
          </p:nvSpPr>
          <p:spPr>
            <a:xfrm>
              <a:off x="1202555" y="1683337"/>
              <a:ext cx="583585" cy="859460"/>
            </a:xfrm>
            <a:custGeom>
              <a:avLst/>
              <a:gdLst>
                <a:gd name="connsiteX0" fmla="*/ 50226 w 583585"/>
                <a:gd name="connsiteY0" fmla="*/ 759067 h 859460"/>
                <a:gd name="connsiteX1" fmla="*/ 533386 w 583585"/>
                <a:gd name="connsiteY1" fmla="*/ 759067 h 859460"/>
                <a:gd name="connsiteX2" fmla="*/ 583585 w 583585"/>
                <a:gd name="connsiteY2" fmla="*/ 809268 h 859460"/>
                <a:gd name="connsiteX3" fmla="*/ 533386 w 583585"/>
                <a:gd name="connsiteY3" fmla="*/ 859460 h 859460"/>
                <a:gd name="connsiteX4" fmla="*/ 50226 w 583585"/>
                <a:gd name="connsiteY4" fmla="*/ 859460 h 859460"/>
                <a:gd name="connsiteX5" fmla="*/ 0 w 583585"/>
                <a:gd name="connsiteY5" fmla="*/ 809268 h 859460"/>
                <a:gd name="connsiteX6" fmla="*/ 50226 w 583585"/>
                <a:gd name="connsiteY6" fmla="*/ 759067 h 859460"/>
                <a:gd name="connsiteX7" fmla="*/ 50226 w 583585"/>
                <a:gd name="connsiteY7" fmla="*/ 633784 h 859460"/>
                <a:gd name="connsiteX8" fmla="*/ 533386 w 583585"/>
                <a:gd name="connsiteY8" fmla="*/ 633784 h 859460"/>
                <a:gd name="connsiteX9" fmla="*/ 583585 w 583585"/>
                <a:gd name="connsiteY9" fmla="*/ 683973 h 859460"/>
                <a:gd name="connsiteX10" fmla="*/ 533386 w 583585"/>
                <a:gd name="connsiteY10" fmla="*/ 734172 h 859460"/>
                <a:gd name="connsiteX11" fmla="*/ 50226 w 583585"/>
                <a:gd name="connsiteY11" fmla="*/ 734172 h 859460"/>
                <a:gd name="connsiteX12" fmla="*/ 0 w 583585"/>
                <a:gd name="connsiteY12" fmla="*/ 683973 h 859460"/>
                <a:gd name="connsiteX13" fmla="*/ 50226 w 583585"/>
                <a:gd name="connsiteY13" fmla="*/ 633784 h 859460"/>
                <a:gd name="connsiteX14" fmla="*/ 291793 w 583585"/>
                <a:gd name="connsiteY14" fmla="*/ 142063 h 859460"/>
                <a:gd name="connsiteX15" fmla="*/ 273583 w 583585"/>
                <a:gd name="connsiteY15" fmla="*/ 148931 h 859460"/>
                <a:gd name="connsiteX16" fmla="*/ 193637 w 583585"/>
                <a:gd name="connsiteY16" fmla="*/ 164058 h 859460"/>
                <a:gd name="connsiteX17" fmla="*/ 233137 w 583585"/>
                <a:gd name="connsiteY17" fmla="*/ 500237 h 859460"/>
                <a:gd name="connsiteX18" fmla="*/ 350448 w 583585"/>
                <a:gd name="connsiteY18" fmla="*/ 500237 h 859460"/>
                <a:gd name="connsiteX19" fmla="*/ 389975 w 583585"/>
                <a:gd name="connsiteY19" fmla="*/ 164058 h 859460"/>
                <a:gd name="connsiteX20" fmla="*/ 310030 w 583585"/>
                <a:gd name="connsiteY20" fmla="*/ 148931 h 859460"/>
                <a:gd name="connsiteX21" fmla="*/ 291793 w 583585"/>
                <a:gd name="connsiteY21" fmla="*/ 142063 h 859460"/>
                <a:gd name="connsiteX22" fmla="*/ 503278 w 583585"/>
                <a:gd name="connsiteY22" fmla="*/ 55436 h 859460"/>
                <a:gd name="connsiteX23" fmla="*/ 473001 w 583585"/>
                <a:gd name="connsiteY23" fmla="*/ 75522 h 859460"/>
                <a:gd name="connsiteX24" fmla="*/ 448010 w 583585"/>
                <a:gd name="connsiteY24" fmla="*/ 120430 h 859460"/>
                <a:gd name="connsiteX25" fmla="*/ 501775 w 583585"/>
                <a:gd name="connsiteY25" fmla="*/ 104747 h 859460"/>
                <a:gd name="connsiteX26" fmla="*/ 532981 w 583585"/>
                <a:gd name="connsiteY26" fmla="*/ 67875 h 859460"/>
                <a:gd name="connsiteX27" fmla="*/ 525632 w 583585"/>
                <a:gd name="connsiteY27" fmla="*/ 57226 h 859460"/>
                <a:gd name="connsiteX28" fmla="*/ 503278 w 583585"/>
                <a:gd name="connsiteY28" fmla="*/ 55436 h 859460"/>
                <a:gd name="connsiteX29" fmla="*/ 80314 w 583585"/>
                <a:gd name="connsiteY29" fmla="*/ 55436 h 859460"/>
                <a:gd name="connsiteX30" fmla="*/ 57980 w 583585"/>
                <a:gd name="connsiteY30" fmla="*/ 57226 h 859460"/>
                <a:gd name="connsiteX31" fmla="*/ 50631 w 583585"/>
                <a:gd name="connsiteY31" fmla="*/ 67875 h 859460"/>
                <a:gd name="connsiteX32" fmla="*/ 81837 w 583585"/>
                <a:gd name="connsiteY32" fmla="*/ 104747 h 859460"/>
                <a:gd name="connsiteX33" fmla="*/ 135603 w 583585"/>
                <a:gd name="connsiteY33" fmla="*/ 120430 h 859460"/>
                <a:gd name="connsiteX34" fmla="*/ 110611 w 583585"/>
                <a:gd name="connsiteY34" fmla="*/ 75522 h 859460"/>
                <a:gd name="connsiteX35" fmla="*/ 80314 w 583585"/>
                <a:gd name="connsiteY35" fmla="*/ 55436 h 859460"/>
                <a:gd name="connsiteX36" fmla="*/ 291793 w 583585"/>
                <a:gd name="connsiteY36" fmla="*/ 43406 h 859460"/>
                <a:gd name="connsiteX37" fmla="*/ 250861 w 583585"/>
                <a:gd name="connsiteY37" fmla="*/ 65067 h 859460"/>
                <a:gd name="connsiteX38" fmla="*/ 291793 w 583585"/>
                <a:gd name="connsiteY38" fmla="*/ 93151 h 859460"/>
                <a:gd name="connsiteX39" fmla="*/ 332725 w 583585"/>
                <a:gd name="connsiteY39" fmla="*/ 65067 h 859460"/>
                <a:gd name="connsiteX40" fmla="*/ 291793 w 583585"/>
                <a:gd name="connsiteY40" fmla="*/ 43406 h 859460"/>
                <a:gd name="connsiteX41" fmla="*/ 291793 w 583585"/>
                <a:gd name="connsiteY41" fmla="*/ 0 h 859460"/>
                <a:gd name="connsiteX42" fmla="*/ 375845 w 583585"/>
                <a:gd name="connsiteY42" fmla="*/ 62342 h 859460"/>
                <a:gd name="connsiteX43" fmla="*/ 347071 w 583585"/>
                <a:gd name="connsiteY43" fmla="*/ 114090 h 859460"/>
                <a:gd name="connsiteX44" fmla="*/ 402160 w 583585"/>
                <a:gd name="connsiteY44" fmla="*/ 121653 h 859460"/>
                <a:gd name="connsiteX45" fmla="*/ 441336 w 583585"/>
                <a:gd name="connsiteY45" fmla="*/ 46159 h 859460"/>
                <a:gd name="connsiteX46" fmla="*/ 546571 w 583585"/>
                <a:gd name="connsiteY46" fmla="*/ 19465 h 859460"/>
                <a:gd name="connsiteX47" fmla="*/ 574642 w 583585"/>
                <a:gd name="connsiteY47" fmla="*/ 79193 h 859460"/>
                <a:gd name="connsiteX48" fmla="*/ 522552 w 583585"/>
                <a:gd name="connsiteY48" fmla="*/ 142619 h 859460"/>
                <a:gd name="connsiteX49" fmla="*/ 434204 w 583585"/>
                <a:gd name="connsiteY49" fmla="*/ 164753 h 859460"/>
                <a:gd name="connsiteX50" fmla="*/ 393677 w 583585"/>
                <a:gd name="connsiteY50" fmla="*/ 500237 h 859460"/>
                <a:gd name="connsiteX51" fmla="*/ 533386 w 583585"/>
                <a:gd name="connsiteY51" fmla="*/ 500237 h 859460"/>
                <a:gd name="connsiteX52" fmla="*/ 583585 w 583585"/>
                <a:gd name="connsiteY52" fmla="*/ 550428 h 859460"/>
                <a:gd name="connsiteX53" fmla="*/ 533386 w 583585"/>
                <a:gd name="connsiteY53" fmla="*/ 600618 h 859460"/>
                <a:gd name="connsiteX54" fmla="*/ 50226 w 583585"/>
                <a:gd name="connsiteY54" fmla="*/ 600618 h 859460"/>
                <a:gd name="connsiteX55" fmla="*/ 0 w 583585"/>
                <a:gd name="connsiteY55" fmla="*/ 550428 h 859460"/>
                <a:gd name="connsiteX56" fmla="*/ 50226 w 583585"/>
                <a:gd name="connsiteY56" fmla="*/ 500237 h 859460"/>
                <a:gd name="connsiteX57" fmla="*/ 189908 w 583585"/>
                <a:gd name="connsiteY57" fmla="*/ 500237 h 859460"/>
                <a:gd name="connsiteX58" fmla="*/ 149409 w 583585"/>
                <a:gd name="connsiteY58" fmla="*/ 164753 h 859460"/>
                <a:gd name="connsiteX59" fmla="*/ 61060 w 583585"/>
                <a:gd name="connsiteY59" fmla="*/ 142619 h 859460"/>
                <a:gd name="connsiteX60" fmla="*/ 8970 w 583585"/>
                <a:gd name="connsiteY60" fmla="*/ 79193 h 859460"/>
                <a:gd name="connsiteX61" fmla="*/ 37014 w 583585"/>
                <a:gd name="connsiteY61" fmla="*/ 19465 h 859460"/>
                <a:gd name="connsiteX62" fmla="*/ 142249 w 583585"/>
                <a:gd name="connsiteY62" fmla="*/ 46159 h 859460"/>
                <a:gd name="connsiteX63" fmla="*/ 181425 w 583585"/>
                <a:gd name="connsiteY63" fmla="*/ 121653 h 859460"/>
                <a:gd name="connsiteX64" fmla="*/ 236541 w 583585"/>
                <a:gd name="connsiteY64" fmla="*/ 114090 h 859460"/>
                <a:gd name="connsiteX65" fmla="*/ 207767 w 583585"/>
                <a:gd name="connsiteY65" fmla="*/ 62342 h 859460"/>
                <a:gd name="connsiteX66" fmla="*/ 291793 w 583585"/>
                <a:gd name="connsiteY66" fmla="*/ 0 h 8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83585" h="859460">
                  <a:moveTo>
                    <a:pt x="50226" y="759067"/>
                  </a:moveTo>
                  <a:lnTo>
                    <a:pt x="533386" y="759067"/>
                  </a:lnTo>
                  <a:cubicBezTo>
                    <a:pt x="561106" y="759067"/>
                    <a:pt x="583585" y="781539"/>
                    <a:pt x="583585" y="809268"/>
                  </a:cubicBezTo>
                  <a:cubicBezTo>
                    <a:pt x="583585" y="836983"/>
                    <a:pt x="561106" y="859460"/>
                    <a:pt x="533386" y="859460"/>
                  </a:cubicBezTo>
                  <a:lnTo>
                    <a:pt x="50226" y="859460"/>
                  </a:lnTo>
                  <a:cubicBezTo>
                    <a:pt x="22479" y="859460"/>
                    <a:pt x="0" y="836983"/>
                    <a:pt x="0" y="809268"/>
                  </a:cubicBezTo>
                  <a:cubicBezTo>
                    <a:pt x="0" y="781539"/>
                    <a:pt x="22479" y="759067"/>
                    <a:pt x="50226" y="759067"/>
                  </a:cubicBezTo>
                  <a:close/>
                  <a:moveTo>
                    <a:pt x="50226" y="633784"/>
                  </a:moveTo>
                  <a:lnTo>
                    <a:pt x="533386" y="633784"/>
                  </a:lnTo>
                  <a:cubicBezTo>
                    <a:pt x="561106" y="633784"/>
                    <a:pt x="583585" y="656255"/>
                    <a:pt x="583585" y="683973"/>
                  </a:cubicBezTo>
                  <a:cubicBezTo>
                    <a:pt x="583585" y="711701"/>
                    <a:pt x="561106" y="734172"/>
                    <a:pt x="533386" y="734172"/>
                  </a:cubicBezTo>
                  <a:lnTo>
                    <a:pt x="50226" y="734172"/>
                  </a:lnTo>
                  <a:cubicBezTo>
                    <a:pt x="22479" y="734172"/>
                    <a:pt x="0" y="711701"/>
                    <a:pt x="0" y="683973"/>
                  </a:cubicBezTo>
                  <a:cubicBezTo>
                    <a:pt x="0" y="656255"/>
                    <a:pt x="22479" y="633784"/>
                    <a:pt x="50226" y="633784"/>
                  </a:cubicBezTo>
                  <a:close/>
                  <a:moveTo>
                    <a:pt x="291793" y="142063"/>
                  </a:moveTo>
                  <a:cubicBezTo>
                    <a:pt x="285903" y="144621"/>
                    <a:pt x="279851" y="146957"/>
                    <a:pt x="273583" y="148931"/>
                  </a:cubicBezTo>
                  <a:cubicBezTo>
                    <a:pt x="249618" y="156355"/>
                    <a:pt x="221924" y="161833"/>
                    <a:pt x="193637" y="164058"/>
                  </a:cubicBezTo>
                  <a:cubicBezTo>
                    <a:pt x="225572" y="292162"/>
                    <a:pt x="232191" y="468009"/>
                    <a:pt x="233137" y="500237"/>
                  </a:cubicBezTo>
                  <a:lnTo>
                    <a:pt x="350448" y="500237"/>
                  </a:lnTo>
                  <a:cubicBezTo>
                    <a:pt x="351421" y="468009"/>
                    <a:pt x="358013" y="292162"/>
                    <a:pt x="389975" y="164058"/>
                  </a:cubicBezTo>
                  <a:cubicBezTo>
                    <a:pt x="361661" y="161833"/>
                    <a:pt x="333994" y="156355"/>
                    <a:pt x="310030" y="148931"/>
                  </a:cubicBezTo>
                  <a:cubicBezTo>
                    <a:pt x="303734" y="146957"/>
                    <a:pt x="297709" y="144621"/>
                    <a:pt x="291793" y="142063"/>
                  </a:cubicBezTo>
                  <a:close/>
                  <a:moveTo>
                    <a:pt x="503278" y="55436"/>
                  </a:moveTo>
                  <a:cubicBezTo>
                    <a:pt x="494163" y="57865"/>
                    <a:pt x="483727" y="63941"/>
                    <a:pt x="473001" y="75522"/>
                  </a:cubicBezTo>
                  <a:cubicBezTo>
                    <a:pt x="463707" y="85560"/>
                    <a:pt x="455413" y="101048"/>
                    <a:pt x="448010" y="120430"/>
                  </a:cubicBezTo>
                  <a:cubicBezTo>
                    <a:pt x="467976" y="118094"/>
                    <a:pt x="486564" y="113089"/>
                    <a:pt x="501775" y="104747"/>
                  </a:cubicBezTo>
                  <a:cubicBezTo>
                    <a:pt x="518526" y="95571"/>
                    <a:pt x="528712" y="83503"/>
                    <a:pt x="532981" y="67875"/>
                  </a:cubicBezTo>
                  <a:cubicBezTo>
                    <a:pt x="533872" y="64566"/>
                    <a:pt x="530765" y="60090"/>
                    <a:pt x="525632" y="57226"/>
                  </a:cubicBezTo>
                  <a:cubicBezTo>
                    <a:pt x="520188" y="54223"/>
                    <a:pt x="512393" y="53006"/>
                    <a:pt x="503278" y="55436"/>
                  </a:cubicBezTo>
                  <a:close/>
                  <a:moveTo>
                    <a:pt x="80314" y="55436"/>
                  </a:moveTo>
                  <a:cubicBezTo>
                    <a:pt x="71199" y="53006"/>
                    <a:pt x="63411" y="54223"/>
                    <a:pt x="57980" y="57226"/>
                  </a:cubicBezTo>
                  <a:cubicBezTo>
                    <a:pt x="52820" y="60090"/>
                    <a:pt x="49740" y="64566"/>
                    <a:pt x="50631" y="67875"/>
                  </a:cubicBezTo>
                  <a:cubicBezTo>
                    <a:pt x="54900" y="83503"/>
                    <a:pt x="65113" y="95571"/>
                    <a:pt x="81837" y="104747"/>
                  </a:cubicBezTo>
                  <a:cubicBezTo>
                    <a:pt x="97048" y="113089"/>
                    <a:pt x="115609" y="118094"/>
                    <a:pt x="135603" y="120430"/>
                  </a:cubicBezTo>
                  <a:cubicBezTo>
                    <a:pt x="128173" y="101048"/>
                    <a:pt x="119878" y="85560"/>
                    <a:pt x="110611" y="75522"/>
                  </a:cubicBezTo>
                  <a:cubicBezTo>
                    <a:pt x="99871" y="63941"/>
                    <a:pt x="89429" y="57865"/>
                    <a:pt x="80314" y="55436"/>
                  </a:cubicBezTo>
                  <a:close/>
                  <a:moveTo>
                    <a:pt x="291793" y="43406"/>
                  </a:moveTo>
                  <a:cubicBezTo>
                    <a:pt x="273934" y="43406"/>
                    <a:pt x="251293" y="58310"/>
                    <a:pt x="250861" y="65067"/>
                  </a:cubicBezTo>
                  <a:cubicBezTo>
                    <a:pt x="250482" y="71018"/>
                    <a:pt x="261533" y="83308"/>
                    <a:pt x="291793" y="93151"/>
                  </a:cubicBezTo>
                  <a:cubicBezTo>
                    <a:pt x="322080" y="83308"/>
                    <a:pt x="333103" y="71018"/>
                    <a:pt x="332725" y="65067"/>
                  </a:cubicBezTo>
                  <a:cubicBezTo>
                    <a:pt x="332292" y="58310"/>
                    <a:pt x="309651" y="43406"/>
                    <a:pt x="291793" y="43406"/>
                  </a:cubicBezTo>
                  <a:close/>
                  <a:moveTo>
                    <a:pt x="291793" y="0"/>
                  </a:moveTo>
                  <a:cubicBezTo>
                    <a:pt x="334751" y="0"/>
                    <a:pt x="373873" y="31699"/>
                    <a:pt x="375845" y="62342"/>
                  </a:cubicBezTo>
                  <a:cubicBezTo>
                    <a:pt x="376520" y="73103"/>
                    <a:pt x="373873" y="94792"/>
                    <a:pt x="347071" y="114090"/>
                  </a:cubicBezTo>
                  <a:cubicBezTo>
                    <a:pt x="364444" y="117955"/>
                    <a:pt x="383302" y="120624"/>
                    <a:pt x="402160" y="121653"/>
                  </a:cubicBezTo>
                  <a:cubicBezTo>
                    <a:pt x="412913" y="89509"/>
                    <a:pt x="425801" y="62926"/>
                    <a:pt x="441336" y="46159"/>
                  </a:cubicBezTo>
                  <a:cubicBezTo>
                    <a:pt x="479783" y="4699"/>
                    <a:pt x="522065" y="5867"/>
                    <a:pt x="546571" y="19465"/>
                  </a:cubicBezTo>
                  <a:cubicBezTo>
                    <a:pt x="569590" y="32255"/>
                    <a:pt x="580883" y="56252"/>
                    <a:pt x="574642" y="79193"/>
                  </a:cubicBezTo>
                  <a:cubicBezTo>
                    <a:pt x="567374" y="105998"/>
                    <a:pt x="549326" y="127909"/>
                    <a:pt x="522552" y="142619"/>
                  </a:cubicBezTo>
                  <a:cubicBezTo>
                    <a:pt x="497533" y="156355"/>
                    <a:pt x="466490" y="163112"/>
                    <a:pt x="434204" y="164753"/>
                  </a:cubicBezTo>
                  <a:cubicBezTo>
                    <a:pt x="406916" y="269611"/>
                    <a:pt x="395919" y="427412"/>
                    <a:pt x="393677" y="500237"/>
                  </a:cubicBezTo>
                  <a:lnTo>
                    <a:pt x="533386" y="500237"/>
                  </a:lnTo>
                  <a:cubicBezTo>
                    <a:pt x="561106" y="500237"/>
                    <a:pt x="583585" y="522705"/>
                    <a:pt x="583585" y="550428"/>
                  </a:cubicBezTo>
                  <a:cubicBezTo>
                    <a:pt x="583585" y="578151"/>
                    <a:pt x="561106" y="600618"/>
                    <a:pt x="533386" y="600618"/>
                  </a:cubicBezTo>
                  <a:lnTo>
                    <a:pt x="50226" y="600618"/>
                  </a:lnTo>
                  <a:cubicBezTo>
                    <a:pt x="22479" y="600618"/>
                    <a:pt x="0" y="578151"/>
                    <a:pt x="0" y="550428"/>
                  </a:cubicBezTo>
                  <a:cubicBezTo>
                    <a:pt x="0" y="522705"/>
                    <a:pt x="22479" y="500237"/>
                    <a:pt x="50226" y="500237"/>
                  </a:cubicBezTo>
                  <a:lnTo>
                    <a:pt x="189908" y="500237"/>
                  </a:lnTo>
                  <a:cubicBezTo>
                    <a:pt x="187693" y="427412"/>
                    <a:pt x="176670" y="269611"/>
                    <a:pt x="149409" y="164753"/>
                  </a:cubicBezTo>
                  <a:cubicBezTo>
                    <a:pt x="117095" y="163112"/>
                    <a:pt x="86079" y="156355"/>
                    <a:pt x="61060" y="142619"/>
                  </a:cubicBezTo>
                  <a:cubicBezTo>
                    <a:pt x="34259" y="127909"/>
                    <a:pt x="16265" y="105998"/>
                    <a:pt x="8970" y="79193"/>
                  </a:cubicBezTo>
                  <a:cubicBezTo>
                    <a:pt x="2729" y="56252"/>
                    <a:pt x="13995" y="32255"/>
                    <a:pt x="37014" y="19465"/>
                  </a:cubicBezTo>
                  <a:cubicBezTo>
                    <a:pt x="61547" y="5867"/>
                    <a:pt x="103803" y="4699"/>
                    <a:pt x="142249" y="46159"/>
                  </a:cubicBezTo>
                  <a:cubicBezTo>
                    <a:pt x="157784" y="62926"/>
                    <a:pt x="170726" y="89509"/>
                    <a:pt x="181425" y="121653"/>
                  </a:cubicBezTo>
                  <a:cubicBezTo>
                    <a:pt x="200310" y="120624"/>
                    <a:pt x="219169" y="117955"/>
                    <a:pt x="236541" y="114090"/>
                  </a:cubicBezTo>
                  <a:cubicBezTo>
                    <a:pt x="209712" y="94792"/>
                    <a:pt x="207092" y="73103"/>
                    <a:pt x="207767" y="62342"/>
                  </a:cubicBezTo>
                  <a:cubicBezTo>
                    <a:pt x="209712" y="31699"/>
                    <a:pt x="248834" y="0"/>
                    <a:pt x="291793" y="0"/>
                  </a:cubicBezTo>
                  <a:close/>
                </a:path>
              </a:pathLst>
            </a:custGeom>
            <a:solidFill>
              <a:schemeClr val="tx2">
                <a:lumMod val="75000"/>
              </a:scheme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5" name="Shape 37"/>
            <p:cNvSpPr/>
            <p:nvPr/>
          </p:nvSpPr>
          <p:spPr>
            <a:xfrm>
              <a:off x="1313099" y="2575056"/>
              <a:ext cx="365667" cy="158729"/>
            </a:xfrm>
            <a:custGeom>
              <a:avLst/>
              <a:gdLst/>
              <a:ahLst/>
              <a:cxnLst>
                <a:cxn ang="0">
                  <a:pos x="wd2" y="hd2"/>
                </a:cxn>
                <a:cxn ang="5400000">
                  <a:pos x="wd2" y="hd2"/>
                </a:cxn>
                <a:cxn ang="10800000">
                  <a:pos x="wd2" y="hd2"/>
                </a:cxn>
                <a:cxn ang="16200000">
                  <a:pos x="wd2" y="hd2"/>
                </a:cxn>
              </a:cxnLst>
              <a:rect l="0" t="0" r="r" b="b"/>
              <a:pathLst>
                <a:path w="21600" h="21600" extrusionOk="0">
                  <a:moveTo>
                    <a:pt x="0" y="3934"/>
                  </a:moveTo>
                  <a:cubicBezTo>
                    <a:pt x="0" y="13691"/>
                    <a:pt x="3433" y="21600"/>
                    <a:pt x="7668" y="21600"/>
                  </a:cubicBezTo>
                  <a:lnTo>
                    <a:pt x="13932" y="21600"/>
                  </a:lnTo>
                  <a:cubicBezTo>
                    <a:pt x="18167" y="21600"/>
                    <a:pt x="21600" y="13691"/>
                    <a:pt x="21600" y="3934"/>
                  </a:cubicBezTo>
                  <a:lnTo>
                    <a:pt x="21600" y="0"/>
                  </a:lnTo>
                  <a:lnTo>
                    <a:pt x="0" y="0"/>
                  </a:lnTo>
                  <a:cubicBezTo>
                    <a:pt x="0" y="0"/>
                    <a:pt x="0" y="3934"/>
                    <a:pt x="0" y="3934"/>
                  </a:cubicBezTo>
                  <a:close/>
                </a:path>
              </a:pathLst>
            </a:custGeom>
            <a:solidFill>
              <a:schemeClr val="tx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6" name="Freeform 54"/>
            <p:cNvSpPr/>
            <p:nvPr/>
          </p:nvSpPr>
          <p:spPr>
            <a:xfrm>
              <a:off x="472966" y="437878"/>
              <a:ext cx="2065693" cy="1149707"/>
            </a:xfrm>
            <a:custGeom>
              <a:avLst/>
              <a:gdLst>
                <a:gd name="connsiteX0" fmla="*/ 1801715 w 2065693"/>
                <a:gd name="connsiteY0" fmla="*/ 1053850 h 1149707"/>
                <a:gd name="connsiteX1" fmla="*/ 1801787 w 2065693"/>
                <a:gd name="connsiteY1" fmla="*/ 1053850 h 1149707"/>
                <a:gd name="connsiteX2" fmla="*/ 2017996 w 2065693"/>
                <a:gd name="connsiteY2" fmla="*/ 1054174 h 1149707"/>
                <a:gd name="connsiteX3" fmla="*/ 2065693 w 2065693"/>
                <a:gd name="connsiteY3" fmla="*/ 1102014 h 1149707"/>
                <a:gd name="connsiteX4" fmla="*/ 2017938 w 2065693"/>
                <a:gd name="connsiteY4" fmla="*/ 1149707 h 1149707"/>
                <a:gd name="connsiteX5" fmla="*/ 2017866 w 2065693"/>
                <a:gd name="connsiteY5" fmla="*/ 1149707 h 1149707"/>
                <a:gd name="connsiteX6" fmla="*/ 1801657 w 2065693"/>
                <a:gd name="connsiteY6" fmla="*/ 1149383 h 1149707"/>
                <a:gd name="connsiteX7" fmla="*/ 1753960 w 2065693"/>
                <a:gd name="connsiteY7" fmla="*/ 1101543 h 1149707"/>
                <a:gd name="connsiteX8" fmla="*/ 1801715 w 2065693"/>
                <a:gd name="connsiteY8" fmla="*/ 1053850 h 1149707"/>
                <a:gd name="connsiteX9" fmla="*/ 47759 w 2065693"/>
                <a:gd name="connsiteY9" fmla="*/ 1053850 h 1149707"/>
                <a:gd name="connsiteX10" fmla="*/ 47833 w 2065693"/>
                <a:gd name="connsiteY10" fmla="*/ 1053850 h 1149707"/>
                <a:gd name="connsiteX11" fmla="*/ 270130 w 2065693"/>
                <a:gd name="connsiteY11" fmla="*/ 1054174 h 1149707"/>
                <a:gd name="connsiteX12" fmla="*/ 317815 w 2065693"/>
                <a:gd name="connsiteY12" fmla="*/ 1102009 h 1149707"/>
                <a:gd name="connsiteX13" fmla="*/ 270056 w 2065693"/>
                <a:gd name="connsiteY13" fmla="*/ 1149707 h 1149707"/>
                <a:gd name="connsiteX14" fmla="*/ 269983 w 2065693"/>
                <a:gd name="connsiteY14" fmla="*/ 1149707 h 1149707"/>
                <a:gd name="connsiteX15" fmla="*/ 47686 w 2065693"/>
                <a:gd name="connsiteY15" fmla="*/ 1149383 h 1149707"/>
                <a:gd name="connsiteX16" fmla="*/ 0 w 2065693"/>
                <a:gd name="connsiteY16" fmla="*/ 1101548 h 1149707"/>
                <a:gd name="connsiteX17" fmla="*/ 47759 w 2065693"/>
                <a:gd name="connsiteY17" fmla="*/ 1053850 h 1149707"/>
                <a:gd name="connsiteX18" fmla="*/ 246687 w 2065693"/>
                <a:gd name="connsiteY18" fmla="*/ 368484 h 1149707"/>
                <a:gd name="connsiteX19" fmla="*/ 280474 w 2065693"/>
                <a:gd name="connsiteY19" fmla="*/ 382438 h 1149707"/>
                <a:gd name="connsiteX20" fmla="*/ 415397 w 2065693"/>
                <a:gd name="connsiteY20" fmla="*/ 517044 h 1149707"/>
                <a:gd name="connsiteX21" fmla="*/ 415486 w 2065693"/>
                <a:gd name="connsiteY21" fmla="*/ 584586 h 1149707"/>
                <a:gd name="connsiteX22" fmla="*/ 381666 w 2065693"/>
                <a:gd name="connsiteY22" fmla="*/ 598621 h 1149707"/>
                <a:gd name="connsiteX23" fmla="*/ 347936 w 2065693"/>
                <a:gd name="connsiteY23" fmla="*/ 584673 h 1149707"/>
                <a:gd name="connsiteX24" fmla="*/ 213002 w 2065693"/>
                <a:gd name="connsiteY24" fmla="*/ 450067 h 1149707"/>
                <a:gd name="connsiteX25" fmla="*/ 212924 w 2065693"/>
                <a:gd name="connsiteY25" fmla="*/ 382514 h 1149707"/>
                <a:gd name="connsiteX26" fmla="*/ 246687 w 2065693"/>
                <a:gd name="connsiteY26" fmla="*/ 368484 h 1149707"/>
                <a:gd name="connsiteX27" fmla="*/ 1730811 w 2065693"/>
                <a:gd name="connsiteY27" fmla="*/ 316891 h 1149707"/>
                <a:gd name="connsiteX28" fmla="*/ 1764561 w 2065693"/>
                <a:gd name="connsiteY28" fmla="*/ 330930 h 1149707"/>
                <a:gd name="connsiteX29" fmla="*/ 1764484 w 2065693"/>
                <a:gd name="connsiteY29" fmla="*/ 398474 h 1149707"/>
                <a:gd name="connsiteX30" fmla="*/ 1629113 w 2065693"/>
                <a:gd name="connsiteY30" fmla="*/ 533497 h 1149707"/>
                <a:gd name="connsiteX31" fmla="*/ 1595376 w 2065693"/>
                <a:gd name="connsiteY31" fmla="*/ 547448 h 1149707"/>
                <a:gd name="connsiteX32" fmla="*/ 1561561 w 2065693"/>
                <a:gd name="connsiteY32" fmla="*/ 533410 h 1149707"/>
                <a:gd name="connsiteX33" fmla="*/ 1561639 w 2065693"/>
                <a:gd name="connsiteY33" fmla="*/ 465866 h 1149707"/>
                <a:gd name="connsiteX34" fmla="*/ 1697010 w 2065693"/>
                <a:gd name="connsiteY34" fmla="*/ 330843 h 1149707"/>
                <a:gd name="connsiteX35" fmla="*/ 1730811 w 2065693"/>
                <a:gd name="connsiteY35" fmla="*/ 316891 h 1149707"/>
                <a:gd name="connsiteX36" fmla="*/ 1006130 w 2065693"/>
                <a:gd name="connsiteY36" fmla="*/ 0 h 1149707"/>
                <a:gd name="connsiteX37" fmla="*/ 1006206 w 2065693"/>
                <a:gd name="connsiteY37" fmla="*/ 0 h 1149707"/>
                <a:gd name="connsiteX38" fmla="*/ 1053896 w 2065693"/>
                <a:gd name="connsiteY38" fmla="*/ 47837 h 1149707"/>
                <a:gd name="connsiteX39" fmla="*/ 1053581 w 2065693"/>
                <a:gd name="connsiteY39" fmla="*/ 251889 h 1149707"/>
                <a:gd name="connsiteX40" fmla="*/ 1005811 w 2065693"/>
                <a:gd name="connsiteY40" fmla="*/ 299587 h 1149707"/>
                <a:gd name="connsiteX41" fmla="*/ 1005735 w 2065693"/>
                <a:gd name="connsiteY41" fmla="*/ 299587 h 1149707"/>
                <a:gd name="connsiteX42" fmla="*/ 958045 w 2065693"/>
                <a:gd name="connsiteY42" fmla="*/ 251750 h 1149707"/>
                <a:gd name="connsiteX43" fmla="*/ 958360 w 2065693"/>
                <a:gd name="connsiteY43" fmla="*/ 47698 h 1149707"/>
                <a:gd name="connsiteX44" fmla="*/ 1006130 w 2065693"/>
                <a:gd name="connsiteY44" fmla="*/ 0 h 114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65693" h="1149707">
                  <a:moveTo>
                    <a:pt x="1801715" y="1053850"/>
                  </a:moveTo>
                  <a:cubicBezTo>
                    <a:pt x="1801744" y="1053850"/>
                    <a:pt x="1801758" y="1053850"/>
                    <a:pt x="1801787" y="1053850"/>
                  </a:cubicBezTo>
                  <a:lnTo>
                    <a:pt x="2017996" y="1054174"/>
                  </a:lnTo>
                  <a:cubicBezTo>
                    <a:pt x="2044385" y="1054214"/>
                    <a:pt x="2065736" y="1075631"/>
                    <a:pt x="2065693" y="1102014"/>
                  </a:cubicBezTo>
                  <a:cubicBezTo>
                    <a:pt x="2065664" y="1128366"/>
                    <a:pt x="2044284" y="1149707"/>
                    <a:pt x="2017938" y="1149707"/>
                  </a:cubicBezTo>
                  <a:cubicBezTo>
                    <a:pt x="2017909" y="1149707"/>
                    <a:pt x="2017895" y="1149707"/>
                    <a:pt x="2017866" y="1149707"/>
                  </a:cubicBezTo>
                  <a:lnTo>
                    <a:pt x="1801657" y="1149383"/>
                  </a:lnTo>
                  <a:cubicBezTo>
                    <a:pt x="1775268" y="1149343"/>
                    <a:pt x="1753917" y="1127926"/>
                    <a:pt x="1753960" y="1101543"/>
                  </a:cubicBezTo>
                  <a:cubicBezTo>
                    <a:pt x="1753989" y="1075192"/>
                    <a:pt x="1775369" y="1053850"/>
                    <a:pt x="1801715" y="1053850"/>
                  </a:cubicBezTo>
                  <a:close/>
                  <a:moveTo>
                    <a:pt x="47759" y="1053850"/>
                  </a:moveTo>
                  <a:cubicBezTo>
                    <a:pt x="47789" y="1053850"/>
                    <a:pt x="47803" y="1053850"/>
                    <a:pt x="47833" y="1053850"/>
                  </a:cubicBezTo>
                  <a:lnTo>
                    <a:pt x="270130" y="1054174"/>
                  </a:lnTo>
                  <a:cubicBezTo>
                    <a:pt x="296504" y="1054210"/>
                    <a:pt x="317859" y="1075626"/>
                    <a:pt x="317815" y="1102009"/>
                  </a:cubicBezTo>
                  <a:cubicBezTo>
                    <a:pt x="317786" y="1128366"/>
                    <a:pt x="296401" y="1149707"/>
                    <a:pt x="270056" y="1149707"/>
                  </a:cubicBezTo>
                  <a:cubicBezTo>
                    <a:pt x="270027" y="1149707"/>
                    <a:pt x="270012" y="1149707"/>
                    <a:pt x="269983" y="1149707"/>
                  </a:cubicBezTo>
                  <a:lnTo>
                    <a:pt x="47686" y="1149383"/>
                  </a:lnTo>
                  <a:cubicBezTo>
                    <a:pt x="21311" y="1149348"/>
                    <a:pt x="-44" y="1127931"/>
                    <a:pt x="0" y="1101548"/>
                  </a:cubicBezTo>
                  <a:cubicBezTo>
                    <a:pt x="29" y="1075192"/>
                    <a:pt x="21414" y="1053850"/>
                    <a:pt x="47759" y="1053850"/>
                  </a:cubicBezTo>
                  <a:close/>
                  <a:moveTo>
                    <a:pt x="246687" y="368484"/>
                  </a:moveTo>
                  <a:cubicBezTo>
                    <a:pt x="258912" y="368471"/>
                    <a:pt x="271142" y="373121"/>
                    <a:pt x="280474" y="382438"/>
                  </a:cubicBezTo>
                  <a:lnTo>
                    <a:pt x="415397" y="517044"/>
                  </a:lnTo>
                  <a:cubicBezTo>
                    <a:pt x="434083" y="535666"/>
                    <a:pt x="434116" y="565921"/>
                    <a:pt x="415486" y="584586"/>
                  </a:cubicBezTo>
                  <a:cubicBezTo>
                    <a:pt x="406159" y="593946"/>
                    <a:pt x="393913" y="598621"/>
                    <a:pt x="381666" y="598621"/>
                  </a:cubicBezTo>
                  <a:cubicBezTo>
                    <a:pt x="369464" y="598621"/>
                    <a:pt x="357251" y="593968"/>
                    <a:pt x="347936" y="584673"/>
                  </a:cubicBezTo>
                  <a:lnTo>
                    <a:pt x="213002" y="450067"/>
                  </a:lnTo>
                  <a:cubicBezTo>
                    <a:pt x="194327" y="431434"/>
                    <a:pt x="194294" y="401190"/>
                    <a:pt x="212924" y="382514"/>
                  </a:cubicBezTo>
                  <a:cubicBezTo>
                    <a:pt x="222240" y="373175"/>
                    <a:pt x="234461" y="368498"/>
                    <a:pt x="246687" y="368484"/>
                  </a:cubicBezTo>
                  <a:close/>
                  <a:moveTo>
                    <a:pt x="1730811" y="316891"/>
                  </a:moveTo>
                  <a:cubicBezTo>
                    <a:pt x="1743035" y="316906"/>
                    <a:pt x="1755251" y="321586"/>
                    <a:pt x="1764561" y="330930"/>
                  </a:cubicBezTo>
                  <a:cubicBezTo>
                    <a:pt x="1783193" y="349608"/>
                    <a:pt x="1783160" y="379851"/>
                    <a:pt x="1764484" y="398474"/>
                  </a:cubicBezTo>
                  <a:lnTo>
                    <a:pt x="1629113" y="533497"/>
                  </a:lnTo>
                  <a:cubicBezTo>
                    <a:pt x="1619791" y="542798"/>
                    <a:pt x="1607578" y="547448"/>
                    <a:pt x="1595376" y="547448"/>
                  </a:cubicBezTo>
                  <a:cubicBezTo>
                    <a:pt x="1583129" y="547448"/>
                    <a:pt x="1570893" y="542776"/>
                    <a:pt x="1561561" y="533410"/>
                  </a:cubicBezTo>
                  <a:cubicBezTo>
                    <a:pt x="1542929" y="514732"/>
                    <a:pt x="1542963" y="484489"/>
                    <a:pt x="1561639" y="465866"/>
                  </a:cubicBezTo>
                  <a:lnTo>
                    <a:pt x="1697010" y="330843"/>
                  </a:lnTo>
                  <a:cubicBezTo>
                    <a:pt x="1706353" y="321526"/>
                    <a:pt x="1718586" y="316876"/>
                    <a:pt x="1730811" y="316891"/>
                  </a:cubicBezTo>
                  <a:close/>
                  <a:moveTo>
                    <a:pt x="1006130" y="0"/>
                  </a:moveTo>
                  <a:cubicBezTo>
                    <a:pt x="1006153" y="0"/>
                    <a:pt x="1006179" y="0"/>
                    <a:pt x="1006206" y="0"/>
                  </a:cubicBezTo>
                  <a:cubicBezTo>
                    <a:pt x="1032581" y="42"/>
                    <a:pt x="1053940" y="21457"/>
                    <a:pt x="1053896" y="47837"/>
                  </a:cubicBezTo>
                  <a:lnTo>
                    <a:pt x="1053581" y="251889"/>
                  </a:lnTo>
                  <a:cubicBezTo>
                    <a:pt x="1053536" y="278255"/>
                    <a:pt x="1032159" y="299587"/>
                    <a:pt x="1005811" y="299587"/>
                  </a:cubicBezTo>
                  <a:cubicBezTo>
                    <a:pt x="1005788" y="299587"/>
                    <a:pt x="1005762" y="299587"/>
                    <a:pt x="1005735" y="299587"/>
                  </a:cubicBezTo>
                  <a:cubicBezTo>
                    <a:pt x="979361" y="299545"/>
                    <a:pt x="958001" y="278131"/>
                    <a:pt x="958045" y="251750"/>
                  </a:cubicBezTo>
                  <a:lnTo>
                    <a:pt x="958360" y="47698"/>
                  </a:lnTo>
                  <a:cubicBezTo>
                    <a:pt x="958405" y="21332"/>
                    <a:pt x="979783" y="0"/>
                    <a:pt x="1006130" y="0"/>
                  </a:cubicBezTo>
                  <a:close/>
                </a:path>
              </a:pathLst>
            </a:custGeom>
            <a:solidFill>
              <a:schemeClr val="accent4"/>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sp>
        <p:nvSpPr>
          <p:cNvPr id="38" name="Rectangle 37"/>
          <p:cNvSpPr/>
          <p:nvPr/>
        </p:nvSpPr>
        <p:spPr>
          <a:xfrm>
            <a:off x="1118321" y="375719"/>
            <a:ext cx="10016684" cy="707886"/>
          </a:xfrm>
          <a:prstGeom prst="rect">
            <a:avLst/>
          </a:prstGeom>
          <a:noFill/>
          <a:ln w="28575">
            <a:solidFill>
              <a:srgbClr val="556911"/>
            </a:solidFill>
            <a:prstDash val="dash"/>
          </a:ln>
        </p:spPr>
        <p:txBody>
          <a:bodyPr wrap="square">
            <a:spAutoFit/>
          </a:bodyPr>
          <a:lstStyle/>
          <a:p>
            <a:pPr algn="just">
              <a:spcAft>
                <a:spcPts val="0"/>
              </a:spcAft>
            </a:pPr>
            <a:r>
              <a:rPr lang="vi-VN" sz="4000" b="1" dirty="0">
                <a:latin typeface="Cambria" panose="02040503050406030204" pitchFamily="18" charset="0"/>
                <a:ea typeface="Cambria" panose="02040503050406030204" pitchFamily="18" charset="0"/>
              </a:rPr>
              <a:t>Xếp các câu đã cho vào kiểu câu thích hợp</a:t>
            </a:r>
            <a:r>
              <a:rPr lang="en-US" sz="4000" b="1" dirty="0">
                <a:latin typeface="Cambria" panose="02040503050406030204" pitchFamily="18" charset="0"/>
                <a:ea typeface="Cambria" panose="02040503050406030204" pitchFamily="18" charset="0"/>
              </a:rPr>
              <a:t>:</a:t>
            </a:r>
            <a:endParaRPr lang="en-US" sz="4800" b="1" dirty="0">
              <a:latin typeface="Cambria" panose="02040503050406030204" pitchFamily="18" charset="0"/>
              <a:ea typeface="Cambria" panose="02040503050406030204" pitchFamily="18" charset="0"/>
              <a:cs typeface="Arial" panose="020B0604020202020204" pitchFamily="34" charset="0"/>
            </a:endParaRPr>
          </a:p>
        </p:txBody>
      </p:sp>
      <p:sp>
        <p:nvSpPr>
          <p:cNvPr id="12" name="Rounded Rectangle 11"/>
          <p:cNvSpPr/>
          <p:nvPr/>
        </p:nvSpPr>
        <p:spPr>
          <a:xfrm>
            <a:off x="2382704" y="6002668"/>
            <a:ext cx="2691809" cy="694365"/>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CÂU HỎI</a:t>
            </a:r>
          </a:p>
        </p:txBody>
      </p:sp>
      <p:sp>
        <p:nvSpPr>
          <p:cNvPr id="48" name="Rounded Rectangle 47"/>
          <p:cNvSpPr/>
          <p:nvPr/>
        </p:nvSpPr>
        <p:spPr>
          <a:xfrm>
            <a:off x="6237969" y="6010972"/>
            <a:ext cx="2691809" cy="686062"/>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CÂU KỂ</a:t>
            </a:r>
          </a:p>
        </p:txBody>
      </p:sp>
      <p:sp>
        <p:nvSpPr>
          <p:cNvPr id="49" name="Text Box 5"/>
          <p:cNvSpPr txBox="1">
            <a:spLocks noChangeArrowheads="1"/>
          </p:cNvSpPr>
          <p:nvPr/>
        </p:nvSpPr>
        <p:spPr bwMode="auto">
          <a:xfrm>
            <a:off x="647385" y="2183407"/>
            <a:ext cx="10487620" cy="646331"/>
          </a:xfrm>
          <a:prstGeom prst="rect">
            <a:avLst/>
          </a:prstGeom>
          <a:solidFill>
            <a:schemeClr val="accent2">
              <a:lumMod val="40000"/>
              <a:lumOff val="60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a:latin typeface="Cambria" panose="02040503050406030204" pitchFamily="18" charset="0"/>
                <a:ea typeface="Cambria" panose="02040503050406030204" pitchFamily="18" charset="0"/>
                <a:cs typeface="Arial" panose="020B0604020202020204" pitchFamily="34" charset="0"/>
              </a:rPr>
              <a:t>b. Ai </a:t>
            </a:r>
            <a:r>
              <a:rPr lang="en-US" altLang="en-US" sz="3600" dirty="0" err="1">
                <a:latin typeface="Cambria" panose="02040503050406030204" pitchFamily="18" charset="0"/>
                <a:ea typeface="Cambria" panose="02040503050406030204" pitchFamily="18" charset="0"/>
                <a:cs typeface="Arial" panose="020B0604020202020204" pitchFamily="34" charset="0"/>
              </a:rPr>
              <a:t>là</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người</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đầu</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tiên</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phát</a:t>
            </a:r>
            <a:r>
              <a:rPr lang="en-US" altLang="en-US" sz="3600" dirty="0">
                <a:latin typeface="Cambria" panose="02040503050406030204" pitchFamily="18" charset="0"/>
                <a:ea typeface="Cambria" panose="02040503050406030204" pitchFamily="18" charset="0"/>
                <a:cs typeface="Arial" panose="020B0604020202020204" pitchFamily="34" charset="0"/>
              </a:rPr>
              <a:t> minh </a:t>
            </a:r>
            <a:r>
              <a:rPr lang="en-US" altLang="en-US" sz="3600" dirty="0" err="1">
                <a:latin typeface="Cambria" panose="02040503050406030204" pitchFamily="18" charset="0"/>
                <a:ea typeface="Cambria" panose="02040503050406030204" pitchFamily="18" charset="0"/>
                <a:cs typeface="Arial" panose="020B0604020202020204" pitchFamily="34" charset="0"/>
              </a:rPr>
              <a:t>ra</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điện</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thoại</a:t>
            </a:r>
            <a:r>
              <a:rPr lang="en-US" altLang="en-US" sz="3600" dirty="0">
                <a:latin typeface="Cambria" panose="02040503050406030204" pitchFamily="18" charset="0"/>
                <a:ea typeface="Cambria" panose="02040503050406030204" pitchFamily="18" charset="0"/>
                <a:cs typeface="Arial" panose="020B0604020202020204" pitchFamily="34" charset="0"/>
              </a:rPr>
              <a:t>?</a:t>
            </a:r>
          </a:p>
        </p:txBody>
      </p:sp>
      <p:sp>
        <p:nvSpPr>
          <p:cNvPr id="50" name="Text Box 5"/>
          <p:cNvSpPr txBox="1">
            <a:spLocks noChangeArrowheads="1"/>
          </p:cNvSpPr>
          <p:nvPr/>
        </p:nvSpPr>
        <p:spPr bwMode="auto">
          <a:xfrm>
            <a:off x="883244" y="2980326"/>
            <a:ext cx="10265337" cy="1200329"/>
          </a:xfrm>
          <a:prstGeom prst="rect">
            <a:avLst/>
          </a:prstGeom>
          <a:solidFill>
            <a:schemeClr val="accent1">
              <a:lumMod val="40000"/>
              <a:lumOff val="60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a:latin typeface="Cambria" panose="02040503050406030204" pitchFamily="18" charset="0"/>
                <a:ea typeface="Cambria" panose="02040503050406030204" pitchFamily="18" charset="0"/>
                <a:cs typeface="Arial" panose="020B0604020202020204" pitchFamily="34" charset="0"/>
              </a:rPr>
              <a:t>c. </a:t>
            </a:r>
            <a:r>
              <a:rPr lang="en-US" altLang="en-US" sz="3600" dirty="0" err="1">
                <a:latin typeface="Cambria" panose="02040503050406030204" pitchFamily="18" charset="0"/>
                <a:ea typeface="Cambria" panose="02040503050406030204" pitchFamily="18" charset="0"/>
                <a:cs typeface="Arial" panose="020B0604020202020204" pitchFamily="34" charset="0"/>
              </a:rPr>
              <a:t>Vì</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sao</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chúng</a:t>
            </a:r>
            <a:r>
              <a:rPr lang="en-US" altLang="en-US" sz="3600" dirty="0">
                <a:latin typeface="Cambria" panose="02040503050406030204" pitchFamily="18" charset="0"/>
                <a:ea typeface="Cambria" panose="02040503050406030204" pitchFamily="18" charset="0"/>
                <a:cs typeface="Arial" panose="020B0604020202020204" pitchFamily="34" charset="0"/>
              </a:rPr>
              <a:t> ta </a:t>
            </a:r>
            <a:r>
              <a:rPr lang="en-US" altLang="en-US" sz="3600" dirty="0" err="1">
                <a:latin typeface="Cambria" panose="02040503050406030204" pitchFamily="18" charset="0"/>
                <a:ea typeface="Cambria" panose="02040503050406030204" pitchFamily="18" charset="0"/>
                <a:cs typeface="Arial" panose="020B0604020202020204" pitchFamily="34" charset="0"/>
              </a:rPr>
              <a:t>cần</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giúp</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đỡ</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những</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người</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có</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hoàn</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cảnh</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khó</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khăn</a:t>
            </a:r>
            <a:r>
              <a:rPr lang="en-US" altLang="en-US" sz="3600" dirty="0">
                <a:latin typeface="Cambria" panose="02040503050406030204" pitchFamily="18" charset="0"/>
                <a:ea typeface="Cambria" panose="02040503050406030204" pitchFamily="18" charset="0"/>
                <a:cs typeface="Arial" panose="020B0604020202020204" pitchFamily="34" charset="0"/>
              </a:rPr>
              <a:t>?</a:t>
            </a:r>
          </a:p>
        </p:txBody>
      </p:sp>
      <p:sp>
        <p:nvSpPr>
          <p:cNvPr id="51" name="Text Box 5"/>
          <p:cNvSpPr txBox="1">
            <a:spLocks noChangeArrowheads="1"/>
          </p:cNvSpPr>
          <p:nvPr/>
        </p:nvSpPr>
        <p:spPr bwMode="auto">
          <a:xfrm>
            <a:off x="856048" y="4347088"/>
            <a:ext cx="10265337" cy="646331"/>
          </a:xfrm>
          <a:prstGeom prst="rect">
            <a:avLst/>
          </a:prstGeom>
          <a:solidFill>
            <a:schemeClr val="accent2">
              <a:lumMod val="40000"/>
              <a:lumOff val="60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a:latin typeface="Cambria" panose="02040503050406030204" pitchFamily="18" charset="0"/>
                <a:ea typeface="Cambria" panose="02040503050406030204" pitchFamily="18" charset="0"/>
                <a:cs typeface="Arial" panose="020B0604020202020204" pitchFamily="34" charset="0"/>
              </a:rPr>
              <a:t>d. </a:t>
            </a:r>
            <a:r>
              <a:rPr lang="en-US" altLang="en-US" sz="3600" dirty="0" err="1">
                <a:latin typeface="Cambria" panose="02040503050406030204" pitchFamily="18" charset="0"/>
                <a:ea typeface="Cambria" panose="02040503050406030204" pitchFamily="18" charset="0"/>
                <a:cs typeface="Arial" panose="020B0604020202020204" pitchFamily="34" charset="0"/>
              </a:rPr>
              <a:t>Tôi</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lắng</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nghe</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cô</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giáo</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giảng</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bài</a:t>
            </a:r>
            <a:r>
              <a:rPr lang="en-US" altLang="en-US" sz="3600" dirty="0">
                <a:latin typeface="Cambria" panose="02040503050406030204" pitchFamily="18" charset="0"/>
                <a:ea typeface="Cambria" panose="02040503050406030204" pitchFamily="18" charset="0"/>
                <a:cs typeface="Arial" panose="020B0604020202020204" pitchFamily="34" charset="0"/>
              </a:rPr>
              <a:t>.</a:t>
            </a:r>
          </a:p>
        </p:txBody>
      </p:sp>
      <p:sp>
        <p:nvSpPr>
          <p:cNvPr id="59" name="Text Box 5"/>
          <p:cNvSpPr txBox="1">
            <a:spLocks noChangeArrowheads="1"/>
          </p:cNvSpPr>
          <p:nvPr/>
        </p:nvSpPr>
        <p:spPr bwMode="auto">
          <a:xfrm>
            <a:off x="883243" y="5202021"/>
            <a:ext cx="10238142" cy="646331"/>
          </a:xfrm>
          <a:prstGeom prst="rect">
            <a:avLst/>
          </a:prstGeom>
          <a:solidFill>
            <a:schemeClr val="accent1">
              <a:lumMod val="40000"/>
              <a:lumOff val="60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a:latin typeface="Cambria" panose="02040503050406030204" pitchFamily="18" charset="0"/>
                <a:ea typeface="Cambria" panose="02040503050406030204" pitchFamily="18" charset="0"/>
                <a:cs typeface="Arial" panose="020B0604020202020204" pitchFamily="34" charset="0"/>
              </a:rPr>
              <a:t>e. </a:t>
            </a:r>
            <a:r>
              <a:rPr lang="en-US" altLang="en-US" sz="3600" dirty="0" err="1">
                <a:latin typeface="Cambria" panose="02040503050406030204" pitchFamily="18" charset="0"/>
                <a:ea typeface="Cambria" panose="02040503050406030204" pitchFamily="18" charset="0"/>
                <a:cs typeface="Arial" panose="020B0604020202020204" pitchFamily="34" charset="0"/>
              </a:rPr>
              <a:t>Bạn</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có</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biết</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thùng</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rác</a:t>
            </a:r>
            <a:r>
              <a:rPr lang="en-US" altLang="en-US" sz="3600" dirty="0">
                <a:latin typeface="Cambria" panose="02040503050406030204" pitchFamily="18" charset="0"/>
                <a:ea typeface="Cambria" panose="02040503050406030204" pitchFamily="18" charset="0"/>
                <a:cs typeface="Arial" panose="020B0604020202020204" pitchFamily="34" charset="0"/>
              </a:rPr>
              <a:t> ở </a:t>
            </a:r>
            <a:r>
              <a:rPr lang="en-US" altLang="en-US" sz="3600" dirty="0" err="1">
                <a:latin typeface="Cambria" panose="02040503050406030204" pitchFamily="18" charset="0"/>
                <a:ea typeface="Cambria" panose="02040503050406030204" pitchFamily="18" charset="0"/>
                <a:cs typeface="Arial" panose="020B0604020202020204" pitchFamily="34" charset="0"/>
              </a:rPr>
              <a:t>trường</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đặt</a:t>
            </a:r>
            <a:r>
              <a:rPr lang="en-US" altLang="en-US" sz="3600" dirty="0">
                <a:latin typeface="Cambria" panose="02040503050406030204" pitchFamily="18" charset="0"/>
                <a:ea typeface="Cambria" panose="02040503050406030204" pitchFamily="18" charset="0"/>
                <a:cs typeface="Arial" panose="020B0604020202020204" pitchFamily="34" charset="0"/>
              </a:rPr>
              <a:t> ở </a:t>
            </a:r>
            <a:r>
              <a:rPr lang="en-US" altLang="en-US" sz="3600" dirty="0" err="1">
                <a:latin typeface="Cambria" panose="02040503050406030204" pitchFamily="18" charset="0"/>
                <a:ea typeface="Cambria" panose="02040503050406030204" pitchFamily="18" charset="0"/>
                <a:cs typeface="Arial" panose="020B0604020202020204" pitchFamily="34" charset="0"/>
              </a:rPr>
              <a:t>đâu</a:t>
            </a: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dirty="0" err="1">
                <a:latin typeface="Cambria" panose="02040503050406030204" pitchFamily="18" charset="0"/>
                <a:ea typeface="Cambria" panose="02040503050406030204" pitchFamily="18" charset="0"/>
                <a:cs typeface="Arial" panose="020B0604020202020204" pitchFamily="34" charset="0"/>
              </a:rPr>
              <a:t>không</a:t>
            </a:r>
            <a:r>
              <a:rPr lang="en-US" altLang="en-US" sz="3600" dirty="0">
                <a:latin typeface="Cambria" panose="02040503050406030204" pitchFamily="18" charset="0"/>
                <a:ea typeface="Cambria" panose="02040503050406030204" pitchFamily="18" charset="0"/>
                <a:cs typeface="Arial" panose="020B0604020202020204" pitchFamily="34" charset="0"/>
              </a:rPr>
              <a:t>?</a:t>
            </a:r>
          </a:p>
        </p:txBody>
      </p:sp>
    </p:spTree>
    <p:custDataLst>
      <p:tags r:id="rId1"/>
    </p:custDataLst>
    <p:extLst>
      <p:ext uri="{BB962C8B-B14F-4D97-AF65-F5344CB8AC3E}">
        <p14:creationId xmlns:p14="http://schemas.microsoft.com/office/powerpoint/2010/main" val="284449740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ppt_x"/>
                                          </p:val>
                                        </p:tav>
                                        <p:tav tm="100000">
                                          <p:val>
                                            <p:strVal val="#ppt_x"/>
                                          </p:val>
                                        </p:tav>
                                      </p:tavLst>
                                    </p:anim>
                                    <p:anim calcmode="lin" valueType="num">
                                      <p:cBhvr additive="base">
                                        <p:cTn id="40" dur="500" fill="hold"/>
                                        <p:tgtEl>
                                          <p:spTgt spid="5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fill="hold"/>
                                        <p:tgtEl>
                                          <p:spTgt spid="59"/>
                                        </p:tgtEl>
                                        <p:attrNameLst>
                                          <p:attrName>ppt_x</p:attrName>
                                        </p:attrNameLst>
                                      </p:cBhvr>
                                      <p:tavLst>
                                        <p:tav tm="0">
                                          <p:val>
                                            <p:strVal val="#ppt_x"/>
                                          </p:val>
                                        </p:tav>
                                        <p:tav tm="100000">
                                          <p:val>
                                            <p:strVal val="#ppt_x"/>
                                          </p:val>
                                        </p:tav>
                                      </p:tavLst>
                                    </p:anim>
                                    <p:anim calcmode="lin" valueType="num">
                                      <p:cBhvr additive="base">
                                        <p:cTn id="4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38" grpId="0" animBg="1"/>
      <p:bldP spid="12" grpId="0" animBg="1"/>
      <p:bldP spid="48" grpId="0" animBg="1"/>
      <p:bldP spid="49" grpId="0" animBg="1"/>
      <p:bldP spid="50" grpId="0" animBg="1"/>
      <p:bldP spid="51" grpId="0" animBg="1"/>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字魂130号-快乐俏黑体"/>
        <a:cs typeface=""/>
      </a:majorFont>
      <a:minorFont>
        <a:latin typeface="Arial"/>
        <a:ea typeface="字魂130号-快乐俏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字魂130号-快乐俏黑体"/>
        <a:cs typeface=""/>
      </a:majorFont>
      <a:minorFont>
        <a:latin typeface="Arial"/>
        <a:ea typeface="字魂130号-快乐俏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字魂130号-快乐俏黑体"/>
        <a:cs typeface=""/>
      </a:majorFont>
      <a:minorFont>
        <a:latin typeface="Arial"/>
        <a:ea typeface="字魂130号-快乐俏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811</Words>
  <Application>Microsoft Office PowerPoint</Application>
  <PresentationFormat>Widescreen</PresentationFormat>
  <Paragraphs>120</Paragraphs>
  <Slides>23</Slides>
  <Notes>21</Notes>
  <HiddenSlides>2</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23</vt:i4>
      </vt:variant>
    </vt:vector>
  </HeadingPairs>
  <TitlesOfParts>
    <vt:vector size="44" baseType="lpstr">
      <vt:lpstr>Times New Roman</vt:lpstr>
      <vt:lpstr>字魂35号-经典雅黑</vt:lpstr>
      <vt:lpstr>#9Slide03 AmpleSoft</vt:lpstr>
      <vt:lpstr>UTM Azuki</vt:lpstr>
      <vt:lpstr>UVN Dung Dan</vt:lpstr>
      <vt:lpstr>Cambria</vt:lpstr>
      <vt:lpstr>UTM Netmuc KT</vt:lpstr>
      <vt:lpstr>Calibri</vt:lpstr>
      <vt:lpstr>字魂130号-快乐俏黑体</vt:lpstr>
      <vt:lpstr>Arial</vt:lpstr>
      <vt:lpstr>UTM Thanh Nhac TL</vt:lpstr>
      <vt:lpstr>UVF You Make Me Smile</vt:lpstr>
      <vt:lpstr>等线</vt:lpstr>
      <vt:lpstr>等线 Light</vt:lpstr>
      <vt:lpstr>UVN Mang Tre</vt:lpstr>
      <vt:lpstr>UTM Tam Le</vt:lpstr>
      <vt:lpstr>Office 主题​​</vt:lpstr>
      <vt:lpstr>1_Office 主题​​</vt:lpstr>
      <vt:lpstr>2_Office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35</cp:revision>
  <dcterms:created xsi:type="dcterms:W3CDTF">2022-02-15T10:14:09Z</dcterms:created>
  <dcterms:modified xsi:type="dcterms:W3CDTF">2024-03-10T13:55:45Z</dcterms:modified>
</cp:coreProperties>
</file>