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86" r:id="rId3"/>
    <p:sldMasterId id="2147483701" r:id="rId4"/>
    <p:sldMasterId id="2147483709" r:id="rId5"/>
    <p:sldMasterId id="2147483721" r:id="rId6"/>
  </p:sldMasterIdLst>
  <p:notesMasterIdLst>
    <p:notesMasterId r:id="rId32"/>
  </p:notesMasterIdLst>
  <p:sldIdLst>
    <p:sldId id="337" r:id="rId7"/>
    <p:sldId id="2651" r:id="rId8"/>
    <p:sldId id="2653" r:id="rId9"/>
    <p:sldId id="2652" r:id="rId10"/>
    <p:sldId id="291" r:id="rId11"/>
    <p:sldId id="2636" r:id="rId12"/>
    <p:sldId id="292" r:id="rId13"/>
    <p:sldId id="304" r:id="rId14"/>
    <p:sldId id="2655" r:id="rId15"/>
    <p:sldId id="2647" r:id="rId16"/>
    <p:sldId id="2656" r:id="rId17"/>
    <p:sldId id="2648" r:id="rId18"/>
    <p:sldId id="2637" r:id="rId19"/>
    <p:sldId id="2638" r:id="rId20"/>
    <p:sldId id="2640" r:id="rId21"/>
    <p:sldId id="2641" r:id="rId22"/>
    <p:sldId id="2639" r:id="rId23"/>
    <p:sldId id="2642" r:id="rId24"/>
    <p:sldId id="2650" r:id="rId25"/>
    <p:sldId id="2643" r:id="rId26"/>
    <p:sldId id="260" r:id="rId27"/>
    <p:sldId id="2644" r:id="rId28"/>
    <p:sldId id="2654" r:id="rId29"/>
    <p:sldId id="2646" r:id="rId30"/>
    <p:sldId id="358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888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F1FB42-A1B1-40D9-A0B1-D7AD0E6AB5A7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A3E002-A179-4C14-865D-6B75BD3576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7268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 panose="00000500000000000000" pitchFamily="2" charset="-122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1415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 panose="00000500000000000000" pitchFamily="2" charset="-122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76833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066DFD-D77D-44AB-A44B-39D08D78940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24599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066DFD-D77D-44AB-A44B-39D08D78940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55899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066DFD-D77D-44AB-A44B-39D08D78940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49678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066DFD-D77D-44AB-A44B-39D08D78940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80016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066DFD-D77D-44AB-A44B-39D08D78940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53163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1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5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6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7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0.png"/><Relationship Id="rId4" Type="http://schemas.openxmlformats.org/officeDocument/2006/relationships/image" Target="../media/image28.png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BAA36-83D7-4306-A588-FDD11218D53D}" type="datetimeFigureOut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2023/3/14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7874E-35F5-4B15-9F30-4780D0F8F6C8}" type="slidenum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9193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BAA36-83D7-4306-A588-FDD11218D53D}" type="datetimeFigureOut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2023/3/14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7874E-35F5-4B15-9F30-4780D0F8F6C8}" type="slidenum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59868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BAA36-83D7-4306-A588-FDD11218D53D}" type="datetimeFigureOut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2023/3/14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7874E-35F5-4B15-9F30-4780D0F8F6C8}" type="slidenum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21083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93A803B-0A97-F746-A650-63BA122E03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7000"/>
          <a:stretch/>
        </p:blipFill>
        <p:spPr>
          <a:xfrm>
            <a:off x="22860" y="4892038"/>
            <a:ext cx="11902401" cy="196596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D3E38C0-FCF9-A140-9396-B81E6B4ECB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108"/>
          <a:stretch/>
        </p:blipFill>
        <p:spPr>
          <a:xfrm>
            <a:off x="3261399" y="0"/>
            <a:ext cx="9022041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5B92B45-448A-6A46-9BB2-3361D586A0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1323"/>
          <a:stretch/>
        </p:blipFill>
        <p:spPr>
          <a:xfrm>
            <a:off x="-205739" y="-182880"/>
            <a:ext cx="3017166" cy="638937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09DF7C2-3152-F84C-AD3B-9F62B9E0DC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667" r="71323" b="9000"/>
          <a:stretch/>
        </p:blipFill>
        <p:spPr>
          <a:xfrm>
            <a:off x="-205740" y="1897380"/>
            <a:ext cx="3238461" cy="43434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3D9D354-CE28-4E42-AF0E-575F9E306E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2881" y="0"/>
            <a:ext cx="2567901" cy="6858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D0E970F7-6FCF-1C40-ADF2-D7514CBFC7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67839" y="3429000"/>
            <a:ext cx="3238461" cy="3429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52724E58-FF42-9E4E-BF08-46909DA3BB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1539" y="4892040"/>
            <a:ext cx="2141181" cy="1965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228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0BAD1B7-6007-5144-A449-5BFAE4C0B3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6000"/>
          <a:stretch/>
        </p:blipFill>
        <p:spPr>
          <a:xfrm>
            <a:off x="0" y="4526280"/>
            <a:ext cx="12192000" cy="233172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5AFE1EF-5F81-534D-818D-D6AD354A18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" y="-5270"/>
            <a:ext cx="2661234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DC08072-655D-F44B-A424-E1A7848236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131"/>
          <a:stretch/>
        </p:blipFill>
        <p:spPr>
          <a:xfrm>
            <a:off x="3172553" y="0"/>
            <a:ext cx="9019446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E6DB0598-E811-4771-AEFE-93C86E68B47A}"/>
              </a:ext>
            </a:extLst>
          </p:cNvPr>
          <p:cNvSpPr/>
          <p:nvPr userDrawn="1"/>
        </p:nvSpPr>
        <p:spPr>
          <a:xfrm>
            <a:off x="511320" y="540305"/>
            <a:ext cx="11169359" cy="5777390"/>
          </a:xfrm>
          <a:prstGeom prst="rect">
            <a:avLst/>
          </a:prstGeom>
          <a:solidFill>
            <a:schemeClr val="bg1">
              <a:alpha val="92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  <a:sym typeface="KaiTi" panose="02010609060101010101" pitchFamily="49" charset="-122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958AB104-0F35-A640-A0BC-47E02437E6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7896" y="5508702"/>
            <a:ext cx="1597738" cy="156662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ECCD47F6-A2EC-BA4D-9D34-B8C63F9AF8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94328" y="5508702"/>
            <a:ext cx="1419626" cy="1344028"/>
          </a:xfrm>
          <a:prstGeom prst="rect">
            <a:avLst/>
          </a:prstGeom>
        </p:spPr>
      </p:pic>
      <p:pic>
        <p:nvPicPr>
          <p:cNvPr id="23" name="图形 22" descr="森林场景">
            <a:extLst>
              <a:ext uri="{FF2B5EF4-FFF2-40B4-BE49-F238E27FC236}">
                <a16:creationId xmlns:a16="http://schemas.microsoft.com/office/drawing/2014/main" id="{361C764B-32E9-5A43-AD80-354DCC920F4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91376" y="767575"/>
            <a:ext cx="486936" cy="486936"/>
          </a:xfrm>
          <a:prstGeom prst="rect">
            <a:avLst/>
          </a:prstGeom>
        </p:spPr>
      </p:pic>
      <p:sp>
        <p:nvSpPr>
          <p:cNvPr id="24" name="文本框 12">
            <a:extLst>
              <a:ext uri="{FF2B5EF4-FFF2-40B4-BE49-F238E27FC236}">
                <a16:creationId xmlns:a16="http://schemas.microsoft.com/office/drawing/2014/main" id="{590129CA-1B9B-3F42-94F4-AF91E142D24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228188" y="728127"/>
            <a:ext cx="321526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217875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Alibaba PuHuiTi" pitchFamily="18" charset="-122"/>
              </a:rPr>
              <a:t>Add title text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217875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Alibaba PuHuiTi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182146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7502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4434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5932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2591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551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9765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BAA36-83D7-4306-A588-FDD11218D53D}" type="datetimeFigureOut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2023/3/14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7874E-35F5-4B15-9F30-4780D0F8F6C8}" type="slidenum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6624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2771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1887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9073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4856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3892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2023/3/14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33459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2023/3/14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94509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2023/3/14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5889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2023/3/14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53909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2023/3/14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96935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BAA36-83D7-4306-A588-FDD11218D53D}" type="datetimeFigureOut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2023/3/14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7874E-35F5-4B15-9F30-4780D0F8F6C8}" type="slidenum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226749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2023/3/14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83503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2023/3/14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78735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2023/3/14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38817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2023/3/14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95547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2023/3/14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54293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2023/3/14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7474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058116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71823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253297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B5F65422-4F15-4F65-BF63-A810BB43A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8B06899-8EB2-4232-8660-AEC4B0BD75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EE96F2F-E668-4B9C-A4FF-78DC61D52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3" name="图片 2" descr="图片包含 文字&#10;&#10;描述已自动生成">
            <a:extLst>
              <a:ext uri="{FF2B5EF4-FFF2-40B4-BE49-F238E27FC236}">
                <a16:creationId xmlns:a16="http://schemas.microsoft.com/office/drawing/2014/main" id="{F19FEB38-260B-4884-88F0-932576E65C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9642" y="131198"/>
            <a:ext cx="9571530" cy="5972859"/>
          </a:xfrm>
          <a:prstGeom prst="rect">
            <a:avLst/>
          </a:prstGeom>
        </p:spPr>
      </p:pic>
      <p:pic>
        <p:nvPicPr>
          <p:cNvPr id="18" name="图片 17" descr="图片包含 屏幕截图&#10;&#10;描述已自动生成">
            <a:extLst>
              <a:ext uri="{FF2B5EF4-FFF2-40B4-BE49-F238E27FC236}">
                <a16:creationId xmlns:a16="http://schemas.microsoft.com/office/drawing/2014/main" id="{15798669-13D6-4E0C-973B-7AE155AFC9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  <p:pic>
        <p:nvPicPr>
          <p:cNvPr id="9" name="图片 8" descr="图片包含 矢量图形&#10;&#10;描述已自动生成">
            <a:extLst>
              <a:ext uri="{FF2B5EF4-FFF2-40B4-BE49-F238E27FC236}">
                <a16:creationId xmlns:a16="http://schemas.microsoft.com/office/drawing/2014/main" id="{08906958-A621-4AA1-BB37-4729008BD3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851" y="441609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66888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BAA36-83D7-4306-A588-FDD11218D53D}" type="datetimeFigureOut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2023/3/14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7874E-35F5-4B15-9F30-4780D0F8F6C8}" type="slidenum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984003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930B1641-9EB7-4B70-856B-460AB458E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ABEDC77-C7EB-4647-8B12-BB4B09C6C9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7083" y="678654"/>
            <a:ext cx="9457833" cy="5368785"/>
          </a:xfrm>
          <a:prstGeom prst="rect">
            <a:avLst/>
          </a:prstGeom>
        </p:spPr>
      </p:pic>
      <p:pic>
        <p:nvPicPr>
          <p:cNvPr id="3" name="图片 2" descr="图片包含 矢量图形&#10;&#10;描述已自动生成">
            <a:extLst>
              <a:ext uri="{FF2B5EF4-FFF2-40B4-BE49-F238E27FC236}">
                <a16:creationId xmlns:a16="http://schemas.microsoft.com/office/drawing/2014/main" id="{089F4924-B610-4B01-AAF0-EB6D4C2B84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837625" y="182880"/>
            <a:ext cx="2828348" cy="24950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46539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6DF10BD-A049-4E16-8D62-126B709B9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7D0DFF0-46F8-4187-942E-DEA6A4808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3623" y="182880"/>
            <a:ext cx="7406640" cy="5525284"/>
          </a:xfrm>
          <a:prstGeom prst="rect">
            <a:avLst/>
          </a:prstGeom>
        </p:spPr>
      </p:pic>
      <p:pic>
        <p:nvPicPr>
          <p:cNvPr id="8" name="图片 7" descr="图片包含 矢量图形&#10;&#10;描述已自动生成">
            <a:extLst>
              <a:ext uri="{FF2B5EF4-FFF2-40B4-BE49-F238E27FC236}">
                <a16:creationId xmlns:a16="http://schemas.microsoft.com/office/drawing/2014/main" id="{C7F48FFE-631C-4540-807B-CB3B602A1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629" y="182880"/>
            <a:ext cx="2573382" cy="23251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9537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96B9FBB-375B-4234-8084-D21169B3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D825717-EB93-4D97-8146-7B6F069812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0B9CAD3-6FBF-4316-9AFA-3E4E5603A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19EB3F4D-4A1E-4A61-9D3D-3A5A195B16C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987" y="142638"/>
            <a:ext cx="2747350" cy="2423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21348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51A1023-4220-4CE5-B5EF-344DCFB667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7AB1272-66D6-4F7C-8D48-6903E6821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524" y="182880"/>
            <a:ext cx="11436951" cy="6492241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AD4EFE15-4A23-403E-8AF7-9B5B0641F9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192905" y="0"/>
            <a:ext cx="1999094" cy="17634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3C33D859-34D3-4234-AB03-95A8549D8C6D}"/>
              </a:ext>
            </a:extLst>
          </p:cNvPr>
          <p:cNvSpPr/>
          <p:nvPr userDrawn="1"/>
        </p:nvSpPr>
        <p:spPr>
          <a:xfrm>
            <a:off x="4306387" y="992777"/>
            <a:ext cx="3579223" cy="535577"/>
          </a:xfrm>
          <a:prstGeom prst="roundRect">
            <a:avLst>
              <a:gd name="adj" fmla="val 50000"/>
            </a:avLst>
          </a:prstGeom>
          <a:solidFill>
            <a:srgbClr val="396B67"/>
          </a:solidFill>
          <a:ln w="508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02909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72C1917-4A94-41D7-817F-74CD2F2A0B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570613-31EB-44B1-B34B-ED17A47DBA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8F8CF6-17E6-4DF0-A26B-C4FA7E1313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8EBB76D-25D6-4143-8107-479AA58A6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9989" y="22860"/>
            <a:ext cx="9432022" cy="5854499"/>
          </a:xfrm>
          <a:prstGeom prst="rect">
            <a:avLst/>
          </a:prstGeom>
        </p:spPr>
      </p:pic>
      <p:pic>
        <p:nvPicPr>
          <p:cNvPr id="12" name="图片 11" descr="图片包含 屏幕截图&#10;&#10;描述已自动生成">
            <a:extLst>
              <a:ext uri="{FF2B5EF4-FFF2-40B4-BE49-F238E27FC236}">
                <a16:creationId xmlns:a16="http://schemas.microsoft.com/office/drawing/2014/main" id="{CB8760D8-84F5-48F1-B4FE-BC163B1CD80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051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BBFFCB55-A78E-4DE0-92B1-EAB6AD237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338ADA5F-C62D-4273-AD50-E22051455C04}"/>
              </a:ext>
            </a:extLst>
          </p:cNvPr>
          <p:cNvSpPr/>
          <p:nvPr userDrawn="1"/>
        </p:nvSpPr>
        <p:spPr>
          <a:xfrm>
            <a:off x="992504" y="422910"/>
            <a:ext cx="10206990" cy="602361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41338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69395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28734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21741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7401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BAA36-83D7-4306-A588-FDD11218D53D}" type="datetimeFigureOut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2023/3/14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7874E-35F5-4B15-9F30-4780D0F8F6C8}" type="slidenum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140895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62890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03087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40730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22974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70985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4982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14123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93A803B-0A97-F746-A650-63BA122E03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7000"/>
          <a:stretch/>
        </p:blipFill>
        <p:spPr>
          <a:xfrm>
            <a:off x="22860" y="4892038"/>
            <a:ext cx="11902401" cy="196596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D3E38C0-FCF9-A140-9396-B81E6B4ECB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108"/>
          <a:stretch/>
        </p:blipFill>
        <p:spPr>
          <a:xfrm>
            <a:off x="3261399" y="0"/>
            <a:ext cx="9022041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5B92B45-448A-6A46-9BB2-3361D586A0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1323"/>
          <a:stretch/>
        </p:blipFill>
        <p:spPr>
          <a:xfrm>
            <a:off x="-205739" y="-182880"/>
            <a:ext cx="3017166" cy="638937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09DF7C2-3152-F84C-AD3B-9F62B9E0DC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667" r="71323" b="9000"/>
          <a:stretch/>
        </p:blipFill>
        <p:spPr>
          <a:xfrm>
            <a:off x="-205740" y="1897380"/>
            <a:ext cx="3238461" cy="43434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3D9D354-CE28-4E42-AF0E-575F9E306E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2881" y="0"/>
            <a:ext cx="2567901" cy="6858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D0E970F7-6FCF-1C40-ADF2-D7514CBFC7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67839" y="3429000"/>
            <a:ext cx="3238461" cy="3429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52724E58-FF42-9E4E-BF08-46909DA3BB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1539" y="4892040"/>
            <a:ext cx="2141181" cy="1965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71666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0BAD1B7-6007-5144-A449-5BFAE4C0B3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6000"/>
          <a:stretch/>
        </p:blipFill>
        <p:spPr>
          <a:xfrm>
            <a:off x="0" y="4526280"/>
            <a:ext cx="12192000" cy="233172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5AFE1EF-5F81-534D-818D-D6AD354A18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" y="-5270"/>
            <a:ext cx="2661234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DC08072-655D-F44B-A424-E1A7848236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131"/>
          <a:stretch/>
        </p:blipFill>
        <p:spPr>
          <a:xfrm>
            <a:off x="3172553" y="0"/>
            <a:ext cx="9019446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E6DB0598-E811-4771-AEFE-93C86E68B47A}"/>
              </a:ext>
            </a:extLst>
          </p:cNvPr>
          <p:cNvSpPr/>
          <p:nvPr userDrawn="1"/>
        </p:nvSpPr>
        <p:spPr>
          <a:xfrm>
            <a:off x="511320" y="540305"/>
            <a:ext cx="11169359" cy="5777390"/>
          </a:xfrm>
          <a:prstGeom prst="rect">
            <a:avLst/>
          </a:prstGeom>
          <a:solidFill>
            <a:schemeClr val="bg1">
              <a:alpha val="92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  <a:latin typeface="KaiTi" panose="02010609060101010101" pitchFamily="49" charset="-122"/>
              <a:ea typeface="KaiTi" panose="02010609060101010101" pitchFamily="49" charset="-122"/>
              <a:sym typeface="KaiTi" panose="02010609060101010101" pitchFamily="49" charset="-122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958AB104-0F35-A640-A0BC-47E02437E6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7896" y="5508702"/>
            <a:ext cx="1597738" cy="156662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ECCD47F6-A2EC-BA4D-9D34-B8C63F9AF8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94328" y="5508702"/>
            <a:ext cx="1419626" cy="1344028"/>
          </a:xfrm>
          <a:prstGeom prst="rect">
            <a:avLst/>
          </a:prstGeom>
        </p:spPr>
      </p:pic>
      <p:pic>
        <p:nvPicPr>
          <p:cNvPr id="23" name="图形 22" descr="森林场景">
            <a:extLst>
              <a:ext uri="{FF2B5EF4-FFF2-40B4-BE49-F238E27FC236}">
                <a16:creationId xmlns:a16="http://schemas.microsoft.com/office/drawing/2014/main" id="{361C764B-32E9-5A43-AD80-354DCC920F4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91376" y="767575"/>
            <a:ext cx="486936" cy="486936"/>
          </a:xfrm>
          <a:prstGeom prst="rect">
            <a:avLst/>
          </a:prstGeom>
        </p:spPr>
      </p:pic>
      <p:sp>
        <p:nvSpPr>
          <p:cNvPr id="24" name="文本框 12">
            <a:extLst>
              <a:ext uri="{FF2B5EF4-FFF2-40B4-BE49-F238E27FC236}">
                <a16:creationId xmlns:a16="http://schemas.microsoft.com/office/drawing/2014/main" id="{590129CA-1B9B-3F42-94F4-AF91E142D24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228188" y="728127"/>
            <a:ext cx="321526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 eaLnBrk="1" hangingPunct="1"/>
            <a:r>
              <a:rPr lang="en-US" altLang="zh-CN" sz="3200" b="0" dirty="0">
                <a:solidFill>
                  <a:srgbClr val="217875"/>
                </a:solidFill>
                <a:latin typeface="+mj-ea"/>
                <a:ea typeface="+mj-ea"/>
                <a:cs typeface="Alibaba PuHuiTi" pitchFamily="18" charset="-122"/>
              </a:rPr>
              <a:t>Add title text</a:t>
            </a:r>
            <a:endParaRPr lang="zh-CN" altLang="en-US" sz="3200" b="0" dirty="0">
              <a:solidFill>
                <a:srgbClr val="217875"/>
              </a:solidFill>
              <a:latin typeface="+mj-ea"/>
              <a:ea typeface="+mj-ea"/>
              <a:cs typeface="Alibaba PuHuiTi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3106100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573F4B-476D-4BFF-81E1-2913B6B14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659F8AD-BFC6-4753-A5E0-99AADCD645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B3DDEB-211D-45C0-B013-D7422776E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2023/3/14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D4CAD85-F988-49FE-B2DF-36DF79543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8CC41DA-4295-4104-8D49-01F05A1F4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76764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BAA36-83D7-4306-A588-FDD11218D53D}" type="datetimeFigureOut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2023/3/14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7874E-35F5-4B15-9F30-4780D0F8F6C8}" type="slidenum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629281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8F41C99-B9AC-4C20-983D-A87BAD9FC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9D56E1-004C-4257-9378-437E7671D6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 b="0" i="0">
                <a:solidFill>
                  <a:schemeClr val="tx1">
                    <a:tint val="75000"/>
                  </a:schemeClr>
                </a:solidFill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69AB6B-EECF-455B-9FFA-768A4B6D3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2023/3/14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9CE22D4-6ADE-41C5-9B14-1C2FBB280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32184D-9BFF-4992-8D90-61D6E07C9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4786430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0ACD9B9-8D70-4F32-8BCF-A6D6E6F91B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059CB31-FAB9-4797-9F87-08662457A0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D7E2A11-6BBC-49F0-B07C-E0E154DDA8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11E7575-A71B-4911-989F-EE91732F1C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2023/3/14</a:t>
            </a:fld>
            <a:endParaRPr lang="zh-CN" altLang="en-US" dirty="0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5E05285-3348-4A85-B637-47FA09A7D7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DA02FEB-D2EC-4808-8DCC-3AA966D3C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7028615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760E08-EC5B-40D6-BEB8-B47E43D63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1E0DB61-8D2C-4FC6-A741-C2DA312762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C5BF652-0606-49BF-ADBC-AE084BA35D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501F980-0F66-4E50-8B4C-807A37CD11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026C062-EE44-4449-902D-C99D775D3E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A3B2839-3D39-4AD2-AA5B-D47B45460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2023/3/14</a:t>
            </a:fld>
            <a:endParaRPr lang="zh-CN" altLang="en-US" dirty="0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0330BB1-B6FA-46E9-9B86-F67416502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6413A95-FCF6-4294-B389-1001877ED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3544416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760E08-EC5B-40D6-BEB8-B47E43D63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1E0DB61-8D2C-4FC6-A741-C2DA312762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C5BF652-0606-49BF-ADBC-AE084BA35D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501F980-0F66-4E50-8B4C-807A37CD11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026C062-EE44-4449-902D-C99D775D3E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A3B2839-3D39-4AD2-AA5B-D47B45460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2023/3/14</a:t>
            </a:fld>
            <a:endParaRPr lang="zh-CN" altLang="en-US" dirty="0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0330BB1-B6FA-46E9-9B86-F67416502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6413A95-FCF6-4294-B389-1001877ED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1475443" y="6733102"/>
            <a:ext cx="1800200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</a:rPr>
              <a:t>http://www.1ppt.com/moban/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endParaRPr lang="en-US" altLang="zh-CN" sz="100" dirty="0">
              <a:solidFill>
                <a:prstClr val="black"/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0302338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B82EEE-87E8-4E6E-BCDA-CE4F0ED74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9BB196D-E7D7-49A3-8462-956EFD8077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2023/3/14</a:t>
            </a:fld>
            <a:endParaRPr lang="zh-CN" altLang="en-US" dirty="0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9C208EA-E8E7-43DC-A4BC-9C53B2699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C5EDCD-39C0-4F7A-9E19-B57F3083A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6249461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0C23D66-D83F-4014-A8B4-8DCD9997A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2023/3/14</a:t>
            </a:fld>
            <a:endParaRPr lang="zh-CN" altLang="en-US" dirty="0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20EA144-D34E-4A77-AB3B-6805BB0B0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4286206-A366-4124-853A-FEC7F13A2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5596471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2D7C82-45BF-42C4-BB03-EB2635A13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F32C3B7-F8B0-40AD-922D-5CA43082E7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sz="2800"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sz="2400"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sz="2000"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sz="2000" b="0" i="0">
                <a:latin typeface="Alibaba PuHuiTi" pitchFamily="18" charset="-122"/>
                <a:ea typeface="Alibaba PuHuiTi" pitchFamily="18" charset="-122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1C1F0BA-51A0-43F5-93C8-AE07CB8ABE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31D9D48-BAFB-4EF4-8AEA-D81F19665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2023/3/14</a:t>
            </a:fld>
            <a:endParaRPr lang="zh-CN" altLang="en-US" dirty="0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19E6E0E-5BDC-45AD-8B75-1CD801F9B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E108B90-A0BB-40B7-8D5D-67DFAD281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9876867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736BAB-AE27-40EC-A8F2-096CEC2898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C623A35-1B60-4FC4-9CAF-E190BA3E43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4B66B7F-3F31-4FD6-BF1E-69FD6A18DF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8F2739C-5817-465C-BCB8-FD7D39E930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2023/3/14</a:t>
            </a:fld>
            <a:endParaRPr lang="zh-CN" altLang="en-US" dirty="0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7644EA8-0DA7-4EB9-95D1-CA413158E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21CCCA-3266-4D3C-802E-0720824F5B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3413740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81E01D-4FBD-4A60-8631-1DF5DB9F84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0CC2518-D43B-46FB-B483-1033876653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ADA9CF7-4EE4-4FFE-B3B5-A3BDE4384D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2023/3/14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456ECCF-8082-496F-AD53-3AD9EF886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DA18224-ED6E-4BEC-A274-D395EE082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7752720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18E743E-6B14-4812-919D-5E7ADBFEE0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6679F42-7C53-476C-A5A1-B19629551D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137755-32BB-424F-BC96-080069C4E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2023/3/14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43CEF99-409C-42D3-9492-C4C204205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3A52D60-EB74-42F7-96D8-5F5248C5D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312312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BAA36-83D7-4306-A588-FDD11218D53D}" type="datetimeFigureOut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2023/3/14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7874E-35F5-4B15-9F30-4780D0F8F6C8}" type="slidenum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61873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BAA36-83D7-4306-A588-FDD11218D53D}" type="datetimeFigureOut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2023/3/14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7874E-35F5-4B15-9F30-4780D0F8F6C8}" type="slidenum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83361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BAA36-83D7-4306-A588-FDD11218D53D}" type="datetimeFigureOut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2023/3/14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7874E-35F5-4B15-9F30-4780D0F8F6C8}" type="slidenum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5247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5" Type="http://schemas.openxmlformats.org/officeDocument/2006/relationships/slideLayout" Target="../slideLayouts/slideLayout43.xml"/><Relationship Id="rId4" Type="http://schemas.openxmlformats.org/officeDocument/2006/relationships/slideLayout" Target="../slideLayouts/slideLayout42.xml"/><Relationship Id="rId9" Type="http://schemas.openxmlformats.org/officeDocument/2006/relationships/image" Target="../media/image16.jp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5" Type="http://schemas.openxmlformats.org/officeDocument/2006/relationships/image" Target="../media/image29.png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B7F3FFE4-25A6-4596-9B8F-8784DE83F07B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3051" y="152399"/>
            <a:ext cx="1152525" cy="115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765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261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ACA37975-6AF7-4301-9DC5-87C074AA59D1}" type="datetimeFigureOut">
              <a:rPr lang="zh-CN" altLang="en-US" smtClean="0"/>
              <a:pPr/>
              <a:t>2023/3/14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1967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户外&#10;&#10;描述已自动生成">
            <a:extLst>
              <a:ext uri="{FF2B5EF4-FFF2-40B4-BE49-F238E27FC236}">
                <a16:creationId xmlns:a16="http://schemas.microsoft.com/office/drawing/2014/main" id="{51D981AD-9FC1-4415-8F8F-8DBB61E1CAA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593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FF0D-5943-4598-BF80-1A703042AE35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467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9C1A58CE-DB0B-4B28-A79B-6BB92D7A0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0EE108A-936F-4EFE-B97C-EB83F60E71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A213275-B3FF-4FBD-AD95-61ED89916E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2023/3/14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1DBC311-2380-4A92-BF13-8E11D29998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28BADB-5275-4E13-97D8-0DEE15AF37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AF0729DF-1B6B-4E15-B585-3A70C05C8A69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9165" y="145774"/>
            <a:ext cx="1300900" cy="130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516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  <p:sldLayoutId id="214748373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7" Type="http://schemas.openxmlformats.org/officeDocument/2006/relationships/image" Target="../media/image53.png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52.emf"/><Relationship Id="rId5" Type="http://schemas.openxmlformats.org/officeDocument/2006/relationships/image" Target="../media/image51.emf"/><Relationship Id="rId4" Type="http://schemas.openxmlformats.org/officeDocument/2006/relationships/image" Target="../media/image50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audio" Target="NULL" TargetMode="External"/><Relationship Id="rId7" Type="http://schemas.openxmlformats.org/officeDocument/2006/relationships/image" Target="../media/image55.png"/><Relationship Id="rId12" Type="http://schemas.openxmlformats.org/officeDocument/2006/relationships/image" Target="../media/image6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slideLayout" Target="../slideLayouts/slideLayout46.xml"/><Relationship Id="rId10" Type="http://schemas.openxmlformats.org/officeDocument/2006/relationships/image" Target="../media/image58.gif"/><Relationship Id="rId4" Type="http://schemas.microsoft.com/office/2007/relationships/media" Target="../media/media2.mp3"/><Relationship Id="rId9" Type="http://schemas.openxmlformats.org/officeDocument/2006/relationships/image" Target="../media/image57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uongthaoGADT" TargetMode="External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76F4D1B-B5A4-E584-A65C-2D890D7A18BF}"/>
              </a:ext>
            </a:extLst>
          </p:cNvPr>
          <p:cNvSpPr txBox="1"/>
          <p:nvPr/>
        </p:nvSpPr>
        <p:spPr>
          <a:xfrm>
            <a:off x="400279" y="801366"/>
            <a:ext cx="11391441" cy="45257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Chào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mừng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các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con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học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sinh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đến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với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tiết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học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Môn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: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Tiếng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Việt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298941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25E78DD-1127-4BC5-8868-55F788E91130}"/>
              </a:ext>
            </a:extLst>
          </p:cNvPr>
          <p:cNvGrpSpPr/>
          <p:nvPr/>
        </p:nvGrpSpPr>
        <p:grpSpPr>
          <a:xfrm>
            <a:off x="1492473" y="269758"/>
            <a:ext cx="9732402" cy="783365"/>
            <a:chOff x="718343" y="288470"/>
            <a:chExt cx="9735405" cy="783607"/>
          </a:xfrm>
        </p:grpSpPr>
        <p:sp>
          <p:nvSpPr>
            <p:cNvPr id="43" name="îṥḷíďê">
              <a:extLst>
                <a:ext uri="{FF2B5EF4-FFF2-40B4-BE49-F238E27FC236}">
                  <a16:creationId xmlns:a16="http://schemas.microsoft.com/office/drawing/2014/main" id="{1AF01F89-0A48-4008-BB20-7FA9FCF64A67}"/>
                </a:ext>
              </a:extLst>
            </p:cNvPr>
            <p:cNvSpPr/>
            <p:nvPr/>
          </p:nvSpPr>
          <p:spPr bwMode="auto">
            <a:xfrm>
              <a:off x="2873170" y="343910"/>
              <a:ext cx="5134708" cy="72816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4" name="Google Shape;5317;p41">
              <a:extLst>
                <a:ext uri="{FF2B5EF4-FFF2-40B4-BE49-F238E27FC236}">
                  <a16:creationId xmlns:a16="http://schemas.microsoft.com/office/drawing/2014/main" id="{1EC1BD63-63EA-45B0-9C3B-F514E8B527C1}"/>
                </a:ext>
              </a:extLst>
            </p:cNvPr>
            <p:cNvSpPr txBox="1">
              <a:spLocks/>
            </p:cNvSpPr>
            <p:nvPr/>
          </p:nvSpPr>
          <p:spPr>
            <a:xfrm>
              <a:off x="718343" y="288470"/>
              <a:ext cx="9735405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Gloria Hallelujah"/>
                <a:buNone/>
                <a:tabLst/>
                <a:defRPr/>
              </a:pP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Cùng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luyện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từ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khó</a:t>
              </a:r>
              <a:endParaRPr kumimoji="0" lang="en-US" sz="3999" b="1" i="0" u="none" strike="noStrike" kern="1200" cap="none" spc="0" normalizeH="0" baseline="0" noProof="0" dirty="0">
                <a:ln>
                  <a:noFill/>
                </a:ln>
                <a:solidFill>
                  <a:srgbClr val="EA461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endParaRPr>
            </a:p>
          </p:txBody>
        </p:sp>
      </p:grpSp>
      <p:pic>
        <p:nvPicPr>
          <p:cNvPr id="45" name="图片 27">
            <a:extLst>
              <a:ext uri="{FF2B5EF4-FFF2-40B4-BE49-F238E27FC236}">
                <a16:creationId xmlns:a16="http://schemas.microsoft.com/office/drawing/2014/main" id="{B3151550-1DFC-4D0A-AAB9-1C13063203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4"/>
          <a:stretch/>
        </p:blipFill>
        <p:spPr>
          <a:xfrm rot="16200000" flipH="1" flipV="1">
            <a:off x="618764" y="-411977"/>
            <a:ext cx="803955" cy="1630029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05A408FE-9E6E-48C0-8054-31508689E8CA}"/>
              </a:ext>
            </a:extLst>
          </p:cNvPr>
          <p:cNvSpPr/>
          <p:nvPr/>
        </p:nvSpPr>
        <p:spPr>
          <a:xfrm>
            <a:off x="6190752" y="3850508"/>
            <a:ext cx="1577676" cy="14461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797" dirty="0">
                <a:solidFill>
                  <a:srgbClr val="EA47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US" sz="8797" noProof="0" dirty="0" err="1">
                <a:solidFill>
                  <a:srgbClr val="EA47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ặn</a:t>
            </a:r>
            <a:endParaRPr kumimoji="0" lang="en-US" sz="4798" b="0" i="0" u="none" strike="noStrike" kern="1200" cap="none" spc="0" normalizeH="0" baseline="0" noProof="0" dirty="0">
              <a:ln>
                <a:noFill/>
              </a:ln>
              <a:solidFill>
                <a:srgbClr val="EA471C"/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81AB457B-0B32-40B8-B204-716557A721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3163" y="154486"/>
            <a:ext cx="1383421" cy="1013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651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25E78DD-1127-4BC5-8868-55F788E91130}"/>
              </a:ext>
            </a:extLst>
          </p:cNvPr>
          <p:cNvGrpSpPr/>
          <p:nvPr/>
        </p:nvGrpSpPr>
        <p:grpSpPr>
          <a:xfrm>
            <a:off x="1492473" y="269758"/>
            <a:ext cx="9732402" cy="783365"/>
            <a:chOff x="718343" y="288470"/>
            <a:chExt cx="9735405" cy="783607"/>
          </a:xfrm>
        </p:grpSpPr>
        <p:sp>
          <p:nvSpPr>
            <p:cNvPr id="43" name="îṥḷíďê">
              <a:extLst>
                <a:ext uri="{FF2B5EF4-FFF2-40B4-BE49-F238E27FC236}">
                  <a16:creationId xmlns:a16="http://schemas.microsoft.com/office/drawing/2014/main" id="{1AF01F89-0A48-4008-BB20-7FA9FCF64A67}"/>
                </a:ext>
              </a:extLst>
            </p:cNvPr>
            <p:cNvSpPr/>
            <p:nvPr/>
          </p:nvSpPr>
          <p:spPr bwMode="auto">
            <a:xfrm>
              <a:off x="2873170" y="343910"/>
              <a:ext cx="5134708" cy="72816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4" name="Google Shape;5317;p41">
              <a:extLst>
                <a:ext uri="{FF2B5EF4-FFF2-40B4-BE49-F238E27FC236}">
                  <a16:creationId xmlns:a16="http://schemas.microsoft.com/office/drawing/2014/main" id="{1EC1BD63-63EA-45B0-9C3B-F514E8B527C1}"/>
                </a:ext>
              </a:extLst>
            </p:cNvPr>
            <p:cNvSpPr txBox="1">
              <a:spLocks/>
            </p:cNvSpPr>
            <p:nvPr/>
          </p:nvSpPr>
          <p:spPr>
            <a:xfrm>
              <a:off x="718343" y="288470"/>
              <a:ext cx="9735405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Gloria Hallelujah"/>
                <a:buNone/>
                <a:tabLst/>
                <a:defRPr/>
              </a:pP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Cùng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luyện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từ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khó</a:t>
              </a:r>
              <a:endParaRPr kumimoji="0" lang="en-US" sz="3999" b="1" i="0" u="none" strike="noStrike" kern="1200" cap="none" spc="0" normalizeH="0" baseline="0" noProof="0" dirty="0">
                <a:ln>
                  <a:noFill/>
                </a:ln>
                <a:solidFill>
                  <a:srgbClr val="EA461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endParaRPr>
            </a:p>
          </p:txBody>
        </p:sp>
      </p:grpSp>
      <p:pic>
        <p:nvPicPr>
          <p:cNvPr id="45" name="图片 27">
            <a:extLst>
              <a:ext uri="{FF2B5EF4-FFF2-40B4-BE49-F238E27FC236}">
                <a16:creationId xmlns:a16="http://schemas.microsoft.com/office/drawing/2014/main" id="{B3151550-1DFC-4D0A-AAB9-1C13063203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4"/>
          <a:stretch/>
        </p:blipFill>
        <p:spPr>
          <a:xfrm rot="16200000" flipH="1" flipV="1">
            <a:off x="618764" y="-411977"/>
            <a:ext cx="803955" cy="1630029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05A408FE-9E6E-48C0-8054-31508689E8CA}"/>
              </a:ext>
            </a:extLst>
          </p:cNvPr>
          <p:cNvSpPr/>
          <p:nvPr/>
        </p:nvSpPr>
        <p:spPr>
          <a:xfrm>
            <a:off x="4757508" y="3850508"/>
            <a:ext cx="4444165" cy="14461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797" dirty="0">
                <a:solidFill>
                  <a:srgbClr val="EA47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kumimoji="0" lang="en-US" sz="8797" b="0" i="0" u="none" strike="noStrike" kern="1200" cap="none" spc="0" normalizeH="0" baseline="0" noProof="0" dirty="0" err="1">
                <a:ln>
                  <a:noFill/>
                </a:ln>
                <a:solidFill>
                  <a:srgbClr val="EA471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ghỉ</a:t>
            </a:r>
            <a:r>
              <a:rPr kumimoji="0" lang="en-US" sz="8797" b="0" i="0" u="none" strike="noStrike" kern="1200" cap="none" spc="0" normalizeH="0" noProof="0" dirty="0">
                <a:ln>
                  <a:noFill/>
                </a:ln>
                <a:solidFill>
                  <a:srgbClr val="EA471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8797" b="0" i="0" u="none" strike="noStrike" kern="1200" cap="none" spc="0" normalizeH="0" noProof="0" dirty="0" err="1">
                <a:ln>
                  <a:noFill/>
                </a:ln>
                <a:solidFill>
                  <a:srgbClr val="EA471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ngơi</a:t>
            </a:r>
            <a:endParaRPr kumimoji="0" lang="en-US" sz="4798" b="0" i="0" u="none" strike="noStrike" kern="1200" cap="none" spc="0" normalizeH="0" baseline="0" noProof="0" dirty="0">
              <a:ln>
                <a:noFill/>
              </a:ln>
              <a:solidFill>
                <a:srgbClr val="EA471C"/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81AB457B-0B32-40B8-B204-716557A721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3163" y="154486"/>
            <a:ext cx="1383421" cy="1013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23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25E78DD-1127-4BC5-8868-55F788E91130}"/>
              </a:ext>
            </a:extLst>
          </p:cNvPr>
          <p:cNvGrpSpPr/>
          <p:nvPr/>
        </p:nvGrpSpPr>
        <p:grpSpPr>
          <a:xfrm>
            <a:off x="1492473" y="269758"/>
            <a:ext cx="9732402" cy="783365"/>
            <a:chOff x="718343" y="288470"/>
            <a:chExt cx="9735405" cy="783607"/>
          </a:xfrm>
        </p:grpSpPr>
        <p:sp>
          <p:nvSpPr>
            <p:cNvPr id="43" name="îṥḷíďê">
              <a:extLst>
                <a:ext uri="{FF2B5EF4-FFF2-40B4-BE49-F238E27FC236}">
                  <a16:creationId xmlns:a16="http://schemas.microsoft.com/office/drawing/2014/main" id="{1AF01F89-0A48-4008-BB20-7FA9FCF64A67}"/>
                </a:ext>
              </a:extLst>
            </p:cNvPr>
            <p:cNvSpPr/>
            <p:nvPr/>
          </p:nvSpPr>
          <p:spPr bwMode="auto">
            <a:xfrm>
              <a:off x="2873170" y="343910"/>
              <a:ext cx="5134708" cy="72816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4" name="Google Shape;5317;p41">
              <a:extLst>
                <a:ext uri="{FF2B5EF4-FFF2-40B4-BE49-F238E27FC236}">
                  <a16:creationId xmlns:a16="http://schemas.microsoft.com/office/drawing/2014/main" id="{1EC1BD63-63EA-45B0-9C3B-F514E8B527C1}"/>
                </a:ext>
              </a:extLst>
            </p:cNvPr>
            <p:cNvSpPr txBox="1">
              <a:spLocks/>
            </p:cNvSpPr>
            <p:nvPr/>
          </p:nvSpPr>
          <p:spPr>
            <a:xfrm>
              <a:off x="718343" y="288470"/>
              <a:ext cx="9735405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Gloria Hallelujah"/>
                <a:buNone/>
                <a:tabLst/>
                <a:defRPr/>
              </a:pP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Cùng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luyện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từ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khó</a:t>
              </a:r>
              <a:endParaRPr kumimoji="0" lang="en-US" sz="3999" b="1" i="0" u="none" strike="noStrike" kern="1200" cap="none" spc="0" normalizeH="0" baseline="0" noProof="0" dirty="0">
                <a:ln>
                  <a:noFill/>
                </a:ln>
                <a:solidFill>
                  <a:srgbClr val="EA461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endParaRPr>
            </a:p>
          </p:txBody>
        </p:sp>
      </p:grpSp>
      <p:pic>
        <p:nvPicPr>
          <p:cNvPr id="45" name="图片 27">
            <a:extLst>
              <a:ext uri="{FF2B5EF4-FFF2-40B4-BE49-F238E27FC236}">
                <a16:creationId xmlns:a16="http://schemas.microsoft.com/office/drawing/2014/main" id="{B3151550-1DFC-4D0A-AAB9-1C13063203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4"/>
          <a:stretch/>
        </p:blipFill>
        <p:spPr>
          <a:xfrm rot="16200000" flipH="1" flipV="1">
            <a:off x="618764" y="-411977"/>
            <a:ext cx="803955" cy="1630029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05A408FE-9E6E-48C0-8054-31508689E8CA}"/>
              </a:ext>
            </a:extLst>
          </p:cNvPr>
          <p:cNvSpPr/>
          <p:nvPr/>
        </p:nvSpPr>
        <p:spPr>
          <a:xfrm>
            <a:off x="3842835" y="3716943"/>
            <a:ext cx="4506363" cy="14461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797" dirty="0">
                <a:solidFill>
                  <a:srgbClr val="EA47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8797" noProof="0" dirty="0" err="1">
                <a:solidFill>
                  <a:srgbClr val="EA47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hoải</a:t>
            </a:r>
            <a:r>
              <a:rPr lang="en-US" sz="8797" noProof="0" dirty="0">
                <a:solidFill>
                  <a:srgbClr val="EA47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8797" noProof="0" dirty="0" err="1">
                <a:solidFill>
                  <a:srgbClr val="EA47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mái</a:t>
            </a:r>
            <a:endParaRPr kumimoji="0" lang="en-US" sz="4798" b="0" i="0" u="none" strike="noStrike" kern="1200" cap="none" spc="0" normalizeH="0" baseline="0" noProof="0" dirty="0">
              <a:ln>
                <a:noFill/>
              </a:ln>
              <a:solidFill>
                <a:srgbClr val="EA471C"/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81AB457B-0B32-40B8-B204-716557A721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3163" y="154486"/>
            <a:ext cx="1383421" cy="1013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750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6CC2B23-6A48-49FB-BDD8-E57E1743D966}"/>
              </a:ext>
            </a:extLst>
          </p:cNvPr>
          <p:cNvSpPr/>
          <p:nvPr/>
        </p:nvSpPr>
        <p:spPr>
          <a:xfrm>
            <a:off x="4115516" y="3867283"/>
            <a:ext cx="4195379" cy="14461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797" b="0" i="0" u="none" strike="noStrike" kern="1200" cap="none" spc="0" normalizeH="0" baseline="0" noProof="0" dirty="0" err="1">
                <a:ln>
                  <a:noFill/>
                </a:ln>
                <a:solidFill>
                  <a:srgbClr val="EA471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sẵn</a:t>
            </a:r>
            <a:r>
              <a:rPr kumimoji="0" lang="en-US" sz="8797" b="0" i="0" u="none" strike="noStrike" kern="1200" cap="none" spc="0" normalizeH="0" baseline="0" noProof="0" dirty="0">
                <a:ln>
                  <a:noFill/>
                </a:ln>
                <a:solidFill>
                  <a:srgbClr val="EA471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8797" b="0" i="0" u="none" strike="noStrike" kern="1200" cap="none" spc="0" normalizeH="0" baseline="0" noProof="0" dirty="0" err="1">
                <a:ln>
                  <a:noFill/>
                </a:ln>
                <a:solidFill>
                  <a:srgbClr val="EA471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sàng</a:t>
            </a:r>
            <a:endParaRPr kumimoji="0" lang="en-US" sz="4798" b="0" i="0" u="none" strike="noStrike" kern="1200" cap="none" spc="0" normalizeH="0" baseline="0" noProof="0" dirty="0">
              <a:ln>
                <a:noFill/>
              </a:ln>
              <a:solidFill>
                <a:srgbClr val="EA471C"/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7898DF9-7077-4FB2-A939-331167BBF518}"/>
              </a:ext>
            </a:extLst>
          </p:cNvPr>
          <p:cNvGrpSpPr/>
          <p:nvPr/>
        </p:nvGrpSpPr>
        <p:grpSpPr>
          <a:xfrm>
            <a:off x="2606793" y="2563836"/>
            <a:ext cx="2079683" cy="810258"/>
            <a:chOff x="1245361" y="1756845"/>
            <a:chExt cx="2080325" cy="1012727"/>
          </a:xfrm>
        </p:grpSpPr>
        <p:sp>
          <p:nvSpPr>
            <p:cNvPr id="16" name="Rounded Rectangle 5">
              <a:extLst>
                <a:ext uri="{FF2B5EF4-FFF2-40B4-BE49-F238E27FC236}">
                  <a16:creationId xmlns:a16="http://schemas.microsoft.com/office/drawing/2014/main" id="{EA2AC2A4-72CD-4F9C-B5F5-F86316448A7C}"/>
                </a:ext>
              </a:extLst>
            </p:cNvPr>
            <p:cNvSpPr/>
            <p:nvPr/>
          </p:nvSpPr>
          <p:spPr>
            <a:xfrm>
              <a:off x="1245361" y="1756845"/>
              <a:ext cx="2010129" cy="93946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1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trúc</a:t>
              </a:r>
              <a:r>
                <a:rPr kumimoji="0" lang="en-US" sz="3199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1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xinh</a:t>
              </a:r>
              <a:endParaRPr kumimoji="0" lang="en-US" sz="319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7" name="矩形: 圆角 5">
              <a:extLst>
                <a:ext uri="{FF2B5EF4-FFF2-40B4-BE49-F238E27FC236}">
                  <a16:creationId xmlns:a16="http://schemas.microsoft.com/office/drawing/2014/main" id="{07EE40C7-9F5B-43F7-9E40-94E0D4BBAF79}"/>
                </a:ext>
              </a:extLst>
            </p:cNvPr>
            <p:cNvSpPr/>
            <p:nvPr/>
          </p:nvSpPr>
          <p:spPr>
            <a:xfrm>
              <a:off x="1318626" y="1839292"/>
              <a:ext cx="2007060" cy="930280"/>
            </a:xfrm>
            <a:prstGeom prst="roundRect">
              <a:avLst/>
            </a:prstGeom>
            <a:noFill/>
            <a:ln w="38100" cap="rnd" cmpd="thickThin">
              <a:solidFill>
                <a:srgbClr val="229CA6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83722B4-891B-44BF-A806-D66CB5E8F521}"/>
              </a:ext>
            </a:extLst>
          </p:cNvPr>
          <p:cNvGrpSpPr/>
          <p:nvPr/>
        </p:nvGrpSpPr>
        <p:grpSpPr>
          <a:xfrm>
            <a:off x="7378874" y="2554329"/>
            <a:ext cx="2334086" cy="810258"/>
            <a:chOff x="1245361" y="1756845"/>
            <a:chExt cx="2080325" cy="1012727"/>
          </a:xfrm>
        </p:grpSpPr>
        <p:sp>
          <p:nvSpPr>
            <p:cNvPr id="19" name="Rounded Rectangle 16">
              <a:extLst>
                <a:ext uri="{FF2B5EF4-FFF2-40B4-BE49-F238E27FC236}">
                  <a16:creationId xmlns:a16="http://schemas.microsoft.com/office/drawing/2014/main" id="{481DE2C4-AFF3-45C8-ABB8-D51A94BB228E}"/>
                </a:ext>
              </a:extLst>
            </p:cNvPr>
            <p:cNvSpPr/>
            <p:nvPr/>
          </p:nvSpPr>
          <p:spPr>
            <a:xfrm>
              <a:off x="1245361" y="1756845"/>
              <a:ext cx="2010129" cy="93946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1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sẵn</a:t>
              </a:r>
              <a:r>
                <a:rPr kumimoji="0" lang="en-US" sz="3199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1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sàng</a:t>
              </a:r>
              <a:endParaRPr kumimoji="0" lang="en-US" sz="319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0" name="矩形: 圆角 5">
              <a:extLst>
                <a:ext uri="{FF2B5EF4-FFF2-40B4-BE49-F238E27FC236}">
                  <a16:creationId xmlns:a16="http://schemas.microsoft.com/office/drawing/2014/main" id="{A33181A7-9D6A-4EFA-8913-D5DF8BB89519}"/>
                </a:ext>
              </a:extLst>
            </p:cNvPr>
            <p:cNvSpPr/>
            <p:nvPr/>
          </p:nvSpPr>
          <p:spPr>
            <a:xfrm>
              <a:off x="1318626" y="1839292"/>
              <a:ext cx="2007060" cy="930280"/>
            </a:xfrm>
            <a:prstGeom prst="roundRect">
              <a:avLst/>
            </a:prstGeom>
            <a:noFill/>
            <a:ln w="38100" cap="rnd" cmpd="thickThin">
              <a:solidFill>
                <a:srgbClr val="229CA6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13DD79BD-DC2C-4A88-91E7-606EB2F734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3163" y="154486"/>
            <a:ext cx="1383421" cy="1013908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E20E2777-8BA8-437B-9633-30447D6925B3}"/>
              </a:ext>
            </a:extLst>
          </p:cNvPr>
          <p:cNvGrpSpPr/>
          <p:nvPr/>
        </p:nvGrpSpPr>
        <p:grpSpPr>
          <a:xfrm>
            <a:off x="1501998" y="603133"/>
            <a:ext cx="9732402" cy="783365"/>
            <a:chOff x="718343" y="288470"/>
            <a:chExt cx="9735405" cy="783607"/>
          </a:xfrm>
        </p:grpSpPr>
        <p:sp>
          <p:nvSpPr>
            <p:cNvPr id="23" name="îṥḷíďê">
              <a:extLst>
                <a:ext uri="{FF2B5EF4-FFF2-40B4-BE49-F238E27FC236}">
                  <a16:creationId xmlns:a16="http://schemas.microsoft.com/office/drawing/2014/main" id="{897B6BB1-BA40-4EFD-8ABE-21586E4E32F3}"/>
                </a:ext>
              </a:extLst>
            </p:cNvPr>
            <p:cNvSpPr/>
            <p:nvPr/>
          </p:nvSpPr>
          <p:spPr bwMode="auto">
            <a:xfrm>
              <a:off x="2873170" y="343910"/>
              <a:ext cx="5134708" cy="728167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Google Shape;5317;p41">
              <a:extLst>
                <a:ext uri="{FF2B5EF4-FFF2-40B4-BE49-F238E27FC236}">
                  <a16:creationId xmlns:a16="http://schemas.microsoft.com/office/drawing/2014/main" id="{7A59F9C8-6B04-425D-AF7A-06362B6BDB55}"/>
                </a:ext>
              </a:extLst>
            </p:cNvPr>
            <p:cNvSpPr txBox="1">
              <a:spLocks/>
            </p:cNvSpPr>
            <p:nvPr/>
          </p:nvSpPr>
          <p:spPr>
            <a:xfrm>
              <a:off x="718343" y="288470"/>
              <a:ext cx="9735405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Gloria Hallelujah"/>
                <a:buNone/>
                <a:tabLst/>
                <a:defRPr/>
              </a:pPr>
              <a:r>
                <a:rPr kumimoji="0" lang="en-US" sz="3999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Lưu</a:t>
              </a:r>
              <a:r>
                <a:rPr kumimoji="0" lang="en-US" sz="3999" b="1" i="0" u="none" strike="noStrike" kern="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ý </a:t>
              </a:r>
              <a:r>
                <a:rPr kumimoji="0" lang="en-US" sz="3999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khi</a:t>
              </a:r>
              <a:r>
                <a:rPr kumimoji="0" lang="en-US" sz="3999" b="1" i="0" u="none" strike="noStrike" kern="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trình</a:t>
              </a:r>
              <a:r>
                <a:rPr kumimoji="0" lang="en-US" sz="3999" b="1" i="0" u="none" strike="noStrike" kern="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bày</a:t>
              </a:r>
              <a:endParaRPr kumimoji="0" lang="en-US" sz="3999" b="1" i="0" u="none" strike="noStrike" kern="0" cap="none" spc="0" normalizeH="0" baseline="0" noProof="0" dirty="0">
                <a:ln>
                  <a:noFill/>
                </a:ln>
                <a:solidFill>
                  <a:srgbClr val="EA461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endParaRPr>
            </a:p>
          </p:txBody>
        </p:sp>
      </p:grpSp>
      <p:pic>
        <p:nvPicPr>
          <p:cNvPr id="25" name="图片 27">
            <a:extLst>
              <a:ext uri="{FF2B5EF4-FFF2-40B4-BE49-F238E27FC236}">
                <a16:creationId xmlns:a16="http://schemas.microsoft.com/office/drawing/2014/main" id="{8B8EB4CA-0D90-47A7-92D5-53F2C4C902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4"/>
          <a:stretch/>
        </p:blipFill>
        <p:spPr>
          <a:xfrm rot="16200000" flipH="1" flipV="1">
            <a:off x="618764" y="-411977"/>
            <a:ext cx="803955" cy="1630029"/>
          </a:xfrm>
          <a:prstGeom prst="rect">
            <a:avLst/>
          </a:prstGeom>
        </p:spPr>
      </p:pic>
      <p:pic>
        <p:nvPicPr>
          <p:cNvPr id="26" name="Picture 4" descr="Mẫu giấy 5 ô ly - Mẫu giấy luyện viết chữ - Download.vn">
            <a:extLst>
              <a:ext uri="{FF2B5EF4-FFF2-40B4-BE49-F238E27FC236}">
                <a16:creationId xmlns:a16="http://schemas.microsoft.com/office/drawing/2014/main" id="{53AE03DD-64C4-469B-A216-4E2D46F97D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duotone>
              <a:srgbClr val="5B9BD5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4339"/>
          <a:stretch/>
        </p:blipFill>
        <p:spPr bwMode="auto">
          <a:xfrm>
            <a:off x="2340074" y="2586208"/>
            <a:ext cx="8152996" cy="255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7258BC30-DCE4-44A3-8AC3-B792BFA6CF3A}"/>
              </a:ext>
            </a:extLst>
          </p:cNvPr>
          <p:cNvCxnSpPr>
            <a:cxnSpLocks/>
          </p:cNvCxnSpPr>
          <p:nvPr/>
        </p:nvCxnSpPr>
        <p:spPr>
          <a:xfrm>
            <a:off x="2410320" y="2458040"/>
            <a:ext cx="1861975" cy="0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47546335-EB54-4055-9008-57D157DFCD2A}"/>
              </a:ext>
            </a:extLst>
          </p:cNvPr>
          <p:cNvSpPr/>
          <p:nvPr/>
        </p:nvSpPr>
        <p:spPr>
          <a:xfrm>
            <a:off x="2410321" y="1960727"/>
            <a:ext cx="2050369" cy="5025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1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6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Lùi</a:t>
            </a:r>
            <a:r>
              <a:rPr kumimoji="0" lang="en-US" sz="2666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666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vào</a:t>
            </a:r>
            <a:r>
              <a:rPr kumimoji="0" lang="en-US" sz="2666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1 ô </a:t>
            </a:r>
            <a:r>
              <a:rPr kumimoji="0" lang="en-US" sz="2666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ly</a:t>
            </a:r>
            <a:r>
              <a:rPr kumimoji="0" lang="en-US" sz="2666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FD28899-E21E-41C5-BCBB-29D28BB77404}"/>
              </a:ext>
            </a:extLst>
          </p:cNvPr>
          <p:cNvSpPr/>
          <p:nvPr/>
        </p:nvSpPr>
        <p:spPr>
          <a:xfrm>
            <a:off x="2410320" y="2626802"/>
            <a:ext cx="625660" cy="610133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1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402D126-869A-4B6C-BCB3-B8C5749B5151}"/>
              </a:ext>
            </a:extLst>
          </p:cNvPr>
          <p:cNvSpPr txBox="1"/>
          <p:nvPr/>
        </p:nvSpPr>
        <p:spPr>
          <a:xfrm>
            <a:off x="2680035" y="2905825"/>
            <a:ext cx="609463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30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</a:t>
            </a:r>
            <a:r>
              <a:rPr lang="el-GR" sz="30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</a:t>
            </a:r>
            <a:r>
              <a:rPr lang="en-US" sz="30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Ğn</a:t>
            </a:r>
            <a:r>
              <a:rPr lang="en-US" sz="30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lau</a:t>
            </a:r>
            <a:r>
              <a:rPr lang="en-US" sz="30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jồ</a:t>
            </a:r>
            <a:r>
              <a:rPr lang="en-US" sz="30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hċ</a:t>
            </a:r>
            <a:r>
              <a:rPr lang="en-US" sz="30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1741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8" grpId="0"/>
      <p:bldP spid="29" grpId="0" animBg="1"/>
      <p:bldP spid="3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958CFC1F-CDF1-496F-99F5-2214BEF60C41}"/>
              </a:ext>
            </a:extLst>
          </p:cNvPr>
          <p:cNvGrpSpPr/>
          <p:nvPr/>
        </p:nvGrpSpPr>
        <p:grpSpPr>
          <a:xfrm>
            <a:off x="614921" y="1965493"/>
            <a:ext cx="5609783" cy="2349579"/>
            <a:chOff x="1147864" y="2761593"/>
            <a:chExt cx="5611514" cy="2350304"/>
          </a:xfrm>
        </p:grpSpPr>
        <p:sp>
          <p:nvSpPr>
            <p:cNvPr id="11" name="Rounded Rectangle 3">
              <a:extLst>
                <a:ext uri="{FF2B5EF4-FFF2-40B4-BE49-F238E27FC236}">
                  <a16:creationId xmlns:a16="http://schemas.microsoft.com/office/drawing/2014/main" id="{194F5BA3-DA2E-4FF7-83DA-62F84C03B043}"/>
                </a:ext>
              </a:extLst>
            </p:cNvPr>
            <p:cNvSpPr/>
            <p:nvPr/>
          </p:nvSpPr>
          <p:spPr>
            <a:xfrm>
              <a:off x="1147864" y="2761593"/>
              <a:ext cx="5611514" cy="2350304"/>
            </a:xfrm>
            <a:prstGeom prst="roundRect">
              <a:avLst/>
            </a:prstGeom>
            <a:solidFill>
              <a:srgbClr val="ED7D31">
                <a:lumMod val="20000"/>
                <a:lumOff val="80000"/>
              </a:srgb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marL="0" marR="0" lvl="0" indent="0" algn="ctr" defTabSz="914103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99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Tiêu</a:t>
              </a:r>
              <a:r>
                <a:rPr kumimoji="0" lang="en-US" sz="2799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799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chí</a:t>
              </a:r>
              <a:r>
                <a:rPr kumimoji="0" lang="en-US" sz="2799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799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đánh</a:t>
              </a:r>
              <a:r>
                <a:rPr kumimoji="0" lang="en-US" sz="2799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799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giá</a:t>
              </a:r>
              <a:endParaRPr kumimoji="0" lang="en-US" sz="2799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l" defTabSz="914103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2800"/>
                <a:buFontTx/>
                <a:buNone/>
                <a:tabLst/>
                <a:defRPr/>
              </a:pPr>
              <a:r>
                <a:rPr kumimoji="0" lang="fi-FI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1. Sai không quá </a:t>
              </a:r>
              <a:r>
                <a:rPr kumimoji="0" lang="fi-FI" sz="2799" b="1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 lỗi </a:t>
              </a:r>
            </a:p>
            <a:p>
              <a:pPr marL="0" marR="0" lvl="0" indent="0" algn="l" defTabSz="914103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2800"/>
                <a:buFontTx/>
                <a:buNone/>
                <a:tabLst/>
                <a:defRPr/>
              </a:pPr>
              <a:r>
                <a:rPr kumimoji="0" lang="en-US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2. </a:t>
              </a:r>
              <a:r>
                <a:rPr kumimoji="0" lang="en-US" sz="27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Chữ</a:t>
              </a:r>
              <a:r>
                <a:rPr kumimoji="0" lang="en-US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7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viết</a:t>
              </a:r>
              <a:r>
                <a:rPr kumimoji="0" lang="en-US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7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rõ</a:t>
              </a:r>
              <a:r>
                <a:rPr kumimoji="0" lang="en-US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7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ràng</a:t>
              </a:r>
              <a:r>
                <a:rPr kumimoji="0" lang="en-US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, </a:t>
              </a:r>
              <a:r>
                <a:rPr kumimoji="0" lang="en-US" sz="27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sạch</a:t>
              </a:r>
              <a:r>
                <a:rPr kumimoji="0" lang="en-US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7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đẹp</a:t>
              </a:r>
              <a:endParaRPr kumimoji="0" lang="en-US" sz="2799" b="0" i="0" u="none" strike="noStrike" kern="0" cap="none" spc="0" normalizeH="0" baseline="0" noProof="0" dirty="0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l" defTabSz="914103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2800"/>
                <a:buFontTx/>
                <a:buNone/>
                <a:tabLst/>
                <a:defRPr/>
              </a:pPr>
              <a:r>
                <a:rPr kumimoji="0" lang="en-US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3. </a:t>
              </a:r>
              <a:r>
                <a:rPr kumimoji="0" lang="en-US" sz="27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Trình</a:t>
              </a:r>
              <a:r>
                <a:rPr kumimoji="0" lang="en-US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7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bày</a:t>
              </a:r>
              <a:r>
                <a:rPr kumimoji="0" lang="en-US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7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đúng</a:t>
              </a:r>
              <a:r>
                <a:rPr kumimoji="0" lang="en-US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7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hình</a:t>
              </a:r>
              <a:r>
                <a:rPr kumimoji="0" lang="en-US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7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thức</a:t>
              </a:r>
              <a:endParaRPr kumimoji="0" lang="en-US" sz="2799" b="0" i="0" u="none" strike="noStrike" kern="0" cap="none" spc="0" normalizeH="0" baseline="0" noProof="0" dirty="0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" name="5-Point Star 7">
              <a:extLst>
                <a:ext uri="{FF2B5EF4-FFF2-40B4-BE49-F238E27FC236}">
                  <a16:creationId xmlns:a16="http://schemas.microsoft.com/office/drawing/2014/main" id="{8BF34862-9C0C-4D43-8B8E-98C3B4F647C9}"/>
                </a:ext>
              </a:extLst>
            </p:cNvPr>
            <p:cNvSpPr/>
            <p:nvPr/>
          </p:nvSpPr>
          <p:spPr>
            <a:xfrm>
              <a:off x="6067544" y="4087611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3" name="5-Point Star 14">
              <a:extLst>
                <a:ext uri="{FF2B5EF4-FFF2-40B4-BE49-F238E27FC236}">
                  <a16:creationId xmlns:a16="http://schemas.microsoft.com/office/drawing/2014/main" id="{DD119C56-A415-4F3E-8CC8-203CE19EC5B8}"/>
                </a:ext>
              </a:extLst>
            </p:cNvPr>
            <p:cNvSpPr/>
            <p:nvPr/>
          </p:nvSpPr>
          <p:spPr>
            <a:xfrm>
              <a:off x="4990279" y="3507534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4" name="5-Point Star 15">
              <a:extLst>
                <a:ext uri="{FF2B5EF4-FFF2-40B4-BE49-F238E27FC236}">
                  <a16:creationId xmlns:a16="http://schemas.microsoft.com/office/drawing/2014/main" id="{70EA0FD4-831D-49B4-99D9-B0BF868BDC46}"/>
                </a:ext>
              </a:extLst>
            </p:cNvPr>
            <p:cNvSpPr/>
            <p:nvPr/>
          </p:nvSpPr>
          <p:spPr>
            <a:xfrm>
              <a:off x="5420004" y="3507534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5" name="5-Point Star 16">
              <a:extLst>
                <a:ext uri="{FF2B5EF4-FFF2-40B4-BE49-F238E27FC236}">
                  <a16:creationId xmlns:a16="http://schemas.microsoft.com/office/drawing/2014/main" id="{E0F6B46F-D2A0-4134-81DF-AC83756062C7}"/>
                </a:ext>
              </a:extLst>
            </p:cNvPr>
            <p:cNvSpPr/>
            <p:nvPr/>
          </p:nvSpPr>
          <p:spPr>
            <a:xfrm>
              <a:off x="5849729" y="3507534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6" name="5-Point Star 17">
              <a:extLst>
                <a:ext uri="{FF2B5EF4-FFF2-40B4-BE49-F238E27FC236}">
                  <a16:creationId xmlns:a16="http://schemas.microsoft.com/office/drawing/2014/main" id="{AF435D87-0A08-48A4-81D0-68F745778656}"/>
                </a:ext>
              </a:extLst>
            </p:cNvPr>
            <p:cNvSpPr/>
            <p:nvPr/>
          </p:nvSpPr>
          <p:spPr>
            <a:xfrm>
              <a:off x="5836466" y="4515175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927EE66D-7F68-4C0C-8D11-5AAB0B663E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4015" y="3718534"/>
            <a:ext cx="2254215" cy="2250613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C8005EAD-5B04-4641-A809-B0D3EEE99829}"/>
              </a:ext>
            </a:extLst>
          </p:cNvPr>
          <p:cNvGrpSpPr/>
          <p:nvPr/>
        </p:nvGrpSpPr>
        <p:grpSpPr>
          <a:xfrm>
            <a:off x="2978533" y="69664"/>
            <a:ext cx="6179861" cy="783365"/>
            <a:chOff x="572821" y="288470"/>
            <a:chExt cx="9735405" cy="783607"/>
          </a:xfrm>
        </p:grpSpPr>
        <p:sp>
          <p:nvSpPr>
            <p:cNvPr id="19" name="îṥḷíďê">
              <a:extLst>
                <a:ext uri="{FF2B5EF4-FFF2-40B4-BE49-F238E27FC236}">
                  <a16:creationId xmlns:a16="http://schemas.microsoft.com/office/drawing/2014/main" id="{90B5DAFE-5745-4F0F-B17C-5F258A8B939B}"/>
                </a:ext>
              </a:extLst>
            </p:cNvPr>
            <p:cNvSpPr/>
            <p:nvPr/>
          </p:nvSpPr>
          <p:spPr bwMode="auto">
            <a:xfrm>
              <a:off x="2873170" y="343910"/>
              <a:ext cx="5134709" cy="63304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Google Shape;5317;p41">
              <a:extLst>
                <a:ext uri="{FF2B5EF4-FFF2-40B4-BE49-F238E27FC236}">
                  <a16:creationId xmlns:a16="http://schemas.microsoft.com/office/drawing/2014/main" id="{3765F7DC-BC4D-4198-86AC-B7F33A46FD54}"/>
                </a:ext>
              </a:extLst>
            </p:cNvPr>
            <p:cNvSpPr txBox="1">
              <a:spLocks/>
            </p:cNvSpPr>
            <p:nvPr/>
          </p:nvSpPr>
          <p:spPr>
            <a:xfrm>
              <a:off x="572821" y="288470"/>
              <a:ext cx="9735405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Gloria Hallelujah"/>
                <a:buNone/>
                <a:tabLst/>
                <a:defRPr/>
              </a:pPr>
              <a:r>
                <a:rPr kumimoji="0" lang="en-US" sz="35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49EA0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Nghe</a:t>
              </a:r>
              <a:r>
                <a:rPr kumimoji="0" lang="en-US" sz="3599" b="1" i="0" u="none" strike="noStrike" kern="1200" cap="none" spc="0" normalizeH="0" baseline="0" noProof="0" dirty="0">
                  <a:ln>
                    <a:noFill/>
                  </a:ln>
                  <a:solidFill>
                    <a:srgbClr val="249EA0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- </a:t>
              </a:r>
              <a:r>
                <a:rPr kumimoji="0" lang="en-US" sz="35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49EA0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viết</a:t>
              </a:r>
              <a:endParaRPr kumimoji="0" lang="en-US" sz="3599" b="1" i="0" u="none" strike="noStrike" kern="1200" cap="none" spc="0" normalizeH="0" baseline="0" noProof="0" dirty="0">
                <a:ln>
                  <a:noFill/>
                </a:ln>
                <a:solidFill>
                  <a:srgbClr val="249EA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FC90FAE-5F33-4697-B282-FF020DEF4178}"/>
              </a:ext>
            </a:extLst>
          </p:cNvPr>
          <p:cNvGrpSpPr/>
          <p:nvPr/>
        </p:nvGrpSpPr>
        <p:grpSpPr>
          <a:xfrm>
            <a:off x="7091546" y="1730201"/>
            <a:ext cx="4411211" cy="2240263"/>
            <a:chOff x="7562960" y="2029855"/>
            <a:chExt cx="2844356" cy="2037887"/>
          </a:xfrm>
        </p:grpSpPr>
        <p:sp>
          <p:nvSpPr>
            <p:cNvPr id="22" name="ïsḻîdé">
              <a:extLst>
                <a:ext uri="{FF2B5EF4-FFF2-40B4-BE49-F238E27FC236}">
                  <a16:creationId xmlns:a16="http://schemas.microsoft.com/office/drawing/2014/main" id="{A90A04EB-509C-4712-A2A6-44483A347D72}"/>
                </a:ext>
              </a:extLst>
            </p:cNvPr>
            <p:cNvSpPr/>
            <p:nvPr/>
          </p:nvSpPr>
          <p:spPr bwMode="auto">
            <a:xfrm>
              <a:off x="7671479" y="2075243"/>
              <a:ext cx="2615461" cy="1947112"/>
            </a:xfrm>
            <a:custGeom>
              <a:avLst/>
              <a:gdLst>
                <a:gd name="T0" fmla="*/ 1263 w 1300"/>
                <a:gd name="T1" fmla="*/ 334 h 892"/>
                <a:gd name="T2" fmla="*/ 1095 w 1300"/>
                <a:gd name="T3" fmla="*/ 267 h 892"/>
                <a:gd name="T4" fmla="*/ 1070 w 1300"/>
                <a:gd name="T5" fmla="*/ 268 h 892"/>
                <a:gd name="T6" fmla="*/ 1000 w 1300"/>
                <a:gd name="T7" fmla="*/ 123 h 892"/>
                <a:gd name="T8" fmla="*/ 880 w 1300"/>
                <a:gd name="T9" fmla="*/ 82 h 892"/>
                <a:gd name="T10" fmla="*/ 782 w 1300"/>
                <a:gd name="T11" fmla="*/ 100 h 892"/>
                <a:gd name="T12" fmla="*/ 573 w 1300"/>
                <a:gd name="T13" fmla="*/ 0 h 892"/>
                <a:gd name="T14" fmla="*/ 561 w 1300"/>
                <a:gd name="T15" fmla="*/ 1 h 892"/>
                <a:gd name="T16" fmla="*/ 346 w 1300"/>
                <a:gd name="T17" fmla="*/ 165 h 892"/>
                <a:gd name="T18" fmla="*/ 307 w 1300"/>
                <a:gd name="T19" fmla="*/ 161 h 892"/>
                <a:gd name="T20" fmla="*/ 183 w 1300"/>
                <a:gd name="T21" fmla="*/ 245 h 892"/>
                <a:gd name="T22" fmla="*/ 168 w 1300"/>
                <a:gd name="T23" fmla="*/ 244 h 892"/>
                <a:gd name="T24" fmla="*/ 38 w 1300"/>
                <a:gd name="T25" fmla="*/ 320 h 892"/>
                <a:gd name="T26" fmla="*/ 33 w 1300"/>
                <a:gd name="T27" fmla="*/ 496 h 892"/>
                <a:gd name="T28" fmla="*/ 214 w 1300"/>
                <a:gd name="T29" fmla="*/ 587 h 892"/>
                <a:gd name="T30" fmla="*/ 283 w 1300"/>
                <a:gd name="T31" fmla="*/ 580 h 892"/>
                <a:gd name="T32" fmla="*/ 405 w 1300"/>
                <a:gd name="T33" fmla="*/ 685 h 892"/>
                <a:gd name="T34" fmla="*/ 437 w 1300"/>
                <a:gd name="T35" fmla="*/ 687 h 892"/>
                <a:gd name="T36" fmla="*/ 576 w 1300"/>
                <a:gd name="T37" fmla="*/ 627 h 892"/>
                <a:gd name="T38" fmla="*/ 792 w 1300"/>
                <a:gd name="T39" fmla="*/ 752 h 892"/>
                <a:gd name="T40" fmla="*/ 702 w 1300"/>
                <a:gd name="T41" fmla="*/ 892 h 892"/>
                <a:gd name="T42" fmla="*/ 983 w 1300"/>
                <a:gd name="T43" fmla="*/ 619 h 892"/>
                <a:gd name="T44" fmla="*/ 985 w 1300"/>
                <a:gd name="T45" fmla="*/ 616 h 892"/>
                <a:gd name="T46" fmla="*/ 1039 w 1300"/>
                <a:gd name="T47" fmla="*/ 623 h 892"/>
                <a:gd name="T48" fmla="*/ 1149 w 1300"/>
                <a:gd name="T49" fmla="*/ 570 h 892"/>
                <a:gd name="T50" fmla="*/ 1270 w 1300"/>
                <a:gd name="T51" fmla="*/ 489 h 892"/>
                <a:gd name="T52" fmla="*/ 1263 w 1300"/>
                <a:gd name="T53" fmla="*/ 334 h 8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300" h="892">
                  <a:moveTo>
                    <a:pt x="1263" y="334"/>
                  </a:moveTo>
                  <a:cubicBezTo>
                    <a:pt x="1215" y="275"/>
                    <a:pt x="1137" y="267"/>
                    <a:pt x="1095" y="267"/>
                  </a:cubicBezTo>
                  <a:cubicBezTo>
                    <a:pt x="1085" y="267"/>
                    <a:pt x="1077" y="267"/>
                    <a:pt x="1070" y="268"/>
                  </a:cubicBezTo>
                  <a:cubicBezTo>
                    <a:pt x="1074" y="242"/>
                    <a:pt x="1073" y="183"/>
                    <a:pt x="1000" y="123"/>
                  </a:cubicBezTo>
                  <a:cubicBezTo>
                    <a:pt x="968" y="96"/>
                    <a:pt x="927" y="82"/>
                    <a:pt x="880" y="82"/>
                  </a:cubicBezTo>
                  <a:cubicBezTo>
                    <a:pt x="836" y="82"/>
                    <a:pt x="799" y="94"/>
                    <a:pt x="782" y="100"/>
                  </a:cubicBezTo>
                  <a:cubicBezTo>
                    <a:pt x="768" y="75"/>
                    <a:pt x="714" y="0"/>
                    <a:pt x="573" y="0"/>
                  </a:cubicBezTo>
                  <a:cubicBezTo>
                    <a:pt x="569" y="0"/>
                    <a:pt x="565" y="0"/>
                    <a:pt x="561" y="1"/>
                  </a:cubicBezTo>
                  <a:cubicBezTo>
                    <a:pt x="391" y="6"/>
                    <a:pt x="353" y="129"/>
                    <a:pt x="346" y="165"/>
                  </a:cubicBezTo>
                  <a:cubicBezTo>
                    <a:pt x="332" y="162"/>
                    <a:pt x="319" y="161"/>
                    <a:pt x="307" y="161"/>
                  </a:cubicBezTo>
                  <a:cubicBezTo>
                    <a:pt x="220" y="161"/>
                    <a:pt x="191" y="222"/>
                    <a:pt x="183" y="245"/>
                  </a:cubicBezTo>
                  <a:cubicBezTo>
                    <a:pt x="178" y="244"/>
                    <a:pt x="173" y="244"/>
                    <a:pt x="168" y="244"/>
                  </a:cubicBezTo>
                  <a:cubicBezTo>
                    <a:pt x="118" y="244"/>
                    <a:pt x="68" y="273"/>
                    <a:pt x="38" y="320"/>
                  </a:cubicBezTo>
                  <a:cubicBezTo>
                    <a:pt x="2" y="376"/>
                    <a:pt x="0" y="442"/>
                    <a:pt x="33" y="496"/>
                  </a:cubicBezTo>
                  <a:cubicBezTo>
                    <a:pt x="78" y="571"/>
                    <a:pt x="157" y="587"/>
                    <a:pt x="214" y="587"/>
                  </a:cubicBezTo>
                  <a:cubicBezTo>
                    <a:pt x="245" y="587"/>
                    <a:pt x="270" y="582"/>
                    <a:pt x="283" y="580"/>
                  </a:cubicBezTo>
                  <a:cubicBezTo>
                    <a:pt x="288" y="605"/>
                    <a:pt x="310" y="669"/>
                    <a:pt x="405" y="685"/>
                  </a:cubicBezTo>
                  <a:cubicBezTo>
                    <a:pt x="416" y="686"/>
                    <a:pt x="426" y="687"/>
                    <a:pt x="437" y="687"/>
                  </a:cubicBezTo>
                  <a:cubicBezTo>
                    <a:pt x="508" y="687"/>
                    <a:pt x="555" y="649"/>
                    <a:pt x="576" y="627"/>
                  </a:cubicBezTo>
                  <a:cubicBezTo>
                    <a:pt x="586" y="650"/>
                    <a:pt x="654" y="737"/>
                    <a:pt x="792" y="752"/>
                  </a:cubicBezTo>
                  <a:cubicBezTo>
                    <a:pt x="780" y="798"/>
                    <a:pt x="763" y="849"/>
                    <a:pt x="702" y="892"/>
                  </a:cubicBezTo>
                  <a:cubicBezTo>
                    <a:pt x="702" y="892"/>
                    <a:pt x="864" y="847"/>
                    <a:pt x="983" y="619"/>
                  </a:cubicBezTo>
                  <a:cubicBezTo>
                    <a:pt x="984" y="618"/>
                    <a:pt x="984" y="617"/>
                    <a:pt x="985" y="616"/>
                  </a:cubicBezTo>
                  <a:cubicBezTo>
                    <a:pt x="1004" y="621"/>
                    <a:pt x="1022" y="623"/>
                    <a:pt x="1039" y="623"/>
                  </a:cubicBezTo>
                  <a:cubicBezTo>
                    <a:pt x="1107" y="623"/>
                    <a:pt x="1139" y="584"/>
                    <a:pt x="1149" y="570"/>
                  </a:cubicBezTo>
                  <a:cubicBezTo>
                    <a:pt x="1197" y="569"/>
                    <a:pt x="1243" y="538"/>
                    <a:pt x="1270" y="489"/>
                  </a:cubicBezTo>
                  <a:cubicBezTo>
                    <a:pt x="1300" y="435"/>
                    <a:pt x="1297" y="375"/>
                    <a:pt x="1263" y="334"/>
                  </a:cubicBezTo>
                </a:path>
              </a:pathLst>
            </a:custGeom>
            <a:solidFill>
              <a:srgbClr val="FFF4D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12" tIns="45706" rIns="91412" bIns="45706" anchor="b" anchorCtr="1" compatLnSpc="1">
              <a:prstTxWarp prst="textNoShape">
                <a:avLst/>
              </a:prstTxWarp>
              <a:normAutofit/>
            </a:bodyPr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1" i="0" u="none" strike="noStrike" kern="1200" cap="none" spc="0" normalizeH="0" baseline="0" noProof="0" dirty="0">
                <a:ln>
                  <a:noFill/>
                </a:ln>
                <a:solidFill>
                  <a:srgbClr val="778495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3" name="iŝ1iḍe">
              <a:extLst>
                <a:ext uri="{FF2B5EF4-FFF2-40B4-BE49-F238E27FC236}">
                  <a16:creationId xmlns:a16="http://schemas.microsoft.com/office/drawing/2014/main" id="{796D722F-68EB-4A41-97DE-FD03EC94A9F6}"/>
                </a:ext>
              </a:extLst>
            </p:cNvPr>
            <p:cNvSpPr/>
            <p:nvPr/>
          </p:nvSpPr>
          <p:spPr bwMode="auto">
            <a:xfrm>
              <a:off x="7562960" y="2029855"/>
              <a:ext cx="2844356" cy="2037887"/>
            </a:xfrm>
            <a:custGeom>
              <a:avLst/>
              <a:gdLst>
                <a:gd name="T0" fmla="*/ 1413 w 1454"/>
                <a:gd name="T1" fmla="*/ 410 h 1042"/>
                <a:gd name="T2" fmla="*/ 1224 w 1454"/>
                <a:gd name="T3" fmla="*/ 327 h 1042"/>
                <a:gd name="T4" fmla="*/ 1197 w 1454"/>
                <a:gd name="T5" fmla="*/ 328 h 1042"/>
                <a:gd name="T6" fmla="*/ 1119 w 1454"/>
                <a:gd name="T7" fmla="*/ 150 h 1042"/>
                <a:gd name="T8" fmla="*/ 984 w 1454"/>
                <a:gd name="T9" fmla="*/ 101 h 1042"/>
                <a:gd name="T10" fmla="*/ 875 w 1454"/>
                <a:gd name="T11" fmla="*/ 122 h 1042"/>
                <a:gd name="T12" fmla="*/ 641 w 1454"/>
                <a:gd name="T13" fmla="*/ 0 h 1042"/>
                <a:gd name="T14" fmla="*/ 627 w 1454"/>
                <a:gd name="T15" fmla="*/ 0 h 1042"/>
                <a:gd name="T16" fmla="*/ 386 w 1454"/>
                <a:gd name="T17" fmla="*/ 202 h 1042"/>
                <a:gd name="T18" fmla="*/ 343 w 1454"/>
                <a:gd name="T19" fmla="*/ 198 h 1042"/>
                <a:gd name="T20" fmla="*/ 205 w 1454"/>
                <a:gd name="T21" fmla="*/ 300 h 1042"/>
                <a:gd name="T22" fmla="*/ 188 w 1454"/>
                <a:gd name="T23" fmla="*/ 299 h 1042"/>
                <a:gd name="T24" fmla="*/ 42 w 1454"/>
                <a:gd name="T25" fmla="*/ 393 h 1042"/>
                <a:gd name="T26" fmla="*/ 37 w 1454"/>
                <a:gd name="T27" fmla="*/ 610 h 1042"/>
                <a:gd name="T28" fmla="*/ 240 w 1454"/>
                <a:gd name="T29" fmla="*/ 721 h 1042"/>
                <a:gd name="T30" fmla="*/ 317 w 1454"/>
                <a:gd name="T31" fmla="*/ 712 h 1042"/>
                <a:gd name="T32" fmla="*/ 453 w 1454"/>
                <a:gd name="T33" fmla="*/ 841 h 1042"/>
                <a:gd name="T34" fmla="*/ 489 w 1454"/>
                <a:gd name="T35" fmla="*/ 844 h 1042"/>
                <a:gd name="T36" fmla="*/ 644 w 1454"/>
                <a:gd name="T37" fmla="*/ 770 h 1042"/>
                <a:gd name="T38" fmla="*/ 791 w 1454"/>
                <a:gd name="T39" fmla="*/ 873 h 1042"/>
                <a:gd name="T40" fmla="*/ 673 w 1454"/>
                <a:gd name="T41" fmla="*/ 1042 h 1042"/>
                <a:gd name="T42" fmla="*/ 1099 w 1454"/>
                <a:gd name="T43" fmla="*/ 761 h 1042"/>
                <a:gd name="T44" fmla="*/ 1102 w 1454"/>
                <a:gd name="T45" fmla="*/ 757 h 1042"/>
                <a:gd name="T46" fmla="*/ 1162 w 1454"/>
                <a:gd name="T47" fmla="*/ 766 h 1042"/>
                <a:gd name="T48" fmla="*/ 1285 w 1454"/>
                <a:gd name="T49" fmla="*/ 700 h 1042"/>
                <a:gd name="T50" fmla="*/ 1420 w 1454"/>
                <a:gd name="T51" fmla="*/ 601 h 1042"/>
                <a:gd name="T52" fmla="*/ 1413 w 1454"/>
                <a:gd name="T53" fmla="*/ 410 h 10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54" h="1042">
                  <a:moveTo>
                    <a:pt x="1413" y="410"/>
                  </a:moveTo>
                  <a:cubicBezTo>
                    <a:pt x="1359" y="338"/>
                    <a:pt x="1272" y="327"/>
                    <a:pt x="1224" y="327"/>
                  </a:cubicBezTo>
                  <a:cubicBezTo>
                    <a:pt x="1214" y="327"/>
                    <a:pt x="1204" y="328"/>
                    <a:pt x="1197" y="328"/>
                  </a:cubicBezTo>
                  <a:cubicBezTo>
                    <a:pt x="1201" y="297"/>
                    <a:pt x="1200" y="224"/>
                    <a:pt x="1119" y="150"/>
                  </a:cubicBezTo>
                  <a:cubicBezTo>
                    <a:pt x="1082" y="117"/>
                    <a:pt x="1037" y="101"/>
                    <a:pt x="984" y="101"/>
                  </a:cubicBezTo>
                  <a:cubicBezTo>
                    <a:pt x="935" y="101"/>
                    <a:pt x="893" y="115"/>
                    <a:pt x="875" y="122"/>
                  </a:cubicBezTo>
                  <a:cubicBezTo>
                    <a:pt x="859" y="91"/>
                    <a:pt x="799" y="0"/>
                    <a:pt x="641" y="0"/>
                  </a:cubicBezTo>
                  <a:cubicBezTo>
                    <a:pt x="637" y="0"/>
                    <a:pt x="632" y="0"/>
                    <a:pt x="627" y="0"/>
                  </a:cubicBezTo>
                  <a:cubicBezTo>
                    <a:pt x="437" y="6"/>
                    <a:pt x="395" y="158"/>
                    <a:pt x="386" y="202"/>
                  </a:cubicBezTo>
                  <a:cubicBezTo>
                    <a:pt x="371" y="199"/>
                    <a:pt x="357" y="198"/>
                    <a:pt x="343" y="198"/>
                  </a:cubicBezTo>
                  <a:cubicBezTo>
                    <a:pt x="246" y="198"/>
                    <a:pt x="214" y="273"/>
                    <a:pt x="205" y="300"/>
                  </a:cubicBezTo>
                  <a:cubicBezTo>
                    <a:pt x="200" y="300"/>
                    <a:pt x="194" y="299"/>
                    <a:pt x="188" y="299"/>
                  </a:cubicBezTo>
                  <a:cubicBezTo>
                    <a:pt x="132" y="299"/>
                    <a:pt x="76" y="335"/>
                    <a:pt x="42" y="393"/>
                  </a:cubicBezTo>
                  <a:cubicBezTo>
                    <a:pt x="2" y="461"/>
                    <a:pt x="0" y="542"/>
                    <a:pt x="37" y="610"/>
                  </a:cubicBezTo>
                  <a:cubicBezTo>
                    <a:pt x="88" y="702"/>
                    <a:pt x="175" y="721"/>
                    <a:pt x="240" y="721"/>
                  </a:cubicBezTo>
                  <a:cubicBezTo>
                    <a:pt x="274" y="721"/>
                    <a:pt x="302" y="716"/>
                    <a:pt x="317" y="712"/>
                  </a:cubicBezTo>
                  <a:cubicBezTo>
                    <a:pt x="322" y="744"/>
                    <a:pt x="347" y="823"/>
                    <a:pt x="453" y="841"/>
                  </a:cubicBezTo>
                  <a:cubicBezTo>
                    <a:pt x="465" y="843"/>
                    <a:pt x="477" y="844"/>
                    <a:pt x="489" y="844"/>
                  </a:cubicBezTo>
                  <a:cubicBezTo>
                    <a:pt x="568" y="844"/>
                    <a:pt x="621" y="797"/>
                    <a:pt x="644" y="770"/>
                  </a:cubicBezTo>
                  <a:cubicBezTo>
                    <a:pt x="655" y="799"/>
                    <a:pt x="689" y="847"/>
                    <a:pt x="791" y="873"/>
                  </a:cubicBezTo>
                  <a:cubicBezTo>
                    <a:pt x="778" y="928"/>
                    <a:pt x="746" y="1003"/>
                    <a:pt x="673" y="1042"/>
                  </a:cubicBezTo>
                  <a:cubicBezTo>
                    <a:pt x="673" y="1042"/>
                    <a:pt x="966" y="1042"/>
                    <a:pt x="1099" y="761"/>
                  </a:cubicBezTo>
                  <a:cubicBezTo>
                    <a:pt x="1100" y="760"/>
                    <a:pt x="1101" y="758"/>
                    <a:pt x="1102" y="757"/>
                  </a:cubicBezTo>
                  <a:cubicBezTo>
                    <a:pt x="1123" y="763"/>
                    <a:pt x="1143" y="766"/>
                    <a:pt x="1162" y="766"/>
                  </a:cubicBezTo>
                  <a:cubicBezTo>
                    <a:pt x="1238" y="766"/>
                    <a:pt x="1274" y="717"/>
                    <a:pt x="1285" y="700"/>
                  </a:cubicBezTo>
                  <a:cubicBezTo>
                    <a:pt x="1339" y="699"/>
                    <a:pt x="1390" y="661"/>
                    <a:pt x="1420" y="601"/>
                  </a:cubicBezTo>
                  <a:cubicBezTo>
                    <a:pt x="1454" y="534"/>
                    <a:pt x="1451" y="461"/>
                    <a:pt x="1413" y="410"/>
                  </a:cubicBezTo>
                </a:path>
              </a:pathLst>
            </a:custGeom>
            <a:noFill/>
            <a:ln w="38100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DF15E575-988D-4F51-A54E-23F9F8F25FC3}"/>
              </a:ext>
            </a:extLst>
          </p:cNvPr>
          <p:cNvSpPr/>
          <p:nvPr/>
        </p:nvSpPr>
        <p:spPr>
          <a:xfrm>
            <a:off x="7661920" y="2217205"/>
            <a:ext cx="3252071" cy="11999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1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hãy</a:t>
            </a: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tự</a:t>
            </a: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đánh</a:t>
            </a: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giá</a:t>
            </a: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phần</a:t>
            </a: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viết</a:t>
            </a: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mình</a:t>
            </a: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bạn</a:t>
            </a:r>
            <a:endParaRPr kumimoji="0" lang="en-US" sz="2399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364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5C3366C-A217-49C0-9B7B-5AFA28331BAA}"/>
              </a:ext>
            </a:extLst>
          </p:cNvPr>
          <p:cNvSpPr txBox="1"/>
          <p:nvPr/>
        </p:nvSpPr>
        <p:spPr>
          <a:xfrm>
            <a:off x="1909762" y="380405"/>
            <a:ext cx="9201149" cy="646986"/>
          </a:xfrm>
          <a:prstGeom prst="round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 từ phù hợp với mỗi lời giải nghĩa dưới đây: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78F8204A-9911-400C-89C2-2530A55554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215" y="-230748"/>
            <a:ext cx="2240524" cy="22405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21A83D7-6507-4BC7-9972-5E30A9EF1D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7007" y="1465897"/>
            <a:ext cx="7119938" cy="17440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B2D2CD7-1043-4BEA-A861-7D56D076992C}"/>
              </a:ext>
            </a:extLst>
          </p:cNvPr>
          <p:cNvSpPr txBox="1"/>
          <p:nvPr/>
        </p:nvSpPr>
        <p:spPr>
          <a:xfrm>
            <a:off x="1495425" y="3533775"/>
            <a:ext cx="1002982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Làm chín thức ăn trong dầu, mỡ đun sôi.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Làm cho hai vật dính với nhau bằng một chất dính như hồ, keo…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Loài bọ thân dẹp, râu dài, cánh mỏng màu nâu, có mùi hôi, sống ở nơi tối và ẩm.</a:t>
            </a:r>
          </a:p>
        </p:txBody>
      </p:sp>
    </p:spTree>
    <p:extLst>
      <p:ext uri="{BB962C8B-B14F-4D97-AF65-F5344CB8AC3E}">
        <p14:creationId xmlns:p14="http://schemas.microsoft.com/office/powerpoint/2010/main" val="2224460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06513C8-B9D0-49F8-888A-B2443D1B9D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012" y="738187"/>
            <a:ext cx="1709091" cy="158591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49A7493-B49E-423B-AFC2-C6E2EB0B4548}"/>
              </a:ext>
            </a:extLst>
          </p:cNvPr>
          <p:cNvSpPr txBox="1"/>
          <p:nvPr/>
        </p:nvSpPr>
        <p:spPr>
          <a:xfrm>
            <a:off x="2743199" y="1263134"/>
            <a:ext cx="86963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Làm chín thức ăn trong dầu, mỡ đun sôi.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A9B3410-F7EE-44E5-BB71-97BD379F1F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962" y="2738437"/>
            <a:ext cx="1633538" cy="145369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22773A9-AA51-449A-B43D-1742E8FCFA73}"/>
              </a:ext>
            </a:extLst>
          </p:cNvPr>
          <p:cNvSpPr txBox="1"/>
          <p:nvPr/>
        </p:nvSpPr>
        <p:spPr>
          <a:xfrm>
            <a:off x="2743199" y="2682359"/>
            <a:ext cx="869632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Loài bọ thân dẹp, râu dài, cánh mỏng màu nâu, có mùi hôi, sống ở nơi tối và ẩm.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2AD2605-3133-4F61-B616-F1BF7F308A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337" y="4486275"/>
            <a:ext cx="1693164" cy="16764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C0C61DFD-2E13-4888-A387-4D13130D6FC6}"/>
              </a:ext>
            </a:extLst>
          </p:cNvPr>
          <p:cNvSpPr txBox="1"/>
          <p:nvPr/>
        </p:nvSpPr>
        <p:spPr>
          <a:xfrm>
            <a:off x="2752724" y="4558784"/>
            <a:ext cx="869632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Làm cho hai vật dính với nhau bằng một chất dính như hồ, keo…</a:t>
            </a:r>
          </a:p>
        </p:txBody>
      </p:sp>
    </p:spTree>
    <p:extLst>
      <p:ext uri="{BB962C8B-B14F-4D97-AF65-F5344CB8AC3E}">
        <p14:creationId xmlns:p14="http://schemas.microsoft.com/office/powerpoint/2010/main" val="1025754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/>
      <p:bldP spid="2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096000" y="2057400"/>
            <a:ext cx="3505200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" y="0"/>
            <a:ext cx="12238463" cy="6858000"/>
          </a:xfrm>
          <a:prstGeom prst="rect">
            <a:avLst/>
          </a:prstGeom>
        </p:spPr>
      </p:pic>
      <p:sp>
        <p:nvSpPr>
          <p:cNvPr id="7" name="TextBox 29"/>
          <p:cNvSpPr txBox="1"/>
          <p:nvPr/>
        </p:nvSpPr>
        <p:spPr>
          <a:xfrm>
            <a:off x="4917439" y="1769250"/>
            <a:ext cx="6770255" cy="16597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ts val="6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spc="-133" dirty="0">
                <a:solidFill>
                  <a:srgbClr val="F92D67"/>
                </a:solidFill>
                <a:latin typeface="Sriracha"/>
              </a:rPr>
              <a:t>3</a:t>
            </a:r>
            <a:r>
              <a:rPr kumimoji="0" lang="en-US" sz="6600" b="1" i="0" u="none" strike="noStrike" kern="1200" cap="none" spc="-133" normalizeH="0" baseline="0" noProof="0" dirty="0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. </a:t>
            </a:r>
            <a:r>
              <a:rPr kumimoji="0" lang="en-US" sz="6600" b="1" i="0" u="none" strike="noStrike" kern="1200" cap="none" spc="-133" normalizeH="0" baseline="0" noProof="0" dirty="0" err="1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Làm</a:t>
            </a:r>
            <a:r>
              <a:rPr kumimoji="0" lang="en-US" sz="6600" b="1" i="0" u="none" strike="noStrike" kern="1200" cap="none" spc="-133" normalizeH="0" baseline="0" noProof="0" dirty="0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-133" normalizeH="0" baseline="0" noProof="0" dirty="0" err="1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bài</a:t>
            </a:r>
            <a:r>
              <a:rPr kumimoji="0" lang="en-US" sz="6600" b="1" i="0" u="none" strike="noStrike" kern="1200" cap="none" spc="-133" normalizeH="0" baseline="0" noProof="0" dirty="0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-133" normalizeH="0" baseline="0" noProof="0" dirty="0" err="1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tập</a:t>
            </a:r>
            <a:r>
              <a:rPr kumimoji="0" lang="en-US" sz="6600" b="1" i="0" u="none" strike="noStrike" kern="1200" cap="none" spc="-133" normalizeH="0" baseline="0" noProof="0" dirty="0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 a </a:t>
            </a:r>
            <a:r>
              <a:rPr kumimoji="0" lang="en-US" sz="6600" b="1" i="0" u="none" strike="noStrike" kern="1200" cap="none" spc="-133" normalizeH="0" baseline="0" noProof="0" dirty="0" err="1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hoặc</a:t>
            </a:r>
            <a:r>
              <a:rPr kumimoji="0" lang="en-US" sz="6600" b="1" i="0" u="none" strike="noStrike" kern="1200" cap="none" spc="-133" normalizeH="0" baseline="0" noProof="0" dirty="0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 b</a:t>
            </a:r>
          </a:p>
        </p:txBody>
      </p:sp>
    </p:spTree>
    <p:extLst>
      <p:ext uri="{BB962C8B-B14F-4D97-AF65-F5344CB8AC3E}">
        <p14:creationId xmlns:p14="http://schemas.microsoft.com/office/powerpoint/2010/main" val="36371797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5C3366C-A217-49C0-9B7B-5AFA28331BAA}"/>
              </a:ext>
            </a:extLst>
          </p:cNvPr>
          <p:cNvSpPr txBox="1"/>
          <p:nvPr/>
        </p:nvSpPr>
        <p:spPr>
          <a:xfrm>
            <a:off x="2357755" y="484467"/>
            <a:ext cx="10302241" cy="715089"/>
          </a:xfrm>
          <a:prstGeom prst="round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r,d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ô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vuông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0CE7ED-F8A8-4533-89C0-C06EB11B44D1}"/>
              </a:ext>
            </a:extLst>
          </p:cNvPr>
          <p:cNvSpPr txBox="1"/>
          <p:nvPr/>
        </p:nvSpPr>
        <p:spPr>
          <a:xfrm>
            <a:off x="1247774" y="1612464"/>
            <a:ext cx="9763125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a. Trong khu 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ừng 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ià có một cây sồi to, cành lá xum xuê che 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ợp cả một góc 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ừng. Cây sồi 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ất kiêu ngạo về vóc 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áng và sức mạnh của mình. Trong 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ừng có nhiều loài chim nhưng cây sồi thì chỉ thích kết bạn với các loài chim xinh đẹp và hót hay như họa mi, sơn ca,… 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D5D65EC-5864-415C-B15C-59021F6712AC}"/>
              </a:ext>
            </a:extLst>
          </p:cNvPr>
          <p:cNvSpPr/>
          <p:nvPr/>
        </p:nvSpPr>
        <p:spPr>
          <a:xfrm>
            <a:off x="3657600" y="1762125"/>
            <a:ext cx="238125" cy="4191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DFC15D8-EC39-4A94-A9FA-1EDAE7B65767}"/>
              </a:ext>
            </a:extLst>
          </p:cNvPr>
          <p:cNvSpPr/>
          <p:nvPr/>
        </p:nvSpPr>
        <p:spPr>
          <a:xfrm>
            <a:off x="4667250" y="1781175"/>
            <a:ext cx="238125" cy="4191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15B606B-2CEB-4114-998A-A95F9E6E952B}"/>
              </a:ext>
            </a:extLst>
          </p:cNvPr>
          <p:cNvSpPr/>
          <p:nvPr/>
        </p:nvSpPr>
        <p:spPr>
          <a:xfrm>
            <a:off x="2828925" y="2324100"/>
            <a:ext cx="238125" cy="4191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4A602DE-4F3F-42E8-9A16-BD212E352B72}"/>
              </a:ext>
            </a:extLst>
          </p:cNvPr>
          <p:cNvSpPr/>
          <p:nvPr/>
        </p:nvSpPr>
        <p:spPr>
          <a:xfrm>
            <a:off x="5829300" y="2305050"/>
            <a:ext cx="238125" cy="4191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45FC633-BC33-4E45-9F2E-9AEE35CE65F8}"/>
              </a:ext>
            </a:extLst>
          </p:cNvPr>
          <p:cNvSpPr/>
          <p:nvPr/>
        </p:nvSpPr>
        <p:spPr>
          <a:xfrm>
            <a:off x="8410575" y="2305050"/>
            <a:ext cx="238125" cy="4191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F86C4CA-5221-47EA-9F47-06ECE31B21D1}"/>
              </a:ext>
            </a:extLst>
          </p:cNvPr>
          <p:cNvSpPr/>
          <p:nvPr/>
        </p:nvSpPr>
        <p:spPr>
          <a:xfrm>
            <a:off x="2647950" y="2847975"/>
            <a:ext cx="238125" cy="4191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72985FA-D7BA-4583-9E40-82205B953463}"/>
              </a:ext>
            </a:extLst>
          </p:cNvPr>
          <p:cNvSpPr/>
          <p:nvPr/>
        </p:nvSpPr>
        <p:spPr>
          <a:xfrm>
            <a:off x="9382125" y="2838450"/>
            <a:ext cx="238125" cy="4191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504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13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5C3366C-A217-49C0-9B7B-5AFA28331BAA}"/>
              </a:ext>
            </a:extLst>
          </p:cNvPr>
          <p:cNvSpPr txBox="1"/>
          <p:nvPr/>
        </p:nvSpPr>
        <p:spPr>
          <a:xfrm>
            <a:off x="539447" y="474192"/>
            <a:ext cx="11210924" cy="1787723"/>
          </a:xfrm>
          <a:prstGeom prst="round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33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Quan </a:t>
            </a:r>
            <a:r>
              <a:rPr lang="en-US" sz="33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lang="en-US" sz="33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3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3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3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3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33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chứa</a:t>
            </a:r>
            <a:r>
              <a:rPr lang="en-US" sz="33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33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33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lang="en-US" sz="33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33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ngã</a:t>
            </a:r>
            <a:r>
              <a:rPr lang="en-US" sz="33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lvl="0" algn="just">
              <a:defRPr/>
            </a:pPr>
            <a:r>
              <a:rPr lang="en-US" sz="33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3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33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33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3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endParaRPr lang="en-US" sz="33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 algn="just">
              <a:defRPr/>
            </a:pPr>
            <a:r>
              <a:rPr lang="en-US" sz="33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3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3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33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3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3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3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33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602DDD-ECC1-4313-836D-D12F872D92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8334" y="1458930"/>
            <a:ext cx="5344220" cy="499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49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0DA31F2E-F20A-48C5-B67A-E2770A18CA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311" y="660369"/>
            <a:ext cx="4457336" cy="174123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BB7424D-443F-46B1-9B5A-C50E331184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2333" y="2401603"/>
            <a:ext cx="8547333" cy="2060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824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3">
            <a:extLst>
              <a:ext uri="{FF2B5EF4-FFF2-40B4-BE49-F238E27FC236}">
                <a16:creationId xmlns:a16="http://schemas.microsoft.com/office/drawing/2014/main" id="{78AF77A2-4C5D-4781-9DB7-B7ABB7759D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506" y="4808554"/>
            <a:ext cx="819160" cy="1721345"/>
          </a:xfrm>
          <a:prstGeom prst="rect">
            <a:avLst/>
          </a:prstGeom>
        </p:spPr>
      </p:pic>
      <p:grpSp>
        <p:nvGrpSpPr>
          <p:cNvPr id="3" name="组合 23">
            <a:extLst>
              <a:ext uri="{FF2B5EF4-FFF2-40B4-BE49-F238E27FC236}">
                <a16:creationId xmlns:a16="http://schemas.microsoft.com/office/drawing/2014/main" id="{AD20A959-A65C-40A3-91AE-0EBCE70BA137}"/>
              </a:ext>
            </a:extLst>
          </p:cNvPr>
          <p:cNvGrpSpPr/>
          <p:nvPr/>
        </p:nvGrpSpPr>
        <p:grpSpPr>
          <a:xfrm>
            <a:off x="8772667" y="5263243"/>
            <a:ext cx="3419333" cy="1564390"/>
            <a:chOff x="7361868" y="4839252"/>
            <a:chExt cx="4426359" cy="2160737"/>
          </a:xfrm>
        </p:grpSpPr>
        <p:pic>
          <p:nvPicPr>
            <p:cNvPr id="4" name="图片 18">
              <a:extLst>
                <a:ext uri="{FF2B5EF4-FFF2-40B4-BE49-F238E27FC236}">
                  <a16:creationId xmlns:a16="http://schemas.microsoft.com/office/drawing/2014/main" id="{9CCDF140-10FC-408D-B244-DAA281DFDE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812341" y="5453378"/>
              <a:ext cx="941860" cy="1408832"/>
            </a:xfrm>
            <a:prstGeom prst="rect">
              <a:avLst/>
            </a:prstGeom>
          </p:spPr>
        </p:pic>
        <p:pic>
          <p:nvPicPr>
            <p:cNvPr id="5" name="图片 19">
              <a:extLst>
                <a:ext uri="{FF2B5EF4-FFF2-40B4-BE49-F238E27FC236}">
                  <a16:creationId xmlns:a16="http://schemas.microsoft.com/office/drawing/2014/main" id="{AF0DD008-14F4-4294-85BF-8C3C6FE721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50732" y="5399998"/>
              <a:ext cx="1416748" cy="1551299"/>
            </a:xfrm>
            <a:prstGeom prst="rect">
              <a:avLst/>
            </a:prstGeom>
          </p:spPr>
        </p:pic>
        <p:pic>
          <p:nvPicPr>
            <p:cNvPr id="6" name="图片 20">
              <a:extLst>
                <a:ext uri="{FF2B5EF4-FFF2-40B4-BE49-F238E27FC236}">
                  <a16:creationId xmlns:a16="http://schemas.microsoft.com/office/drawing/2014/main" id="{E0D82BC5-9EAB-411B-8403-D86203B5AF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361868" y="4839252"/>
              <a:ext cx="973519" cy="2160737"/>
            </a:xfrm>
            <a:prstGeom prst="rect">
              <a:avLst/>
            </a:prstGeom>
          </p:spPr>
        </p:pic>
        <p:pic>
          <p:nvPicPr>
            <p:cNvPr id="7" name="图片 21">
              <a:extLst>
                <a:ext uri="{FF2B5EF4-FFF2-40B4-BE49-F238E27FC236}">
                  <a16:creationId xmlns:a16="http://schemas.microsoft.com/office/drawing/2014/main" id="{85467048-C69B-431E-A354-846249E8A3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727939">
              <a:off x="10901771" y="4964775"/>
              <a:ext cx="886456" cy="1986612"/>
            </a:xfrm>
            <a:prstGeom prst="rect">
              <a:avLst/>
            </a:prstGeom>
          </p:spPr>
        </p:pic>
      </p:grpSp>
      <p:sp>
        <p:nvSpPr>
          <p:cNvPr id="9" name="Rounded Rectangle 54">
            <a:extLst>
              <a:ext uri="{FF2B5EF4-FFF2-40B4-BE49-F238E27FC236}">
                <a16:creationId xmlns:a16="http://schemas.microsoft.com/office/drawing/2014/main" id="{8A734B74-D0A6-4C46-98E7-096EDD32E3BB}"/>
              </a:ext>
            </a:extLst>
          </p:cNvPr>
          <p:cNvSpPr/>
          <p:nvPr/>
        </p:nvSpPr>
        <p:spPr>
          <a:xfrm>
            <a:off x="1956129" y="198435"/>
            <a:ext cx="8331550" cy="1225868"/>
          </a:xfrm>
          <a:prstGeom prst="roundRect">
            <a:avLst/>
          </a:prstGeom>
          <a:solidFill>
            <a:srgbClr val="ED7D31">
              <a:lumMod val="20000"/>
              <a:lumOff val="80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Trò</a:t>
            </a: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chơi</a:t>
            </a: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: Ai </a:t>
            </a:r>
            <a:r>
              <a: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nhanh</a:t>
            </a: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hơn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0" name="图片 99">
            <a:extLst>
              <a:ext uri="{FF2B5EF4-FFF2-40B4-BE49-F238E27FC236}">
                <a16:creationId xmlns:a16="http://schemas.microsoft.com/office/drawing/2014/main" id="{E9475414-D652-4C21-A0D8-92DE172453E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855" y="1443474"/>
            <a:ext cx="5790420" cy="18150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AC53FD-D95E-4226-B81E-51D58F683B0B}"/>
              </a:ext>
            </a:extLst>
          </p:cNvPr>
          <p:cNvSpPr txBox="1"/>
          <p:nvPr/>
        </p:nvSpPr>
        <p:spPr>
          <a:xfrm>
            <a:off x="978321" y="3429000"/>
            <a:ext cx="1038539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Luật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thảo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luận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vòng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5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phút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6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36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chứa</a:t>
            </a:r>
            <a:r>
              <a:rPr lang="en-US" sz="36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36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36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lang="en-US" sz="36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36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ngã</a:t>
            </a:r>
            <a:r>
              <a:rPr lang="en-US" sz="36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đề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. Sau 5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phút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đội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nhanh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chính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xác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đội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chiến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thắng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70676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Picture 163"/>
          <p:cNvPicPr>
            <a:picLocks noChangeAspect="1"/>
          </p:cNvPicPr>
          <p:nvPr/>
        </p:nvPicPr>
        <p:blipFill rotWithShape="1">
          <a:blip r:embed="rId6"/>
          <a:srcRect t="13594" b="13594"/>
          <a:stretch/>
        </p:blipFill>
        <p:spPr>
          <a:xfrm>
            <a:off x="0" y="-32988"/>
            <a:ext cx="12250645" cy="6890988"/>
          </a:xfrm>
          <a:prstGeom prst="rect">
            <a:avLst/>
          </a:prstGeom>
        </p:spPr>
      </p:pic>
      <p:pic>
        <p:nvPicPr>
          <p:cNvPr id="117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07594" y="2575851"/>
            <a:ext cx="885055" cy="723716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Dong ho bao het gio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13183" y="9117312"/>
            <a:ext cx="609600" cy="609600"/>
          </a:xfrm>
          <a:prstGeom prst="rect">
            <a:avLst/>
          </a:prstGeom>
        </p:spPr>
      </p:pic>
      <p:pic>
        <p:nvPicPr>
          <p:cNvPr id="119" name="Tic tac dong ho 5 phut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4248.06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403583" y="9117312"/>
            <a:ext cx="609600" cy="609600"/>
          </a:xfrm>
          <a:prstGeom prst="rect">
            <a:avLst/>
          </a:prstGeom>
        </p:spPr>
      </p:pic>
      <p:pic>
        <p:nvPicPr>
          <p:cNvPr id="120" name="Picture 4" descr="Cartoon Start Stock Illustrations â 23,696 Cartoon Start Stock  Illustrations, Vectors &amp; Clipart - Dreamstime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3329" y="2114024"/>
            <a:ext cx="2989641" cy="1786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" name="Rectangle 121"/>
          <p:cNvSpPr/>
          <p:nvPr/>
        </p:nvSpPr>
        <p:spPr>
          <a:xfrm rot="20929652">
            <a:off x="4175377" y="4217656"/>
            <a:ext cx="1761121" cy="1511409"/>
          </a:xfrm>
          <a:prstGeom prst="rect">
            <a:avLst/>
          </a:prstGeom>
          <a:blipFill dpi="0" rotWithShape="1">
            <a:blip r:embed="rId10"/>
            <a:srcRect/>
            <a:stretch>
              <a:fillRect t="-21000" b="12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Flowchart: Alternate Process 40"/>
          <p:cNvSpPr/>
          <p:nvPr/>
        </p:nvSpPr>
        <p:spPr>
          <a:xfrm>
            <a:off x="4150690" y="428636"/>
            <a:ext cx="2769498" cy="242470"/>
          </a:xfrm>
          <a:prstGeom prst="flowChartAlternateProcess">
            <a:avLst/>
          </a:prstGeom>
          <a:solidFill>
            <a:schemeClr val="accent6"/>
          </a:solidFill>
          <a:ln w="76200">
            <a:solidFill>
              <a:schemeClr val="accent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36843" y="92113"/>
            <a:ext cx="800621" cy="82169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878515" y="233490"/>
            <a:ext cx="7172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5p</a:t>
            </a:r>
          </a:p>
        </p:txBody>
      </p:sp>
      <p:pic>
        <p:nvPicPr>
          <p:cNvPr id="121" name="Picture 1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9973613">
            <a:off x="3491115" y="460225"/>
            <a:ext cx="4314066" cy="4530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356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0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7.40741E-7 L 1.25E-6 7.40741E-7 C 0.00508 -0.0037 0.0099 -0.00903 0.01537 -0.01065 C 0.01784 -0.01134 0.02018 -0.0118 0.02253 -0.01273 C 0.02383 -0.01319 0.02487 -0.01435 0.02617 -0.01505 C 0.03568 -0.01875 0.03763 -0.01898 0.04636 -0.0213 C 0.05091 -0.02384 0.053 -0.02454 0.05703 -0.03194 C 0.05834 -0.03403 0.05925 -0.0368 0.06068 -0.03819 C 0.06289 -0.04051 0.06576 -0.04005 0.06784 -0.04236 C 0.06901 -0.04398 0.07031 -0.04514 0.07136 -0.04676 C 0.07266 -0.04861 0.07357 -0.05139 0.075 -0.05301 C 0.07604 -0.0544 0.07735 -0.0544 0.07852 -0.05509 C 0.07969 -0.05648 0.08112 -0.05741 0.08203 -0.05949 C 0.08321 -0.0618 0.0836 -0.06505 0.08451 -0.06782 C 0.08516 -0.07014 0.08607 -0.07199 0.08685 -0.0743 C 0.08776 -0.0794 0.08854 -0.08449 0.09037 -0.08912 C 0.09141 -0.09143 0.09258 -0.09398 0.09401 -0.09537 C 0.09545 -0.09676 0.09714 -0.09676 0.0987 -0.09745 C 0.09961 -0.09954 0.10013 -0.10208 0.10117 -0.10393 C 0.10339 -0.10787 0.10534 -0.10856 0.10834 -0.11018 C 0.1099 -0.11227 0.11159 -0.11435 0.11302 -0.11667 C 0.11433 -0.11852 0.11524 -0.1213 0.11667 -0.12292 C 0.11771 -0.12407 0.11901 -0.12407 0.12018 -0.125 C 0.12149 -0.12616 0.12253 -0.12801 0.1237 -0.12917 C 0.12526 -0.13079 0.12696 -0.13218 0.12852 -0.13356 C 0.12891 -0.13565 0.12943 -0.13773 0.12969 -0.13981 C 0.13021 -0.14421 0.13047 -0.15555 0.13203 -0.16111 C 0.13347 -0.16551 0.13685 -0.17384 0.13685 -0.17384 L 0.1392 -0.18634 C 0.13959 -0.18866 0.13972 -0.19097 0.14037 -0.19282 C 0.14375 -0.20162 0.14453 -0.20555 0.1487 -0.2118 C 0.14987 -0.21343 0.15117 -0.21458 0.15235 -0.21597 C 0.16081 -0.23889 0.14753 -0.2044 0.15834 -0.2287 C 0.16003 -0.23287 0.16133 -0.2375 0.16302 -0.24143 C 0.1642 -0.24421 0.1655 -0.24699 0.16667 -0.25 C 0.16745 -0.25208 0.1681 -0.2544 0.16901 -0.25625 C 0.17162 -0.26157 0.17552 -0.26481 0.17735 -0.27106 C 0.17813 -0.27384 0.17878 -0.27685 0.17969 -0.27963 C 0.18112 -0.28403 0.1836 -0.2875 0.18451 -0.29236 C 0.1849 -0.29444 0.18477 -0.29722 0.18568 -0.29861 C 0.19401 -0.31134 0.21172 -0.30648 0.21901 -0.30718 C 0.22018 -0.30787 0.22149 -0.30833 0.22253 -0.30926 C 0.22383 -0.31042 0.22487 -0.31227 0.22617 -0.31343 C 0.22761 -0.31505 0.23229 -0.31944 0.23451 -0.31991 C 0.23646 -0.32037 0.23841 -0.31991 0.2405 -0.31991 " pathEditMode="relative" ptsTypes="AAAAAAAAAAAAAAAAAAAAAAAAAAAAAAAAAAAAAAAAAAAAA">
                                      <p:cBhvr>
                                        <p:cTn id="24" dur="300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6" dur="30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299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00000" fill="hold"/>
                                        <p:tgtEl>
                                          <p:spTgt spid="1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00"/>
                            </p:stCondLst>
                            <p:childTnLst>
                              <p:par>
                                <p:cTn id="31" presetID="3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" dur="1" fill="hold"/>
                                        <p:tgtEl>
                                          <p:spTgt spid="1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00"/>
                            </p:stCondLst>
                            <p:childTnLst>
                              <p:par>
                                <p:cTn id="3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977" fill="hold"/>
                                        <p:tgtEl>
                                          <p:spTgt spid="1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8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9"/>
                </p:tgtEl>
              </p:cMediaNode>
            </p:audio>
          </p:childTnLst>
        </p:cTn>
      </p:par>
    </p:tnLst>
    <p:bldLst>
      <p:bldP spid="122" grpId="0" animBg="1"/>
      <p:bldP spid="41" grpId="0" animBg="1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55416D2-6A09-4A47-8E81-93A3B2C81741}"/>
              </a:ext>
            </a:extLst>
          </p:cNvPr>
          <p:cNvSpPr/>
          <p:nvPr/>
        </p:nvSpPr>
        <p:spPr>
          <a:xfrm>
            <a:off x="952500" y="792480"/>
            <a:ext cx="9696450" cy="12496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chứa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AB934AA-9308-446C-A2D8-E7B02C2563DF}"/>
              </a:ext>
            </a:extLst>
          </p:cNvPr>
          <p:cNvSpPr txBox="1"/>
          <p:nvPr/>
        </p:nvSpPr>
        <p:spPr>
          <a:xfrm>
            <a:off x="608333" y="2329876"/>
            <a:ext cx="239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Hổ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0F5C30A-4A3B-4A61-A30D-DF134DC3E6F4}"/>
              </a:ext>
            </a:extLst>
          </p:cNvPr>
          <p:cNvSpPr txBox="1"/>
          <p:nvPr/>
        </p:nvSpPr>
        <p:spPr>
          <a:xfrm>
            <a:off x="2477772" y="2334956"/>
            <a:ext cx="239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tử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D9A6C20-623C-4F2C-AC27-A98061B4E3F8}"/>
              </a:ext>
            </a:extLst>
          </p:cNvPr>
          <p:cNvSpPr txBox="1"/>
          <p:nvPr/>
        </p:nvSpPr>
        <p:spPr>
          <a:xfrm>
            <a:off x="4219577" y="2349561"/>
            <a:ext cx="239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Khỉ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C7CCA14-E188-4DC6-A3B8-8C4F5C7F9EE1}"/>
              </a:ext>
            </a:extLst>
          </p:cNvPr>
          <p:cNvSpPr txBox="1"/>
          <p:nvPr/>
        </p:nvSpPr>
        <p:spPr>
          <a:xfrm>
            <a:off x="5419727" y="2349561"/>
            <a:ext cx="239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Thỏ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8D25EF9-66B1-408A-9EDE-E44E45DDD149}"/>
              </a:ext>
            </a:extLst>
          </p:cNvPr>
          <p:cNvSpPr txBox="1"/>
          <p:nvPr/>
        </p:nvSpPr>
        <p:spPr>
          <a:xfrm>
            <a:off x="6486527" y="2320986"/>
            <a:ext cx="239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cổ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78E5791-6FB6-4B42-B5FB-720746C18D14}"/>
              </a:ext>
            </a:extLst>
          </p:cNvPr>
          <p:cNvSpPr txBox="1"/>
          <p:nvPr/>
        </p:nvSpPr>
        <p:spPr>
          <a:xfrm>
            <a:off x="8982077" y="2282886"/>
            <a:ext cx="239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380D47E-77B8-4FEF-8B74-F0F907FB527E}"/>
              </a:ext>
            </a:extLst>
          </p:cNvPr>
          <p:cNvSpPr txBox="1"/>
          <p:nvPr/>
        </p:nvSpPr>
        <p:spPr>
          <a:xfrm>
            <a:off x="9886952" y="2263836"/>
            <a:ext cx="239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nhảy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5F7AF4EB-AA11-427C-8F91-25B45C043875}"/>
              </a:ext>
            </a:extLst>
          </p:cNvPr>
          <p:cNvSpPr/>
          <p:nvPr/>
        </p:nvSpPr>
        <p:spPr>
          <a:xfrm>
            <a:off x="942975" y="3532040"/>
            <a:ext cx="9696450" cy="12496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chứa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ngã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7C41D49-1D3A-47E1-AD1F-DE03B3109C0B}"/>
              </a:ext>
            </a:extLst>
          </p:cNvPr>
          <p:cNvSpPr txBox="1"/>
          <p:nvPr/>
        </p:nvSpPr>
        <p:spPr>
          <a:xfrm>
            <a:off x="1989458" y="5117061"/>
            <a:ext cx="239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Gõ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DAE1062-06FE-48AB-937E-D2E06F9E6450}"/>
              </a:ext>
            </a:extLst>
          </p:cNvPr>
          <p:cNvSpPr txBox="1"/>
          <p:nvPr/>
        </p:nvSpPr>
        <p:spPr>
          <a:xfrm>
            <a:off x="3849372" y="5084041"/>
            <a:ext cx="239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Ong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vò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765BAB7-35E9-4102-AD56-C32BF479F740}"/>
              </a:ext>
            </a:extLst>
          </p:cNvPr>
          <p:cNvSpPr txBox="1"/>
          <p:nvPr/>
        </p:nvSpPr>
        <p:spPr>
          <a:xfrm>
            <a:off x="6219827" y="5117696"/>
            <a:ext cx="239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Hoẵng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0AC73BD-4160-4436-B7ED-D3BD80FB25BC}"/>
              </a:ext>
            </a:extLst>
          </p:cNvPr>
          <p:cNvSpPr txBox="1"/>
          <p:nvPr/>
        </p:nvSpPr>
        <p:spPr>
          <a:xfrm>
            <a:off x="7867652" y="5108171"/>
            <a:ext cx="239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ngã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9398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4" grpId="0"/>
      <p:bldP spid="25" grpId="0"/>
      <p:bldP spid="26" grpId="0"/>
      <p:bldP spid="31" grpId="0"/>
      <p:bldP spid="32" grpId="0"/>
      <p:bldP spid="33" grpId="0"/>
      <p:bldP spid="34" grpId="0"/>
      <p:bldP spid="35" grpId="0" animBg="1"/>
      <p:bldP spid="36" grpId="0"/>
      <p:bldP spid="37" grpId="0"/>
      <p:bldP spid="38" grpId="0"/>
      <p:bldP spid="3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2">
            <a:extLst>
              <a:ext uri="{FF2B5EF4-FFF2-40B4-BE49-F238E27FC236}">
                <a16:creationId xmlns:a16="http://schemas.microsoft.com/office/drawing/2014/main" id="{C45544D3-738A-2713-3A2D-5C2C651CD1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753723">
            <a:off x="1351537" y="349838"/>
            <a:ext cx="5132684" cy="120101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9181D24-6CC0-CF5A-E934-E58A587C706D}"/>
              </a:ext>
            </a:extLst>
          </p:cNvPr>
          <p:cNvSpPr txBox="1"/>
          <p:nvPr/>
        </p:nvSpPr>
        <p:spPr>
          <a:xfrm>
            <a:off x="2059565" y="1993180"/>
            <a:ext cx="9622152" cy="31495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H" panose="020B0603050302020204" pitchFamily="34" charset="0"/>
                <a:ea typeface="Times New Roman" panose="02020603050405020304" pitchFamily="18" charset="0"/>
                <a:cs typeface="+mn-cs"/>
              </a:rPr>
              <a:t>1.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Viết đúng chính tả đoạn văn trong bài “Ngày</a:t>
            </a:r>
            <a:r>
              <a:rPr kumimoji="0" lang="nl-NL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như thế nào là đẹp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001 4H" panose="020B06030503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Phân biệt đúng các từ ngữ có chứa tiếng r/d/gi.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001 4H" panose="020B06030503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17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B93664-F18F-42B1-A1DC-4C05345224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424" y="2090792"/>
            <a:ext cx="10057774" cy="31284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F571446-37E3-4709-A548-D6D86A4CC833}"/>
              </a:ext>
            </a:extLst>
          </p:cNvPr>
          <p:cNvSpPr txBox="1"/>
          <p:nvPr/>
        </p:nvSpPr>
        <p:spPr>
          <a:xfrm>
            <a:off x="3682536" y="547955"/>
            <a:ext cx="59098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endParaRPr lang="en-US" sz="44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593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>
            <a:extLst>
              <a:ext uri="{FF2B5EF4-FFF2-40B4-BE49-F238E27FC236}">
                <a16:creationId xmlns:a16="http://schemas.microsoft.com/office/drawing/2014/main" id="{D8FAA4B2-A78C-E144-9F49-C823AAE63955}"/>
              </a:ext>
            </a:extLst>
          </p:cNvPr>
          <p:cNvSpPr txBox="1"/>
          <p:nvPr/>
        </p:nvSpPr>
        <p:spPr>
          <a:xfrm>
            <a:off x="5642788" y="1516471"/>
            <a:ext cx="12298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F0502020204030204"/>
                <a:cs typeface="+mn-ea"/>
                <a:sym typeface="+mn-lt"/>
              </a:rPr>
              <a:t>LOGO</a:t>
            </a:r>
            <a:endParaRPr kumimoji="1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cs typeface="+mn-ea"/>
              <a:sym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83066ED-C1B7-41DA-BB5A-DB7752AC35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2003" y="2219828"/>
            <a:ext cx="8967993" cy="30482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20260C7-573A-4124-B529-9256FE23D2F6}"/>
              </a:ext>
            </a:extLst>
          </p:cNvPr>
          <p:cNvSpPr txBox="1"/>
          <p:nvPr/>
        </p:nvSpPr>
        <p:spPr>
          <a:xfrm>
            <a:off x="2360205" y="6488668"/>
            <a:ext cx="73470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–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3"/>
              </a:rPr>
              <a:t>https://www.facebook.com/huongthaoGADT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6539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2">
            <a:extLst>
              <a:ext uri="{FF2B5EF4-FFF2-40B4-BE49-F238E27FC236}">
                <a16:creationId xmlns:a16="http://schemas.microsoft.com/office/drawing/2014/main" id="{C45544D3-738A-2713-3A2D-5C2C651CD1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753723">
            <a:off x="1351537" y="349838"/>
            <a:ext cx="5132684" cy="120101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9181D24-6CC0-CF5A-E934-E58A587C706D}"/>
              </a:ext>
            </a:extLst>
          </p:cNvPr>
          <p:cNvSpPr txBox="1"/>
          <p:nvPr/>
        </p:nvSpPr>
        <p:spPr>
          <a:xfrm>
            <a:off x="2059565" y="1993180"/>
            <a:ext cx="9622152" cy="31495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H" panose="020B0603050302020204" pitchFamily="34" charset="0"/>
                <a:ea typeface="Times New Roman" panose="02020603050405020304" pitchFamily="18" charset="0"/>
                <a:cs typeface="+mn-cs"/>
              </a:rPr>
              <a:t>1.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Viết đúng chính tả đoạn văn trong bài “Ngày</a:t>
            </a:r>
            <a:r>
              <a:rPr kumimoji="0" lang="nl-NL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như thế nào là đẹp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001 4H" panose="020B06030503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Phân biệt đúng các từ ngữ có chứa tiếng r/d/gi.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001 4H" panose="020B06030503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1202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096000" y="2057400"/>
            <a:ext cx="3505200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" y="0"/>
            <a:ext cx="12238463" cy="6858000"/>
          </a:xfrm>
          <a:prstGeom prst="rect">
            <a:avLst/>
          </a:prstGeom>
        </p:spPr>
      </p:pic>
      <p:sp>
        <p:nvSpPr>
          <p:cNvPr id="7" name="TextBox 29"/>
          <p:cNvSpPr txBox="1"/>
          <p:nvPr/>
        </p:nvSpPr>
        <p:spPr>
          <a:xfrm>
            <a:off x="3278165" y="2493818"/>
            <a:ext cx="8927690" cy="8694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ts val="6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-133" normalizeH="0" baseline="0" noProof="0" dirty="0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1. Nghe – </a:t>
            </a:r>
            <a:r>
              <a:rPr kumimoji="0" lang="en-US" sz="6600" b="1" i="0" u="none" strike="noStrike" kern="1200" cap="none" spc="-133" normalizeH="0" baseline="0" noProof="0" dirty="0" err="1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viết</a:t>
            </a:r>
            <a:endParaRPr kumimoji="0" lang="en-US" sz="6600" b="1" i="0" u="none" strike="noStrike" kern="1200" cap="none" spc="-133" normalizeH="0" baseline="0" noProof="0" dirty="0">
              <a:ln>
                <a:noFill/>
              </a:ln>
              <a:solidFill>
                <a:srgbClr val="F92D67"/>
              </a:solidFill>
              <a:effectLst/>
              <a:uLnTx/>
              <a:uFillTx/>
              <a:latin typeface="Srirach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42814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7808" y="4688005"/>
            <a:ext cx="1544192" cy="216999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261" y="4930350"/>
            <a:ext cx="3644712" cy="19323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A972850-D608-4B3E-8946-392C96ACC6B6}"/>
              </a:ext>
            </a:extLst>
          </p:cNvPr>
          <p:cNvSpPr txBox="1"/>
          <p:nvPr/>
        </p:nvSpPr>
        <p:spPr>
          <a:xfrm>
            <a:off x="1109181" y="1377157"/>
            <a:ext cx="1030540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 lau mồ hôi, ngẫm nghĩ một lát rồi nói:</a:t>
            </a:r>
          </a:p>
          <a:p>
            <a:pPr lvl="0" algn="just"/>
            <a:r>
              <a:rPr lang="vi-VN" sz="32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- Tôi sẽ trả lời câu hỏi của bạn sau khi mặt trời lặn nhé!</a:t>
            </a:r>
          </a:p>
          <a:p>
            <a:pPr lvl="0" algn="just"/>
            <a:r>
              <a:rPr lang="vi-VN" sz="32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Mặt trời lặn, chúng đi đến tổ kiến.</a:t>
            </a:r>
          </a:p>
          <a:p>
            <a:pPr lvl="0" algn="just"/>
            <a:r>
              <a:rPr lang="vi-VN" sz="32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- Hôm nay là ngày thế nào hả bác kiến đáng kính?</a:t>
            </a:r>
          </a:p>
          <a:p>
            <a:pPr lvl="0" algn="just"/>
            <a:r>
              <a:rPr lang="vi-VN" sz="32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- Hôm này là một ngày tuyệt đẹp! Tôi đã làm việc rất tốt và bây giờ có thể nghỉ ngơi thoải mái. 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88BA50-CBEB-4C48-8CFB-FDDCF359DF7D}"/>
              </a:ext>
            </a:extLst>
          </p:cNvPr>
          <p:cNvSpPr txBox="1"/>
          <p:nvPr/>
        </p:nvSpPr>
        <p:spPr>
          <a:xfrm>
            <a:off x="2434976" y="607716"/>
            <a:ext cx="80428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413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ách tạo nền bảng xanh trên Powerpoint - Cách tạo nền slide trong  Powerpoint - VnDoc.com">
            <a:extLst>
              <a:ext uri="{FF2B5EF4-FFF2-40B4-BE49-F238E27FC236}">
                <a16:creationId xmlns:a16="http://schemas.microsoft.com/office/drawing/2014/main" id="{EA6F740B-2DAE-42C0-8D11-2E6658332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BB1ACF6-457D-4A6B-8124-0F0826308099}"/>
              </a:ext>
            </a:extLst>
          </p:cNvPr>
          <p:cNvSpPr/>
          <p:nvPr/>
        </p:nvSpPr>
        <p:spPr>
          <a:xfrm>
            <a:off x="2766891" y="404630"/>
            <a:ext cx="44278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ts val="3000"/>
              </a:spcBef>
              <a:defRPr/>
            </a:pPr>
            <a:r>
              <a:rPr lang="vi-VN" sz="2800" b="1">
                <a:solidFill>
                  <a:srgbClr val="FFFF00"/>
                </a:solidFill>
                <a:latin typeface="HP001 4 hàng" panose="020B0603050302020204" pitchFamily="34" charset="0"/>
              </a:rPr>
              <a:t>Ngày như thế nào là đẹp?</a:t>
            </a:r>
            <a:endParaRPr lang="vi-VN" sz="2800" b="1" dirty="0" err="1">
              <a:solidFill>
                <a:srgbClr val="FFFF00"/>
              </a:solidFill>
              <a:latin typeface="HP001 4 hàng" panose="020B06030503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31248C-7A5B-4CE7-BB7B-E62E8BCC47B5}"/>
              </a:ext>
            </a:extLst>
          </p:cNvPr>
          <p:cNvSpPr txBox="1"/>
          <p:nvPr/>
        </p:nvSpPr>
        <p:spPr>
          <a:xfrm>
            <a:off x="451852" y="1023274"/>
            <a:ext cx="10829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Ğn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lau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jồ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hċ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wgẫm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w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θ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ĩ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jŎ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lát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ǟē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wĀ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C7BD990-FAA4-447B-8A0A-D0C7D6127CF4}"/>
              </a:ext>
            </a:extLst>
          </p:cNvPr>
          <p:cNvSpPr txBox="1"/>
          <p:nvPr/>
        </p:nvSpPr>
        <p:spPr>
          <a:xfrm>
            <a:off x="328027" y="1566199"/>
            <a:ext cx="10829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-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Tċ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Ǉrả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lƟ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hĈ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δ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jặt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ǇrƟ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lặn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·≈!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F834F96-F250-4D0A-B4E5-A599E50BCDA0}"/>
              </a:ext>
            </a:extLst>
          </p:cNvPr>
          <p:cNvSpPr txBox="1"/>
          <p:nvPr/>
        </p:nvSpPr>
        <p:spPr>
          <a:xfrm>
            <a:off x="451852" y="2080549"/>
            <a:ext cx="1059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ǇrƟ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lặn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úng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Α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Ğn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Ǉổ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Ğn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A1138ED-E003-4B23-AE06-74D0ADEB8D99}"/>
              </a:ext>
            </a:extLst>
          </p:cNvPr>
          <p:cNvSpPr txBox="1"/>
          <p:nvPr/>
        </p:nvSpPr>
        <p:spPr>
          <a:xfrm>
            <a:off x="289927" y="2642524"/>
            <a:ext cx="1059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-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Hį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way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wgày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Ό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ı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wào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hả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Ğn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đáng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kí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ζ?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1F791C0-51BB-4E10-A0C8-BDC75C934560}"/>
              </a:ext>
            </a:extLst>
          </p:cNvPr>
          <p:cNvSpPr txBox="1"/>
          <p:nvPr/>
        </p:nvSpPr>
        <p:spPr>
          <a:xfrm>
            <a:off x="289927" y="3166399"/>
            <a:ext cx="1059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Hį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wày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jŎ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wgày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Ǉu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ΐ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İ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Ι Α−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p!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Tċ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νμ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İc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ǟất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Ǉō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bây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Ό˘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CF5A4F0-36C2-439E-B16B-14E7E23992D7}"/>
              </a:ext>
            </a:extLst>
          </p:cNvPr>
          <p:cNvSpPr txBox="1"/>
          <p:nvPr/>
        </p:nvSpPr>
        <p:spPr>
          <a:xfrm>
            <a:off x="-148116" y="3695516"/>
            <a:ext cx="1059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θ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ỉ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wg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Π κ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oải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jái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 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273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27" grpId="0"/>
      <p:bldP spid="28" grpId="0"/>
      <p:bldP spid="29" grpId="0"/>
      <p:bldP spid="30" grpId="0"/>
      <p:bldP spid="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7808" y="4688005"/>
            <a:ext cx="1544192" cy="216999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261" y="5100078"/>
            <a:ext cx="3644712" cy="1932367"/>
          </a:xfrm>
          <a:prstGeom prst="rect">
            <a:avLst/>
          </a:prstGeom>
        </p:spPr>
      </p:pic>
      <p:sp>
        <p:nvSpPr>
          <p:cNvPr id="9" name="Google Shape;5317;p41">
            <a:extLst>
              <a:ext uri="{FF2B5EF4-FFF2-40B4-BE49-F238E27FC236}">
                <a16:creationId xmlns:a16="http://schemas.microsoft.com/office/drawing/2014/main" id="{B815B797-45D0-4CAD-B698-343E9477D47D}"/>
              </a:ext>
            </a:extLst>
          </p:cNvPr>
          <p:cNvSpPr txBox="1">
            <a:spLocks/>
          </p:cNvSpPr>
          <p:nvPr/>
        </p:nvSpPr>
        <p:spPr>
          <a:xfrm>
            <a:off x="1200967" y="2514678"/>
            <a:ext cx="10211390" cy="615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7" tIns="91397" rIns="91397" bIns="9139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marL="0" marR="0" lvl="0" indent="0" algn="l" defTabSz="9141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800"/>
              <a:buFont typeface="Gloria Hallelujah"/>
              <a:buNone/>
              <a:tabLst/>
              <a:defRPr/>
            </a:pPr>
            <a:r>
              <a:rPr kumimoji="0" lang="vi-VN" sz="39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1. Gạch chân dưới tiếng/từ khó đọc, dễ viết sai.</a:t>
            </a:r>
          </a:p>
        </p:txBody>
      </p:sp>
      <p:sp>
        <p:nvSpPr>
          <p:cNvPr id="10" name="Google Shape;5317;p41">
            <a:extLst>
              <a:ext uri="{FF2B5EF4-FFF2-40B4-BE49-F238E27FC236}">
                <a16:creationId xmlns:a16="http://schemas.microsoft.com/office/drawing/2014/main" id="{A0C46FCC-E606-4F75-9E77-FE33C28B03F5}"/>
              </a:ext>
            </a:extLst>
          </p:cNvPr>
          <p:cNvSpPr txBox="1">
            <a:spLocks/>
          </p:cNvSpPr>
          <p:nvPr/>
        </p:nvSpPr>
        <p:spPr>
          <a:xfrm>
            <a:off x="1223392" y="3510509"/>
            <a:ext cx="9586036" cy="615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7" tIns="91397" rIns="91397" bIns="9139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marL="0" marR="0" lvl="0" indent="0" algn="l" defTabSz="9141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800"/>
              <a:buFont typeface="Gloria Hallelujah"/>
              <a:buNone/>
              <a:tabLst/>
              <a:defRPr/>
            </a:pPr>
            <a:r>
              <a:rPr kumimoji="0" lang="vi-VN" sz="39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2. Em cần lưu ý điều gì khi trình bày bài viết.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D4971A0-B49C-4DD7-9085-03605990FE69}"/>
              </a:ext>
            </a:extLst>
          </p:cNvPr>
          <p:cNvGrpSpPr/>
          <p:nvPr/>
        </p:nvGrpSpPr>
        <p:grpSpPr>
          <a:xfrm>
            <a:off x="1062492" y="1058773"/>
            <a:ext cx="10067016" cy="783365"/>
            <a:chOff x="550985" y="288470"/>
            <a:chExt cx="10070123" cy="783607"/>
          </a:xfrm>
        </p:grpSpPr>
        <p:sp>
          <p:nvSpPr>
            <p:cNvPr id="12" name="îṥḷíďê">
              <a:extLst>
                <a:ext uri="{FF2B5EF4-FFF2-40B4-BE49-F238E27FC236}">
                  <a16:creationId xmlns:a16="http://schemas.microsoft.com/office/drawing/2014/main" id="{37DA81D8-363A-42A9-8452-9EE101811888}"/>
                </a:ext>
              </a:extLst>
            </p:cNvPr>
            <p:cNvSpPr/>
            <p:nvPr/>
          </p:nvSpPr>
          <p:spPr bwMode="auto">
            <a:xfrm>
              <a:off x="550985" y="343910"/>
              <a:ext cx="10070123" cy="72816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" name="Google Shape;5317;p41">
              <a:extLst>
                <a:ext uri="{FF2B5EF4-FFF2-40B4-BE49-F238E27FC236}">
                  <a16:creationId xmlns:a16="http://schemas.microsoft.com/office/drawing/2014/main" id="{1CE998B5-E5FA-497E-A1BF-1B08BCD1A0AA}"/>
                </a:ext>
              </a:extLst>
            </p:cNvPr>
            <p:cNvSpPr txBox="1">
              <a:spLocks/>
            </p:cNvSpPr>
            <p:nvPr/>
          </p:nvSpPr>
          <p:spPr>
            <a:xfrm>
              <a:off x="718343" y="288470"/>
              <a:ext cx="9735405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Gloria Hallelujah"/>
                <a:buNone/>
                <a:tabLst/>
                <a:defRPr/>
              </a:pP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Đọc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thầm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đoạn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văn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và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thực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hiện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các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yêu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cầu</a:t>
              </a:r>
              <a:endParaRPr kumimoji="0" lang="en-US" sz="3999" b="1" i="0" u="none" strike="noStrike" kern="1200" cap="none" spc="0" normalizeH="0" baseline="0" noProof="0" dirty="0">
                <a:ln>
                  <a:noFill/>
                </a:ln>
                <a:solidFill>
                  <a:srgbClr val="EA461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5293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25E78DD-1127-4BC5-8868-55F788E91130}"/>
              </a:ext>
            </a:extLst>
          </p:cNvPr>
          <p:cNvGrpSpPr/>
          <p:nvPr/>
        </p:nvGrpSpPr>
        <p:grpSpPr>
          <a:xfrm>
            <a:off x="1492473" y="269758"/>
            <a:ext cx="9732402" cy="783365"/>
            <a:chOff x="718343" y="288470"/>
            <a:chExt cx="9735405" cy="783607"/>
          </a:xfrm>
        </p:grpSpPr>
        <p:sp>
          <p:nvSpPr>
            <p:cNvPr id="43" name="îṥḷíďê">
              <a:extLst>
                <a:ext uri="{FF2B5EF4-FFF2-40B4-BE49-F238E27FC236}">
                  <a16:creationId xmlns:a16="http://schemas.microsoft.com/office/drawing/2014/main" id="{1AF01F89-0A48-4008-BB20-7FA9FCF64A67}"/>
                </a:ext>
              </a:extLst>
            </p:cNvPr>
            <p:cNvSpPr/>
            <p:nvPr/>
          </p:nvSpPr>
          <p:spPr bwMode="auto">
            <a:xfrm>
              <a:off x="2873170" y="343910"/>
              <a:ext cx="5134708" cy="72816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4" name="Google Shape;5317;p41">
              <a:extLst>
                <a:ext uri="{FF2B5EF4-FFF2-40B4-BE49-F238E27FC236}">
                  <a16:creationId xmlns:a16="http://schemas.microsoft.com/office/drawing/2014/main" id="{1EC1BD63-63EA-45B0-9C3B-F514E8B527C1}"/>
                </a:ext>
              </a:extLst>
            </p:cNvPr>
            <p:cNvSpPr txBox="1">
              <a:spLocks/>
            </p:cNvSpPr>
            <p:nvPr/>
          </p:nvSpPr>
          <p:spPr>
            <a:xfrm>
              <a:off x="718343" y="288470"/>
              <a:ext cx="9735405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Gloria Hallelujah"/>
                <a:buNone/>
                <a:tabLst/>
                <a:defRPr/>
              </a:pP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Cùng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luyện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từ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khó</a:t>
              </a:r>
              <a:endParaRPr kumimoji="0" lang="en-US" sz="3999" b="1" i="0" u="none" strike="noStrike" kern="1200" cap="none" spc="0" normalizeH="0" baseline="0" noProof="0" dirty="0">
                <a:ln>
                  <a:noFill/>
                </a:ln>
                <a:solidFill>
                  <a:srgbClr val="EA461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endParaRPr>
            </a:p>
          </p:txBody>
        </p:sp>
      </p:grpSp>
      <p:pic>
        <p:nvPicPr>
          <p:cNvPr id="45" name="图片 27">
            <a:extLst>
              <a:ext uri="{FF2B5EF4-FFF2-40B4-BE49-F238E27FC236}">
                <a16:creationId xmlns:a16="http://schemas.microsoft.com/office/drawing/2014/main" id="{B3151550-1DFC-4D0A-AAB9-1C13063203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4"/>
          <a:stretch/>
        </p:blipFill>
        <p:spPr>
          <a:xfrm rot="16200000" flipH="1" flipV="1">
            <a:off x="618764" y="-411977"/>
            <a:ext cx="803955" cy="1630029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05A408FE-9E6E-48C0-8054-31508689E8CA}"/>
              </a:ext>
            </a:extLst>
          </p:cNvPr>
          <p:cNvSpPr/>
          <p:nvPr/>
        </p:nvSpPr>
        <p:spPr>
          <a:xfrm>
            <a:off x="5420188" y="3773446"/>
            <a:ext cx="1577676" cy="14461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797" noProof="0" dirty="0" err="1">
                <a:solidFill>
                  <a:srgbClr val="EA47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lau</a:t>
            </a:r>
            <a:endParaRPr kumimoji="0" lang="en-US" sz="4798" b="0" i="0" u="none" strike="noStrike" kern="1200" cap="none" spc="0" normalizeH="0" baseline="0" noProof="0" dirty="0">
              <a:ln>
                <a:noFill/>
              </a:ln>
              <a:solidFill>
                <a:srgbClr val="EA471C"/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81AB457B-0B32-40B8-B204-716557A721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3163" y="154486"/>
            <a:ext cx="1383421" cy="1013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360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25E78DD-1127-4BC5-8868-55F788E91130}"/>
              </a:ext>
            </a:extLst>
          </p:cNvPr>
          <p:cNvGrpSpPr/>
          <p:nvPr/>
        </p:nvGrpSpPr>
        <p:grpSpPr>
          <a:xfrm>
            <a:off x="1492473" y="269758"/>
            <a:ext cx="9732402" cy="783365"/>
            <a:chOff x="718343" y="288470"/>
            <a:chExt cx="9735405" cy="783607"/>
          </a:xfrm>
        </p:grpSpPr>
        <p:sp>
          <p:nvSpPr>
            <p:cNvPr id="43" name="îṥḷíďê">
              <a:extLst>
                <a:ext uri="{FF2B5EF4-FFF2-40B4-BE49-F238E27FC236}">
                  <a16:creationId xmlns:a16="http://schemas.microsoft.com/office/drawing/2014/main" id="{1AF01F89-0A48-4008-BB20-7FA9FCF64A67}"/>
                </a:ext>
              </a:extLst>
            </p:cNvPr>
            <p:cNvSpPr/>
            <p:nvPr/>
          </p:nvSpPr>
          <p:spPr bwMode="auto">
            <a:xfrm>
              <a:off x="2873170" y="343910"/>
              <a:ext cx="5134708" cy="72816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4" name="Google Shape;5317;p41">
              <a:extLst>
                <a:ext uri="{FF2B5EF4-FFF2-40B4-BE49-F238E27FC236}">
                  <a16:creationId xmlns:a16="http://schemas.microsoft.com/office/drawing/2014/main" id="{1EC1BD63-63EA-45B0-9C3B-F514E8B527C1}"/>
                </a:ext>
              </a:extLst>
            </p:cNvPr>
            <p:cNvSpPr txBox="1">
              <a:spLocks/>
            </p:cNvSpPr>
            <p:nvPr/>
          </p:nvSpPr>
          <p:spPr>
            <a:xfrm>
              <a:off x="718343" y="288470"/>
              <a:ext cx="9735405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Gloria Hallelujah"/>
                <a:buNone/>
                <a:tabLst/>
                <a:defRPr/>
              </a:pP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Cùng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luyện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từ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khó</a:t>
              </a:r>
              <a:endParaRPr kumimoji="0" lang="en-US" sz="3999" b="1" i="0" u="none" strike="noStrike" kern="1200" cap="none" spc="0" normalizeH="0" baseline="0" noProof="0" dirty="0">
                <a:ln>
                  <a:noFill/>
                </a:ln>
                <a:solidFill>
                  <a:srgbClr val="EA461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endParaRPr>
            </a:p>
          </p:txBody>
        </p:sp>
      </p:grpSp>
      <p:pic>
        <p:nvPicPr>
          <p:cNvPr id="45" name="图片 27">
            <a:extLst>
              <a:ext uri="{FF2B5EF4-FFF2-40B4-BE49-F238E27FC236}">
                <a16:creationId xmlns:a16="http://schemas.microsoft.com/office/drawing/2014/main" id="{B3151550-1DFC-4D0A-AAB9-1C13063203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4"/>
          <a:stretch/>
        </p:blipFill>
        <p:spPr>
          <a:xfrm rot="16200000" flipH="1" flipV="1">
            <a:off x="618764" y="-411977"/>
            <a:ext cx="803955" cy="1630029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05A408FE-9E6E-48C0-8054-31508689E8CA}"/>
              </a:ext>
            </a:extLst>
          </p:cNvPr>
          <p:cNvSpPr/>
          <p:nvPr/>
        </p:nvSpPr>
        <p:spPr>
          <a:xfrm>
            <a:off x="3729053" y="3773446"/>
            <a:ext cx="4959949" cy="14461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797" dirty="0">
                <a:solidFill>
                  <a:srgbClr val="EA47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kumimoji="0" lang="en-US" sz="8797" b="0" i="0" u="none" strike="noStrike" kern="1200" cap="none" spc="0" normalizeH="0" baseline="0" noProof="0" dirty="0" err="1">
                <a:ln>
                  <a:noFill/>
                </a:ln>
                <a:solidFill>
                  <a:srgbClr val="EA471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gẫm</a:t>
            </a:r>
            <a:r>
              <a:rPr kumimoji="0" lang="en-US" sz="8797" b="0" i="0" u="none" strike="noStrike" kern="1200" cap="none" spc="0" normalizeH="0" baseline="0" noProof="0" dirty="0">
                <a:ln>
                  <a:noFill/>
                </a:ln>
                <a:solidFill>
                  <a:srgbClr val="EA471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8797" b="0" i="0" u="none" strike="noStrike" kern="1200" cap="none" spc="0" normalizeH="0" baseline="0" noProof="0" dirty="0" err="1">
                <a:ln>
                  <a:noFill/>
                </a:ln>
                <a:solidFill>
                  <a:srgbClr val="EA471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nghĩ</a:t>
            </a:r>
            <a:endParaRPr kumimoji="0" lang="en-US" sz="4798" b="0" i="0" u="none" strike="noStrike" kern="1200" cap="none" spc="0" normalizeH="0" baseline="0" noProof="0" dirty="0">
              <a:ln>
                <a:noFill/>
              </a:ln>
              <a:solidFill>
                <a:srgbClr val="EA471C"/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81AB457B-0B32-40B8-B204-716557A721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3163" y="154486"/>
            <a:ext cx="1383421" cy="1013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973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theme/theme1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072C5764-E3E5-47DB-A6CA-2D7C55A0B602}" vid="{B8EEDAA0-B667-4F93-AD67-DE2A39DAA80E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自定义 2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ACD94C"/>
      </a:accent1>
      <a:accent2>
        <a:srgbClr val="FF4C60"/>
      </a:accent2>
      <a:accent3>
        <a:srgbClr val="FFDD43"/>
      </a:accent3>
      <a:accent4>
        <a:srgbClr val="FF4C60"/>
      </a:accent4>
      <a:accent5>
        <a:srgbClr val="4CB6BD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vqx1ulpp">
      <a:majorFont>
        <a:latin typeface="微软雅黑" panose="020F0302020204030204"/>
        <a:ea typeface="义启小魏楷"/>
        <a:cs typeface=""/>
      </a:majorFont>
      <a:minorFont>
        <a:latin typeface="微软雅黑" panose="020F0502020204030204"/>
        <a:ea typeface="义启小魏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</TotalTime>
  <Words>789</Words>
  <Application>Microsoft Office PowerPoint</Application>
  <PresentationFormat>Widescreen</PresentationFormat>
  <Paragraphs>84</Paragraphs>
  <Slides>25</Slides>
  <Notes>7</Notes>
  <HiddenSlides>4</HiddenSlides>
  <MMClips>2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25</vt:i4>
      </vt:variant>
    </vt:vector>
  </HeadingPairs>
  <TitlesOfParts>
    <vt:vector size="48" baseType="lpstr">
      <vt:lpstr>等线</vt:lpstr>
      <vt:lpstr>KaiTi</vt:lpstr>
      <vt:lpstr>微软雅黑</vt:lpstr>
      <vt:lpstr>宋体</vt:lpstr>
      <vt:lpstr>Aharoni</vt:lpstr>
      <vt:lpstr>Alibaba PuHuiTi</vt:lpstr>
      <vt:lpstr>Arial</vt:lpstr>
      <vt:lpstr>Arial-Rounded</vt:lpstr>
      <vt:lpstr>Calibri</vt:lpstr>
      <vt:lpstr>Calibri Light</vt:lpstr>
      <vt:lpstr>Gloria Hallelujah</vt:lpstr>
      <vt:lpstr>HP001 4 hàng</vt:lpstr>
      <vt:lpstr>HP001 4H</vt:lpstr>
      <vt:lpstr>Sriracha</vt:lpstr>
      <vt:lpstr>义启小魏楷</vt:lpstr>
      <vt:lpstr>字魂59号-创粗黑</vt:lpstr>
      <vt:lpstr>字魂70号-灵悦黑体</vt:lpstr>
      <vt:lpstr>Theme1</vt:lpstr>
      <vt:lpstr>1_Office Theme</vt:lpstr>
      <vt:lpstr>Office 主题​​</vt:lpstr>
      <vt:lpstr>千图网海量PPT模板www.58pic.com​​</vt:lpstr>
      <vt:lpstr>2_Office Theme</vt:lpstr>
      <vt:lpstr>www.freeppt7.com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ADMIN88</cp:lastModifiedBy>
  <cp:revision>17</cp:revision>
  <dcterms:created xsi:type="dcterms:W3CDTF">2022-11-26T08:30:20Z</dcterms:created>
  <dcterms:modified xsi:type="dcterms:W3CDTF">2023-03-14T02:23:59Z</dcterms:modified>
</cp:coreProperties>
</file>