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Lst>
  <p:notesMasterIdLst>
    <p:notesMasterId r:id="rId53"/>
  </p:notesMasterIdLst>
  <p:sldIdLst>
    <p:sldId id="376" r:id="rId5"/>
    <p:sldId id="487" r:id="rId6"/>
    <p:sldId id="371" r:id="rId7"/>
    <p:sldId id="372" r:id="rId8"/>
    <p:sldId id="373" r:id="rId9"/>
    <p:sldId id="375" r:id="rId10"/>
    <p:sldId id="316" r:id="rId11"/>
    <p:sldId id="319" r:id="rId12"/>
    <p:sldId id="317" r:id="rId13"/>
    <p:sldId id="260" r:id="rId14"/>
    <p:sldId id="295" r:id="rId15"/>
    <p:sldId id="298" r:id="rId16"/>
    <p:sldId id="377" r:id="rId17"/>
    <p:sldId id="472" r:id="rId18"/>
    <p:sldId id="473" r:id="rId19"/>
    <p:sldId id="471" r:id="rId20"/>
    <p:sldId id="479" r:id="rId21"/>
    <p:sldId id="480" r:id="rId22"/>
    <p:sldId id="474" r:id="rId23"/>
    <p:sldId id="307" r:id="rId24"/>
    <p:sldId id="477" r:id="rId25"/>
    <p:sldId id="478" r:id="rId26"/>
    <p:sldId id="290" r:id="rId27"/>
    <p:sldId id="308" r:id="rId28"/>
    <p:sldId id="283" r:id="rId29"/>
    <p:sldId id="284" r:id="rId30"/>
    <p:sldId id="292" r:id="rId31"/>
    <p:sldId id="489" r:id="rId32"/>
    <p:sldId id="314" r:id="rId33"/>
    <p:sldId id="293" r:id="rId34"/>
    <p:sldId id="481" r:id="rId35"/>
    <p:sldId id="482" r:id="rId36"/>
    <p:sldId id="323" r:id="rId37"/>
    <p:sldId id="281" r:id="rId38"/>
    <p:sldId id="313" r:id="rId39"/>
    <p:sldId id="291" r:id="rId40"/>
    <p:sldId id="331" r:id="rId41"/>
    <p:sldId id="483" r:id="rId42"/>
    <p:sldId id="484" r:id="rId43"/>
    <p:sldId id="343" r:id="rId44"/>
    <p:sldId id="488" r:id="rId45"/>
    <p:sldId id="312" r:id="rId46"/>
    <p:sldId id="333" r:id="rId47"/>
    <p:sldId id="332" r:id="rId48"/>
    <p:sldId id="485" r:id="rId49"/>
    <p:sldId id="335" r:id="rId50"/>
    <p:sldId id="486" r:id="rId51"/>
    <p:sldId id="34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4" autoAdjust="0"/>
    <p:restoredTop sz="85560" autoAdjust="0"/>
  </p:normalViewPr>
  <p:slideViewPr>
    <p:cSldViewPr snapToGrid="0">
      <p:cViewPr varScale="1">
        <p:scale>
          <a:sx n="96" d="100"/>
          <a:sy n="96"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10/03/2024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77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317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9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79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984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166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10/03/2024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37.sv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6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64.png"/><Relationship Id="rId5" Type="http://schemas.openxmlformats.org/officeDocument/2006/relationships/image" Target="../media/image37.sv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png"/><Relationship Id="rId7" Type="http://schemas.openxmlformats.org/officeDocument/2006/relationships/image" Target="../media/image41.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png"/><Relationship Id="rId7" Type="http://schemas.openxmlformats.org/officeDocument/2006/relationships/image" Target="../media/image6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70.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2.jpg"/><Relationship Id="rId7" Type="http://schemas.microsoft.com/office/2007/relationships/hdphoto" Target="../media/hdphoto2.wdp"/><Relationship Id="rId12" Type="http://schemas.openxmlformats.org/officeDocument/2006/relationships/slide" Target="slide5.xml"/><Relationship Id="rId17" Type="http://schemas.openxmlformats.org/officeDocument/2006/relationships/slide" Target="slide7.xml"/><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slide" Target="slide6.xml"/><Relationship Id="rId10" Type="http://schemas.openxmlformats.org/officeDocument/2006/relationships/slide" Target="slide4.xml"/><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70.sv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70.sv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76.sv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7.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78.svg"/><Relationship Id="rId5" Type="http://schemas.openxmlformats.org/officeDocument/2006/relationships/image" Target="../media/image5.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svg"/><Relationship Id="rId4" Type="http://schemas.openxmlformats.org/officeDocument/2006/relationships/image" Target="../media/image4.png"/><Relationship Id="rId9" Type="http://schemas.microsoft.com/office/2007/relationships/hdphoto" Target="../media/hdphoto4.wdp"/></Relationships>
</file>

<file path=ppt/slides/_rels/slide4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3.pn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4.emf"/><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5.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png"/><Relationship Id="rId21" Type="http://schemas.openxmlformats.org/officeDocument/2006/relationships/image" Target="../media/image91.png"/><Relationship Id="rId7" Type="http://schemas.openxmlformats.org/officeDocument/2006/relationships/image" Target="../media/image22.png"/><Relationship Id="rId12" Type="http://schemas.openxmlformats.org/officeDocument/2006/relationships/image" Target="../media/image33.png"/><Relationship Id="rId17" Type="http://schemas.openxmlformats.org/officeDocument/2006/relationships/image" Target="../media/image44.png"/><Relationship Id="rId2" Type="http://schemas.openxmlformats.org/officeDocument/2006/relationships/notesSlide" Target="../notesSlides/notesSlide43.xml"/><Relationship Id="rId16" Type="http://schemas.openxmlformats.org/officeDocument/2006/relationships/image" Target="../media/image43.svg"/><Relationship Id="rId20" Type="http://schemas.openxmlformats.org/officeDocument/2006/relationships/image" Target="../media/image90.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8.svg"/><Relationship Id="rId5" Type="http://schemas.openxmlformats.org/officeDocument/2006/relationships/image" Target="../media/image4.png"/><Relationship Id="rId15" Type="http://schemas.openxmlformats.org/officeDocument/2006/relationships/image" Target="../media/image42.png"/><Relationship Id="rId10" Type="http://schemas.openxmlformats.org/officeDocument/2006/relationships/image" Target="../media/image87.png"/><Relationship Id="rId19" Type="http://schemas.openxmlformats.org/officeDocument/2006/relationships/image" Target="../media/image89.png"/><Relationship Id="rId4" Type="http://schemas.openxmlformats.org/officeDocument/2006/relationships/image" Target="../media/image20.emf"/><Relationship Id="rId9" Type="http://schemas.openxmlformats.org/officeDocument/2006/relationships/image" Target="../media/image6.png"/><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slide" Target="slide3.xml"/><Relationship Id="rId2" Type="http://schemas.openxmlformats.org/officeDocument/2006/relationships/image" Target="../media/image12.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3.xml"/><Relationship Id="rId2" Type="http://schemas.openxmlformats.org/officeDocument/2006/relationships/image" Target="../media/image12.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25.svg"/><Relationship Id="rId4" Type="http://schemas.openxmlformats.org/officeDocument/2006/relationships/image" Target="../media/image20.emf"/><Relationship Id="rId9" Type="http://schemas.openxmlformats.org/officeDocument/2006/relationships/image" Target="../media/image24.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svg"/><Relationship Id="rId4" Type="http://schemas.openxmlformats.org/officeDocument/2006/relationships/image" Target="../media/image4.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5.sv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sv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0.emf"/><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sp>
        <p:nvSpPr>
          <p:cNvPr id="4" name="TextBox 3">
            <a:extLst>
              <a:ext uri="{FF2B5EF4-FFF2-40B4-BE49-F238E27FC236}">
                <a16:creationId xmlns:a16="http://schemas.microsoft.com/office/drawing/2014/main" id="{29AEEBB6-64F7-7333-42D2-1D50E46A9955}"/>
              </a:ext>
            </a:extLst>
          </p:cNvPr>
          <p:cNvSpPr txBox="1"/>
          <p:nvPr/>
        </p:nvSpPr>
        <p:spPr>
          <a:xfrm>
            <a:off x="400279" y="327904"/>
            <a:ext cx="11391441"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5233035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4"/>
            <a:ext cx="10946840" cy="2412310"/>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38539" y="3545537"/>
            <a:ext cx="11002618" cy="2944715"/>
            <a:chOff x="930971" y="2281713"/>
            <a:chExt cx="2083490" cy="1963264"/>
          </a:xfrm>
        </p:grpSpPr>
        <p:sp>
          <p:nvSpPr>
            <p:cNvPr id="16" name="Rectangle 15">
              <a:extLst>
                <a:ext uri="{FF2B5EF4-FFF2-40B4-BE49-F238E27FC236}">
                  <a16:creationId xmlns:a16="http://schemas.microsoft.com/office/drawing/2014/main" id="{137285F0-DFEA-4292-9E18-C169E80F37EE}"/>
                </a:ext>
              </a:extLst>
            </p:cNvPr>
            <p:cNvSpPr/>
            <p:nvPr/>
          </p:nvSpPr>
          <p:spPr>
            <a:xfrm>
              <a:off x="984720" y="2285739"/>
              <a:ext cx="2029741" cy="195923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0971" y="2281713"/>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673248" y="1052526"/>
            <a:ext cx="4845504"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3914792" y="3666717"/>
            <a:ext cx="4711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234440" y="1087979"/>
              <a:ext cx="7723120" cy="2887612"/>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a:ln>
                    <a:noFill/>
                  </a:ln>
                  <a:solidFill>
                    <a:prstClr val="white"/>
                  </a:solidFill>
                  <a:effectLst/>
                  <a:uLnTx/>
                  <a:uFillTx/>
                  <a:latin typeface="#9Slide02 Noi dung dai"/>
                  <a:ea typeface="+mn-ea"/>
                  <a:cs typeface="+mn-cs"/>
                </a:rPr>
                <a:t> trong 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2464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14131650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9Slide02 Noi dung dai"/>
                </a:rPr>
                <a:t>Thi</a:t>
              </a:r>
              <a:r>
                <a:rPr lang="en-US" sz="3200" b="1" dirty="0">
                  <a:solidFill>
                    <a:prstClr val="white"/>
                  </a:solidFill>
                  <a:latin typeface="#9Slide02 Noi dung dai"/>
                </a:rPr>
                <a:t> </a:t>
              </a:r>
              <a:r>
                <a:rPr lang="en-US" sz="3200" b="1" dirty="0" err="1">
                  <a:solidFill>
                    <a:prstClr val="white"/>
                  </a:solidFill>
                  <a:latin typeface="#9Slide02 Noi dung dai"/>
                </a:rPr>
                <a:t>đọc</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pic>
        <p:nvPicPr>
          <p:cNvPr id="4" name="Picture 3">
            <a:extLst>
              <a:ext uri="{FF2B5EF4-FFF2-40B4-BE49-F238E27FC236}">
                <a16:creationId xmlns:a16="http://schemas.microsoft.com/office/drawing/2014/main" id="{AEC1BD4E-CE78-4DE9-BB3F-348E4697FACD}"/>
              </a:ext>
            </a:extLst>
          </p:cNvPr>
          <p:cNvPicPr>
            <a:picLocks noChangeAspect="1"/>
          </p:cNvPicPr>
          <p:nvPr/>
        </p:nvPicPr>
        <p:blipFill>
          <a:blip r:embed="rId11"/>
          <a:stretch>
            <a:fillRect/>
          </a:stretch>
        </p:blipFill>
        <p:spPr>
          <a:xfrm>
            <a:off x="2744692" y="1554108"/>
            <a:ext cx="9447308" cy="1999795"/>
          </a:xfrm>
          <a:prstGeom prst="rect">
            <a:avLst/>
          </a:prstGeom>
        </p:spPr>
      </p:pic>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50" fill="hold"/>
                                        <p:tgtEl>
                                          <p:spTgt spid="17"/>
                                        </p:tgtEl>
                                        <p:attrNameLst>
                                          <p:attrName>ppt_w</p:attrName>
                                        </p:attrNameLst>
                                      </p:cBhvr>
                                      <p:tavLst>
                                        <p:tav tm="0">
                                          <p:val>
                                            <p:fltVal val="0"/>
                                          </p:val>
                                        </p:tav>
                                        <p:tav tm="100000">
                                          <p:val>
                                            <p:strVal val="#ppt_w"/>
                                          </p:val>
                                        </p:tav>
                                      </p:tavLst>
                                    </p:anim>
                                    <p:anim calcmode="lin" valueType="num">
                                      <p:cBhvr>
                                        <p:cTn id="20" dur="250" fill="hold"/>
                                        <p:tgtEl>
                                          <p:spTgt spid="17"/>
                                        </p:tgtEl>
                                        <p:attrNameLst>
                                          <p:attrName>ppt_h</p:attrName>
                                        </p:attrNameLst>
                                      </p:cBhvr>
                                      <p:tavLst>
                                        <p:tav tm="0">
                                          <p:val>
                                            <p:fltVal val="0"/>
                                          </p:val>
                                        </p:tav>
                                        <p:tav tm="100000">
                                          <p:val>
                                            <p:strVal val="#ppt_h"/>
                                          </p:val>
                                        </p:tav>
                                      </p:tavLst>
                                    </p:anim>
                                    <p:animEffect transition="in" filter="fade">
                                      <p:cBhvr>
                                        <p:cTn id="21" dur="25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fltVal val="0"/>
                                          </p:val>
                                        </p:tav>
                                        <p:tav tm="100000">
                                          <p:val>
                                            <p:strVal val="#ppt_w"/>
                                          </p:val>
                                        </p:tav>
                                      </p:tavLst>
                                    </p:anim>
                                    <p:anim calcmode="lin" valueType="num">
                                      <p:cBhvr>
                                        <p:cTn id="25" dur="250" fill="hold"/>
                                        <p:tgtEl>
                                          <p:spTgt spid="18"/>
                                        </p:tgtEl>
                                        <p:attrNameLst>
                                          <p:attrName>ppt_h</p:attrName>
                                        </p:attrNameLst>
                                      </p:cBhvr>
                                      <p:tavLst>
                                        <p:tav tm="0">
                                          <p:val>
                                            <p:fltVal val="0"/>
                                          </p:val>
                                        </p:tav>
                                        <p:tav tm="100000">
                                          <p:val>
                                            <p:strVal val="#ppt_h"/>
                                          </p:val>
                                        </p:tav>
                                      </p:tavLst>
                                    </p:anim>
                                    <p:animEffect transition="in" filter="fade">
                                      <p:cBhvr>
                                        <p:cTn id="26" dur="250"/>
                                        <p:tgtEl>
                                          <p:spTgt spid="18"/>
                                        </p:tgtEl>
                                      </p:cBhvr>
                                    </p:animEffect>
                                  </p:childTnLst>
                                </p:cTn>
                              </p:par>
                              <p:par>
                                <p:cTn id="27" presetID="32" presetClass="emph" presetSubtype="0" repeatCount="indefinite" fill="hold" nodeType="withEffect">
                                  <p:stCondLst>
                                    <p:cond delay="0"/>
                                  </p:stCondLst>
                                  <p:childTnLst>
                                    <p:animRot by="120000">
                                      <p:cBhvr>
                                        <p:cTn id="28" dur="75" fill="hold">
                                          <p:stCondLst>
                                            <p:cond delay="0"/>
                                          </p:stCondLst>
                                        </p:cTn>
                                        <p:tgtEl>
                                          <p:spTgt spid="17"/>
                                        </p:tgtEl>
                                        <p:attrNameLst>
                                          <p:attrName>r</p:attrName>
                                        </p:attrNameLst>
                                      </p:cBhvr>
                                    </p:animRot>
                                    <p:animRot by="-240000">
                                      <p:cBhvr>
                                        <p:cTn id="29" dur="150" fill="hold">
                                          <p:stCondLst>
                                            <p:cond delay="150"/>
                                          </p:stCondLst>
                                        </p:cTn>
                                        <p:tgtEl>
                                          <p:spTgt spid="17"/>
                                        </p:tgtEl>
                                        <p:attrNameLst>
                                          <p:attrName>r</p:attrName>
                                        </p:attrNameLst>
                                      </p:cBhvr>
                                    </p:animRot>
                                    <p:animRot by="240000">
                                      <p:cBhvr>
                                        <p:cTn id="30" dur="150" fill="hold">
                                          <p:stCondLst>
                                            <p:cond delay="300"/>
                                          </p:stCondLst>
                                        </p:cTn>
                                        <p:tgtEl>
                                          <p:spTgt spid="17"/>
                                        </p:tgtEl>
                                        <p:attrNameLst>
                                          <p:attrName>r</p:attrName>
                                        </p:attrNameLst>
                                      </p:cBhvr>
                                    </p:animRot>
                                    <p:animRot by="-240000">
                                      <p:cBhvr>
                                        <p:cTn id="31" dur="150" fill="hold">
                                          <p:stCondLst>
                                            <p:cond delay="450"/>
                                          </p:stCondLst>
                                        </p:cTn>
                                        <p:tgtEl>
                                          <p:spTgt spid="17"/>
                                        </p:tgtEl>
                                        <p:attrNameLst>
                                          <p:attrName>r</p:attrName>
                                        </p:attrNameLst>
                                      </p:cBhvr>
                                    </p:animRot>
                                    <p:animRot by="120000">
                                      <p:cBhvr>
                                        <p:cTn id="32" dur="150" fill="hold">
                                          <p:stCondLst>
                                            <p:cond delay="600"/>
                                          </p:stCondLst>
                                        </p:cTn>
                                        <p:tgtEl>
                                          <p:spTgt spid="1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75" fill="hold">
                                          <p:stCondLst>
                                            <p:cond delay="0"/>
                                          </p:stCondLst>
                                        </p:cTn>
                                        <p:tgtEl>
                                          <p:spTgt spid="18"/>
                                        </p:tgtEl>
                                        <p:attrNameLst>
                                          <p:attrName>r</p:attrName>
                                        </p:attrNameLst>
                                      </p:cBhvr>
                                    </p:animRot>
                                    <p:animRot by="-240000">
                                      <p:cBhvr>
                                        <p:cTn id="35" dur="150" fill="hold">
                                          <p:stCondLst>
                                            <p:cond delay="150"/>
                                          </p:stCondLst>
                                        </p:cTn>
                                        <p:tgtEl>
                                          <p:spTgt spid="18"/>
                                        </p:tgtEl>
                                        <p:attrNameLst>
                                          <p:attrName>r</p:attrName>
                                        </p:attrNameLst>
                                      </p:cBhvr>
                                    </p:animRot>
                                    <p:animRot by="240000">
                                      <p:cBhvr>
                                        <p:cTn id="36" dur="150" fill="hold">
                                          <p:stCondLst>
                                            <p:cond delay="300"/>
                                          </p:stCondLst>
                                        </p:cTn>
                                        <p:tgtEl>
                                          <p:spTgt spid="18"/>
                                        </p:tgtEl>
                                        <p:attrNameLst>
                                          <p:attrName>r</p:attrName>
                                        </p:attrNameLst>
                                      </p:cBhvr>
                                    </p:animRot>
                                    <p:animRot by="-240000">
                                      <p:cBhvr>
                                        <p:cTn id="37" dur="150" fill="hold">
                                          <p:stCondLst>
                                            <p:cond delay="450"/>
                                          </p:stCondLst>
                                        </p:cTn>
                                        <p:tgtEl>
                                          <p:spTgt spid="18"/>
                                        </p:tgtEl>
                                        <p:attrNameLst>
                                          <p:attrName>r</p:attrName>
                                        </p:attrNameLst>
                                      </p:cBhvr>
                                    </p:animRot>
                                    <p:animRot by="120000">
                                      <p:cBhvr>
                                        <p:cTn id="38" dur="150" fill="hold">
                                          <p:stCondLst>
                                            <p:cond delay="600"/>
                                          </p:stCondLst>
                                        </p:cTn>
                                        <p:tgtEl>
                                          <p:spTgt spid="18"/>
                                        </p:tgtEl>
                                        <p:attrNameLst>
                                          <p:attrName>r</p:attrName>
                                        </p:attrNameLst>
                                      </p:cBhvr>
                                    </p:animRot>
                                  </p:childTnLst>
                                </p:cTn>
                              </p:par>
                            </p:childTnLst>
                          </p:cTn>
                        </p:par>
                        <p:par>
                          <p:cTn id="39" fill="hold">
                            <p:stCondLst>
                              <p:cond delay="1750"/>
                            </p:stCondLst>
                            <p:childTnLst>
                              <p:par>
                                <p:cTn id="40" presetID="53" presetClass="entr" presetSubtype="16"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9602573"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26468" y="12573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1"/>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830179" y="791308"/>
            <a:ext cx="10696074"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985946"/>
            <a:chOff x="5828228" y="3477995"/>
            <a:chExt cx="5672007" cy="985946"/>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52322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6"/>
            <a:stretch>
              <a:fillRect/>
            </a:stretch>
          </p:blipFill>
          <p:spPr>
            <a:xfrm>
              <a:off x="5828228" y="3605296"/>
              <a:ext cx="558456" cy="858645"/>
            </a:xfrm>
            <a:prstGeom prst="rect">
              <a:avLst/>
            </a:prstGeom>
          </p:spPr>
        </p:pic>
      </p:grpSp>
      <p:cxnSp>
        <p:nvCxnSpPr>
          <p:cNvPr id="5" name="Straight Connector 4">
            <a:extLst>
              <a:ext uri="{FF2B5EF4-FFF2-40B4-BE49-F238E27FC236}">
                <a16:creationId xmlns:a16="http://schemas.microsoft.com/office/drawing/2014/main" id="{921C898F-8226-1DB3-FB62-EA6530381146}"/>
              </a:ext>
            </a:extLst>
          </p:cNvPr>
          <p:cNvCxnSpPr>
            <a:cxnSpLocks/>
          </p:cNvCxnSpPr>
          <p:nvPr/>
        </p:nvCxnSpPr>
        <p:spPr>
          <a:xfrm>
            <a:off x="6520593" y="3948797"/>
            <a:ext cx="1486397" cy="0"/>
          </a:xfrm>
          <a:prstGeom prst="line">
            <a:avLst/>
          </a:prstGeom>
          <a:ln w="381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50350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664185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1"/>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830179" y="791308"/>
            <a:ext cx="10696074"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665747" y="348731"/>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cxnSp>
        <p:nvCxnSpPr>
          <p:cNvPr id="4" name="Straight Connector 3">
            <a:extLst>
              <a:ext uri="{FF2B5EF4-FFF2-40B4-BE49-F238E27FC236}">
                <a16:creationId xmlns:a16="http://schemas.microsoft.com/office/drawing/2014/main" id="{9856FB87-52A7-54A9-8BC6-45346528664D}"/>
              </a:ext>
            </a:extLst>
          </p:cNvPr>
          <p:cNvCxnSpPr>
            <a:cxnSpLocks/>
          </p:cNvCxnSpPr>
          <p:nvPr/>
        </p:nvCxnSpPr>
        <p:spPr>
          <a:xfrm>
            <a:off x="10410683" y="4382431"/>
            <a:ext cx="818147"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5" name="Straight Connector 4">
            <a:extLst>
              <a:ext uri="{FF2B5EF4-FFF2-40B4-BE49-F238E27FC236}">
                <a16:creationId xmlns:a16="http://schemas.microsoft.com/office/drawing/2014/main" id="{921C898F-8226-1DB3-FB62-EA6530381146}"/>
              </a:ext>
            </a:extLst>
          </p:cNvPr>
          <p:cNvCxnSpPr>
            <a:cxnSpLocks/>
          </p:cNvCxnSpPr>
          <p:nvPr/>
        </p:nvCxnSpPr>
        <p:spPr>
          <a:xfrm>
            <a:off x="3169824" y="4955480"/>
            <a:ext cx="1486397"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 name="Straight Connector 2">
            <a:extLst>
              <a:ext uri="{FF2B5EF4-FFF2-40B4-BE49-F238E27FC236}">
                <a16:creationId xmlns:a16="http://schemas.microsoft.com/office/drawing/2014/main" id="{1DCB2281-7622-0ADB-7BC7-E15DDC9106D2}"/>
              </a:ext>
            </a:extLst>
          </p:cNvPr>
          <p:cNvCxnSpPr>
            <a:cxnSpLocks/>
          </p:cNvCxnSpPr>
          <p:nvPr/>
        </p:nvCxnSpPr>
        <p:spPr>
          <a:xfrm>
            <a:off x="9642520" y="3905245"/>
            <a:ext cx="1486397" cy="0"/>
          </a:xfrm>
          <a:prstGeom prst="line">
            <a:avLst/>
          </a:prstGeom>
          <a:ln w="381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73923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7" y="3400779"/>
              <a:ext cx="3418411"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800100" y="838200"/>
            <a:ext cx="11391899" cy="2016471"/>
            <a:chOff x="1446943" y="838200"/>
            <a:chExt cx="9382252" cy="2016471"/>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531080" y="1192678"/>
              <a:ext cx="9298115" cy="1661993"/>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102160" y="348731"/>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333701" y="3209149"/>
            <a:ext cx="8724700" cy="2616101"/>
            <a:chOff x="5417736" y="3290659"/>
            <a:chExt cx="5417744"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091995" y="3290659"/>
              <a:ext cx="4743485"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417736" y="3290659"/>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717302" y="583515"/>
            <a:ext cx="6757395"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532949" y="792157"/>
              <a:ext cx="8475347" cy="2674578"/>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Giọng</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rõ</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ràng</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vui</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vẻ</a:t>
              </a:r>
              <a:r>
                <a:rPr lang="en-US" sz="4000" b="1" i="1"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Giọng</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 Minh: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vui</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vẻ</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thích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thú</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1068618"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hớn hở</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“Bố mẹ cho phép tớ gọi điện cho bạn bè</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đấy.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Đi học về tớ sẽ gọi cậu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nhé!”.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nó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sung sướng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Đi học về, tôi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vội vàng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cất cặp và xin phép bố mẹ cho nghe điện thoại. Bố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gật gù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mẹ thì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nháy mắt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cất tiếng hát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 chí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lô... Minh hả?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 đây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Tôi cũng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Hay hơn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nói chuyện ở lớp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nhỉ</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An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Hơn là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chắc</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Tôi cũng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9808203" y="3429000"/>
            <a:ext cx="1992444" cy="2794138"/>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hét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lên rồi tắt máy. Tôi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 bụng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Bố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tủm tỉm</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 thế giới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lô,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bố tớ bảo chúng mình nói cho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 thành phố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nghe thấy</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An</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thì th</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 thế giới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rúc rích</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lại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 thào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vì nói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 quá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 cứ phải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đi nói lại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 thật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2"/>
            <a:ext cx="7970429" cy="2544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đoạn</a:t>
            </a:r>
            <a:r>
              <a:rPr lang="en-US" sz="4000" b="1" dirty="0">
                <a:solidFill>
                  <a:srgbClr val="582F4E"/>
                </a:solidFill>
                <a:latin typeface="Cambria" panose="02040503050406030204" pitchFamily="18" charset="0"/>
                <a:ea typeface="Cambria" panose="02040503050406030204" pitchFamily="18" charset="0"/>
              </a:rPr>
              <a:t> 1 </a:t>
            </a:r>
            <a:r>
              <a:rPr lang="en-US" sz="4000" b="1" dirty="0" err="1">
                <a:solidFill>
                  <a:srgbClr val="582F4E"/>
                </a:solidFill>
                <a:latin typeface="Cambria" panose="02040503050406030204" pitchFamily="18" charset="0"/>
                <a:ea typeface="Cambria" panose="02040503050406030204" pitchFamily="18" charset="0"/>
              </a:rPr>
              <a:t>và</a:t>
            </a:r>
            <a:r>
              <a:rPr lang="en-US" sz="4000" b="1" dirty="0">
                <a:solidFill>
                  <a:srgbClr val="582F4E"/>
                </a:solidFill>
                <a:latin typeface="Cambria" panose="02040503050406030204" pitchFamily="18" charset="0"/>
                <a:ea typeface="Cambria" panose="02040503050406030204" pitchFamily="18" charset="0"/>
              </a:rPr>
              <a:t> TLCH: Trong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5"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6"/>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7"/>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D0D42587-D0CC-2689-7B1A-46E106FD0316}"/>
              </a:ext>
            </a:extLst>
          </p:cNvPr>
          <p:cNvGrpSpPr/>
          <p:nvPr/>
        </p:nvGrpSpPr>
        <p:grpSpPr>
          <a:xfrm>
            <a:off x="2874414" y="908800"/>
            <a:ext cx="8423239" cy="1682000"/>
            <a:chOff x="887951" y="413357"/>
            <a:chExt cx="9589447" cy="1682000"/>
          </a:xfrm>
        </p:grpSpPr>
        <p:pic>
          <p:nvPicPr>
            <p:cNvPr id="3" name="Picture 2" descr="Cute happy smiling book Royalty Free Vector Image">
              <a:extLst>
                <a:ext uri="{FF2B5EF4-FFF2-40B4-BE49-F238E27FC236}">
                  <a16:creationId xmlns:a16="http://schemas.microsoft.com/office/drawing/2014/main" id="{8D8E2005-7524-54A4-31F6-F9D9818DE02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7EB25B-ACA7-E9F1-7C11-29DAF59B8118}"/>
                </a:ext>
              </a:extLst>
            </p:cNvPr>
            <p:cNvSpPr txBox="1"/>
            <p:nvPr/>
          </p:nvSpPr>
          <p:spPr>
            <a:xfrm>
              <a:off x="2103528" y="979951"/>
              <a:ext cx="8373870" cy="67422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8" name="Rectangle: Rounded Corners 4">
            <a:extLst>
              <a:ext uri="{FF2B5EF4-FFF2-40B4-BE49-F238E27FC236}">
                <a16:creationId xmlns:a16="http://schemas.microsoft.com/office/drawing/2014/main" id="{EA77F2E8-F50C-AF7D-6142-9FDBB2C11744}"/>
              </a:ext>
            </a:extLst>
          </p:cNvPr>
          <p:cNvSpPr/>
          <p:nvPr/>
        </p:nvSpPr>
        <p:spPr>
          <a:xfrm>
            <a:off x="4170465" y="2781278"/>
            <a:ext cx="751939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9" name="Picture 8" descr="Cute happy smiling book Royalty Free Vector Image">
            <a:extLst>
              <a:ext uri="{FF2B5EF4-FFF2-40B4-BE49-F238E27FC236}">
                <a16:creationId xmlns:a16="http://schemas.microsoft.com/office/drawing/2014/main" id="{D373BDB7-3A41-E1AF-FA0E-DFBBC734C73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2820910" y="236672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te happy smiling book Royalty Free Vector Image">
            <a:extLst>
              <a:ext uri="{FF2B5EF4-FFF2-40B4-BE49-F238E27FC236}">
                <a16:creationId xmlns:a16="http://schemas.microsoft.com/office/drawing/2014/main" id="{DF4EF681-46D8-53DD-043A-E55459EFB14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2927919" y="386927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5DF4BF-462D-C2E0-DB22-8C53D7AA4018}"/>
              </a:ext>
            </a:extLst>
          </p:cNvPr>
          <p:cNvSpPr txBox="1"/>
          <p:nvPr/>
        </p:nvSpPr>
        <p:spPr>
          <a:xfrm>
            <a:off x="4089991" y="4289197"/>
            <a:ext cx="7519399" cy="128716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42393881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9559247"/>
                    <a:gd name="connsiteY0" fmla="*/ 327410 h 1964422"/>
                    <a:gd name="connsiteX1" fmla="*/ 327410 w 9559247"/>
                    <a:gd name="connsiteY1" fmla="*/ 0 h 1964422"/>
                    <a:gd name="connsiteX2" fmla="*/ 9231837 w 9559247"/>
                    <a:gd name="connsiteY2" fmla="*/ 0 h 1964422"/>
                    <a:gd name="connsiteX3" fmla="*/ 9559247 w 9559247"/>
                    <a:gd name="connsiteY3" fmla="*/ 327410 h 1964422"/>
                    <a:gd name="connsiteX4" fmla="*/ 9559247 w 9559247"/>
                    <a:gd name="connsiteY4" fmla="*/ 1637012 h 1964422"/>
                    <a:gd name="connsiteX5" fmla="*/ 9231837 w 9559247"/>
                    <a:gd name="connsiteY5" fmla="*/ 1964422 h 1964422"/>
                    <a:gd name="connsiteX6" fmla="*/ 327410 w 9559247"/>
                    <a:gd name="connsiteY6" fmla="*/ 1964422 h 1964422"/>
                    <a:gd name="connsiteX7" fmla="*/ 0 w 9559247"/>
                    <a:gd name="connsiteY7" fmla="*/ 1637012 h 1964422"/>
                    <a:gd name="connsiteX8" fmla="*/ 0 w 9559247"/>
                    <a:gd name="connsiteY8" fmla="*/ 327410 h 19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9247" h="1964422" fill="none" extrusionOk="0">
                      <a:moveTo>
                        <a:pt x="0" y="327410"/>
                      </a:moveTo>
                      <a:cubicBezTo>
                        <a:pt x="-9231" y="160576"/>
                        <a:pt x="164162" y="13120"/>
                        <a:pt x="327410" y="0"/>
                      </a:cubicBezTo>
                      <a:cubicBezTo>
                        <a:pt x="2207584" y="33873"/>
                        <a:pt x="8058740" y="-109113"/>
                        <a:pt x="9231837" y="0"/>
                      </a:cubicBezTo>
                      <a:cubicBezTo>
                        <a:pt x="9426893" y="13142"/>
                        <a:pt x="9555466" y="145092"/>
                        <a:pt x="9559247" y="327410"/>
                      </a:cubicBezTo>
                      <a:cubicBezTo>
                        <a:pt x="9583506" y="630985"/>
                        <a:pt x="9570804" y="1437602"/>
                        <a:pt x="9559247" y="1637012"/>
                      </a:cubicBezTo>
                      <a:cubicBezTo>
                        <a:pt x="9567105" y="1821294"/>
                        <a:pt x="9403147" y="1979851"/>
                        <a:pt x="9231837" y="1964422"/>
                      </a:cubicBezTo>
                      <a:cubicBezTo>
                        <a:pt x="7090440" y="1888207"/>
                        <a:pt x="1453449" y="1963290"/>
                        <a:pt x="327410" y="1964422"/>
                      </a:cubicBezTo>
                      <a:cubicBezTo>
                        <a:pt x="154615" y="1962812"/>
                        <a:pt x="1656" y="1831680"/>
                        <a:pt x="0" y="1637012"/>
                      </a:cubicBezTo>
                      <a:cubicBezTo>
                        <a:pt x="-33957" y="1142061"/>
                        <a:pt x="41131" y="757348"/>
                        <a:pt x="0" y="327410"/>
                      </a:cubicBezTo>
                      <a:close/>
                    </a:path>
                    <a:path w="9559247" h="1964422" stroke="0" extrusionOk="0">
                      <a:moveTo>
                        <a:pt x="0" y="327410"/>
                      </a:moveTo>
                      <a:cubicBezTo>
                        <a:pt x="13057" y="161725"/>
                        <a:pt x="143724" y="1830"/>
                        <a:pt x="327410" y="0"/>
                      </a:cubicBezTo>
                      <a:cubicBezTo>
                        <a:pt x="1932981" y="-261"/>
                        <a:pt x="6671580" y="149202"/>
                        <a:pt x="9231837" y="0"/>
                      </a:cubicBezTo>
                      <a:cubicBezTo>
                        <a:pt x="9388030" y="16220"/>
                        <a:pt x="9547036" y="132316"/>
                        <a:pt x="9559247" y="327410"/>
                      </a:cubicBezTo>
                      <a:cubicBezTo>
                        <a:pt x="9463485" y="667076"/>
                        <a:pt x="9526930" y="1038552"/>
                        <a:pt x="9559247" y="1637012"/>
                      </a:cubicBezTo>
                      <a:cubicBezTo>
                        <a:pt x="9557224" y="1807156"/>
                        <a:pt x="9416689" y="1935333"/>
                        <a:pt x="9231837" y="1964422"/>
                      </a:cubicBezTo>
                      <a:cubicBezTo>
                        <a:pt x="6506720" y="2030584"/>
                        <a:pt x="3737985" y="1878179"/>
                        <a:pt x="327410" y="1964422"/>
                      </a:cubicBezTo>
                      <a:cubicBezTo>
                        <a:pt x="118729" y="1986884"/>
                        <a:pt x="-3444" y="1817347"/>
                        <a:pt x="0" y="1637012"/>
                      </a:cubicBezTo>
                      <a:cubicBezTo>
                        <a:pt x="-53765" y="1294016"/>
                        <a:pt x="49851" y="518265"/>
                        <a:pt x="0" y="327410"/>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9308307"/>
                    <a:gd name="connsiteY0" fmla="*/ 308119 h 1848678"/>
                    <a:gd name="connsiteX1" fmla="*/ 308119 w 9308307"/>
                    <a:gd name="connsiteY1" fmla="*/ 0 h 1848678"/>
                    <a:gd name="connsiteX2" fmla="*/ 9000188 w 9308307"/>
                    <a:gd name="connsiteY2" fmla="*/ 0 h 1848678"/>
                    <a:gd name="connsiteX3" fmla="*/ 9308307 w 9308307"/>
                    <a:gd name="connsiteY3" fmla="*/ 308119 h 1848678"/>
                    <a:gd name="connsiteX4" fmla="*/ 9308307 w 9308307"/>
                    <a:gd name="connsiteY4" fmla="*/ 1540559 h 1848678"/>
                    <a:gd name="connsiteX5" fmla="*/ 9000188 w 9308307"/>
                    <a:gd name="connsiteY5" fmla="*/ 1848678 h 1848678"/>
                    <a:gd name="connsiteX6" fmla="*/ 308119 w 9308307"/>
                    <a:gd name="connsiteY6" fmla="*/ 1848678 h 1848678"/>
                    <a:gd name="connsiteX7" fmla="*/ 0 w 9308307"/>
                    <a:gd name="connsiteY7" fmla="*/ 1540559 h 1848678"/>
                    <a:gd name="connsiteX8" fmla="*/ 0 w 9308307"/>
                    <a:gd name="connsiteY8" fmla="*/ 308119 h 184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307" h="1848678" fill="none" extrusionOk="0">
                      <a:moveTo>
                        <a:pt x="0" y="308119"/>
                      </a:moveTo>
                      <a:cubicBezTo>
                        <a:pt x="-17716" y="164801"/>
                        <a:pt x="154910" y="12660"/>
                        <a:pt x="308119" y="0"/>
                      </a:cubicBezTo>
                      <a:cubicBezTo>
                        <a:pt x="4264119" y="33873"/>
                        <a:pt x="7710349" y="-109113"/>
                        <a:pt x="9000188" y="0"/>
                      </a:cubicBezTo>
                      <a:cubicBezTo>
                        <a:pt x="9177793" y="6866"/>
                        <a:pt x="9287182" y="129604"/>
                        <a:pt x="9308307" y="308119"/>
                      </a:cubicBezTo>
                      <a:cubicBezTo>
                        <a:pt x="9249141" y="488521"/>
                        <a:pt x="9218626" y="1335372"/>
                        <a:pt x="9308307" y="1540559"/>
                      </a:cubicBezTo>
                      <a:cubicBezTo>
                        <a:pt x="9337699" y="1723664"/>
                        <a:pt x="9157538" y="1869468"/>
                        <a:pt x="9000188" y="1848678"/>
                      </a:cubicBezTo>
                      <a:cubicBezTo>
                        <a:pt x="4780268" y="1772463"/>
                        <a:pt x="4617394" y="1847546"/>
                        <a:pt x="308119" y="1848678"/>
                      </a:cubicBezTo>
                      <a:cubicBezTo>
                        <a:pt x="151988" y="1845862"/>
                        <a:pt x="3257" y="1737955"/>
                        <a:pt x="0" y="1540559"/>
                      </a:cubicBezTo>
                      <a:cubicBezTo>
                        <a:pt x="-5032" y="1082205"/>
                        <a:pt x="10840" y="692665"/>
                        <a:pt x="0" y="308119"/>
                      </a:cubicBezTo>
                      <a:close/>
                    </a:path>
                    <a:path w="9308307" h="1848678" stroke="0" extrusionOk="0">
                      <a:moveTo>
                        <a:pt x="0" y="308119"/>
                      </a:moveTo>
                      <a:cubicBezTo>
                        <a:pt x="3151" y="141603"/>
                        <a:pt x="114777" y="14822"/>
                        <a:pt x="308119" y="0"/>
                      </a:cubicBezTo>
                      <a:cubicBezTo>
                        <a:pt x="4578276" y="-261"/>
                        <a:pt x="6630602" y="149202"/>
                        <a:pt x="9000188" y="0"/>
                      </a:cubicBezTo>
                      <a:cubicBezTo>
                        <a:pt x="9167205" y="2075"/>
                        <a:pt x="9290100" y="116672"/>
                        <a:pt x="9308307" y="308119"/>
                      </a:cubicBezTo>
                      <a:cubicBezTo>
                        <a:pt x="9277965" y="624965"/>
                        <a:pt x="9368482" y="976401"/>
                        <a:pt x="9308307" y="1540559"/>
                      </a:cubicBezTo>
                      <a:cubicBezTo>
                        <a:pt x="9307813" y="1708119"/>
                        <a:pt x="9173057" y="1829182"/>
                        <a:pt x="9000188" y="1848678"/>
                      </a:cubicBezTo>
                      <a:cubicBezTo>
                        <a:pt x="5570021" y="1914840"/>
                        <a:pt x="4312735" y="1762435"/>
                        <a:pt x="308119" y="1848678"/>
                      </a:cubicBezTo>
                      <a:cubicBezTo>
                        <a:pt x="112932" y="1868850"/>
                        <a:pt x="-11449" y="1709102"/>
                        <a:pt x="0" y="1540559"/>
                      </a:cubicBezTo>
                      <a:cubicBezTo>
                        <a:pt x="-67061" y="1372744"/>
                        <a:pt x="70245" y="446704"/>
                        <a:pt x="0" y="30811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6263725"/>
                    <a:gd name="connsiteY0" fmla="*/ 297631 h 1785753"/>
                    <a:gd name="connsiteX1" fmla="*/ 297631 w 6263725"/>
                    <a:gd name="connsiteY1" fmla="*/ 0 h 1785753"/>
                    <a:gd name="connsiteX2" fmla="*/ 5966094 w 6263725"/>
                    <a:gd name="connsiteY2" fmla="*/ 0 h 1785753"/>
                    <a:gd name="connsiteX3" fmla="*/ 6263725 w 6263725"/>
                    <a:gd name="connsiteY3" fmla="*/ 297631 h 1785753"/>
                    <a:gd name="connsiteX4" fmla="*/ 6263725 w 6263725"/>
                    <a:gd name="connsiteY4" fmla="*/ 1488122 h 1785753"/>
                    <a:gd name="connsiteX5" fmla="*/ 5966094 w 6263725"/>
                    <a:gd name="connsiteY5" fmla="*/ 1785753 h 1785753"/>
                    <a:gd name="connsiteX6" fmla="*/ 297631 w 6263725"/>
                    <a:gd name="connsiteY6" fmla="*/ 1785753 h 1785753"/>
                    <a:gd name="connsiteX7" fmla="*/ 0 w 6263725"/>
                    <a:gd name="connsiteY7" fmla="*/ 1488122 h 1785753"/>
                    <a:gd name="connsiteX8" fmla="*/ 0 w 6263725"/>
                    <a:gd name="connsiteY8" fmla="*/ 297631 h 17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3725" h="1785753" fill="none" extrusionOk="0">
                      <a:moveTo>
                        <a:pt x="0" y="297631"/>
                      </a:moveTo>
                      <a:cubicBezTo>
                        <a:pt x="-1238" y="135130"/>
                        <a:pt x="139661" y="4782"/>
                        <a:pt x="297631" y="0"/>
                      </a:cubicBezTo>
                      <a:cubicBezTo>
                        <a:pt x="1305781" y="33873"/>
                        <a:pt x="3760273" y="-109113"/>
                        <a:pt x="5966094" y="0"/>
                      </a:cubicBezTo>
                      <a:cubicBezTo>
                        <a:pt x="6132116" y="1519"/>
                        <a:pt x="6258057" y="131015"/>
                        <a:pt x="6263725" y="297631"/>
                      </a:cubicBezTo>
                      <a:cubicBezTo>
                        <a:pt x="6263972" y="873385"/>
                        <a:pt x="6160975" y="1289228"/>
                        <a:pt x="6263725" y="1488122"/>
                      </a:cubicBezTo>
                      <a:cubicBezTo>
                        <a:pt x="6271519" y="1655929"/>
                        <a:pt x="6125253" y="1794216"/>
                        <a:pt x="5966094" y="1785753"/>
                      </a:cubicBezTo>
                      <a:cubicBezTo>
                        <a:pt x="3529132" y="1709538"/>
                        <a:pt x="1259295" y="1784621"/>
                        <a:pt x="297631" y="1785753"/>
                      </a:cubicBezTo>
                      <a:cubicBezTo>
                        <a:pt x="136744" y="1785053"/>
                        <a:pt x="1009" y="1660935"/>
                        <a:pt x="0" y="1488122"/>
                      </a:cubicBezTo>
                      <a:cubicBezTo>
                        <a:pt x="-104362" y="1152258"/>
                        <a:pt x="53381" y="680495"/>
                        <a:pt x="0" y="297631"/>
                      </a:cubicBezTo>
                      <a:close/>
                    </a:path>
                    <a:path w="6263725" h="1785753" stroke="0" extrusionOk="0">
                      <a:moveTo>
                        <a:pt x="0" y="297631"/>
                      </a:moveTo>
                      <a:cubicBezTo>
                        <a:pt x="3818" y="137681"/>
                        <a:pt x="129031" y="2701"/>
                        <a:pt x="297631" y="0"/>
                      </a:cubicBezTo>
                      <a:cubicBezTo>
                        <a:pt x="2369792" y="-261"/>
                        <a:pt x="3198682" y="149202"/>
                        <a:pt x="5966094" y="0"/>
                      </a:cubicBezTo>
                      <a:cubicBezTo>
                        <a:pt x="6109926" y="13529"/>
                        <a:pt x="6261911" y="131134"/>
                        <a:pt x="6263725" y="297631"/>
                      </a:cubicBezTo>
                      <a:cubicBezTo>
                        <a:pt x="6217978" y="625924"/>
                        <a:pt x="6273309" y="1279124"/>
                        <a:pt x="6263725" y="1488122"/>
                      </a:cubicBezTo>
                      <a:cubicBezTo>
                        <a:pt x="6259340" y="1629348"/>
                        <a:pt x="6132284" y="1772664"/>
                        <a:pt x="5966094" y="1785753"/>
                      </a:cubicBezTo>
                      <a:cubicBezTo>
                        <a:pt x="3989162" y="1851915"/>
                        <a:pt x="1353111" y="1699510"/>
                        <a:pt x="297631" y="1785753"/>
                      </a:cubicBezTo>
                      <a:cubicBezTo>
                        <a:pt x="115956" y="1799701"/>
                        <a:pt x="-7412" y="1651447"/>
                        <a:pt x="0" y="1488122"/>
                      </a:cubicBezTo>
                      <a:cubicBezTo>
                        <a:pt x="-15028" y="1349935"/>
                        <a:pt x="77237" y="533495"/>
                        <a:pt x="0" y="297631"/>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6001453"/>
                    <a:gd name="connsiteY0" fmla="*/ 280095 h 1680536"/>
                    <a:gd name="connsiteX1" fmla="*/ 280095 w 6001453"/>
                    <a:gd name="connsiteY1" fmla="*/ 0 h 1680536"/>
                    <a:gd name="connsiteX2" fmla="*/ 5721358 w 6001453"/>
                    <a:gd name="connsiteY2" fmla="*/ 0 h 1680536"/>
                    <a:gd name="connsiteX3" fmla="*/ 6001453 w 6001453"/>
                    <a:gd name="connsiteY3" fmla="*/ 280095 h 1680536"/>
                    <a:gd name="connsiteX4" fmla="*/ 6001453 w 6001453"/>
                    <a:gd name="connsiteY4" fmla="*/ 1400441 h 1680536"/>
                    <a:gd name="connsiteX5" fmla="*/ 5721358 w 6001453"/>
                    <a:gd name="connsiteY5" fmla="*/ 1680536 h 1680536"/>
                    <a:gd name="connsiteX6" fmla="*/ 280095 w 6001453"/>
                    <a:gd name="connsiteY6" fmla="*/ 1680536 h 1680536"/>
                    <a:gd name="connsiteX7" fmla="*/ 0 w 6001453"/>
                    <a:gd name="connsiteY7" fmla="*/ 1400441 h 1680536"/>
                    <a:gd name="connsiteX8" fmla="*/ 0 w 6001453"/>
                    <a:gd name="connsiteY8" fmla="*/ 280095 h 16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1453" h="1680536" fill="none" extrusionOk="0">
                      <a:moveTo>
                        <a:pt x="0" y="280095"/>
                      </a:moveTo>
                      <a:cubicBezTo>
                        <a:pt x="-4070" y="131572"/>
                        <a:pt x="145280" y="14838"/>
                        <a:pt x="280095" y="0"/>
                      </a:cubicBezTo>
                      <a:cubicBezTo>
                        <a:pt x="2303511" y="33873"/>
                        <a:pt x="4873348" y="-109113"/>
                        <a:pt x="5721358" y="0"/>
                      </a:cubicBezTo>
                      <a:cubicBezTo>
                        <a:pt x="5887147" y="10247"/>
                        <a:pt x="5992344" y="121805"/>
                        <a:pt x="6001453" y="280095"/>
                      </a:cubicBezTo>
                      <a:cubicBezTo>
                        <a:pt x="5992574" y="585810"/>
                        <a:pt x="6004462" y="1288211"/>
                        <a:pt x="6001453" y="1400441"/>
                      </a:cubicBezTo>
                      <a:cubicBezTo>
                        <a:pt x="6004931" y="1556664"/>
                        <a:pt x="5869868" y="1690563"/>
                        <a:pt x="5721358" y="1680536"/>
                      </a:cubicBezTo>
                      <a:cubicBezTo>
                        <a:pt x="3897564" y="1604321"/>
                        <a:pt x="2813355" y="1679404"/>
                        <a:pt x="280095" y="1680536"/>
                      </a:cubicBezTo>
                      <a:cubicBezTo>
                        <a:pt x="154914" y="1674616"/>
                        <a:pt x="2024" y="1572056"/>
                        <a:pt x="0" y="1400441"/>
                      </a:cubicBezTo>
                      <a:cubicBezTo>
                        <a:pt x="-77618" y="1088403"/>
                        <a:pt x="27543" y="565300"/>
                        <a:pt x="0" y="280095"/>
                      </a:cubicBezTo>
                      <a:close/>
                    </a:path>
                    <a:path w="6001453" h="1680536" stroke="0" extrusionOk="0">
                      <a:moveTo>
                        <a:pt x="0" y="280095"/>
                      </a:moveTo>
                      <a:cubicBezTo>
                        <a:pt x="3725" y="129722"/>
                        <a:pt x="105573" y="12684"/>
                        <a:pt x="280095" y="0"/>
                      </a:cubicBezTo>
                      <a:cubicBezTo>
                        <a:pt x="2813014" y="-261"/>
                        <a:pt x="5149529" y="149202"/>
                        <a:pt x="5721358" y="0"/>
                      </a:cubicBezTo>
                      <a:cubicBezTo>
                        <a:pt x="5864922" y="7328"/>
                        <a:pt x="5995367" y="118291"/>
                        <a:pt x="6001453" y="280095"/>
                      </a:cubicBezTo>
                      <a:cubicBezTo>
                        <a:pt x="5922070" y="825291"/>
                        <a:pt x="5979141" y="944851"/>
                        <a:pt x="6001453" y="1400441"/>
                      </a:cubicBezTo>
                      <a:cubicBezTo>
                        <a:pt x="5997345" y="1533445"/>
                        <a:pt x="5879900" y="1652732"/>
                        <a:pt x="5721358" y="1680536"/>
                      </a:cubicBezTo>
                      <a:cubicBezTo>
                        <a:pt x="3665643" y="1746698"/>
                        <a:pt x="1269935" y="1594293"/>
                        <a:pt x="280095" y="1680536"/>
                      </a:cubicBezTo>
                      <a:cubicBezTo>
                        <a:pt x="107211" y="1695205"/>
                        <a:pt x="-25502" y="1551512"/>
                        <a:pt x="0" y="1400441"/>
                      </a:cubicBezTo>
                      <a:cubicBezTo>
                        <a:pt x="-18296" y="1149195"/>
                        <a:pt x="-21986" y="495377"/>
                        <a:pt x="0" y="280095"/>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một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đoạn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yêu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thích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nêu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giọng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7"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8"/>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2591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500" b="1" dirty="0" err="1">
                <a:solidFill>
                  <a:srgbClr val="582F4E"/>
                </a:solidFill>
                <a:latin typeface="Cambria" panose="02040503050406030204" pitchFamily="18" charset="0"/>
                <a:ea typeface="Cambria" panose="02040503050406030204" pitchFamily="18" charset="0"/>
              </a:rPr>
              <a:t>Đọc</a:t>
            </a:r>
            <a:r>
              <a:rPr lang="en-US" sz="5500" b="1" dirty="0">
                <a:solidFill>
                  <a:srgbClr val="582F4E"/>
                </a:solidFill>
                <a:latin typeface="Cambria" panose="02040503050406030204" pitchFamily="18" charset="0"/>
                <a:ea typeface="Cambria" panose="02040503050406030204" pitchFamily="18" charset="0"/>
              </a:rPr>
              <a:t> </a:t>
            </a:r>
            <a:r>
              <a:rPr lang="en-US" sz="5500" b="1" dirty="0" err="1">
                <a:solidFill>
                  <a:srgbClr val="582F4E"/>
                </a:solidFill>
                <a:latin typeface="Cambria" panose="02040503050406030204" pitchFamily="18" charset="0"/>
                <a:ea typeface="Cambria" panose="02040503050406030204" pitchFamily="18" charset="0"/>
              </a:rPr>
              <a:t>đoạn</a:t>
            </a:r>
            <a:r>
              <a:rPr lang="en-US" sz="5500" b="1" dirty="0">
                <a:solidFill>
                  <a:srgbClr val="582F4E"/>
                </a:solidFill>
                <a:latin typeface="Cambria" panose="02040503050406030204" pitchFamily="18" charset="0"/>
                <a:ea typeface="Cambria" panose="02040503050406030204" pitchFamily="18" charset="0"/>
              </a:rPr>
              <a:t> 3 </a:t>
            </a:r>
            <a:r>
              <a:rPr lang="en-US" sz="5500" b="1" dirty="0" err="1">
                <a:solidFill>
                  <a:srgbClr val="582F4E"/>
                </a:solidFill>
                <a:latin typeface="Cambria" panose="02040503050406030204" pitchFamily="18" charset="0"/>
                <a:ea typeface="Cambria" panose="02040503050406030204" pitchFamily="18" charset="0"/>
              </a:rPr>
              <a:t>và</a:t>
            </a:r>
            <a:r>
              <a:rPr lang="en-US" sz="5500" b="1" dirty="0">
                <a:solidFill>
                  <a:srgbClr val="582F4E"/>
                </a:solidFill>
                <a:latin typeface="Cambria" panose="02040503050406030204" pitchFamily="18" charset="0"/>
                <a:ea typeface="Cambria" panose="02040503050406030204" pitchFamily="18" charset="0"/>
              </a:rPr>
              <a:t> TLCH: </a:t>
            </a: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2663898"/>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7"/>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D0D42587-D0CC-2689-7B1A-46E106FD0316}"/>
              </a:ext>
            </a:extLst>
          </p:cNvPr>
          <p:cNvGrpSpPr/>
          <p:nvPr/>
        </p:nvGrpSpPr>
        <p:grpSpPr>
          <a:xfrm>
            <a:off x="2874414" y="908800"/>
            <a:ext cx="8423239" cy="1682000"/>
            <a:chOff x="887951" y="413357"/>
            <a:chExt cx="9589447" cy="1682000"/>
          </a:xfrm>
        </p:grpSpPr>
        <p:pic>
          <p:nvPicPr>
            <p:cNvPr id="3" name="Picture 2" descr="Cute happy smiling book Royalty Free Vector Image">
              <a:extLst>
                <a:ext uri="{FF2B5EF4-FFF2-40B4-BE49-F238E27FC236}">
                  <a16:creationId xmlns:a16="http://schemas.microsoft.com/office/drawing/2014/main" id="{8D8E2005-7524-54A4-31F6-F9D9818DE02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7EB25B-ACA7-E9F1-7C11-29DAF59B8118}"/>
                </a:ext>
              </a:extLst>
            </p:cNvPr>
            <p:cNvSpPr txBox="1"/>
            <p:nvPr/>
          </p:nvSpPr>
          <p:spPr>
            <a:xfrm>
              <a:off x="2103528" y="979951"/>
              <a:ext cx="8373870" cy="67422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8" name="Rectangle: Rounded Corners 4">
            <a:extLst>
              <a:ext uri="{FF2B5EF4-FFF2-40B4-BE49-F238E27FC236}">
                <a16:creationId xmlns:a16="http://schemas.microsoft.com/office/drawing/2014/main" id="{EA77F2E8-F50C-AF7D-6142-9FDBB2C11744}"/>
              </a:ext>
            </a:extLst>
          </p:cNvPr>
          <p:cNvSpPr/>
          <p:nvPr/>
        </p:nvSpPr>
        <p:spPr>
          <a:xfrm>
            <a:off x="4170465" y="2781278"/>
            <a:ext cx="751939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9" name="Picture 8" descr="Cute happy smiling book Royalty Free Vector Image">
            <a:extLst>
              <a:ext uri="{FF2B5EF4-FFF2-40B4-BE49-F238E27FC236}">
                <a16:creationId xmlns:a16="http://schemas.microsoft.com/office/drawing/2014/main" id="{D373BDB7-3A41-E1AF-FA0E-DFBBC734C73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2820910" y="236672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te happy smiling book Royalty Free Vector Image">
            <a:extLst>
              <a:ext uri="{FF2B5EF4-FFF2-40B4-BE49-F238E27FC236}">
                <a16:creationId xmlns:a16="http://schemas.microsoft.com/office/drawing/2014/main" id="{DF4EF681-46D8-53DD-043A-E55459EFB14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2927919" y="386927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5DF4BF-462D-C2E0-DB22-8C53D7AA4018}"/>
              </a:ext>
            </a:extLst>
          </p:cNvPr>
          <p:cNvSpPr txBox="1"/>
          <p:nvPr/>
        </p:nvSpPr>
        <p:spPr>
          <a:xfrm>
            <a:off x="4089991" y="4289197"/>
            <a:ext cx="7519399" cy="128716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2549</Words>
  <Application>Microsoft Office PowerPoint</Application>
  <PresentationFormat>Widescreen</PresentationFormat>
  <Paragraphs>229</Paragraphs>
  <Slides>48</Slides>
  <Notes>43</Notes>
  <HiddenSlides>3</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48</vt:i4>
      </vt:variant>
    </vt:vector>
  </HeadingPairs>
  <TitlesOfParts>
    <vt:vector size="64" baseType="lpstr">
      <vt:lpstr>等线</vt:lpstr>
      <vt:lpstr>等线 Light</vt:lpstr>
      <vt:lpstr>#9Slide02 Noi dung dai</vt:lpstr>
      <vt:lpstr>#9Slide03 Arima Madurai ExtraBo</vt:lpstr>
      <vt:lpstr>Aharoni</vt:lpstr>
      <vt:lpstr>Arial</vt:lpstr>
      <vt:lpstr>Arial-Rounded</vt:lpstr>
      <vt:lpstr>Calibri</vt:lpstr>
      <vt:lpstr>Cambria</vt:lpstr>
      <vt:lpstr>iCiel Cadena</vt:lpstr>
      <vt:lpstr>LNTH-Hoa Nho LNTH</vt:lpstr>
      <vt:lpstr>Times New Roman</vt:lpstr>
      <vt:lpstr>1_Office Theme</vt:lpstr>
      <vt:lpstr>Office Theme</vt:lpstr>
      <vt:lpst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2022-11-26T09:23:38Z</dcterms:created>
  <dcterms:modified xsi:type="dcterms:W3CDTF">2024-03-10T13:39:04Z</dcterms:modified>
</cp:coreProperties>
</file>