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</p:sldMasterIdLst>
  <p:notesMasterIdLst>
    <p:notesMasterId r:id="rId21"/>
  </p:notesMasterIdLst>
  <p:sldIdLst>
    <p:sldId id="256" r:id="rId7"/>
    <p:sldId id="257" r:id="rId8"/>
    <p:sldId id="258" r:id="rId9"/>
    <p:sldId id="262" r:id="rId10"/>
    <p:sldId id="263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8288000" cy="10287000"/>
  <p:notesSz cx="6858000" cy="9144000"/>
  <p:embeddedFontLst>
    <p:embeddedFont>
      <p:font typeface="#9Slide02 Noi dung dai" panose="02000000000000000000" pitchFamily="2" charset="0"/>
      <p:regular r:id="rId22"/>
    </p:embeddedFont>
    <p:embeddedFont>
      <p:font typeface="#9Slide02 Tieu de dai" panose="02000000000000000000" pitchFamily="2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Fredoka" panose="020B0604020202020204" charset="0"/>
      <p:regular r:id="rId33"/>
    </p:embeddedFont>
    <p:embeddedFont>
      <p:font typeface="Sniglet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47"/>
    <a:srgbClr val="FF7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2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5E0A-2DF4-4C72-9598-2CCD731FC49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EE003-D741-47F6-9BE1-D646657F5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0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45C1529-0317-4C75-97CF-3B57B7EBE5E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37AEA0A-264A-41FC-A4BA-C59ADC15A117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9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C112B80-CB5B-47A5-813E-7930B28BCBA2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946DDF8-60D0-4DF5-95C4-610461E55176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8708EA-AEF7-46CC-B8CB-F1CE4823BFB8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82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DDBE001-58C2-4E07-B367-F4BB6100B449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media1.mp3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83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../media/audio5.wav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82.png"/><Relationship Id="rId5" Type="http://schemas.openxmlformats.org/officeDocument/2006/relationships/audio" Target="../media/audio6.wav"/><Relationship Id="rId15" Type="http://schemas.openxmlformats.org/officeDocument/2006/relationships/image" Target="../media/image77.png"/><Relationship Id="rId23" Type="http://schemas.openxmlformats.org/officeDocument/2006/relationships/audio" Target="../media/audio8.wav"/><Relationship Id="rId10" Type="http://schemas.openxmlformats.org/officeDocument/2006/relationships/image" Target="../media/image81.png"/><Relationship Id="rId19" Type="http://schemas.openxmlformats.org/officeDocument/2006/relationships/image" Target="../media/image89.png"/><Relationship Id="rId4" Type="http://schemas.openxmlformats.org/officeDocument/2006/relationships/audio" Target="../media/audio5.wav"/><Relationship Id="rId9" Type="http://schemas.openxmlformats.org/officeDocument/2006/relationships/image" Target="../media/image80.emf"/><Relationship Id="rId14" Type="http://schemas.openxmlformats.org/officeDocument/2006/relationships/image" Target="../media/image85.png"/><Relationship Id="rId22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emf"/><Relationship Id="rId18" Type="http://schemas.openxmlformats.org/officeDocument/2006/relationships/image" Target="../media/image87.png"/><Relationship Id="rId3" Type="http://schemas.openxmlformats.org/officeDocument/2006/relationships/slideLayout" Target="../slideLayouts/slideLayout14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77.png"/><Relationship Id="rId20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81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85.png"/><Relationship Id="rId23" Type="http://schemas.openxmlformats.org/officeDocument/2006/relationships/audio" Target="../media/audio7.wav"/><Relationship Id="rId10" Type="http://schemas.openxmlformats.org/officeDocument/2006/relationships/image" Target="../media/image90.png"/><Relationship Id="rId19" Type="http://schemas.openxmlformats.org/officeDocument/2006/relationships/image" Target="../media/image88.png"/><Relationship Id="rId4" Type="http://schemas.openxmlformats.org/officeDocument/2006/relationships/audio" Target="../media/audio5.wav"/><Relationship Id="rId9" Type="http://schemas.openxmlformats.org/officeDocument/2006/relationships/image" Target="../media/image80.emf"/><Relationship Id="rId14" Type="http://schemas.openxmlformats.org/officeDocument/2006/relationships/image" Target="../media/image84.png"/><Relationship Id="rId22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emf"/><Relationship Id="rId18" Type="http://schemas.openxmlformats.org/officeDocument/2006/relationships/image" Target="../media/image87.png"/><Relationship Id="rId3" Type="http://schemas.openxmlformats.org/officeDocument/2006/relationships/slideLayout" Target="../slideLayouts/slideLayout15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" Type="http://schemas.openxmlformats.org/officeDocument/2006/relationships/audio" Target="../media/media2.mp3"/><Relationship Id="rId16" Type="http://schemas.openxmlformats.org/officeDocument/2006/relationships/image" Target="../media/image77.png"/><Relationship Id="rId20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81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85.png"/><Relationship Id="rId23" Type="http://schemas.openxmlformats.org/officeDocument/2006/relationships/audio" Target="../media/audio7.wav"/><Relationship Id="rId10" Type="http://schemas.openxmlformats.org/officeDocument/2006/relationships/image" Target="../media/image91.png"/><Relationship Id="rId19" Type="http://schemas.openxmlformats.org/officeDocument/2006/relationships/image" Target="../media/image88.png"/><Relationship Id="rId4" Type="http://schemas.openxmlformats.org/officeDocument/2006/relationships/audio" Target="../media/audio5.wav"/><Relationship Id="rId9" Type="http://schemas.openxmlformats.org/officeDocument/2006/relationships/image" Target="../media/image80.emf"/><Relationship Id="rId14" Type="http://schemas.openxmlformats.org/officeDocument/2006/relationships/image" Target="../media/image84.png"/><Relationship Id="rId22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18" Type="http://schemas.openxmlformats.org/officeDocument/2006/relationships/image" Target="../media/image33.svg"/><Relationship Id="rId3" Type="http://schemas.openxmlformats.org/officeDocument/2006/relationships/image" Target="../media/image1.png"/><Relationship Id="rId21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17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6.svg"/><Relationship Id="rId19" Type="http://schemas.openxmlformats.org/officeDocument/2006/relationships/image" Target="../media/image34.pn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18" Type="http://schemas.openxmlformats.org/officeDocument/2006/relationships/image" Target="../media/image33.svg"/><Relationship Id="rId3" Type="http://schemas.openxmlformats.org/officeDocument/2006/relationships/image" Target="../media/image1.png"/><Relationship Id="rId21" Type="http://schemas.openxmlformats.org/officeDocument/2006/relationships/image" Target="../media/image41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17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16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6.svg"/><Relationship Id="rId19" Type="http://schemas.openxmlformats.org/officeDocument/2006/relationships/image" Target="../media/image34.pn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3.svg"/><Relationship Id="rId5" Type="http://schemas.openxmlformats.org/officeDocument/2006/relationships/image" Target="../media/image4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40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2999871" y="223841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35646">
            <a:off x="1570520" y="5504322"/>
            <a:ext cx="1389019" cy="1389019"/>
          </a:xfrm>
          <a:custGeom>
            <a:avLst/>
            <a:gdLst/>
            <a:ahLst/>
            <a:cxnLst/>
            <a:rect l="l" t="t" r="r" b="b"/>
            <a:pathLst>
              <a:path w="1389019" h="1389019">
                <a:moveTo>
                  <a:pt x="0" y="0"/>
                </a:moveTo>
                <a:lnTo>
                  <a:pt x="1389019" y="0"/>
                </a:lnTo>
                <a:lnTo>
                  <a:pt x="1389019" y="1389019"/>
                </a:lnTo>
                <a:lnTo>
                  <a:pt x="0" y="1389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214">
            <a:off x="1891269" y="7482062"/>
            <a:ext cx="2501045" cy="2314774"/>
          </a:xfrm>
          <a:custGeom>
            <a:avLst/>
            <a:gdLst/>
            <a:ahLst/>
            <a:cxnLst/>
            <a:rect l="l" t="t" r="r" b="b"/>
            <a:pathLst>
              <a:path w="2501045" h="2314774">
                <a:moveTo>
                  <a:pt x="0" y="0"/>
                </a:moveTo>
                <a:lnTo>
                  <a:pt x="2501045" y="0"/>
                </a:lnTo>
                <a:lnTo>
                  <a:pt x="2501045" y="2314775"/>
                </a:lnTo>
                <a:lnTo>
                  <a:pt x="0" y="23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774129" y="975951"/>
            <a:ext cx="3156220" cy="2863049"/>
          </a:xfrm>
          <a:custGeom>
            <a:avLst/>
            <a:gdLst/>
            <a:ahLst/>
            <a:cxnLst/>
            <a:rect l="l" t="t" r="r" b="b"/>
            <a:pathLst>
              <a:path w="3156220" h="2863049">
                <a:moveTo>
                  <a:pt x="0" y="0"/>
                </a:moveTo>
                <a:lnTo>
                  <a:pt x="3156220" y="0"/>
                </a:lnTo>
                <a:lnTo>
                  <a:pt x="3156220" y="2863049"/>
                </a:lnTo>
                <a:lnTo>
                  <a:pt x="0" y="286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14834461" y="579407"/>
            <a:ext cx="2723777" cy="2723777"/>
          </a:xfrm>
          <a:custGeom>
            <a:avLst/>
            <a:gdLst/>
            <a:ahLst/>
            <a:cxnLst/>
            <a:rect l="l" t="t" r="r" b="b"/>
            <a:pathLst>
              <a:path w="2723777" h="2723777">
                <a:moveTo>
                  <a:pt x="0" y="0"/>
                </a:moveTo>
                <a:lnTo>
                  <a:pt x="2723777" y="0"/>
                </a:lnTo>
                <a:lnTo>
                  <a:pt x="2723777" y="2723777"/>
                </a:lnTo>
                <a:lnTo>
                  <a:pt x="0" y="2723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8641">
            <a:off x="15820587" y="4626836"/>
            <a:ext cx="1319936" cy="952121"/>
          </a:xfrm>
          <a:custGeom>
            <a:avLst/>
            <a:gdLst/>
            <a:ahLst/>
            <a:cxnLst/>
            <a:rect l="l" t="t" r="r" b="b"/>
            <a:pathLst>
              <a:path w="1319936" h="952121">
                <a:moveTo>
                  <a:pt x="0" y="0"/>
                </a:moveTo>
                <a:lnTo>
                  <a:pt x="1319936" y="0"/>
                </a:lnTo>
                <a:lnTo>
                  <a:pt x="1319936" y="952121"/>
                </a:lnTo>
                <a:lnTo>
                  <a:pt x="0" y="9521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8134">
            <a:off x="14451185" y="6678050"/>
            <a:ext cx="2446201" cy="2808079"/>
          </a:xfrm>
          <a:custGeom>
            <a:avLst/>
            <a:gdLst/>
            <a:ahLst/>
            <a:cxnLst/>
            <a:rect l="l" t="t" r="r" b="b"/>
            <a:pathLst>
              <a:path w="2446201" h="2808079">
                <a:moveTo>
                  <a:pt x="0" y="0"/>
                </a:moveTo>
                <a:lnTo>
                  <a:pt x="2446201" y="0"/>
                </a:lnTo>
                <a:lnTo>
                  <a:pt x="2446201" y="2808080"/>
                </a:lnTo>
                <a:lnTo>
                  <a:pt x="0" y="28080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" y="-190500"/>
            <a:ext cx="2684295" cy="2684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03" y="8442893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7870" y="2111577"/>
            <a:ext cx="13942760" cy="7334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02306" y="395603"/>
            <a:ext cx="14230352" cy="4774223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04096" y="1168360"/>
              <a:ext cx="9029103" cy="10414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  <a:defRPr/>
              </a:pP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</a:p>
            <a:p>
              <a:pPr algn="ctr" defTabSz="1371600">
                <a:lnSpc>
                  <a:spcPct val="121000"/>
                </a:lnSpc>
                <a:defRPr/>
              </a:pPr>
              <a:r>
                <a:rPr lang="en-US" sz="4400" b="1" dirty="0">
                  <a:latin typeface="Cambria" panose="02040503050406030204" pitchFamily="18" charset="0"/>
                </a:rPr>
                <a:t>81 : 9 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4400" b="1" dirty="0">
                  <a:latin typeface="Cambria" panose="02040503050406030204" pitchFamily="18" charset="0"/>
                </a:rPr>
                <a:t>(81 : 3) : (9 : 3)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724875" y="3840274"/>
              <a:ext cx="2479995" cy="8207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được</a:t>
              </a:r>
              <a:endParaRPr 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88829" y="3989903"/>
              <a:ext cx="203047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&lt;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80943" y="5635627"/>
              <a:ext cx="203047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88825" y="5635627"/>
              <a:ext cx="203047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216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502508" y="442553"/>
            <a:ext cx="14230352" cy="4774223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63904" y="1043516"/>
                  <a:ext cx="9029103" cy="15834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Điền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den>
                        </m:f>
                        <m:r>
                          <a:rPr lang="en-US" sz="4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75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904" y="1043516"/>
                  <a:ext cx="9029103" cy="1583468"/>
                </a:xfrm>
                <a:prstGeom prst="rect">
                  <a:avLst/>
                </a:prstGeom>
                <a:blipFill>
                  <a:blip r:embed="rId10"/>
                  <a:stretch>
                    <a:fillRect t="-4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79423" y="3989903"/>
              <a:ext cx="406094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25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87305" y="3989903"/>
              <a:ext cx="406094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679421" y="5635627"/>
              <a:ext cx="406094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50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 b="1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87301" y="5635627"/>
              <a:ext cx="406094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20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440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98651" y="820077"/>
                  <a:ext cx="8120595" cy="157034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Viết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4400" b="1" dirty="0" err="1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4400" b="1" dirty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651" y="820077"/>
                  <a:ext cx="8120595" cy="1570345"/>
                </a:xfrm>
                <a:prstGeom prst="rect">
                  <a:avLst/>
                </a:prstGeom>
                <a:blipFill>
                  <a:blip r:embed="rId10"/>
                  <a:stretch>
                    <a:fillRect t="-4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93313" y="3989903"/>
              <a:ext cx="378309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01199" y="3989903"/>
              <a:ext cx="378309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87889" y="5635627"/>
              <a:ext cx="189154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400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01193" y="5635627"/>
              <a:ext cx="378309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16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0176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0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5691243" y="1478914"/>
              <a:ext cx="4649735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CẢM ƠN CÁC BẠN</a:t>
              </a:r>
            </a:p>
            <a:p>
              <a:pPr algn="ctr" defTabSz="1371600">
                <a:defRPr/>
              </a:pPr>
              <a:r>
                <a:rPr lang="en-US" sz="48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05269" y="8282709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5014" y="4124672"/>
            <a:ext cx="5795818" cy="5795818"/>
          </a:xfrm>
          <a:custGeom>
            <a:avLst/>
            <a:gdLst/>
            <a:ahLst/>
            <a:cxnLst/>
            <a:rect l="l" t="t" r="r" b="b"/>
            <a:pathLst>
              <a:path w="5795818" h="5795818">
                <a:moveTo>
                  <a:pt x="0" y="0"/>
                </a:moveTo>
                <a:lnTo>
                  <a:pt x="5795819" y="0"/>
                </a:lnTo>
                <a:lnTo>
                  <a:pt x="5795819" y="5795818"/>
                </a:lnTo>
                <a:lnTo>
                  <a:pt x="0" y="5795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24627" y="2534090"/>
            <a:ext cx="2076592" cy="2607965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26630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6" y="1768013"/>
            <a:ext cx="14339035" cy="6767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1979783" y="-2257512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039931" y="-2660204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35646">
            <a:off x="833526" y="463364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969885" y="7393030"/>
            <a:ext cx="1897262" cy="1897262"/>
          </a:xfrm>
          <a:custGeom>
            <a:avLst/>
            <a:gdLst/>
            <a:ahLst/>
            <a:cxnLst/>
            <a:rect l="l" t="t" r="r" b="b"/>
            <a:pathLst>
              <a:path w="1897262" h="1897262">
                <a:moveTo>
                  <a:pt x="0" y="0"/>
                </a:moveTo>
                <a:lnTo>
                  <a:pt x="1897262" y="0"/>
                </a:lnTo>
                <a:lnTo>
                  <a:pt x="1897262" y="1897263"/>
                </a:lnTo>
                <a:lnTo>
                  <a:pt x="0" y="1897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6253">
            <a:off x="771946" y="1249919"/>
            <a:ext cx="2202702" cy="1998100"/>
          </a:xfrm>
          <a:custGeom>
            <a:avLst/>
            <a:gdLst/>
            <a:ahLst/>
            <a:cxnLst/>
            <a:rect l="l" t="t" r="r" b="b"/>
            <a:pathLst>
              <a:path w="2202702" h="1998100">
                <a:moveTo>
                  <a:pt x="0" y="0"/>
                </a:moveTo>
                <a:lnTo>
                  <a:pt x="2202702" y="0"/>
                </a:lnTo>
                <a:lnTo>
                  <a:pt x="2202702" y="1998100"/>
                </a:lnTo>
                <a:lnTo>
                  <a:pt x="0" y="1998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92119">
            <a:off x="15404636" y="899306"/>
            <a:ext cx="1862374" cy="1862374"/>
          </a:xfrm>
          <a:custGeom>
            <a:avLst/>
            <a:gdLst/>
            <a:ahLst/>
            <a:cxnLst/>
            <a:rect l="l" t="t" r="r" b="b"/>
            <a:pathLst>
              <a:path w="1862374" h="1862374">
                <a:moveTo>
                  <a:pt x="0" y="0"/>
                </a:moveTo>
                <a:lnTo>
                  <a:pt x="1862373" y="0"/>
                </a:lnTo>
                <a:lnTo>
                  <a:pt x="1862373" y="1862373"/>
                </a:lnTo>
                <a:lnTo>
                  <a:pt x="0" y="1862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8641">
            <a:off x="16075918" y="4107027"/>
            <a:ext cx="1319152" cy="951556"/>
          </a:xfrm>
          <a:custGeom>
            <a:avLst/>
            <a:gdLst/>
            <a:ahLst/>
            <a:cxnLst/>
            <a:rect l="l" t="t" r="r" b="b"/>
            <a:pathLst>
              <a:path w="1319152" h="951556">
                <a:moveTo>
                  <a:pt x="0" y="0"/>
                </a:moveTo>
                <a:lnTo>
                  <a:pt x="1319153" y="0"/>
                </a:lnTo>
                <a:lnTo>
                  <a:pt x="1319153" y="951556"/>
                </a:lnTo>
                <a:lnTo>
                  <a:pt x="0" y="951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8134">
            <a:off x="15351781" y="7210546"/>
            <a:ext cx="1968084" cy="2259232"/>
          </a:xfrm>
          <a:custGeom>
            <a:avLst/>
            <a:gdLst/>
            <a:ahLst/>
            <a:cxnLst/>
            <a:rect l="l" t="t" r="r" b="b"/>
            <a:pathLst>
              <a:path w="1968084" h="2259232">
                <a:moveTo>
                  <a:pt x="0" y="0"/>
                </a:moveTo>
                <a:lnTo>
                  <a:pt x="1968084" y="0"/>
                </a:lnTo>
                <a:lnTo>
                  <a:pt x="1968084" y="2259232"/>
                </a:lnTo>
                <a:lnTo>
                  <a:pt x="0" y="2259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947517" y="3510332"/>
            <a:ext cx="13054972" cy="745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 rot="-148687">
            <a:off x="6659087" y="2045374"/>
            <a:ext cx="5747494" cy="102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EC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rgbClr val="EC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3" name="Freeform 13"/>
          <p:cNvSpPr/>
          <p:nvPr/>
        </p:nvSpPr>
        <p:spPr>
          <a:xfrm>
            <a:off x="4143593" y="668820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813353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30363" y="6978052"/>
            <a:ext cx="987838" cy="59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4400" dirty="0">
                <a:solidFill>
                  <a:srgbClr val="4B3D66"/>
                </a:solidFill>
                <a:latin typeface="Sniglet"/>
              </a:rPr>
              <a:t>32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19600" y="7034457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53400" y="7048500"/>
            <a:ext cx="573728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4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67136" y="6972300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60503" y="6978052"/>
            <a:ext cx="987838" cy="59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4400" dirty="0">
                <a:solidFill>
                  <a:srgbClr val="4B3D66"/>
                </a:solidFill>
                <a:latin typeface="Sniglet"/>
              </a:rPr>
              <a:t>40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90643" y="6978052"/>
            <a:ext cx="987838" cy="59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4400" dirty="0">
                <a:solidFill>
                  <a:srgbClr val="4B3D66"/>
                </a:solidFill>
                <a:latin typeface="Sniglet"/>
              </a:rPr>
              <a:t>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37103" y="4466786"/>
                <a:ext cx="244778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2447785" cy="156151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76253">
            <a:off x="15166269" y="7008328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392119">
            <a:off x="520671" y="7321655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>
            <a:off x="2947517" y="3510332"/>
            <a:ext cx="13054972" cy="745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2045374"/>
            <a:ext cx="5747494" cy="102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EC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rgbClr val="EC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4" name="Freeform 13"/>
          <p:cNvSpPr/>
          <p:nvPr/>
        </p:nvSpPr>
        <p:spPr>
          <a:xfrm>
            <a:off x="3495923" y="6064743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4"/>
          <p:cNvSpPr/>
          <p:nvPr/>
        </p:nvSpPr>
        <p:spPr>
          <a:xfrm>
            <a:off x="7673092" y="6887651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5"/>
          <p:cNvSpPr/>
          <p:nvPr/>
        </p:nvSpPr>
        <p:spPr>
          <a:xfrm>
            <a:off x="11280772" y="5929981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6"/>
          <p:cNvSpPr txBox="1"/>
          <p:nvPr/>
        </p:nvSpPr>
        <p:spPr>
          <a:xfrm>
            <a:off x="4953000" y="6306195"/>
            <a:ext cx="230447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4000" dirty="0">
                <a:solidFill>
                  <a:srgbClr val="4B3D66"/>
                </a:solidFill>
                <a:latin typeface="Sniglet"/>
              </a:rPr>
              <a:t>18 ; 36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3789282" y="6362700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7960672" y="7283971"/>
            <a:ext cx="57372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11580060" y="6286500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8937594" y="7200900"/>
            <a:ext cx="246747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4000" dirty="0">
                <a:solidFill>
                  <a:srgbClr val="4B3D66"/>
                </a:solidFill>
                <a:latin typeface="Sniglet"/>
              </a:rPr>
              <a:t>18 ; 6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12550090" y="6210300"/>
            <a:ext cx="192125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4000" dirty="0">
                <a:solidFill>
                  <a:srgbClr val="4B3D66"/>
                </a:solidFill>
                <a:latin typeface="Sniglet"/>
              </a:rPr>
              <a:t>36 ;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37103" y="4466786"/>
                <a:ext cx="3101811" cy="1252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3101811" cy="1252651"/>
              </a:xfrm>
              <a:prstGeom prst="rect">
                <a:avLst/>
              </a:prstGeom>
              <a:blipFill>
                <a:blip r:embed="rId21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15737426" y="7080510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>
            <a:off x="2854355" y="3236414"/>
            <a:ext cx="13054972" cy="734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spc="189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pc="189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6659087" y="2032806"/>
            <a:ext cx="5747494" cy="10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EC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rgbClr val="EC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5" name="TextBox 11"/>
          <p:cNvSpPr txBox="1"/>
          <p:nvPr/>
        </p:nvSpPr>
        <p:spPr>
          <a:xfrm>
            <a:off x="2680618" y="4307528"/>
            <a:ext cx="13054972" cy="352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05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6291" y="247510"/>
            <a:ext cx="3898432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90304" y="5703371"/>
            <a:ext cx="4894892" cy="4760283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686" y="2579910"/>
            <a:ext cx="12418628" cy="512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056" y="6721906"/>
            <a:ext cx="20179819" cy="4256107"/>
          </a:xfrm>
          <a:custGeom>
            <a:avLst/>
            <a:gdLst/>
            <a:ahLst/>
            <a:cxnLst/>
            <a:rect l="l" t="t" r="r" b="b"/>
            <a:pathLst>
              <a:path w="20179819" h="4256107">
                <a:moveTo>
                  <a:pt x="0" y="0"/>
                </a:moveTo>
                <a:lnTo>
                  <a:pt x="20179820" y="0"/>
                </a:lnTo>
                <a:lnTo>
                  <a:pt x="20179820" y="4256108"/>
                </a:lnTo>
                <a:lnTo>
                  <a:pt x="0" y="4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0675" y="5143500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6581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6056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152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87832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581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5902" y="5143500"/>
            <a:ext cx="2663398" cy="4114800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93528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110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7416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3539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31109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21664" y="-233971"/>
            <a:ext cx="5133394" cy="2193359"/>
          </a:xfrm>
          <a:custGeom>
            <a:avLst/>
            <a:gdLst/>
            <a:ahLst/>
            <a:cxnLst/>
            <a:rect l="l" t="t" r="r" b="b"/>
            <a:pathLst>
              <a:path w="5133394" h="2193359">
                <a:moveTo>
                  <a:pt x="0" y="0"/>
                </a:moveTo>
                <a:lnTo>
                  <a:pt x="5133394" y="0"/>
                </a:lnTo>
                <a:lnTo>
                  <a:pt x="5133394" y="2193359"/>
                </a:lnTo>
                <a:lnTo>
                  <a:pt x="0" y="2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273854" y="-27082"/>
            <a:ext cx="5274846" cy="2253798"/>
          </a:xfrm>
          <a:custGeom>
            <a:avLst/>
            <a:gdLst/>
            <a:ahLst/>
            <a:cxnLst/>
            <a:rect l="l" t="t" r="r" b="b"/>
            <a:pathLst>
              <a:path w="5274846" h="2253798">
                <a:moveTo>
                  <a:pt x="5274846" y="0"/>
                </a:moveTo>
                <a:lnTo>
                  <a:pt x="0" y="0"/>
                </a:lnTo>
                <a:lnTo>
                  <a:pt x="0" y="2253798"/>
                </a:lnTo>
                <a:lnTo>
                  <a:pt x="5274846" y="2253798"/>
                </a:lnTo>
                <a:lnTo>
                  <a:pt x="52748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0675" y="701725"/>
            <a:ext cx="16886417" cy="9242375"/>
          </a:xfrm>
          <a:custGeom>
            <a:avLst/>
            <a:gdLst/>
            <a:ahLst/>
            <a:cxnLst/>
            <a:rect l="l" t="t" r="r" b="b"/>
            <a:pathLst>
              <a:path w="16886417" h="8696505">
                <a:moveTo>
                  <a:pt x="0" y="0"/>
                </a:moveTo>
                <a:lnTo>
                  <a:pt x="16886417" y="0"/>
                </a:lnTo>
                <a:lnTo>
                  <a:pt x="16886417" y="8696505"/>
                </a:lnTo>
                <a:lnTo>
                  <a:pt x="0" y="8696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00812" y="3372269"/>
            <a:ext cx="13326789" cy="4427864"/>
          </a:xfrm>
          <a:custGeom>
            <a:avLst/>
            <a:gdLst/>
            <a:ahLst/>
            <a:cxnLst/>
            <a:rect l="l" t="t" r="r" b="b"/>
            <a:pathLst>
              <a:path w="13326789" h="4427864">
                <a:moveTo>
                  <a:pt x="0" y="0"/>
                </a:moveTo>
                <a:lnTo>
                  <a:pt x="13326789" y="0"/>
                </a:lnTo>
                <a:lnTo>
                  <a:pt x="13326789" y="4427863"/>
                </a:lnTo>
                <a:lnTo>
                  <a:pt x="0" y="4427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10196" y="1789589"/>
            <a:ext cx="160406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705" y="654294"/>
            <a:ext cx="2658086" cy="118272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740576" y="5586201"/>
            <a:ext cx="1422224" cy="13860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1220" y="4574197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4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8746015" y="5912811"/>
            <a:ext cx="4714115" cy="10594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56320" y="4800643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921220" y="5838015"/>
            <a:ext cx="6260904" cy="133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510222" y="4820334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1510222" y="5808756"/>
            <a:ext cx="1653857" cy="10178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93945" y="4820333"/>
            <a:ext cx="79423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39" name="TextBox 20"/>
          <p:cNvSpPr txBox="1"/>
          <p:nvPr/>
        </p:nvSpPr>
        <p:spPr>
          <a:xfrm>
            <a:off x="3622949" y="8051947"/>
            <a:ext cx="1604067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31" grpId="0" animBg="1"/>
      <p:bldP spid="34" grpId="0" animBg="1"/>
      <p:bldP spid="38" grpId="0" animBg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803" y="419100"/>
            <a:ext cx="17303915" cy="7091404"/>
            <a:chOff x="0" y="4167"/>
            <a:chExt cx="28498770" cy="401824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167"/>
              <a:ext cx="28498770" cy="4018249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32851" y="7734300"/>
            <a:ext cx="17303914" cy="2334872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" y="5783447"/>
            <a:ext cx="16421100" cy="1231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i="1" dirty="0" err="1"/>
              <a:t>Em</a:t>
            </a:r>
            <a:r>
              <a:rPr lang="en-US" sz="4000" b="1" i="1" dirty="0"/>
              <a:t> </a:t>
            </a:r>
            <a:r>
              <a:rPr lang="en-US" sz="4000" b="1" i="1" dirty="0" err="1"/>
              <a:t>có</a:t>
            </a:r>
            <a:r>
              <a:rPr lang="en-US" sz="4000" b="1" i="1" dirty="0"/>
              <a:t> </a:t>
            </a:r>
            <a:r>
              <a:rPr lang="en-US" sz="4000" b="1" i="1" dirty="0" err="1"/>
              <a:t>nhận</a:t>
            </a:r>
            <a:r>
              <a:rPr lang="en-US" sz="4000" b="1" i="1" dirty="0"/>
              <a:t> </a:t>
            </a:r>
            <a:r>
              <a:rPr lang="en-US" sz="4000" b="1" i="1" dirty="0" err="1"/>
              <a:t>xét</a:t>
            </a:r>
            <a:r>
              <a:rPr lang="en-US" sz="4000" b="1" i="1" dirty="0"/>
              <a:t> </a:t>
            </a:r>
            <a:r>
              <a:rPr lang="en-US" sz="4000" b="1" i="1" dirty="0" err="1"/>
              <a:t>gì</a:t>
            </a:r>
            <a:r>
              <a:rPr lang="en-US" sz="4000" b="1" i="1" dirty="0"/>
              <a:t> </a:t>
            </a:r>
            <a:r>
              <a:rPr lang="en-US" sz="4000" b="1" i="1" dirty="0" err="1"/>
              <a:t>về</a:t>
            </a:r>
            <a:r>
              <a:rPr lang="en-US" sz="4000" b="1" i="1" dirty="0"/>
              <a:t> </a:t>
            </a:r>
            <a:r>
              <a:rPr lang="en-US" sz="4000" b="1" i="1" dirty="0" err="1"/>
              <a:t>thương</a:t>
            </a:r>
            <a:r>
              <a:rPr lang="en-US" sz="4000" b="1" i="1" dirty="0"/>
              <a:t> </a:t>
            </a:r>
            <a:r>
              <a:rPr lang="en-US" sz="4000" b="1" i="1" dirty="0" err="1"/>
              <a:t>khi</a:t>
            </a:r>
            <a:r>
              <a:rPr lang="en-US" sz="4000" b="1" i="1" dirty="0"/>
              <a:t> ta </a:t>
            </a:r>
            <a:r>
              <a:rPr lang="en-US" sz="4000" b="1" i="1" dirty="0" err="1"/>
              <a:t>nhân</a:t>
            </a:r>
            <a:r>
              <a:rPr lang="en-US" sz="4000" b="1" i="1" dirty="0"/>
              <a:t> (chia) </a:t>
            </a:r>
            <a:r>
              <a:rPr lang="en-US" sz="4000" b="1" i="1" dirty="0" err="1"/>
              <a:t>số</a:t>
            </a:r>
            <a:r>
              <a:rPr lang="en-US" sz="4000" b="1" i="1" dirty="0"/>
              <a:t> </a:t>
            </a:r>
            <a:r>
              <a:rPr lang="en-US" sz="4000" b="1" i="1" dirty="0" err="1"/>
              <a:t>bị</a:t>
            </a:r>
            <a:r>
              <a:rPr lang="en-US" sz="4000" b="1" i="1" dirty="0"/>
              <a:t> chia </a:t>
            </a:r>
            <a:r>
              <a:rPr lang="en-US" sz="4000" b="1" i="1" dirty="0" err="1"/>
              <a:t>và</a:t>
            </a:r>
            <a:r>
              <a:rPr lang="en-US" sz="4000" b="1" i="1" dirty="0"/>
              <a:t> </a:t>
            </a:r>
            <a:r>
              <a:rPr lang="en-US" sz="4000" b="1" i="1" dirty="0" err="1"/>
              <a:t>số</a:t>
            </a:r>
            <a:r>
              <a:rPr lang="en-US" sz="4000" b="1" i="1" dirty="0"/>
              <a:t> chia </a:t>
            </a:r>
            <a:r>
              <a:rPr lang="en-US" sz="4000" b="1" i="1" dirty="0" err="1"/>
              <a:t>với</a:t>
            </a:r>
            <a:r>
              <a:rPr lang="en-US" sz="4000" b="1" i="1" dirty="0"/>
              <a:t> (</a:t>
            </a:r>
            <a:r>
              <a:rPr lang="en-US" sz="4000" b="1" i="1" dirty="0" err="1"/>
              <a:t>cho</a:t>
            </a:r>
            <a:r>
              <a:rPr lang="en-US" sz="4000" b="1" i="1" dirty="0"/>
              <a:t>) </a:t>
            </a:r>
            <a:r>
              <a:rPr lang="en-US" sz="4000" b="1" i="1" dirty="0" err="1"/>
              <a:t>cùng</a:t>
            </a:r>
            <a:r>
              <a:rPr lang="en-US" sz="4000" b="1" i="1" dirty="0"/>
              <a:t> </a:t>
            </a:r>
            <a:r>
              <a:rPr lang="en-US" sz="4000" b="1" i="1" dirty="0" err="1"/>
              <a:t>một</a:t>
            </a:r>
            <a:r>
              <a:rPr lang="en-US" sz="4000" b="1" i="1" dirty="0"/>
              <a:t> </a:t>
            </a:r>
            <a:r>
              <a:rPr lang="en-US" sz="4000" b="1" i="1" dirty="0" err="1"/>
              <a:t>số</a:t>
            </a:r>
            <a:r>
              <a:rPr lang="en-US" sz="4000" b="1" i="1" dirty="0"/>
              <a:t> </a:t>
            </a:r>
            <a:r>
              <a:rPr lang="en-US" sz="4000" b="1" i="1" dirty="0" err="1"/>
              <a:t>tự</a:t>
            </a:r>
            <a:r>
              <a:rPr lang="en-US" sz="4000" b="1" i="1" dirty="0"/>
              <a:t> </a:t>
            </a:r>
            <a:r>
              <a:rPr lang="en-US" sz="4000" b="1" i="1" dirty="0" err="1"/>
              <a:t>nhiên</a:t>
            </a:r>
            <a:r>
              <a:rPr lang="en-US" sz="4000" b="1" i="1" dirty="0"/>
              <a:t> </a:t>
            </a:r>
            <a:r>
              <a:rPr lang="en-US" sz="4000" b="1" i="1" dirty="0" err="1"/>
              <a:t>khác</a:t>
            </a:r>
            <a:r>
              <a:rPr lang="en-US" sz="4000" b="1" i="1" dirty="0"/>
              <a:t> 0?</a:t>
            </a:r>
            <a:endParaRPr lang="en-US" sz="4000" dirty="0"/>
          </a:p>
        </p:txBody>
      </p:sp>
      <p:sp>
        <p:nvSpPr>
          <p:cNvPr id="9" name="Freeform 9"/>
          <p:cNvSpPr/>
          <p:nvPr/>
        </p:nvSpPr>
        <p:spPr>
          <a:xfrm>
            <a:off x="15697200" y="7510504"/>
            <a:ext cx="2290759" cy="2664619"/>
          </a:xfrm>
          <a:custGeom>
            <a:avLst/>
            <a:gdLst/>
            <a:ahLst/>
            <a:cxnLst/>
            <a:rect l="l" t="t" r="r" b="b"/>
            <a:pathLst>
              <a:path w="5124343" h="5773907">
                <a:moveTo>
                  <a:pt x="0" y="0"/>
                </a:moveTo>
                <a:lnTo>
                  <a:pt x="5124343" y="0"/>
                </a:lnTo>
                <a:lnTo>
                  <a:pt x="5124343" y="5773908"/>
                </a:lnTo>
                <a:lnTo>
                  <a:pt x="0" y="577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3706" y="-42028"/>
            <a:ext cx="5562600" cy="152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000" b="1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2	:   </a:t>
            </a:r>
            <a:r>
              <a:rPr lang="en-US" sz="5000" b="1" dirty="0">
                <a:solidFill>
                  <a:srgbClr val="C00000"/>
                </a:solidFill>
                <a:latin typeface="+mj-lt"/>
              </a:rPr>
              <a:t>a) </a:t>
            </a:r>
            <a:r>
              <a:rPr lang="en-US" sz="5000" b="1" dirty="0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+mj-lt"/>
              </a:rPr>
              <a:t>?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386930"/>
              </p:ext>
            </p:extLst>
          </p:nvPr>
        </p:nvGraphicFramePr>
        <p:xfrm>
          <a:off x="1556049" y="1540872"/>
          <a:ext cx="1278023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585">
                  <a:extLst>
                    <a:ext uri="{9D8B030D-6E8A-4147-A177-3AD203B41FA5}">
                      <a16:colId xmlns:a16="http://schemas.microsoft.com/office/drawing/2014/main" val="3372930204"/>
                    </a:ext>
                  </a:extLst>
                </a:gridCol>
                <a:gridCol w="6971649">
                  <a:extLst>
                    <a:ext uri="{9D8B030D-6E8A-4147-A177-3AD203B41FA5}">
                      <a16:colId xmlns:a16="http://schemas.microsoft.com/office/drawing/2014/main" val="356266703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Biểu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thức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Giá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trị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biểu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thức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1296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: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12 : 4 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049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(a x 3) : (b x 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(12 x 3) : (4</a:t>
                      </a:r>
                      <a:r>
                        <a:rPr lang="en-US" sz="4000" baseline="0" dirty="0"/>
                        <a:t> x 3) = 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30868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(a : 2) : (b</a:t>
                      </a:r>
                      <a:r>
                        <a:rPr lang="en-US" sz="4000" baseline="0" dirty="0"/>
                        <a:t> : 2)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(12 : 2) : (4</a:t>
                      </a:r>
                      <a:r>
                        <a:rPr lang="en-US" sz="4000" baseline="0" dirty="0"/>
                        <a:t> : 2) =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23097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8371" t="9582" r="6054" b="41339"/>
          <a:stretch/>
        </p:blipFill>
        <p:spPr>
          <a:xfrm>
            <a:off x="14726454" y="2085010"/>
            <a:ext cx="2914255" cy="3263967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563706" y="7151942"/>
            <a:ext cx="4188403" cy="1508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>
                <a:solidFill>
                  <a:srgbClr val="C00000"/>
                </a:solidFill>
                <a:latin typeface="Fredoka"/>
              </a:rPr>
              <a:t>b) &gt; ; &lt; ; = ?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225612" y="8148737"/>
            <a:ext cx="8291945" cy="149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400" dirty="0">
                <a:solidFill>
                  <a:srgbClr val="000000"/>
                </a:solidFill>
              </a:rPr>
              <a:t>a : </a:t>
            </a:r>
            <a:r>
              <a:rPr lang="en-US" sz="4400">
                <a:solidFill>
                  <a:srgbClr val="000000"/>
                </a:solidFill>
              </a:rPr>
              <a:t>b         </a:t>
            </a:r>
            <a:r>
              <a:rPr lang="en-US" sz="4400" dirty="0">
                <a:solidFill>
                  <a:srgbClr val="000000"/>
                </a:solidFill>
              </a:rPr>
              <a:t>(a x 3) : (b x 3)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7946166" y="8148737"/>
            <a:ext cx="8291945" cy="149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400" dirty="0">
                <a:solidFill>
                  <a:srgbClr val="000000"/>
                </a:solidFill>
              </a:rPr>
              <a:t>a : </a:t>
            </a:r>
            <a:r>
              <a:rPr lang="en-US" sz="4400">
                <a:solidFill>
                  <a:srgbClr val="000000"/>
                </a:solidFill>
              </a:rPr>
              <a:t>b           (</a:t>
            </a:r>
            <a:r>
              <a:rPr lang="en-US" sz="4400" dirty="0">
                <a:solidFill>
                  <a:srgbClr val="000000"/>
                </a:solidFill>
              </a:rPr>
              <a:t>a : 2) : (b : 2)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839043" y="8916768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14394" y="8918579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914400" y="5770483"/>
            <a:ext cx="16421100" cy="1231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i="1" u="sng" dirty="0" err="1">
                <a:solidFill>
                  <a:srgbClr val="000000"/>
                </a:solidFill>
              </a:rPr>
              <a:t>Nhận</a:t>
            </a:r>
            <a:r>
              <a:rPr lang="en-US" sz="4000" b="1" i="1" u="sng" dirty="0">
                <a:solidFill>
                  <a:srgbClr val="000000"/>
                </a:solidFill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</a:rPr>
              <a:t>xét</a:t>
            </a:r>
            <a:r>
              <a:rPr lang="en-US" sz="4000" b="1" i="1" u="sng" dirty="0">
                <a:solidFill>
                  <a:srgbClr val="000000"/>
                </a:solidFill>
              </a:rPr>
              <a:t>:</a:t>
            </a:r>
            <a:r>
              <a:rPr lang="en-US" sz="4000" b="1" i="1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Nếu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nhân</a:t>
            </a:r>
            <a:r>
              <a:rPr lang="en-US" sz="4000" dirty="0">
                <a:solidFill>
                  <a:srgbClr val="000000"/>
                </a:solidFill>
              </a:rPr>
              <a:t> (chia) </a:t>
            </a:r>
            <a:r>
              <a:rPr lang="en-US" sz="4000" dirty="0" err="1">
                <a:solidFill>
                  <a:srgbClr val="000000"/>
                </a:solidFill>
              </a:rPr>
              <a:t>số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bị</a:t>
            </a:r>
            <a:r>
              <a:rPr lang="en-US" sz="4000" dirty="0">
                <a:solidFill>
                  <a:srgbClr val="000000"/>
                </a:solidFill>
              </a:rPr>
              <a:t> chia </a:t>
            </a:r>
            <a:r>
              <a:rPr lang="en-US" sz="4000" dirty="0" err="1">
                <a:solidFill>
                  <a:srgbClr val="000000"/>
                </a:solidFill>
              </a:rPr>
              <a:t>và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số</a:t>
            </a:r>
            <a:r>
              <a:rPr lang="en-US" sz="4000" dirty="0">
                <a:solidFill>
                  <a:srgbClr val="000000"/>
                </a:solidFill>
              </a:rPr>
              <a:t> chia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(</a:t>
            </a:r>
            <a:r>
              <a:rPr lang="en-US" sz="4000" dirty="0" err="1">
                <a:solidFill>
                  <a:srgbClr val="000000"/>
                </a:solidFill>
              </a:rPr>
              <a:t>cho</a:t>
            </a:r>
            <a:r>
              <a:rPr lang="en-US" sz="4000" dirty="0">
                <a:solidFill>
                  <a:srgbClr val="000000"/>
                </a:solidFill>
              </a:rPr>
              <a:t>) </a:t>
            </a: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số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tự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nhiên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0 </a:t>
            </a:r>
            <a:r>
              <a:rPr lang="en-US" sz="4000" dirty="0" err="1">
                <a:solidFill>
                  <a:srgbClr val="000000"/>
                </a:solidFill>
              </a:rPr>
              <a:t>thì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thương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đổi</a:t>
            </a:r>
            <a:r>
              <a:rPr lang="en-US" sz="4000" dirty="0">
                <a:solidFill>
                  <a:srgbClr val="000000"/>
                </a:solidFill>
              </a:rPr>
              <a:t> 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839043" y="890372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625036" y="8908445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043" y="499465"/>
            <a:ext cx="17303914" cy="2483758"/>
            <a:chOff x="0" y="0"/>
            <a:chExt cx="28498768" cy="409063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8498769" cy="4090638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2043" y="1536970"/>
            <a:ext cx="17303914" cy="8289936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35507" y="-7621"/>
            <a:ext cx="16230600" cy="154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dirty="0" err="1">
                <a:solidFill>
                  <a:srgbClr val="000000"/>
                </a:solidFill>
                <a:latin typeface="Fredoka"/>
              </a:rPr>
              <a:t>Bài</a:t>
            </a:r>
            <a:r>
              <a:rPr lang="en-US" sz="6000" dirty="0">
                <a:solidFill>
                  <a:srgbClr val="000000"/>
                </a:solidFill>
                <a:latin typeface="Fredoka"/>
              </a:rPr>
              <a:t> 3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670870" y="980600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a) Con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bướm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? Con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ong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/>
          <p:cNvSpPr txBox="1"/>
          <p:nvPr/>
        </p:nvSpPr>
        <p:spPr>
          <a:xfrm>
            <a:off x="792480" y="3537971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8"/>
          <p:cNvSpPr txBox="1"/>
          <p:nvPr/>
        </p:nvSpPr>
        <p:spPr>
          <a:xfrm>
            <a:off x="792480" y="5143500"/>
            <a:ext cx="165963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i="1" dirty="0" err="1"/>
              <a:t>Mỗi</a:t>
            </a:r>
            <a:r>
              <a:rPr lang="en-US" sz="4000" b="1" i="1" dirty="0"/>
              <a:t> </a:t>
            </a:r>
            <a:r>
              <a:rPr lang="en-US" sz="4000" b="1" i="1" dirty="0" err="1"/>
              <a:t>bông</a:t>
            </a:r>
            <a:r>
              <a:rPr lang="en-US" sz="4000" b="1" i="1" dirty="0"/>
              <a:t> </a:t>
            </a:r>
            <a:r>
              <a:rPr lang="en-US" sz="4000" b="1" i="1" dirty="0" err="1"/>
              <a:t>hoa</a:t>
            </a:r>
            <a:r>
              <a:rPr lang="en-US" sz="4000" b="1" i="1" dirty="0"/>
              <a:t> </a:t>
            </a:r>
            <a:r>
              <a:rPr lang="en-US" sz="4000" b="1" i="1" dirty="0" err="1"/>
              <a:t>màu</a:t>
            </a:r>
            <a:r>
              <a:rPr lang="en-US" sz="4000" b="1" i="1" dirty="0"/>
              <a:t> </a:t>
            </a:r>
            <a:r>
              <a:rPr lang="en-US" sz="4000" b="1" i="1" dirty="0" err="1"/>
              <a:t>đỏ</a:t>
            </a:r>
            <a:r>
              <a:rPr lang="en-US" sz="4000" b="1" i="1" dirty="0"/>
              <a:t>, </a:t>
            </a:r>
            <a:r>
              <a:rPr lang="en-US" sz="4000" b="1" i="1" dirty="0" err="1"/>
              <a:t>màu</a:t>
            </a:r>
            <a:r>
              <a:rPr lang="en-US" sz="4000" b="1" i="1" dirty="0"/>
              <a:t> </a:t>
            </a:r>
            <a:r>
              <a:rPr lang="en-US" sz="4000" b="1" i="1" dirty="0" err="1"/>
              <a:t>vàng</a:t>
            </a:r>
            <a:r>
              <a:rPr lang="en-US" sz="4000" b="1" i="1" dirty="0"/>
              <a:t>, </a:t>
            </a:r>
            <a:r>
              <a:rPr lang="en-US" sz="4000" b="1" i="1" dirty="0" err="1"/>
              <a:t>màu</a:t>
            </a:r>
            <a:r>
              <a:rPr lang="en-US" sz="4000" b="1" i="1" dirty="0"/>
              <a:t> </a:t>
            </a:r>
            <a:r>
              <a:rPr lang="en-US" sz="4000" b="1" i="1" dirty="0" err="1"/>
              <a:t>xanh</a:t>
            </a:r>
            <a:r>
              <a:rPr lang="en-US" sz="4000" b="1" i="1" dirty="0"/>
              <a:t> </a:t>
            </a:r>
            <a:r>
              <a:rPr lang="en-US" sz="4000" b="1" i="1" dirty="0" err="1"/>
              <a:t>che</a:t>
            </a:r>
            <a:r>
              <a:rPr lang="en-US" sz="4000" b="1" i="1" dirty="0"/>
              <a:t> </a:t>
            </a:r>
            <a:r>
              <a:rPr lang="en-US" sz="4000" b="1" i="1" dirty="0" err="1"/>
              <a:t>lấp</a:t>
            </a:r>
            <a:r>
              <a:rPr lang="en-US" sz="4000" b="1" i="1" dirty="0"/>
              <a:t> </a:t>
            </a:r>
            <a:r>
              <a:rPr lang="en-US" sz="4000" b="1" i="1" dirty="0" err="1"/>
              <a:t>một</a:t>
            </a:r>
            <a:r>
              <a:rPr lang="en-US" sz="4000" b="1" i="1" dirty="0"/>
              <a:t> </a:t>
            </a:r>
            <a:r>
              <a:rPr lang="en-US" sz="4000" b="1" i="1" dirty="0" err="1"/>
              <a:t>số</a:t>
            </a:r>
            <a:r>
              <a:rPr lang="en-US" sz="4000" b="1" i="1" dirty="0"/>
              <a:t> </a:t>
            </a:r>
            <a:r>
              <a:rPr lang="en-US" sz="4000" b="1" i="1" dirty="0" err="1"/>
              <a:t>trong</a:t>
            </a:r>
            <a:r>
              <a:rPr lang="en-US" sz="4000" b="1" i="1" dirty="0"/>
              <a:t> </a:t>
            </a:r>
            <a:r>
              <a:rPr lang="en-US" sz="4000" b="1" i="1" dirty="0" err="1"/>
              <a:t>phân</a:t>
            </a:r>
            <a:r>
              <a:rPr lang="en-US" sz="4000" b="1" i="1" dirty="0"/>
              <a:t> </a:t>
            </a:r>
            <a:r>
              <a:rPr lang="en-US" sz="4000" b="1" i="1" dirty="0" err="1"/>
              <a:t>số</a:t>
            </a:r>
            <a:r>
              <a:rPr lang="en-US" sz="4000" b="1" i="1" dirty="0"/>
              <a:t> ( </a:t>
            </a:r>
            <a:r>
              <a:rPr lang="en-US" sz="4000" b="1" i="1" dirty="0" err="1"/>
              <a:t>như</a:t>
            </a:r>
            <a:r>
              <a:rPr lang="en-US" sz="4000" b="1" i="1" dirty="0"/>
              <a:t> </a:t>
            </a:r>
            <a:r>
              <a:rPr lang="en-US" sz="4000" b="1" i="1" dirty="0" err="1"/>
              <a:t>hình</a:t>
            </a:r>
            <a:r>
              <a:rPr lang="en-US" sz="4000" b="1" i="1" dirty="0"/>
              <a:t> </a:t>
            </a:r>
            <a:r>
              <a:rPr lang="en-US" sz="4000" b="1" i="1" dirty="0" err="1"/>
              <a:t>vẽ</a:t>
            </a:r>
            <a:r>
              <a:rPr lang="en-US" sz="4000" b="1" i="1" dirty="0"/>
              <a:t>)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1234440" y="8877300"/>
            <a:ext cx="165963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i="1" dirty="0" err="1"/>
              <a:t>Cộng</a:t>
            </a:r>
            <a:r>
              <a:rPr lang="en-US" sz="4000" b="1" i="1" dirty="0"/>
              <a:t> </a:t>
            </a:r>
            <a:r>
              <a:rPr lang="en-US" sz="4000" b="1" i="1" dirty="0" err="1"/>
              <a:t>các</a:t>
            </a:r>
            <a:r>
              <a:rPr lang="en-US" sz="4000" b="1" i="1" dirty="0"/>
              <a:t> </a:t>
            </a:r>
            <a:r>
              <a:rPr lang="en-US" sz="4000" b="1" i="1" dirty="0" err="1"/>
              <a:t>số</a:t>
            </a:r>
            <a:r>
              <a:rPr lang="en-US" sz="4000" b="1" i="1" dirty="0"/>
              <a:t> </a:t>
            </a:r>
            <a:r>
              <a:rPr lang="en-US" sz="4000" b="1" i="1" dirty="0" err="1"/>
              <a:t>bị</a:t>
            </a:r>
            <a:r>
              <a:rPr lang="en-US" sz="4000" b="1" i="1" dirty="0"/>
              <a:t> </a:t>
            </a:r>
            <a:r>
              <a:rPr lang="en-US" sz="4000" b="1" i="1" dirty="0" err="1"/>
              <a:t>che</a:t>
            </a:r>
            <a:r>
              <a:rPr lang="en-US" sz="4000" b="1" i="1" dirty="0"/>
              <a:t> </a:t>
            </a:r>
            <a:r>
              <a:rPr lang="en-US" sz="4000" b="1" i="1" dirty="0" err="1"/>
              <a:t>lấp</a:t>
            </a:r>
            <a:r>
              <a:rPr lang="en-US" sz="4000" b="1" i="1" dirty="0"/>
              <a:t> </a:t>
            </a:r>
            <a:r>
              <a:rPr lang="en-US" sz="4000" b="1" i="1" dirty="0" err="1"/>
              <a:t>bởi</a:t>
            </a:r>
            <a:r>
              <a:rPr lang="en-US" sz="4000" b="1" i="1" dirty="0"/>
              <a:t> </a:t>
            </a:r>
            <a:r>
              <a:rPr lang="en-US" sz="4000" b="1" i="1" dirty="0" err="1"/>
              <a:t>ba</a:t>
            </a:r>
            <a:r>
              <a:rPr lang="en-US" sz="4000" b="1" i="1" dirty="0"/>
              <a:t> </a:t>
            </a:r>
            <a:r>
              <a:rPr lang="en-US" sz="4000" b="1" i="1" dirty="0" err="1"/>
              <a:t>bông</a:t>
            </a:r>
            <a:r>
              <a:rPr lang="en-US" sz="4000" b="1" i="1" dirty="0"/>
              <a:t> </a:t>
            </a:r>
            <a:r>
              <a:rPr lang="en-US" sz="4000" b="1" i="1" dirty="0" err="1"/>
              <a:t>hoa</a:t>
            </a:r>
            <a:r>
              <a:rPr lang="en-US" sz="4000" b="1" i="1" dirty="0"/>
              <a:t> </a:t>
            </a:r>
            <a:r>
              <a:rPr lang="en-US" sz="4000" b="1" i="1" dirty="0" err="1"/>
              <a:t>đó</a:t>
            </a:r>
            <a:r>
              <a:rPr lang="en-US" sz="4000" b="1" i="1" dirty="0"/>
              <a:t> </a:t>
            </a:r>
            <a:r>
              <a:rPr lang="en-US" sz="4000" b="1" i="1" dirty="0" err="1"/>
              <a:t>được</a:t>
            </a:r>
            <a:r>
              <a:rPr lang="en-US" sz="4000" b="1" i="1" dirty="0"/>
              <a:t> </a:t>
            </a:r>
            <a:r>
              <a:rPr lang="en-US" sz="4000" b="1" i="1" dirty="0" err="1"/>
              <a:t>kết</a:t>
            </a:r>
            <a:r>
              <a:rPr lang="en-US" sz="4000" b="1" i="1" dirty="0"/>
              <a:t> </a:t>
            </a:r>
            <a:r>
              <a:rPr lang="en-US" sz="4000" b="1" i="1" dirty="0" err="1"/>
              <a:t>quả</a:t>
            </a:r>
            <a:r>
              <a:rPr lang="en-US" sz="4000" b="1" i="1" dirty="0"/>
              <a:t> </a:t>
            </a:r>
            <a:r>
              <a:rPr lang="en-US" sz="4000" b="1" i="1" dirty="0" err="1"/>
              <a:t>là</a:t>
            </a:r>
            <a:endParaRPr lang="en-US" sz="4000" b="1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3768538" y="8748376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26" name="Picture 2" descr="Hình ảnh Con Ong PNG, Vector, PSD, và biểu tượng để tải về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11545"/>
            <a:ext cx="1744980" cy="9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ướm hoạt hình, một con bướm, cánh tay, nghệ thuật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19" y="2454990"/>
            <a:ext cx="1966549" cy="13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329919" y="6854077"/>
            <a:ext cx="1018240" cy="1023928"/>
            <a:chOff x="9320680" y="6787939"/>
            <a:chExt cx="1018240" cy="1023928"/>
          </a:xfrm>
        </p:grpSpPr>
        <p:pic>
          <p:nvPicPr>
            <p:cNvPr id="23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680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9572310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29384" y="6816704"/>
            <a:ext cx="1018240" cy="1023928"/>
            <a:chOff x="11207407" y="6787939"/>
            <a:chExt cx="1018240" cy="1023928"/>
          </a:xfrm>
        </p:grpSpPr>
        <p:pic>
          <p:nvPicPr>
            <p:cNvPr id="25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407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1459037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09035" y="7964510"/>
            <a:ext cx="980170" cy="974725"/>
            <a:chOff x="7672547" y="7935337"/>
            <a:chExt cx="980170" cy="974725"/>
          </a:xfrm>
        </p:grpSpPr>
        <p:pic>
          <p:nvPicPr>
            <p:cNvPr id="27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rgbClr val="FFED4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9322">
              <a:off x="7675269" y="7932615"/>
              <a:ext cx="974725" cy="980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3029322">
              <a:off x="7946078" y="8169564"/>
              <a:ext cx="459330" cy="44302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3716000" y="8748376"/>
            <a:ext cx="914400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51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857</TotalTime>
  <Words>617</Words>
  <Application>Microsoft Office PowerPoint</Application>
  <PresentationFormat>Custom</PresentationFormat>
  <Paragraphs>94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Sniglet</vt:lpstr>
      <vt:lpstr>Calibri</vt:lpstr>
      <vt:lpstr>Fredoka</vt:lpstr>
      <vt:lpstr>Cambria Math</vt:lpstr>
      <vt:lpstr>Cambria</vt:lpstr>
      <vt:lpstr>#9Slide02 Noi dung dai</vt:lpstr>
      <vt:lpstr>iCiel Cadena</vt:lpstr>
      <vt:lpstr>#9Slide02 Tieu de dai</vt:lpstr>
      <vt:lpstr>Arial</vt:lpstr>
      <vt:lpstr>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T26_Luyentap(tr57)_MNT</dc:title>
  <dc:subject>9Slide.vn</dc:subject>
  <dc:creator>HP</dc:creator>
  <dc:description>9Slide.vn</dc:description>
  <cp:lastModifiedBy>Hà Lê</cp:lastModifiedBy>
  <cp:revision>26</cp:revision>
  <dcterms:created xsi:type="dcterms:W3CDTF">2006-08-16T00:00:00Z</dcterms:created>
  <dcterms:modified xsi:type="dcterms:W3CDTF">2024-03-07T15:23:49Z</dcterms:modified>
  <cp:category>9Slide.vn</cp:category>
  <dc:identifier>DAF9P_Ujwnk</dc:identifier>
</cp:coreProperties>
</file>