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68" r:id="rId5"/>
    <p:sldId id="261" r:id="rId6"/>
    <p:sldId id="267" r:id="rId7"/>
    <p:sldId id="262" r:id="rId8"/>
    <p:sldId id="263" r:id="rId9"/>
    <p:sldId id="264" r:id="rId10"/>
    <p:sldId id="260" r:id="rId11"/>
    <p:sldId id="265" r:id="rId12"/>
  </p:sldIdLst>
  <p:sldSz cx="18288000" cy="10287000"/>
  <p:notesSz cx="6858000" cy="9144000"/>
  <p:embeddedFontLst>
    <p:embeddedFont>
      <p:font typeface="#9Slide03 Arima Madurai Light" panose="020B0604020202020204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mbria" panose="02040503050406030204" pitchFamily="18" charset="0"/>
      <p:regular r:id="rId18"/>
      <p:bold r:id="rId19"/>
      <p:italic r:id="rId20"/>
      <p:boldItalic r:id="rId21"/>
    </p:embeddedFont>
    <p:embeddedFont>
      <p:font typeface="Cambria Math" panose="02040503050406030204" pitchFamily="18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252" y="-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9Slide.vn - 2019">
            <a:extLst>
              <a:ext uri="{FF2B5EF4-FFF2-40B4-BE49-F238E27FC236}">
                <a16:creationId xmlns:a16="http://schemas.microsoft.com/office/drawing/2014/main" id="{003A8E67-971A-4068-84CB-25CA75D42616}"/>
              </a:ext>
            </a:extLst>
          </p:cNvPr>
          <p:cNvSpPr txBox="1"/>
          <p:nvPr userDrawn="1"/>
        </p:nvSpPr>
        <p:spPr>
          <a:xfrm>
            <a:off x="0" y="-1789331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3.png"/><Relationship Id="rId3" Type="http://schemas.openxmlformats.org/officeDocument/2006/relationships/image" Target="../media/image73.svg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5" Type="http://schemas.openxmlformats.org/officeDocument/2006/relationships/image" Target="../media/image75.svg"/><Relationship Id="rId15" Type="http://schemas.openxmlformats.org/officeDocument/2006/relationships/image" Target="../media/image85.png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Relationship Id="rId14" Type="http://schemas.openxmlformats.org/officeDocument/2006/relationships/image" Target="../media/image8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" Type="http://schemas.openxmlformats.org/officeDocument/2006/relationships/image" Target="../media/image1.png"/><Relationship Id="rId16" Type="http://schemas.openxmlformats.org/officeDocument/2006/relationships/image" Target="../media/image17.png"/><Relationship Id="rId20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svg"/><Relationship Id="rId18" Type="http://schemas.openxmlformats.org/officeDocument/2006/relationships/image" Target="../media/image41.png"/><Relationship Id="rId3" Type="http://schemas.openxmlformats.org/officeDocument/2006/relationships/image" Target="../media/image6.svg"/><Relationship Id="rId21" Type="http://schemas.openxmlformats.org/officeDocument/2006/relationships/image" Target="../media/image44.png"/><Relationship Id="rId7" Type="http://schemas.openxmlformats.org/officeDocument/2006/relationships/image" Target="../media/image30.svg"/><Relationship Id="rId12" Type="http://schemas.openxmlformats.org/officeDocument/2006/relationships/image" Target="../media/image35.png"/><Relationship Id="rId17" Type="http://schemas.openxmlformats.org/officeDocument/2006/relationships/image" Target="../media/image40.svg"/><Relationship Id="rId25" Type="http://schemas.openxmlformats.org/officeDocument/2006/relationships/image" Target="../media/image48.png"/><Relationship Id="rId2" Type="http://schemas.openxmlformats.org/officeDocument/2006/relationships/image" Target="../media/image5.png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svg"/><Relationship Id="rId24" Type="http://schemas.openxmlformats.org/officeDocument/2006/relationships/image" Target="../media/image47.png"/><Relationship Id="rId5" Type="http://schemas.openxmlformats.org/officeDocument/2006/relationships/image" Target="../media/image28.svg"/><Relationship Id="rId15" Type="http://schemas.openxmlformats.org/officeDocument/2006/relationships/image" Target="../media/image38.svg"/><Relationship Id="rId23" Type="http://schemas.openxmlformats.org/officeDocument/2006/relationships/image" Target="../media/image46.png"/><Relationship Id="rId10" Type="http://schemas.openxmlformats.org/officeDocument/2006/relationships/image" Target="../media/image33.png"/><Relationship Id="rId19" Type="http://schemas.openxmlformats.org/officeDocument/2006/relationships/image" Target="../media/image42.svg"/><Relationship Id="rId4" Type="http://schemas.openxmlformats.org/officeDocument/2006/relationships/image" Target="../media/image27.png"/><Relationship Id="rId9" Type="http://schemas.openxmlformats.org/officeDocument/2006/relationships/image" Target="../media/image32.svg"/><Relationship Id="rId14" Type="http://schemas.openxmlformats.org/officeDocument/2006/relationships/image" Target="../media/image37.png"/><Relationship Id="rId22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" Type="http://schemas.openxmlformats.org/officeDocument/2006/relationships/image" Target="../media/image1.png"/><Relationship Id="rId16" Type="http://schemas.openxmlformats.org/officeDocument/2006/relationships/image" Target="../media/image17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5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svg"/><Relationship Id="rId4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2.sv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45.png"/><Relationship Id="rId9" Type="http://schemas.openxmlformats.org/officeDocument/2006/relationships/image" Target="../media/image5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1.png"/><Relationship Id="rId7" Type="http://schemas.openxmlformats.org/officeDocument/2006/relationships/image" Target="../media/image6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svg"/><Relationship Id="rId5" Type="http://schemas.openxmlformats.org/officeDocument/2006/relationships/image" Target="../media/image62.png"/><Relationship Id="rId4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1.png"/><Relationship Id="rId7" Type="http://schemas.openxmlformats.org/officeDocument/2006/relationships/image" Target="../media/image6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69.png"/><Relationship Id="rId5" Type="http://schemas.openxmlformats.org/officeDocument/2006/relationships/image" Target="../media/image66.png"/><Relationship Id="rId10" Type="http://schemas.openxmlformats.org/officeDocument/2006/relationships/image" Target="../media/image530.png"/><Relationship Id="rId4" Type="http://schemas.openxmlformats.org/officeDocument/2006/relationships/image" Target="../media/image2.svg"/><Relationship Id="rId9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3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032030" y="-454040"/>
            <a:ext cx="22352060" cy="11195080"/>
            <a:chOff x="0" y="0"/>
            <a:chExt cx="29802747" cy="14926774"/>
          </a:xfrm>
        </p:grpSpPr>
        <p:sp>
          <p:nvSpPr>
            <p:cNvPr id="3" name="Freeform 3"/>
            <p:cNvSpPr/>
            <p:nvPr/>
          </p:nvSpPr>
          <p:spPr>
            <a:xfrm rot="-5400000">
              <a:off x="14875974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3" y="0"/>
                  </a:lnTo>
                  <a:lnTo>
                    <a:pt x="14926773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-5400000">
              <a:off x="0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4" y="0"/>
                  </a:lnTo>
                  <a:lnTo>
                    <a:pt x="14926774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273272" y="1488242"/>
            <a:ext cx="15741457" cy="7310516"/>
            <a:chOff x="0" y="0"/>
            <a:chExt cx="4145898" cy="192540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45898" cy="1925403"/>
            </a:xfrm>
            <a:custGeom>
              <a:avLst/>
              <a:gdLst/>
              <a:ahLst/>
              <a:cxnLst/>
              <a:rect l="l" t="t" r="r" b="b"/>
              <a:pathLst>
                <a:path w="4145898" h="1925403">
                  <a:moveTo>
                    <a:pt x="14263" y="0"/>
                  </a:moveTo>
                  <a:lnTo>
                    <a:pt x="4131635" y="0"/>
                  </a:lnTo>
                  <a:cubicBezTo>
                    <a:pt x="4139512" y="0"/>
                    <a:pt x="4145898" y="6386"/>
                    <a:pt x="4145898" y="14263"/>
                  </a:cubicBezTo>
                  <a:lnTo>
                    <a:pt x="4145898" y="1911141"/>
                  </a:lnTo>
                  <a:cubicBezTo>
                    <a:pt x="4145898" y="1914923"/>
                    <a:pt x="4144395" y="1918551"/>
                    <a:pt x="4141721" y="1921226"/>
                  </a:cubicBezTo>
                  <a:cubicBezTo>
                    <a:pt x="4139046" y="1923901"/>
                    <a:pt x="4135418" y="1925403"/>
                    <a:pt x="4131635" y="1925403"/>
                  </a:cubicBezTo>
                  <a:lnTo>
                    <a:pt x="14263" y="1925403"/>
                  </a:lnTo>
                  <a:cubicBezTo>
                    <a:pt x="10480" y="1925403"/>
                    <a:pt x="6852" y="1923901"/>
                    <a:pt x="4177" y="1921226"/>
                  </a:cubicBezTo>
                  <a:cubicBezTo>
                    <a:pt x="1503" y="1918551"/>
                    <a:pt x="0" y="1914923"/>
                    <a:pt x="0" y="1911141"/>
                  </a:cubicBezTo>
                  <a:lnTo>
                    <a:pt x="0" y="14263"/>
                  </a:lnTo>
                  <a:cubicBezTo>
                    <a:pt x="0" y="10480"/>
                    <a:pt x="1503" y="6852"/>
                    <a:pt x="4177" y="4177"/>
                  </a:cubicBezTo>
                  <a:cubicBezTo>
                    <a:pt x="6852" y="1503"/>
                    <a:pt x="10480" y="0"/>
                    <a:pt x="14263" y="0"/>
                  </a:cubicBezTo>
                  <a:close/>
                </a:path>
              </a:pathLst>
            </a:custGeom>
            <a:solidFill>
              <a:srgbClr val="F5F4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145898" cy="19635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 rot="-605417">
            <a:off x="13164989" y="3305355"/>
            <a:ext cx="2579571" cy="3362000"/>
          </a:xfrm>
          <a:custGeom>
            <a:avLst/>
            <a:gdLst/>
            <a:ahLst/>
            <a:cxnLst/>
            <a:rect l="l" t="t" r="r" b="b"/>
            <a:pathLst>
              <a:path w="2579571" h="3362000">
                <a:moveTo>
                  <a:pt x="0" y="0"/>
                </a:moveTo>
                <a:lnTo>
                  <a:pt x="2579570" y="0"/>
                </a:lnTo>
                <a:lnTo>
                  <a:pt x="2579570" y="3361999"/>
                </a:lnTo>
                <a:lnTo>
                  <a:pt x="0" y="33619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1179608">
            <a:off x="-31783" y="2109683"/>
            <a:ext cx="1601231" cy="2361064"/>
          </a:xfrm>
          <a:custGeom>
            <a:avLst/>
            <a:gdLst/>
            <a:ahLst/>
            <a:cxnLst/>
            <a:rect l="l" t="t" r="r" b="b"/>
            <a:pathLst>
              <a:path w="1601231" h="2361064">
                <a:moveTo>
                  <a:pt x="0" y="0"/>
                </a:moveTo>
                <a:lnTo>
                  <a:pt x="1601230" y="0"/>
                </a:lnTo>
                <a:lnTo>
                  <a:pt x="1601230" y="2361064"/>
                </a:lnTo>
                <a:lnTo>
                  <a:pt x="0" y="23610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937205">
            <a:off x="165690" y="7641062"/>
            <a:ext cx="1726020" cy="2315392"/>
          </a:xfrm>
          <a:custGeom>
            <a:avLst/>
            <a:gdLst/>
            <a:ahLst/>
            <a:cxnLst/>
            <a:rect l="l" t="t" r="r" b="b"/>
            <a:pathLst>
              <a:path w="1726020" h="2315392">
                <a:moveTo>
                  <a:pt x="0" y="0"/>
                </a:moveTo>
                <a:lnTo>
                  <a:pt x="1726020" y="0"/>
                </a:lnTo>
                <a:lnTo>
                  <a:pt x="1726020" y="2315392"/>
                </a:lnTo>
                <a:lnTo>
                  <a:pt x="0" y="231539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60448">
            <a:off x="5826827" y="8241833"/>
            <a:ext cx="1595832" cy="2262133"/>
          </a:xfrm>
          <a:custGeom>
            <a:avLst/>
            <a:gdLst/>
            <a:ahLst/>
            <a:cxnLst/>
            <a:rect l="l" t="t" r="r" b="b"/>
            <a:pathLst>
              <a:path w="1595832" h="2262133">
                <a:moveTo>
                  <a:pt x="0" y="0"/>
                </a:moveTo>
                <a:lnTo>
                  <a:pt x="1595833" y="0"/>
                </a:lnTo>
                <a:lnTo>
                  <a:pt x="1595833" y="2262133"/>
                </a:lnTo>
                <a:lnTo>
                  <a:pt x="0" y="226213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441563">
            <a:off x="11935615" y="8229600"/>
            <a:ext cx="1909624" cy="2288221"/>
          </a:xfrm>
          <a:custGeom>
            <a:avLst/>
            <a:gdLst/>
            <a:ahLst/>
            <a:cxnLst/>
            <a:rect l="l" t="t" r="r" b="b"/>
            <a:pathLst>
              <a:path w="1909624" h="2288221">
                <a:moveTo>
                  <a:pt x="0" y="0"/>
                </a:moveTo>
                <a:lnTo>
                  <a:pt x="1909624" y="0"/>
                </a:lnTo>
                <a:lnTo>
                  <a:pt x="1909624" y="2288221"/>
                </a:lnTo>
                <a:lnTo>
                  <a:pt x="0" y="228822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875697">
            <a:off x="16888773" y="6399337"/>
            <a:ext cx="1697776" cy="2450858"/>
          </a:xfrm>
          <a:custGeom>
            <a:avLst/>
            <a:gdLst/>
            <a:ahLst/>
            <a:cxnLst/>
            <a:rect l="l" t="t" r="r" b="b"/>
            <a:pathLst>
              <a:path w="1697776" h="2450858">
                <a:moveTo>
                  <a:pt x="0" y="0"/>
                </a:moveTo>
                <a:lnTo>
                  <a:pt x="1697776" y="0"/>
                </a:lnTo>
                <a:lnTo>
                  <a:pt x="1697776" y="2450858"/>
                </a:lnTo>
                <a:lnTo>
                  <a:pt x="0" y="245085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1381185">
            <a:off x="16249750" y="171617"/>
            <a:ext cx="1761264" cy="2368447"/>
          </a:xfrm>
          <a:custGeom>
            <a:avLst/>
            <a:gdLst/>
            <a:ahLst/>
            <a:cxnLst/>
            <a:rect l="l" t="t" r="r" b="b"/>
            <a:pathLst>
              <a:path w="1761264" h="2368447">
                <a:moveTo>
                  <a:pt x="0" y="0"/>
                </a:moveTo>
                <a:lnTo>
                  <a:pt x="1761263" y="0"/>
                </a:lnTo>
                <a:lnTo>
                  <a:pt x="1761263" y="2368448"/>
                </a:lnTo>
                <a:lnTo>
                  <a:pt x="0" y="236844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814235">
            <a:off x="11029412" y="-194797"/>
            <a:ext cx="1535032" cy="2215926"/>
          </a:xfrm>
          <a:custGeom>
            <a:avLst/>
            <a:gdLst/>
            <a:ahLst/>
            <a:cxnLst/>
            <a:rect l="l" t="t" r="r" b="b"/>
            <a:pathLst>
              <a:path w="1535032" h="2215926">
                <a:moveTo>
                  <a:pt x="0" y="0"/>
                </a:moveTo>
                <a:lnTo>
                  <a:pt x="1535033" y="0"/>
                </a:lnTo>
                <a:lnTo>
                  <a:pt x="1535033" y="2215926"/>
                </a:lnTo>
                <a:lnTo>
                  <a:pt x="0" y="221592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4673014" y="-405236"/>
            <a:ext cx="1687393" cy="2314379"/>
          </a:xfrm>
          <a:custGeom>
            <a:avLst/>
            <a:gdLst/>
            <a:ahLst/>
            <a:cxnLst/>
            <a:rect l="l" t="t" r="r" b="b"/>
            <a:pathLst>
              <a:path w="1687393" h="2314379">
                <a:moveTo>
                  <a:pt x="0" y="0"/>
                </a:moveTo>
                <a:lnTo>
                  <a:pt x="1687393" y="0"/>
                </a:lnTo>
                <a:lnTo>
                  <a:pt x="1687393" y="2314379"/>
                </a:lnTo>
                <a:lnTo>
                  <a:pt x="0" y="2314379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600200" y="3644372"/>
            <a:ext cx="19289416" cy="44992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323083" y="3105385"/>
            <a:ext cx="13034378" cy="160338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154" y="-229582"/>
            <a:ext cx="3278985" cy="32789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3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38200" y="1485900"/>
            <a:ext cx="16764000" cy="8305799"/>
            <a:chOff x="0" y="0"/>
            <a:chExt cx="3880184" cy="175431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80184" cy="1754315"/>
            </a:xfrm>
            <a:custGeom>
              <a:avLst/>
              <a:gdLst/>
              <a:ahLst/>
              <a:cxnLst/>
              <a:rect l="l" t="t" r="r" b="b"/>
              <a:pathLst>
                <a:path w="3880184" h="1754315">
                  <a:moveTo>
                    <a:pt x="14617" y="0"/>
                  </a:moveTo>
                  <a:lnTo>
                    <a:pt x="3865567" y="0"/>
                  </a:lnTo>
                  <a:cubicBezTo>
                    <a:pt x="3873640" y="0"/>
                    <a:pt x="3880184" y="6544"/>
                    <a:pt x="3880184" y="14617"/>
                  </a:cubicBezTo>
                  <a:lnTo>
                    <a:pt x="3880184" y="1739698"/>
                  </a:lnTo>
                  <a:cubicBezTo>
                    <a:pt x="3880184" y="1747771"/>
                    <a:pt x="3873640" y="1754315"/>
                    <a:pt x="3865567" y="1754315"/>
                  </a:cubicBezTo>
                  <a:lnTo>
                    <a:pt x="14617" y="1754315"/>
                  </a:lnTo>
                  <a:cubicBezTo>
                    <a:pt x="6544" y="1754315"/>
                    <a:pt x="0" y="1747771"/>
                    <a:pt x="0" y="1739698"/>
                  </a:cubicBezTo>
                  <a:lnTo>
                    <a:pt x="0" y="14617"/>
                  </a:lnTo>
                  <a:cubicBezTo>
                    <a:pt x="0" y="6544"/>
                    <a:pt x="6544" y="0"/>
                    <a:pt x="14617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880184" cy="17924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8" name="Freeform 48"/>
          <p:cNvSpPr/>
          <p:nvPr/>
        </p:nvSpPr>
        <p:spPr>
          <a:xfrm rot="-524327">
            <a:off x="-460585" y="7090150"/>
            <a:ext cx="2358917" cy="3126276"/>
          </a:xfrm>
          <a:custGeom>
            <a:avLst/>
            <a:gdLst/>
            <a:ahLst/>
            <a:cxnLst/>
            <a:rect l="l" t="t" r="r" b="b"/>
            <a:pathLst>
              <a:path w="2358917" h="3126276">
                <a:moveTo>
                  <a:pt x="0" y="0"/>
                </a:moveTo>
                <a:lnTo>
                  <a:pt x="2358917" y="0"/>
                </a:lnTo>
                <a:lnTo>
                  <a:pt x="2358917" y="3126276"/>
                </a:lnTo>
                <a:lnTo>
                  <a:pt x="0" y="31262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9" name="Freeform 49"/>
          <p:cNvSpPr/>
          <p:nvPr/>
        </p:nvSpPr>
        <p:spPr>
          <a:xfrm>
            <a:off x="16349411" y="107350"/>
            <a:ext cx="2049919" cy="2057400"/>
          </a:xfrm>
          <a:custGeom>
            <a:avLst/>
            <a:gdLst/>
            <a:ahLst/>
            <a:cxnLst/>
            <a:rect l="l" t="t" r="r" b="b"/>
            <a:pathLst>
              <a:path w="2049919" h="2057400">
                <a:moveTo>
                  <a:pt x="0" y="0"/>
                </a:moveTo>
                <a:lnTo>
                  <a:pt x="2049919" y="0"/>
                </a:lnTo>
                <a:lnTo>
                  <a:pt x="2049919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90995" y="64243"/>
            <a:ext cx="12637489" cy="1365827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1295400" y="1749252"/>
            <a:ext cx="130469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a) Chia </a:t>
            </a:r>
            <a:r>
              <a:rPr lang="en-US" sz="4000" dirty="0" err="1"/>
              <a:t>đoạn</a:t>
            </a:r>
            <a:r>
              <a:rPr lang="en-US" sz="4000" dirty="0"/>
              <a:t> </a:t>
            </a:r>
            <a:r>
              <a:rPr lang="en-US" sz="4000" dirty="0" err="1"/>
              <a:t>thẳng</a:t>
            </a:r>
            <a:r>
              <a:rPr lang="en-US" sz="4000" dirty="0"/>
              <a:t> AB </a:t>
            </a:r>
            <a:r>
              <a:rPr lang="en-US" sz="4000" dirty="0" err="1"/>
              <a:t>thành</a:t>
            </a:r>
            <a:r>
              <a:rPr lang="en-US" sz="4000" dirty="0"/>
              <a:t> 5 </a:t>
            </a:r>
            <a:r>
              <a:rPr lang="en-US" sz="4000" dirty="0" err="1"/>
              <a:t>đoạn</a:t>
            </a:r>
            <a:r>
              <a:rPr lang="en-US" sz="4000" dirty="0"/>
              <a:t> </a:t>
            </a:r>
            <a:r>
              <a:rPr lang="en-US" sz="4000" dirty="0" err="1"/>
              <a:t>bằng</a:t>
            </a:r>
            <a:r>
              <a:rPr lang="en-US" sz="4000" dirty="0"/>
              <a:t> </a:t>
            </a:r>
            <a:r>
              <a:rPr lang="en-US" sz="4000" dirty="0" err="1"/>
              <a:t>nhau</a:t>
            </a:r>
            <a:r>
              <a:rPr lang="en-US" sz="4000" dirty="0"/>
              <a:t> (</a:t>
            </a:r>
            <a:r>
              <a:rPr lang="en-US" sz="4000" dirty="0" err="1"/>
              <a:t>như</a:t>
            </a:r>
            <a:r>
              <a:rPr lang="en-US" sz="4000" dirty="0"/>
              <a:t> </a:t>
            </a:r>
            <a:r>
              <a:rPr lang="en-US" sz="4000" dirty="0" err="1"/>
              <a:t>hình</a:t>
            </a:r>
            <a:r>
              <a:rPr lang="en-US" sz="4000" dirty="0"/>
              <a:t> </a:t>
            </a:r>
            <a:r>
              <a:rPr lang="en-US" sz="4000" dirty="0" err="1"/>
              <a:t>vẽ</a:t>
            </a:r>
            <a:r>
              <a:rPr lang="en-US" sz="4000" dirty="0"/>
              <a:t>).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7600" y="2739087"/>
            <a:ext cx="11797001" cy="111243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/>
              <p:cNvSpPr txBox="1"/>
              <p:nvPr/>
            </p:nvSpPr>
            <p:spPr>
              <a:xfrm>
                <a:off x="1295400" y="4031906"/>
                <a:ext cx="3473451" cy="965392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4000" b="1" i="1" dirty="0"/>
                  <a:t>Mẫu: </a:t>
                </a:r>
                <a:r>
                  <a:rPr lang="en-US" sz="4000" dirty="0"/>
                  <a:t>AC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5 </m:t>
                        </m:r>
                      </m:den>
                    </m:f>
                  </m:oMath>
                </a14:m>
                <a:r>
                  <a:rPr lang="en-US" sz="4000" dirty="0"/>
                  <a:t> AB</a:t>
                </a:r>
              </a:p>
            </p:txBody>
          </p:sp>
        </mc:Choice>
        <mc:Fallback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4031906"/>
                <a:ext cx="3473451" cy="965392"/>
              </a:xfrm>
              <a:prstGeom prst="rect">
                <a:avLst/>
              </a:prstGeom>
              <a:blipFill>
                <a:blip r:embed="rId8"/>
                <a:stretch>
                  <a:fillRect l="-6327" r="-5097" b="-12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5890592" y="4177555"/>
            <a:ext cx="29530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AD = 	   AB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9591269" y="4186339"/>
            <a:ext cx="29530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AE = 	   AB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3596734" y="4177554"/>
            <a:ext cx="29530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AG = 	   AB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7126703" y="4124848"/>
            <a:ext cx="759620" cy="76937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10773907" y="4134425"/>
            <a:ext cx="902804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14829775" y="4103763"/>
            <a:ext cx="902804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295401" y="5638799"/>
            <a:ext cx="156460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b) </a:t>
            </a:r>
            <a:r>
              <a:rPr lang="en-US" sz="4000" dirty="0" err="1"/>
              <a:t>Nếu</a:t>
            </a:r>
            <a:r>
              <a:rPr lang="en-US" sz="4000" dirty="0"/>
              <a:t> AB = 1 </a:t>
            </a:r>
            <a:r>
              <a:rPr lang="en-US" sz="4000" i="1" dirty="0"/>
              <a:t>m </a:t>
            </a:r>
            <a:r>
              <a:rPr lang="en-US" sz="4000" dirty="0" err="1"/>
              <a:t>thì</a:t>
            </a:r>
            <a:r>
              <a:rPr lang="en-US" sz="4000" dirty="0"/>
              <a:t> </a:t>
            </a:r>
            <a:r>
              <a:rPr lang="en-US" sz="4000" dirty="0" err="1"/>
              <a:t>độ</a:t>
            </a:r>
            <a:r>
              <a:rPr lang="en-US" sz="4000" dirty="0"/>
              <a:t> </a:t>
            </a:r>
            <a:r>
              <a:rPr lang="en-US" sz="4000" dirty="0" err="1"/>
              <a:t>dài</a:t>
            </a:r>
            <a:r>
              <a:rPr lang="en-US" sz="4000" dirty="0"/>
              <a:t> </a:t>
            </a:r>
            <a:r>
              <a:rPr lang="en-US" sz="4000" dirty="0" err="1"/>
              <a:t>các</a:t>
            </a:r>
            <a:r>
              <a:rPr lang="en-US" sz="4000" dirty="0"/>
              <a:t> </a:t>
            </a:r>
            <a:r>
              <a:rPr lang="en-US" sz="4000" dirty="0" err="1"/>
              <a:t>đoạn</a:t>
            </a:r>
            <a:r>
              <a:rPr lang="en-US" sz="4000" dirty="0"/>
              <a:t> </a:t>
            </a:r>
            <a:r>
              <a:rPr lang="en-US" sz="4000" dirty="0" err="1"/>
              <a:t>thẳng</a:t>
            </a:r>
            <a:r>
              <a:rPr lang="en-US" sz="4000" dirty="0"/>
              <a:t> AC, AD, AE, AG </a:t>
            </a:r>
            <a:r>
              <a:rPr lang="en-US" sz="4000" dirty="0" err="1"/>
              <a:t>bằng</a:t>
            </a:r>
            <a:r>
              <a:rPr lang="en-US" sz="4000" dirty="0"/>
              <a:t> </a:t>
            </a:r>
            <a:r>
              <a:rPr lang="en-US" sz="4000" dirty="0" err="1"/>
              <a:t>mấy</a:t>
            </a:r>
            <a:r>
              <a:rPr lang="en-US" sz="4000" dirty="0"/>
              <a:t> </a:t>
            </a:r>
            <a:r>
              <a:rPr lang="en-US" sz="4000" dirty="0" err="1"/>
              <a:t>phần</a:t>
            </a:r>
            <a:r>
              <a:rPr lang="en-US" sz="4000" dirty="0"/>
              <a:t> </a:t>
            </a:r>
            <a:r>
              <a:rPr lang="en-US" sz="4000" dirty="0" err="1"/>
              <a:t>của</a:t>
            </a:r>
            <a:r>
              <a:rPr lang="en-US" sz="4000" dirty="0"/>
              <a:t> 1 </a:t>
            </a:r>
            <a:r>
              <a:rPr lang="en-US" sz="4000" i="1" dirty="0"/>
              <a:t>m</a:t>
            </a:r>
            <a:r>
              <a:rPr lang="en-US" sz="4000" dirty="0"/>
              <a:t> 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1" name="TextBox 60"/>
              <p:cNvSpPr txBox="1"/>
              <p:nvPr/>
            </p:nvSpPr>
            <p:spPr>
              <a:xfrm>
                <a:off x="1301274" y="7660389"/>
                <a:ext cx="3308342" cy="965392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4000" b="1" i="1" dirty="0"/>
                  <a:t>Mẫu: </a:t>
                </a:r>
                <a:r>
                  <a:rPr lang="en-US" sz="4000" dirty="0"/>
                  <a:t>AC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5 </m:t>
                        </m:r>
                      </m:den>
                    </m:f>
                  </m:oMath>
                </a14:m>
                <a:r>
                  <a:rPr lang="en-US" sz="4000" dirty="0"/>
                  <a:t> m</a:t>
                </a:r>
              </a:p>
            </p:txBody>
          </p:sp>
        </mc:Choice>
        <mc:Fallback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274" y="7660389"/>
                <a:ext cx="3308342" cy="965392"/>
              </a:xfrm>
              <a:prstGeom prst="rect">
                <a:avLst/>
              </a:prstGeom>
              <a:blipFill>
                <a:blip r:embed="rId9"/>
                <a:stretch>
                  <a:fillRect l="-6446" r="-5341" b="-13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Box 61"/>
          <p:cNvSpPr txBox="1"/>
          <p:nvPr/>
        </p:nvSpPr>
        <p:spPr>
          <a:xfrm>
            <a:off x="5896466" y="7528967"/>
            <a:ext cx="27879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AD = 	   m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9597143" y="7537751"/>
            <a:ext cx="27879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AE = 	   m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3602608" y="7528966"/>
            <a:ext cx="27879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AG = 	   m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7136941" y="7515334"/>
            <a:ext cx="811785" cy="82221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10894240" y="7499452"/>
            <a:ext cx="782471" cy="79252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14856337" y="7549008"/>
            <a:ext cx="791505" cy="80167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8" name="Rounded Rectangle 67"/>
              <p:cNvSpPr/>
              <p:nvPr/>
            </p:nvSpPr>
            <p:spPr>
              <a:xfrm>
                <a:off x="7108741" y="3797900"/>
                <a:ext cx="777581" cy="1546343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8" name="Rounded 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8741" y="3797900"/>
                <a:ext cx="777581" cy="1546343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9" name="Rounded Rectangle 68"/>
              <p:cNvSpPr/>
              <p:nvPr/>
            </p:nvSpPr>
            <p:spPr>
              <a:xfrm>
                <a:off x="10754077" y="3797899"/>
                <a:ext cx="922634" cy="1546343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9" name="Rounded 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4077" y="3797899"/>
                <a:ext cx="922634" cy="1546343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0" name="Rounded Rectangle 69"/>
              <p:cNvSpPr/>
              <p:nvPr/>
            </p:nvSpPr>
            <p:spPr>
              <a:xfrm>
                <a:off x="14809945" y="3797899"/>
                <a:ext cx="922634" cy="1546343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0" name="Rounded 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9945" y="3797899"/>
                <a:ext cx="922634" cy="1546343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1" name="Rounded Rectangle 70"/>
              <p:cNvSpPr/>
              <p:nvPr/>
            </p:nvSpPr>
            <p:spPr>
              <a:xfrm>
                <a:off x="7063807" y="7048500"/>
                <a:ext cx="1018177" cy="1546343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1" name="Rounded 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3807" y="7048500"/>
                <a:ext cx="1018177" cy="1546343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2" name="Rounded Rectangle 71"/>
              <p:cNvSpPr/>
              <p:nvPr/>
            </p:nvSpPr>
            <p:spPr>
              <a:xfrm>
                <a:off x="10817101" y="7082786"/>
                <a:ext cx="922634" cy="1546343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2" name="Rounded 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7101" y="7082786"/>
                <a:ext cx="922634" cy="1546343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3" name="Rounded Rectangle 72"/>
              <p:cNvSpPr/>
              <p:nvPr/>
            </p:nvSpPr>
            <p:spPr>
              <a:xfrm>
                <a:off x="14855001" y="7118522"/>
                <a:ext cx="922634" cy="1546343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4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3" name="Rounded 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5001" y="7118522"/>
                <a:ext cx="922634" cy="1546343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3" grpId="0" animBg="1"/>
      <p:bldP spid="54" grpId="0"/>
      <p:bldP spid="55" grpId="0"/>
      <p:bldP spid="56" grpId="0"/>
      <p:bldP spid="57" grpId="0" animBg="1"/>
      <p:bldP spid="58" grpId="0" animBg="1"/>
      <p:bldP spid="59" grpId="0" animBg="1"/>
      <p:bldP spid="60" grpId="0"/>
      <p:bldP spid="61" grpId="0" animBg="1"/>
      <p:bldP spid="62" grpId="0"/>
      <p:bldP spid="63" grpId="0"/>
      <p:bldP spid="64" grpId="0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3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032030" y="-454040"/>
            <a:ext cx="22352060" cy="11195080"/>
            <a:chOff x="0" y="0"/>
            <a:chExt cx="29802747" cy="14926774"/>
          </a:xfrm>
        </p:grpSpPr>
        <p:sp>
          <p:nvSpPr>
            <p:cNvPr id="3" name="Freeform 3"/>
            <p:cNvSpPr/>
            <p:nvPr/>
          </p:nvSpPr>
          <p:spPr>
            <a:xfrm rot="-5400000">
              <a:off x="14875974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3" y="0"/>
                  </a:lnTo>
                  <a:lnTo>
                    <a:pt x="14926773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-5400000">
              <a:off x="0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4" y="0"/>
                  </a:lnTo>
                  <a:lnTo>
                    <a:pt x="14926774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273272" y="1488242"/>
            <a:ext cx="15741457" cy="7310516"/>
            <a:chOff x="0" y="0"/>
            <a:chExt cx="4145898" cy="192540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45898" cy="1925403"/>
            </a:xfrm>
            <a:custGeom>
              <a:avLst/>
              <a:gdLst/>
              <a:ahLst/>
              <a:cxnLst/>
              <a:rect l="l" t="t" r="r" b="b"/>
              <a:pathLst>
                <a:path w="4145898" h="1925403">
                  <a:moveTo>
                    <a:pt x="14263" y="0"/>
                  </a:moveTo>
                  <a:lnTo>
                    <a:pt x="4131635" y="0"/>
                  </a:lnTo>
                  <a:cubicBezTo>
                    <a:pt x="4139512" y="0"/>
                    <a:pt x="4145898" y="6386"/>
                    <a:pt x="4145898" y="14263"/>
                  </a:cubicBezTo>
                  <a:lnTo>
                    <a:pt x="4145898" y="1911141"/>
                  </a:lnTo>
                  <a:cubicBezTo>
                    <a:pt x="4145898" y="1914923"/>
                    <a:pt x="4144395" y="1918551"/>
                    <a:pt x="4141721" y="1921226"/>
                  </a:cubicBezTo>
                  <a:cubicBezTo>
                    <a:pt x="4139046" y="1923901"/>
                    <a:pt x="4135418" y="1925403"/>
                    <a:pt x="4131635" y="1925403"/>
                  </a:cubicBezTo>
                  <a:lnTo>
                    <a:pt x="14263" y="1925403"/>
                  </a:lnTo>
                  <a:cubicBezTo>
                    <a:pt x="10480" y="1925403"/>
                    <a:pt x="6852" y="1923901"/>
                    <a:pt x="4177" y="1921226"/>
                  </a:cubicBezTo>
                  <a:cubicBezTo>
                    <a:pt x="1503" y="1918551"/>
                    <a:pt x="0" y="1914923"/>
                    <a:pt x="0" y="1911141"/>
                  </a:cubicBezTo>
                  <a:lnTo>
                    <a:pt x="0" y="14263"/>
                  </a:lnTo>
                  <a:cubicBezTo>
                    <a:pt x="0" y="10480"/>
                    <a:pt x="1503" y="6852"/>
                    <a:pt x="4177" y="4177"/>
                  </a:cubicBezTo>
                  <a:cubicBezTo>
                    <a:pt x="6852" y="1503"/>
                    <a:pt x="10480" y="0"/>
                    <a:pt x="14263" y="0"/>
                  </a:cubicBezTo>
                  <a:close/>
                </a:path>
              </a:pathLst>
            </a:custGeom>
            <a:solidFill>
              <a:srgbClr val="F5F4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145898" cy="19635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1179608">
            <a:off x="-31783" y="2109683"/>
            <a:ext cx="1601231" cy="2361064"/>
          </a:xfrm>
          <a:custGeom>
            <a:avLst/>
            <a:gdLst/>
            <a:ahLst/>
            <a:cxnLst/>
            <a:rect l="l" t="t" r="r" b="b"/>
            <a:pathLst>
              <a:path w="1601231" h="2361064">
                <a:moveTo>
                  <a:pt x="0" y="0"/>
                </a:moveTo>
                <a:lnTo>
                  <a:pt x="1601230" y="0"/>
                </a:lnTo>
                <a:lnTo>
                  <a:pt x="1601230" y="2361064"/>
                </a:lnTo>
                <a:lnTo>
                  <a:pt x="0" y="23610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937205">
            <a:off x="165690" y="7641062"/>
            <a:ext cx="1726020" cy="2315392"/>
          </a:xfrm>
          <a:custGeom>
            <a:avLst/>
            <a:gdLst/>
            <a:ahLst/>
            <a:cxnLst/>
            <a:rect l="l" t="t" r="r" b="b"/>
            <a:pathLst>
              <a:path w="1726020" h="2315392">
                <a:moveTo>
                  <a:pt x="0" y="0"/>
                </a:moveTo>
                <a:lnTo>
                  <a:pt x="1726020" y="0"/>
                </a:lnTo>
                <a:lnTo>
                  <a:pt x="1726020" y="2315392"/>
                </a:lnTo>
                <a:lnTo>
                  <a:pt x="0" y="23153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60448">
            <a:off x="5826827" y="8241833"/>
            <a:ext cx="1595832" cy="2262133"/>
          </a:xfrm>
          <a:custGeom>
            <a:avLst/>
            <a:gdLst/>
            <a:ahLst/>
            <a:cxnLst/>
            <a:rect l="l" t="t" r="r" b="b"/>
            <a:pathLst>
              <a:path w="1595832" h="2262133">
                <a:moveTo>
                  <a:pt x="0" y="0"/>
                </a:moveTo>
                <a:lnTo>
                  <a:pt x="1595833" y="0"/>
                </a:lnTo>
                <a:lnTo>
                  <a:pt x="1595833" y="2262133"/>
                </a:lnTo>
                <a:lnTo>
                  <a:pt x="0" y="22621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441563">
            <a:off x="11935615" y="8229600"/>
            <a:ext cx="1909624" cy="2288221"/>
          </a:xfrm>
          <a:custGeom>
            <a:avLst/>
            <a:gdLst/>
            <a:ahLst/>
            <a:cxnLst/>
            <a:rect l="l" t="t" r="r" b="b"/>
            <a:pathLst>
              <a:path w="1909624" h="2288221">
                <a:moveTo>
                  <a:pt x="0" y="0"/>
                </a:moveTo>
                <a:lnTo>
                  <a:pt x="1909624" y="0"/>
                </a:lnTo>
                <a:lnTo>
                  <a:pt x="1909624" y="2288221"/>
                </a:lnTo>
                <a:lnTo>
                  <a:pt x="0" y="228822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875697">
            <a:off x="16888773" y="6399337"/>
            <a:ext cx="1697776" cy="2450858"/>
          </a:xfrm>
          <a:custGeom>
            <a:avLst/>
            <a:gdLst/>
            <a:ahLst/>
            <a:cxnLst/>
            <a:rect l="l" t="t" r="r" b="b"/>
            <a:pathLst>
              <a:path w="1697776" h="2450858">
                <a:moveTo>
                  <a:pt x="0" y="0"/>
                </a:moveTo>
                <a:lnTo>
                  <a:pt x="1697776" y="0"/>
                </a:lnTo>
                <a:lnTo>
                  <a:pt x="1697776" y="2450858"/>
                </a:lnTo>
                <a:lnTo>
                  <a:pt x="0" y="245085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1381185">
            <a:off x="16249750" y="171617"/>
            <a:ext cx="1761264" cy="2368447"/>
          </a:xfrm>
          <a:custGeom>
            <a:avLst/>
            <a:gdLst/>
            <a:ahLst/>
            <a:cxnLst/>
            <a:rect l="l" t="t" r="r" b="b"/>
            <a:pathLst>
              <a:path w="1761264" h="2368447">
                <a:moveTo>
                  <a:pt x="0" y="0"/>
                </a:moveTo>
                <a:lnTo>
                  <a:pt x="1761263" y="0"/>
                </a:lnTo>
                <a:lnTo>
                  <a:pt x="1761263" y="2368448"/>
                </a:lnTo>
                <a:lnTo>
                  <a:pt x="0" y="236844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814235">
            <a:off x="11029412" y="-194797"/>
            <a:ext cx="1535032" cy="2215926"/>
          </a:xfrm>
          <a:custGeom>
            <a:avLst/>
            <a:gdLst/>
            <a:ahLst/>
            <a:cxnLst/>
            <a:rect l="l" t="t" r="r" b="b"/>
            <a:pathLst>
              <a:path w="1535032" h="2215926">
                <a:moveTo>
                  <a:pt x="0" y="0"/>
                </a:moveTo>
                <a:lnTo>
                  <a:pt x="1535033" y="0"/>
                </a:lnTo>
                <a:lnTo>
                  <a:pt x="1535033" y="2215926"/>
                </a:lnTo>
                <a:lnTo>
                  <a:pt x="0" y="221592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4673014" y="-405236"/>
            <a:ext cx="1687393" cy="2314379"/>
          </a:xfrm>
          <a:custGeom>
            <a:avLst/>
            <a:gdLst/>
            <a:ahLst/>
            <a:cxnLst/>
            <a:rect l="l" t="t" r="r" b="b"/>
            <a:pathLst>
              <a:path w="1687393" h="2314379">
                <a:moveTo>
                  <a:pt x="0" y="0"/>
                </a:moveTo>
                <a:lnTo>
                  <a:pt x="1687393" y="0"/>
                </a:lnTo>
                <a:lnTo>
                  <a:pt x="1687393" y="2314379"/>
                </a:lnTo>
                <a:lnTo>
                  <a:pt x="0" y="231437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486421" y="1981127"/>
            <a:ext cx="11315157" cy="64013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3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295400" y="2019300"/>
            <a:ext cx="15057470" cy="7620000"/>
            <a:chOff x="0" y="0"/>
            <a:chExt cx="1811806" cy="156939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11806" cy="1569390"/>
            </a:xfrm>
            <a:custGeom>
              <a:avLst/>
              <a:gdLst/>
              <a:ahLst/>
              <a:cxnLst/>
              <a:rect l="l" t="t" r="r" b="b"/>
              <a:pathLst>
                <a:path w="1811806" h="1569390">
                  <a:moveTo>
                    <a:pt x="32637" y="0"/>
                  </a:moveTo>
                  <a:lnTo>
                    <a:pt x="1779169" y="0"/>
                  </a:lnTo>
                  <a:cubicBezTo>
                    <a:pt x="1797194" y="0"/>
                    <a:pt x="1811806" y="14612"/>
                    <a:pt x="1811806" y="32637"/>
                  </a:cubicBezTo>
                  <a:lnTo>
                    <a:pt x="1811806" y="1536753"/>
                  </a:lnTo>
                  <a:cubicBezTo>
                    <a:pt x="1811806" y="1554778"/>
                    <a:pt x="1797194" y="1569390"/>
                    <a:pt x="1779169" y="1569390"/>
                  </a:cubicBezTo>
                  <a:lnTo>
                    <a:pt x="32637" y="1569390"/>
                  </a:lnTo>
                  <a:cubicBezTo>
                    <a:pt x="14612" y="1569390"/>
                    <a:pt x="0" y="1554778"/>
                    <a:pt x="0" y="1536753"/>
                  </a:cubicBezTo>
                  <a:lnTo>
                    <a:pt x="0" y="32637"/>
                  </a:lnTo>
                  <a:cubicBezTo>
                    <a:pt x="0" y="14612"/>
                    <a:pt x="14612" y="0"/>
                    <a:pt x="32637" y="0"/>
                  </a:cubicBezTo>
                  <a:close/>
                </a:path>
              </a:pathLst>
            </a:custGeom>
            <a:solidFill>
              <a:srgbClr val="F5F4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811806" cy="16074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 rot="-799113">
            <a:off x="15455397" y="190242"/>
            <a:ext cx="2309944" cy="3240993"/>
          </a:xfrm>
          <a:custGeom>
            <a:avLst/>
            <a:gdLst/>
            <a:ahLst/>
            <a:cxnLst/>
            <a:rect l="l" t="t" r="r" b="b"/>
            <a:pathLst>
              <a:path w="2309944" h="3240993">
                <a:moveTo>
                  <a:pt x="0" y="0"/>
                </a:moveTo>
                <a:lnTo>
                  <a:pt x="2309944" y="0"/>
                </a:lnTo>
                <a:lnTo>
                  <a:pt x="2309944" y="3240993"/>
                </a:lnTo>
                <a:lnTo>
                  <a:pt x="0" y="32409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242820"/>
            <a:ext cx="13456702" cy="222484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600200" y="2652652"/>
            <a:ext cx="14074249" cy="5134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thù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571500" indent="-57150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thương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0)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marL="571500" indent="-57150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it-IT" sz="3600" dirty="0">
                <a:latin typeface="Cambria" panose="02040503050406030204" pitchFamily="18" charset="0"/>
                <a:ea typeface="Cambria" panose="02040503050406030204" pitchFamily="18" charset="0"/>
              </a:rPr>
              <a:t>HS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mọi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STN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đều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tử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STN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1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chung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tư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duy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quyết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giao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trách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nhiệm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3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960349" y="2019299"/>
            <a:ext cx="14367303" cy="7239001"/>
            <a:chOff x="0" y="0"/>
            <a:chExt cx="3783981" cy="175431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83981" cy="1754315"/>
            </a:xfrm>
            <a:custGeom>
              <a:avLst/>
              <a:gdLst/>
              <a:ahLst/>
              <a:cxnLst/>
              <a:rect l="l" t="t" r="r" b="b"/>
              <a:pathLst>
                <a:path w="3783981" h="1754315">
                  <a:moveTo>
                    <a:pt x="15627" y="0"/>
                  </a:moveTo>
                  <a:lnTo>
                    <a:pt x="3768354" y="0"/>
                  </a:lnTo>
                  <a:cubicBezTo>
                    <a:pt x="3772499" y="0"/>
                    <a:pt x="3776473" y="1646"/>
                    <a:pt x="3779404" y="4577"/>
                  </a:cubicBezTo>
                  <a:cubicBezTo>
                    <a:pt x="3782335" y="7508"/>
                    <a:pt x="3783981" y="11482"/>
                    <a:pt x="3783981" y="15627"/>
                  </a:cubicBezTo>
                  <a:lnTo>
                    <a:pt x="3783981" y="1738688"/>
                  </a:lnTo>
                  <a:cubicBezTo>
                    <a:pt x="3783981" y="1747319"/>
                    <a:pt x="3776985" y="1754315"/>
                    <a:pt x="3768354" y="1754315"/>
                  </a:cubicBezTo>
                  <a:lnTo>
                    <a:pt x="15627" y="1754315"/>
                  </a:lnTo>
                  <a:cubicBezTo>
                    <a:pt x="11482" y="1754315"/>
                    <a:pt x="7508" y="1752669"/>
                    <a:pt x="4577" y="1749738"/>
                  </a:cubicBezTo>
                  <a:cubicBezTo>
                    <a:pt x="1646" y="1746807"/>
                    <a:pt x="0" y="1742833"/>
                    <a:pt x="0" y="1738688"/>
                  </a:cubicBezTo>
                  <a:lnTo>
                    <a:pt x="0" y="15627"/>
                  </a:lnTo>
                  <a:cubicBezTo>
                    <a:pt x="0" y="11482"/>
                    <a:pt x="1646" y="7508"/>
                    <a:pt x="4577" y="4577"/>
                  </a:cubicBezTo>
                  <a:cubicBezTo>
                    <a:pt x="7508" y="1646"/>
                    <a:pt x="11482" y="0"/>
                    <a:pt x="15627" y="0"/>
                  </a:cubicBezTo>
                  <a:close/>
                </a:path>
              </a:pathLst>
            </a:custGeom>
            <a:solidFill>
              <a:srgbClr val="F5F4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783981" cy="17924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583264">
            <a:off x="68666" y="466596"/>
            <a:ext cx="789425" cy="1164032"/>
          </a:xfrm>
          <a:custGeom>
            <a:avLst/>
            <a:gdLst/>
            <a:ahLst/>
            <a:cxnLst/>
            <a:rect l="l" t="t" r="r" b="b"/>
            <a:pathLst>
              <a:path w="789425" h="1164032">
                <a:moveTo>
                  <a:pt x="0" y="0"/>
                </a:moveTo>
                <a:lnTo>
                  <a:pt x="789426" y="0"/>
                </a:lnTo>
                <a:lnTo>
                  <a:pt x="789426" y="1164032"/>
                </a:lnTo>
                <a:lnTo>
                  <a:pt x="0" y="11640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453204">
            <a:off x="-133626" y="3007304"/>
            <a:ext cx="1009221" cy="1209306"/>
          </a:xfrm>
          <a:custGeom>
            <a:avLst/>
            <a:gdLst/>
            <a:ahLst/>
            <a:cxnLst/>
            <a:rect l="l" t="t" r="r" b="b"/>
            <a:pathLst>
              <a:path w="1009221" h="1209306">
                <a:moveTo>
                  <a:pt x="0" y="0"/>
                </a:moveTo>
                <a:lnTo>
                  <a:pt x="1009221" y="0"/>
                </a:lnTo>
                <a:lnTo>
                  <a:pt x="1009221" y="1209306"/>
                </a:lnTo>
                <a:lnTo>
                  <a:pt x="0" y="12093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82160">
            <a:off x="-27271" y="5651171"/>
            <a:ext cx="921681" cy="1242462"/>
          </a:xfrm>
          <a:custGeom>
            <a:avLst/>
            <a:gdLst/>
            <a:ahLst/>
            <a:cxnLst/>
            <a:rect l="l" t="t" r="r" b="b"/>
            <a:pathLst>
              <a:path w="921681" h="1242462">
                <a:moveTo>
                  <a:pt x="0" y="0"/>
                </a:moveTo>
                <a:lnTo>
                  <a:pt x="921681" y="0"/>
                </a:lnTo>
                <a:lnTo>
                  <a:pt x="921681" y="1242461"/>
                </a:lnTo>
                <a:lnTo>
                  <a:pt x="0" y="12424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583264">
            <a:off x="-39369" y="8176964"/>
            <a:ext cx="733181" cy="1081098"/>
          </a:xfrm>
          <a:custGeom>
            <a:avLst/>
            <a:gdLst/>
            <a:ahLst/>
            <a:cxnLst/>
            <a:rect l="l" t="t" r="r" b="b"/>
            <a:pathLst>
              <a:path w="733181" h="1081098">
                <a:moveTo>
                  <a:pt x="0" y="0"/>
                </a:moveTo>
                <a:lnTo>
                  <a:pt x="733181" y="0"/>
                </a:lnTo>
                <a:lnTo>
                  <a:pt x="733181" y="1081098"/>
                </a:lnTo>
                <a:lnTo>
                  <a:pt x="0" y="108109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408235">
            <a:off x="643191" y="8262600"/>
            <a:ext cx="840037" cy="1129634"/>
          </a:xfrm>
          <a:custGeom>
            <a:avLst/>
            <a:gdLst/>
            <a:ahLst/>
            <a:cxnLst/>
            <a:rect l="l" t="t" r="r" b="b"/>
            <a:pathLst>
              <a:path w="840037" h="1129634">
                <a:moveTo>
                  <a:pt x="0" y="0"/>
                </a:moveTo>
                <a:lnTo>
                  <a:pt x="840037" y="0"/>
                </a:lnTo>
                <a:lnTo>
                  <a:pt x="840037" y="1129634"/>
                </a:lnTo>
                <a:lnTo>
                  <a:pt x="0" y="112963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560699">
            <a:off x="16715811" y="418482"/>
            <a:ext cx="822719" cy="1103648"/>
          </a:xfrm>
          <a:custGeom>
            <a:avLst/>
            <a:gdLst/>
            <a:ahLst/>
            <a:cxnLst/>
            <a:rect l="l" t="t" r="r" b="b"/>
            <a:pathLst>
              <a:path w="822719" h="1103648">
                <a:moveTo>
                  <a:pt x="0" y="0"/>
                </a:moveTo>
                <a:lnTo>
                  <a:pt x="822720" y="0"/>
                </a:lnTo>
                <a:lnTo>
                  <a:pt x="822720" y="1103648"/>
                </a:lnTo>
                <a:lnTo>
                  <a:pt x="0" y="110364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560699">
            <a:off x="17581817" y="579366"/>
            <a:ext cx="764527" cy="1103648"/>
          </a:xfrm>
          <a:custGeom>
            <a:avLst/>
            <a:gdLst/>
            <a:ahLst/>
            <a:cxnLst/>
            <a:rect l="l" t="t" r="r" b="b"/>
            <a:pathLst>
              <a:path w="764527" h="1103648">
                <a:moveTo>
                  <a:pt x="0" y="0"/>
                </a:moveTo>
                <a:lnTo>
                  <a:pt x="764527" y="0"/>
                </a:lnTo>
                <a:lnTo>
                  <a:pt x="764527" y="1103648"/>
                </a:lnTo>
                <a:lnTo>
                  <a:pt x="0" y="110364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660003">
            <a:off x="16662258" y="3178280"/>
            <a:ext cx="818498" cy="1160242"/>
          </a:xfrm>
          <a:custGeom>
            <a:avLst/>
            <a:gdLst/>
            <a:ahLst/>
            <a:cxnLst/>
            <a:rect l="l" t="t" r="r" b="b"/>
            <a:pathLst>
              <a:path w="818498" h="1160242">
                <a:moveTo>
                  <a:pt x="0" y="0"/>
                </a:moveTo>
                <a:lnTo>
                  <a:pt x="818498" y="0"/>
                </a:lnTo>
                <a:lnTo>
                  <a:pt x="818498" y="1160242"/>
                </a:lnTo>
                <a:lnTo>
                  <a:pt x="0" y="116024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660003">
            <a:off x="17465310" y="3017876"/>
            <a:ext cx="862798" cy="1160242"/>
          </a:xfrm>
          <a:custGeom>
            <a:avLst/>
            <a:gdLst/>
            <a:ahLst/>
            <a:cxnLst/>
            <a:rect l="l" t="t" r="r" b="b"/>
            <a:pathLst>
              <a:path w="862798" h="1160242">
                <a:moveTo>
                  <a:pt x="0" y="0"/>
                </a:moveTo>
                <a:lnTo>
                  <a:pt x="862798" y="0"/>
                </a:lnTo>
                <a:lnTo>
                  <a:pt x="862798" y="1160242"/>
                </a:lnTo>
                <a:lnTo>
                  <a:pt x="0" y="116024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687350">
            <a:off x="17614173" y="5901512"/>
            <a:ext cx="801068" cy="1079872"/>
          </a:xfrm>
          <a:custGeom>
            <a:avLst/>
            <a:gdLst/>
            <a:ahLst/>
            <a:cxnLst/>
            <a:rect l="l" t="t" r="r" b="b"/>
            <a:pathLst>
              <a:path w="801068" h="1079872">
                <a:moveTo>
                  <a:pt x="0" y="0"/>
                </a:moveTo>
                <a:lnTo>
                  <a:pt x="801068" y="0"/>
                </a:lnTo>
                <a:lnTo>
                  <a:pt x="801068" y="1079872"/>
                </a:lnTo>
                <a:lnTo>
                  <a:pt x="0" y="10798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687350">
            <a:off x="16729927" y="5732466"/>
            <a:ext cx="901202" cy="1079872"/>
          </a:xfrm>
          <a:custGeom>
            <a:avLst/>
            <a:gdLst/>
            <a:ahLst/>
            <a:cxnLst/>
            <a:rect l="l" t="t" r="r" b="b"/>
            <a:pathLst>
              <a:path w="901202" h="1079872">
                <a:moveTo>
                  <a:pt x="0" y="0"/>
                </a:moveTo>
                <a:lnTo>
                  <a:pt x="901202" y="0"/>
                </a:lnTo>
                <a:lnTo>
                  <a:pt x="901202" y="1079871"/>
                </a:lnTo>
                <a:lnTo>
                  <a:pt x="0" y="1079871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665515">
            <a:off x="17428866" y="8220177"/>
            <a:ext cx="911910" cy="1092703"/>
          </a:xfrm>
          <a:custGeom>
            <a:avLst/>
            <a:gdLst/>
            <a:ahLst/>
            <a:cxnLst/>
            <a:rect l="l" t="t" r="r" b="b"/>
            <a:pathLst>
              <a:path w="911910" h="1092703">
                <a:moveTo>
                  <a:pt x="0" y="0"/>
                </a:moveTo>
                <a:lnTo>
                  <a:pt x="911909" y="0"/>
                </a:lnTo>
                <a:lnTo>
                  <a:pt x="911909" y="1092703"/>
                </a:lnTo>
                <a:lnTo>
                  <a:pt x="0" y="10927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665515">
            <a:off x="16589803" y="8394409"/>
            <a:ext cx="812573" cy="1092703"/>
          </a:xfrm>
          <a:custGeom>
            <a:avLst/>
            <a:gdLst/>
            <a:ahLst/>
            <a:cxnLst/>
            <a:rect l="l" t="t" r="r" b="b"/>
            <a:pathLst>
              <a:path w="812573" h="1092703">
                <a:moveTo>
                  <a:pt x="0" y="0"/>
                </a:moveTo>
                <a:lnTo>
                  <a:pt x="812573" y="0"/>
                </a:lnTo>
                <a:lnTo>
                  <a:pt x="812573" y="1092703"/>
                </a:lnTo>
                <a:lnTo>
                  <a:pt x="0" y="109270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44913" y="190683"/>
            <a:ext cx="14363421" cy="235326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800600" y="1811066"/>
            <a:ext cx="8986283" cy="178018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22"/>
          <a:srcRect l="14981"/>
          <a:stretch/>
        </p:blipFill>
        <p:spPr>
          <a:xfrm>
            <a:off x="2465368" y="3110849"/>
            <a:ext cx="13944600" cy="1517721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2304528" y="3977872"/>
            <a:ext cx="13518103" cy="1184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	</a:t>
            </a:r>
            <a:r>
              <a:rPr lang="en-US" sz="540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	  2 </a:t>
            </a:r>
            <a:r>
              <a:rPr lang="en-US" sz="54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: 5		</a:t>
            </a:r>
            <a:r>
              <a:rPr lang="en-US" sz="540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	  17 </a:t>
            </a:r>
            <a:r>
              <a:rPr lang="en-US" sz="54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: 1			0 : 10	</a:t>
            </a:r>
          </a:p>
        </p:txBody>
      </p:sp>
      <p:sp>
        <p:nvSpPr>
          <p:cNvPr id="43" name="Down Arrow 42"/>
          <p:cNvSpPr/>
          <p:nvPr/>
        </p:nvSpPr>
        <p:spPr>
          <a:xfrm>
            <a:off x="4700954" y="5750915"/>
            <a:ext cx="685800" cy="608731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Rounded Rectangle 44"/>
              <p:cNvSpPr/>
              <p:nvPr/>
            </p:nvSpPr>
            <p:spPr>
              <a:xfrm>
                <a:off x="4591273" y="7017394"/>
                <a:ext cx="905161" cy="1546343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8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45" name="Rounded 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1273" y="7017394"/>
                <a:ext cx="905161" cy="1546343"/>
              </a:xfrm>
              <a:prstGeom prst="roundRect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Rounded Rectangle 45"/>
              <p:cNvSpPr/>
              <p:nvPr/>
            </p:nvSpPr>
            <p:spPr>
              <a:xfrm>
                <a:off x="8551014" y="6962415"/>
                <a:ext cx="742727" cy="1518168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𝟏𝟕</m:t>
                          </m:r>
                        </m:num>
                        <m:den>
                          <m:r>
                            <a:rPr lang="en-US" sz="48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46" name="Rounded 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1014" y="6962415"/>
                <a:ext cx="742727" cy="1518168"/>
              </a:xfrm>
              <a:prstGeom prst="roundRect">
                <a:avLst/>
              </a:prstGeom>
              <a:blipFill>
                <a:blip r:embed="rId24"/>
                <a:stretch>
                  <a:fillRect l="-90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Rounded Rectangle 46"/>
              <p:cNvSpPr/>
              <p:nvPr/>
            </p:nvSpPr>
            <p:spPr>
              <a:xfrm>
                <a:off x="12954000" y="6934240"/>
                <a:ext cx="905161" cy="1546343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num>
                        <m:den>
                          <m:r>
                            <a:rPr lang="en-US" sz="48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47" name="Rounded 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0" y="6934240"/>
                <a:ext cx="905161" cy="1546343"/>
              </a:xfrm>
              <a:prstGeom prst="roundRect">
                <a:avLst/>
              </a:prstGeom>
              <a:blipFill>
                <a:blip r:embed="rId2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Down Arrow 47"/>
          <p:cNvSpPr/>
          <p:nvPr/>
        </p:nvSpPr>
        <p:spPr>
          <a:xfrm>
            <a:off x="8579477" y="5668497"/>
            <a:ext cx="685800" cy="608731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Down Arrow 48"/>
          <p:cNvSpPr/>
          <p:nvPr/>
        </p:nvSpPr>
        <p:spPr>
          <a:xfrm>
            <a:off x="12954000" y="5582389"/>
            <a:ext cx="685800" cy="608731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 animBg="1"/>
      <p:bldP spid="45" grpId="0"/>
      <p:bldP spid="46" grpId="0"/>
      <p:bldP spid="47" grpId="0"/>
      <p:bldP spid="48" grpId="0" animBg="1"/>
      <p:bldP spid="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3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032030" y="-454040"/>
            <a:ext cx="22352060" cy="11195080"/>
            <a:chOff x="0" y="0"/>
            <a:chExt cx="29802747" cy="14926774"/>
          </a:xfrm>
        </p:grpSpPr>
        <p:sp>
          <p:nvSpPr>
            <p:cNvPr id="3" name="Freeform 3"/>
            <p:cNvSpPr/>
            <p:nvPr/>
          </p:nvSpPr>
          <p:spPr>
            <a:xfrm rot="-5400000">
              <a:off x="14875974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3" y="0"/>
                  </a:lnTo>
                  <a:lnTo>
                    <a:pt x="14926773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-5400000">
              <a:off x="0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4" y="0"/>
                  </a:lnTo>
                  <a:lnTo>
                    <a:pt x="14926774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273272" y="1488242"/>
            <a:ext cx="15741457" cy="7310516"/>
            <a:chOff x="0" y="0"/>
            <a:chExt cx="4145898" cy="192540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45898" cy="1925403"/>
            </a:xfrm>
            <a:custGeom>
              <a:avLst/>
              <a:gdLst/>
              <a:ahLst/>
              <a:cxnLst/>
              <a:rect l="l" t="t" r="r" b="b"/>
              <a:pathLst>
                <a:path w="4145898" h="1925403">
                  <a:moveTo>
                    <a:pt x="14263" y="0"/>
                  </a:moveTo>
                  <a:lnTo>
                    <a:pt x="4131635" y="0"/>
                  </a:lnTo>
                  <a:cubicBezTo>
                    <a:pt x="4139512" y="0"/>
                    <a:pt x="4145898" y="6386"/>
                    <a:pt x="4145898" y="14263"/>
                  </a:cubicBezTo>
                  <a:lnTo>
                    <a:pt x="4145898" y="1911141"/>
                  </a:lnTo>
                  <a:cubicBezTo>
                    <a:pt x="4145898" y="1914923"/>
                    <a:pt x="4144395" y="1918551"/>
                    <a:pt x="4141721" y="1921226"/>
                  </a:cubicBezTo>
                  <a:cubicBezTo>
                    <a:pt x="4139046" y="1923901"/>
                    <a:pt x="4135418" y="1925403"/>
                    <a:pt x="4131635" y="1925403"/>
                  </a:cubicBezTo>
                  <a:lnTo>
                    <a:pt x="14263" y="1925403"/>
                  </a:lnTo>
                  <a:cubicBezTo>
                    <a:pt x="10480" y="1925403"/>
                    <a:pt x="6852" y="1923901"/>
                    <a:pt x="4177" y="1921226"/>
                  </a:cubicBezTo>
                  <a:cubicBezTo>
                    <a:pt x="1503" y="1918551"/>
                    <a:pt x="0" y="1914923"/>
                    <a:pt x="0" y="1911141"/>
                  </a:cubicBezTo>
                  <a:lnTo>
                    <a:pt x="0" y="14263"/>
                  </a:lnTo>
                  <a:cubicBezTo>
                    <a:pt x="0" y="10480"/>
                    <a:pt x="1503" y="6852"/>
                    <a:pt x="4177" y="4177"/>
                  </a:cubicBezTo>
                  <a:cubicBezTo>
                    <a:pt x="6852" y="1503"/>
                    <a:pt x="10480" y="0"/>
                    <a:pt x="14263" y="0"/>
                  </a:cubicBezTo>
                  <a:close/>
                </a:path>
              </a:pathLst>
            </a:custGeom>
            <a:solidFill>
              <a:srgbClr val="F5F4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145898" cy="19635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 rot="1179608">
            <a:off x="-31783" y="2109683"/>
            <a:ext cx="1601231" cy="2361064"/>
          </a:xfrm>
          <a:custGeom>
            <a:avLst/>
            <a:gdLst/>
            <a:ahLst/>
            <a:cxnLst/>
            <a:rect l="l" t="t" r="r" b="b"/>
            <a:pathLst>
              <a:path w="1601231" h="2361064">
                <a:moveTo>
                  <a:pt x="0" y="0"/>
                </a:moveTo>
                <a:lnTo>
                  <a:pt x="1601230" y="0"/>
                </a:lnTo>
                <a:lnTo>
                  <a:pt x="1601230" y="2361064"/>
                </a:lnTo>
                <a:lnTo>
                  <a:pt x="0" y="23610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937205">
            <a:off x="165690" y="7641062"/>
            <a:ext cx="1726020" cy="2315392"/>
          </a:xfrm>
          <a:custGeom>
            <a:avLst/>
            <a:gdLst/>
            <a:ahLst/>
            <a:cxnLst/>
            <a:rect l="l" t="t" r="r" b="b"/>
            <a:pathLst>
              <a:path w="1726020" h="2315392">
                <a:moveTo>
                  <a:pt x="0" y="0"/>
                </a:moveTo>
                <a:lnTo>
                  <a:pt x="1726020" y="0"/>
                </a:lnTo>
                <a:lnTo>
                  <a:pt x="1726020" y="2315392"/>
                </a:lnTo>
                <a:lnTo>
                  <a:pt x="0" y="23153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60448">
            <a:off x="5826827" y="8241833"/>
            <a:ext cx="1595832" cy="2262133"/>
          </a:xfrm>
          <a:custGeom>
            <a:avLst/>
            <a:gdLst/>
            <a:ahLst/>
            <a:cxnLst/>
            <a:rect l="l" t="t" r="r" b="b"/>
            <a:pathLst>
              <a:path w="1595832" h="2262133">
                <a:moveTo>
                  <a:pt x="0" y="0"/>
                </a:moveTo>
                <a:lnTo>
                  <a:pt x="1595833" y="0"/>
                </a:lnTo>
                <a:lnTo>
                  <a:pt x="1595833" y="2262133"/>
                </a:lnTo>
                <a:lnTo>
                  <a:pt x="0" y="22621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441563">
            <a:off x="11935615" y="8229600"/>
            <a:ext cx="1909624" cy="2288221"/>
          </a:xfrm>
          <a:custGeom>
            <a:avLst/>
            <a:gdLst/>
            <a:ahLst/>
            <a:cxnLst/>
            <a:rect l="l" t="t" r="r" b="b"/>
            <a:pathLst>
              <a:path w="1909624" h="2288221">
                <a:moveTo>
                  <a:pt x="0" y="0"/>
                </a:moveTo>
                <a:lnTo>
                  <a:pt x="1909624" y="0"/>
                </a:lnTo>
                <a:lnTo>
                  <a:pt x="1909624" y="2288221"/>
                </a:lnTo>
                <a:lnTo>
                  <a:pt x="0" y="228822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875697">
            <a:off x="16888773" y="6399337"/>
            <a:ext cx="1697776" cy="2450858"/>
          </a:xfrm>
          <a:custGeom>
            <a:avLst/>
            <a:gdLst/>
            <a:ahLst/>
            <a:cxnLst/>
            <a:rect l="l" t="t" r="r" b="b"/>
            <a:pathLst>
              <a:path w="1697776" h="2450858">
                <a:moveTo>
                  <a:pt x="0" y="0"/>
                </a:moveTo>
                <a:lnTo>
                  <a:pt x="1697776" y="0"/>
                </a:lnTo>
                <a:lnTo>
                  <a:pt x="1697776" y="2450858"/>
                </a:lnTo>
                <a:lnTo>
                  <a:pt x="0" y="245085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1381185">
            <a:off x="16249750" y="171617"/>
            <a:ext cx="1761264" cy="2368447"/>
          </a:xfrm>
          <a:custGeom>
            <a:avLst/>
            <a:gdLst/>
            <a:ahLst/>
            <a:cxnLst/>
            <a:rect l="l" t="t" r="r" b="b"/>
            <a:pathLst>
              <a:path w="1761264" h="2368447">
                <a:moveTo>
                  <a:pt x="0" y="0"/>
                </a:moveTo>
                <a:lnTo>
                  <a:pt x="1761263" y="0"/>
                </a:lnTo>
                <a:lnTo>
                  <a:pt x="1761263" y="2368448"/>
                </a:lnTo>
                <a:lnTo>
                  <a:pt x="0" y="236844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814235">
            <a:off x="11029412" y="-194797"/>
            <a:ext cx="1535032" cy="2215926"/>
          </a:xfrm>
          <a:custGeom>
            <a:avLst/>
            <a:gdLst/>
            <a:ahLst/>
            <a:cxnLst/>
            <a:rect l="l" t="t" r="r" b="b"/>
            <a:pathLst>
              <a:path w="1535032" h="2215926">
                <a:moveTo>
                  <a:pt x="0" y="0"/>
                </a:moveTo>
                <a:lnTo>
                  <a:pt x="1535033" y="0"/>
                </a:lnTo>
                <a:lnTo>
                  <a:pt x="1535033" y="2215926"/>
                </a:lnTo>
                <a:lnTo>
                  <a:pt x="0" y="221592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4673014" y="-405236"/>
            <a:ext cx="1687393" cy="2314379"/>
          </a:xfrm>
          <a:custGeom>
            <a:avLst/>
            <a:gdLst/>
            <a:ahLst/>
            <a:cxnLst/>
            <a:rect l="l" t="t" r="r" b="b"/>
            <a:pathLst>
              <a:path w="1687393" h="2314379">
                <a:moveTo>
                  <a:pt x="0" y="0"/>
                </a:moveTo>
                <a:lnTo>
                  <a:pt x="1687393" y="0"/>
                </a:lnTo>
                <a:lnTo>
                  <a:pt x="1687393" y="2314379"/>
                </a:lnTo>
                <a:lnTo>
                  <a:pt x="0" y="231437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912704" y="2572742"/>
            <a:ext cx="12500692" cy="469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27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3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032030" y="-454040"/>
            <a:ext cx="22352060" cy="11195080"/>
            <a:chOff x="0" y="0"/>
            <a:chExt cx="29802747" cy="14926774"/>
          </a:xfrm>
        </p:grpSpPr>
        <p:sp>
          <p:nvSpPr>
            <p:cNvPr id="3" name="Freeform 3"/>
            <p:cNvSpPr/>
            <p:nvPr/>
          </p:nvSpPr>
          <p:spPr>
            <a:xfrm rot="-5400000">
              <a:off x="14875974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3" y="0"/>
                  </a:lnTo>
                  <a:lnTo>
                    <a:pt x="14926773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-5400000">
              <a:off x="0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4" y="0"/>
                  </a:lnTo>
                  <a:lnTo>
                    <a:pt x="14926774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600075" y="641403"/>
            <a:ext cx="17087850" cy="9004194"/>
            <a:chOff x="0" y="0"/>
            <a:chExt cx="4500504" cy="23714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500504" cy="2371475"/>
            </a:xfrm>
            <a:custGeom>
              <a:avLst/>
              <a:gdLst/>
              <a:ahLst/>
              <a:cxnLst/>
              <a:rect l="l" t="t" r="r" b="b"/>
              <a:pathLst>
                <a:path w="4500504" h="2371475">
                  <a:moveTo>
                    <a:pt x="13139" y="0"/>
                  </a:moveTo>
                  <a:lnTo>
                    <a:pt x="4487365" y="0"/>
                  </a:lnTo>
                  <a:cubicBezTo>
                    <a:pt x="4490850" y="0"/>
                    <a:pt x="4494191" y="1384"/>
                    <a:pt x="4496655" y="3848"/>
                  </a:cubicBezTo>
                  <a:cubicBezTo>
                    <a:pt x="4499119" y="6312"/>
                    <a:pt x="4500504" y="9654"/>
                    <a:pt x="4500504" y="13139"/>
                  </a:cubicBezTo>
                  <a:lnTo>
                    <a:pt x="4500504" y="2358336"/>
                  </a:lnTo>
                  <a:cubicBezTo>
                    <a:pt x="4500504" y="2361821"/>
                    <a:pt x="4499119" y="2365162"/>
                    <a:pt x="4496655" y="2367627"/>
                  </a:cubicBezTo>
                  <a:cubicBezTo>
                    <a:pt x="4494191" y="2370091"/>
                    <a:pt x="4490850" y="2371475"/>
                    <a:pt x="4487365" y="2371475"/>
                  </a:cubicBezTo>
                  <a:lnTo>
                    <a:pt x="13139" y="2371475"/>
                  </a:lnTo>
                  <a:cubicBezTo>
                    <a:pt x="9654" y="2371475"/>
                    <a:pt x="6312" y="2370091"/>
                    <a:pt x="3848" y="2367627"/>
                  </a:cubicBezTo>
                  <a:cubicBezTo>
                    <a:pt x="1384" y="2365162"/>
                    <a:pt x="0" y="2361821"/>
                    <a:pt x="0" y="2358336"/>
                  </a:cubicBezTo>
                  <a:lnTo>
                    <a:pt x="0" y="13139"/>
                  </a:lnTo>
                  <a:cubicBezTo>
                    <a:pt x="0" y="9654"/>
                    <a:pt x="1384" y="6312"/>
                    <a:pt x="3848" y="3848"/>
                  </a:cubicBezTo>
                  <a:cubicBezTo>
                    <a:pt x="6312" y="1384"/>
                    <a:pt x="9654" y="0"/>
                    <a:pt x="13139" y="0"/>
                  </a:cubicBezTo>
                  <a:close/>
                </a:path>
              </a:pathLst>
            </a:custGeom>
            <a:solidFill>
              <a:srgbClr val="F5F4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500504" cy="2409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4" name="Freeform 54"/>
          <p:cNvSpPr/>
          <p:nvPr/>
        </p:nvSpPr>
        <p:spPr>
          <a:xfrm rot="-538592">
            <a:off x="15646433" y="2737466"/>
            <a:ext cx="2144008" cy="2794323"/>
          </a:xfrm>
          <a:custGeom>
            <a:avLst/>
            <a:gdLst/>
            <a:ahLst/>
            <a:cxnLst/>
            <a:rect l="l" t="t" r="r" b="b"/>
            <a:pathLst>
              <a:path w="2144008" h="2794323">
                <a:moveTo>
                  <a:pt x="0" y="0"/>
                </a:moveTo>
                <a:lnTo>
                  <a:pt x="2144007" y="0"/>
                </a:lnTo>
                <a:lnTo>
                  <a:pt x="2144007" y="2794323"/>
                </a:lnTo>
                <a:lnTo>
                  <a:pt x="0" y="27943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5" name="TextBox 54"/>
          <p:cNvSpPr txBox="1"/>
          <p:nvPr/>
        </p:nvSpPr>
        <p:spPr>
          <a:xfrm>
            <a:off x="1676400" y="2588788"/>
            <a:ext cx="6647974" cy="40293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	21 : 25		30 : 43		</a:t>
            </a:r>
          </a:p>
          <a:p>
            <a:pPr>
              <a:lnSpc>
                <a:spcPct val="150000"/>
              </a:lnSpc>
            </a:pPr>
            <a:r>
              <a:rPr lang="en-US" sz="4400" b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	61 </a:t>
            </a:r>
            <a:r>
              <a:rPr lang="en-US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: 69		17 : 100</a:t>
            </a:r>
          </a:p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b)</a:t>
            </a:r>
            <a:r>
              <a:rPr lang="en-US" sz="4400" b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	9 </a:t>
            </a:r>
            <a:r>
              <a:rPr lang="en-US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: 4	</a:t>
            </a:r>
            <a:r>
              <a:rPr lang="en-US" sz="4400" b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	51 </a:t>
            </a:r>
            <a:r>
              <a:rPr lang="en-US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: 7		</a:t>
            </a:r>
          </a:p>
          <a:p>
            <a:pPr>
              <a:lnSpc>
                <a:spcPct val="150000"/>
              </a:lnSpc>
            </a:pPr>
            <a:r>
              <a:rPr lang="en-US" sz="4400" b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	60 </a:t>
            </a:r>
            <a:r>
              <a:rPr lang="en-US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: 39		200 : 163	</a:t>
            </a: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3278" y="4819100"/>
            <a:ext cx="5035732" cy="4462659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253" y="969271"/>
            <a:ext cx="17393395" cy="16033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3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032030" y="-454040"/>
            <a:ext cx="22352060" cy="11195080"/>
            <a:chOff x="0" y="0"/>
            <a:chExt cx="29802747" cy="14926774"/>
          </a:xfrm>
        </p:grpSpPr>
        <p:sp>
          <p:nvSpPr>
            <p:cNvPr id="3" name="Freeform 3"/>
            <p:cNvSpPr/>
            <p:nvPr/>
          </p:nvSpPr>
          <p:spPr>
            <a:xfrm rot="-5400000">
              <a:off x="14875974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3" y="0"/>
                  </a:lnTo>
                  <a:lnTo>
                    <a:pt x="14926773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-5400000">
              <a:off x="0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4" y="0"/>
                  </a:lnTo>
                  <a:lnTo>
                    <a:pt x="14926774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600075" y="641403"/>
            <a:ext cx="17087850" cy="9004194"/>
            <a:chOff x="0" y="0"/>
            <a:chExt cx="4500504" cy="23714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500504" cy="2371475"/>
            </a:xfrm>
            <a:custGeom>
              <a:avLst/>
              <a:gdLst/>
              <a:ahLst/>
              <a:cxnLst/>
              <a:rect l="l" t="t" r="r" b="b"/>
              <a:pathLst>
                <a:path w="4500504" h="2371475">
                  <a:moveTo>
                    <a:pt x="13139" y="0"/>
                  </a:moveTo>
                  <a:lnTo>
                    <a:pt x="4487365" y="0"/>
                  </a:lnTo>
                  <a:cubicBezTo>
                    <a:pt x="4490850" y="0"/>
                    <a:pt x="4494191" y="1384"/>
                    <a:pt x="4496655" y="3848"/>
                  </a:cubicBezTo>
                  <a:cubicBezTo>
                    <a:pt x="4499119" y="6312"/>
                    <a:pt x="4500504" y="9654"/>
                    <a:pt x="4500504" y="13139"/>
                  </a:cubicBezTo>
                  <a:lnTo>
                    <a:pt x="4500504" y="2358336"/>
                  </a:lnTo>
                  <a:cubicBezTo>
                    <a:pt x="4500504" y="2361821"/>
                    <a:pt x="4499119" y="2365162"/>
                    <a:pt x="4496655" y="2367627"/>
                  </a:cubicBezTo>
                  <a:cubicBezTo>
                    <a:pt x="4494191" y="2370091"/>
                    <a:pt x="4490850" y="2371475"/>
                    <a:pt x="4487365" y="2371475"/>
                  </a:cubicBezTo>
                  <a:lnTo>
                    <a:pt x="13139" y="2371475"/>
                  </a:lnTo>
                  <a:cubicBezTo>
                    <a:pt x="9654" y="2371475"/>
                    <a:pt x="6312" y="2370091"/>
                    <a:pt x="3848" y="2367627"/>
                  </a:cubicBezTo>
                  <a:cubicBezTo>
                    <a:pt x="1384" y="2365162"/>
                    <a:pt x="0" y="2361821"/>
                    <a:pt x="0" y="2358336"/>
                  </a:cubicBezTo>
                  <a:lnTo>
                    <a:pt x="0" y="13139"/>
                  </a:lnTo>
                  <a:cubicBezTo>
                    <a:pt x="0" y="9654"/>
                    <a:pt x="1384" y="6312"/>
                    <a:pt x="3848" y="3848"/>
                  </a:cubicBezTo>
                  <a:cubicBezTo>
                    <a:pt x="6312" y="1384"/>
                    <a:pt x="9654" y="0"/>
                    <a:pt x="13139" y="0"/>
                  </a:cubicBezTo>
                  <a:close/>
                </a:path>
              </a:pathLst>
            </a:custGeom>
            <a:solidFill>
              <a:srgbClr val="F5F4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500504" cy="2409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1069386" y="1888619"/>
            <a:ext cx="3993401" cy="52989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AutoNum type="alphaLcParenR"/>
            </a:pPr>
            <a:r>
              <a:rPr lang="en-US" sz="44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	21 : 25	</a:t>
            </a:r>
            <a:r>
              <a:rPr lang="en-US" sz="440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	</a:t>
            </a:r>
          </a:p>
          <a:p>
            <a:pPr>
              <a:lnSpc>
                <a:spcPct val="200000"/>
              </a:lnSpc>
            </a:pPr>
            <a:r>
              <a:rPr lang="en-US" sz="440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	30 </a:t>
            </a:r>
            <a:r>
              <a:rPr lang="en-US" sz="44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: 43		</a:t>
            </a:r>
          </a:p>
          <a:p>
            <a:pPr>
              <a:lnSpc>
                <a:spcPct val="200000"/>
              </a:lnSpc>
            </a:pPr>
            <a:r>
              <a:rPr lang="en-US" sz="440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	61 </a:t>
            </a:r>
            <a:r>
              <a:rPr lang="en-US" sz="44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: 69		</a:t>
            </a:r>
          </a:p>
          <a:p>
            <a:pPr>
              <a:lnSpc>
                <a:spcPct val="200000"/>
              </a:lnSpc>
            </a:pPr>
            <a:r>
              <a:rPr lang="en-US" sz="440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	17 </a:t>
            </a:r>
            <a:r>
              <a:rPr lang="en-US" sz="44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: 100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253" y="737286"/>
            <a:ext cx="17393395" cy="160948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3768942" y="2030841"/>
                <a:ext cx="1346844" cy="13163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num>
                      <m:den>
                        <m:r>
                          <a:rPr lang="en-US" sz="5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endParaRPr lang="en-US" sz="5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8942" y="2030841"/>
                <a:ext cx="1346844" cy="1316386"/>
              </a:xfrm>
              <a:prstGeom prst="rect">
                <a:avLst/>
              </a:prstGeom>
              <a:blipFill>
                <a:blip r:embed="rId5"/>
                <a:stretch>
                  <a:fillRect l="-24887" t="-926" b="-1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3768942" y="3476379"/>
                <a:ext cx="1346844" cy="13154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num>
                      <m:den>
                        <m:r>
                          <a:rPr lang="en-US" sz="5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43</m:t>
                        </m:r>
                      </m:den>
                    </m:f>
                  </m:oMath>
                </a14:m>
                <a:endParaRPr lang="en-US" sz="5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8942" y="3476379"/>
                <a:ext cx="1346844" cy="1315425"/>
              </a:xfrm>
              <a:prstGeom prst="rect">
                <a:avLst/>
              </a:prstGeom>
              <a:blipFill>
                <a:blip r:embed="rId6"/>
                <a:stretch>
                  <a:fillRect l="-24887" t="-926" b="-1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3781247" y="4770733"/>
                <a:ext cx="1346844" cy="1316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61</m:t>
                        </m:r>
                      </m:num>
                      <m:den>
                        <m:r>
                          <a:rPr lang="en-US" sz="5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69</m:t>
                        </m:r>
                      </m:den>
                    </m:f>
                  </m:oMath>
                </a14:m>
                <a:endParaRPr lang="en-US" sz="5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1247" y="4770733"/>
                <a:ext cx="1346844" cy="1316451"/>
              </a:xfrm>
              <a:prstGeom prst="rect">
                <a:avLst/>
              </a:prstGeom>
              <a:blipFill>
                <a:blip r:embed="rId7"/>
                <a:stretch>
                  <a:fillRect l="-24887" t="-926" b="-1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4165997" y="6044016"/>
                <a:ext cx="1757212" cy="1314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US" sz="5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en-US" sz="5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5997" y="6044016"/>
                <a:ext cx="1757212" cy="1314655"/>
              </a:xfrm>
              <a:prstGeom prst="rect">
                <a:avLst/>
              </a:prstGeom>
              <a:blipFill>
                <a:blip r:embed="rId8"/>
                <a:stretch>
                  <a:fillRect l="-19031" t="-926" b="-1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8941484" y="1947926"/>
            <a:ext cx="9144000" cy="529895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sz="44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b)		9 : 4			</a:t>
            </a:r>
          </a:p>
          <a:p>
            <a:pPr>
              <a:lnSpc>
                <a:spcPct val="200000"/>
              </a:lnSpc>
            </a:pPr>
            <a:r>
              <a:rPr lang="en-US" sz="44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		51 : 7		</a:t>
            </a:r>
          </a:p>
          <a:p>
            <a:pPr>
              <a:lnSpc>
                <a:spcPct val="200000"/>
              </a:lnSpc>
            </a:pPr>
            <a:r>
              <a:rPr lang="en-US" sz="44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		60 : 39		</a:t>
            </a:r>
          </a:p>
          <a:p>
            <a:pPr>
              <a:lnSpc>
                <a:spcPct val="200000"/>
              </a:lnSpc>
            </a:pPr>
            <a:r>
              <a:rPr lang="en-US" sz="44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		200 : 163	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12101864" y="2198978"/>
                <a:ext cx="1043876" cy="13110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5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5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1864" y="2198978"/>
                <a:ext cx="1043876" cy="1311065"/>
              </a:xfrm>
              <a:prstGeom prst="rect">
                <a:avLst/>
              </a:prstGeom>
              <a:blipFill>
                <a:blip r:embed="rId9"/>
                <a:stretch>
                  <a:fillRect l="-32164" t="-930" r="-2924" b="-13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12240819" y="3503592"/>
                <a:ext cx="1346844" cy="13246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51</m:t>
                        </m:r>
                      </m:num>
                      <m:den>
                        <m:r>
                          <a:rPr lang="en-US" sz="5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5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0819" y="3503592"/>
                <a:ext cx="1346844" cy="1324658"/>
              </a:xfrm>
              <a:prstGeom prst="rect">
                <a:avLst/>
              </a:prstGeom>
              <a:blipFill>
                <a:blip r:embed="rId10"/>
                <a:stretch>
                  <a:fillRect l="-24887" b="-13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12551792" y="4823979"/>
                <a:ext cx="1346844" cy="13156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60</m:t>
                        </m:r>
                      </m:num>
                      <m:den>
                        <m:r>
                          <a:rPr lang="en-US" sz="5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39</m:t>
                        </m:r>
                      </m:den>
                    </m:f>
                  </m:oMath>
                </a14:m>
                <a:endParaRPr lang="en-US" sz="5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1792" y="4823979"/>
                <a:ext cx="1346844" cy="1315681"/>
              </a:xfrm>
              <a:prstGeom prst="rect">
                <a:avLst/>
              </a:prstGeom>
              <a:blipFill>
                <a:blip r:embed="rId11"/>
                <a:stretch>
                  <a:fillRect l="-24887" t="-926" b="-1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13178397" y="6207438"/>
                <a:ext cx="1649811" cy="1316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200</m:t>
                        </m:r>
                      </m:num>
                      <m:den>
                        <m:r>
                          <a:rPr lang="en-US" sz="5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163</m:t>
                        </m:r>
                      </m:den>
                    </m:f>
                  </m:oMath>
                </a14:m>
                <a:endParaRPr lang="en-US" sz="5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78397" y="6207438"/>
                <a:ext cx="1649811" cy="1316451"/>
              </a:xfrm>
              <a:prstGeom prst="rect">
                <a:avLst/>
              </a:prstGeom>
              <a:blipFill>
                <a:blip r:embed="rId12"/>
                <a:stretch>
                  <a:fillRect l="-20741" t="-926" b="-1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82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16" grpId="0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3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032030" y="-454040"/>
            <a:ext cx="22352060" cy="11195080"/>
            <a:chOff x="0" y="0"/>
            <a:chExt cx="29802747" cy="14926774"/>
          </a:xfrm>
        </p:grpSpPr>
        <p:sp>
          <p:nvSpPr>
            <p:cNvPr id="3" name="Freeform 3"/>
            <p:cNvSpPr/>
            <p:nvPr/>
          </p:nvSpPr>
          <p:spPr>
            <a:xfrm rot="-5400000">
              <a:off x="14875974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3" y="0"/>
                  </a:lnTo>
                  <a:lnTo>
                    <a:pt x="14926773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-5400000">
              <a:off x="0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4" y="0"/>
                  </a:lnTo>
                  <a:lnTo>
                    <a:pt x="14926774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600075" y="641403"/>
            <a:ext cx="17087850" cy="9004194"/>
            <a:chOff x="0" y="0"/>
            <a:chExt cx="4500504" cy="23714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500504" cy="2371475"/>
            </a:xfrm>
            <a:custGeom>
              <a:avLst/>
              <a:gdLst/>
              <a:ahLst/>
              <a:cxnLst/>
              <a:rect l="l" t="t" r="r" b="b"/>
              <a:pathLst>
                <a:path w="4500504" h="2371475">
                  <a:moveTo>
                    <a:pt x="13139" y="0"/>
                  </a:moveTo>
                  <a:lnTo>
                    <a:pt x="4487365" y="0"/>
                  </a:lnTo>
                  <a:cubicBezTo>
                    <a:pt x="4490850" y="0"/>
                    <a:pt x="4494191" y="1384"/>
                    <a:pt x="4496655" y="3848"/>
                  </a:cubicBezTo>
                  <a:cubicBezTo>
                    <a:pt x="4499119" y="6312"/>
                    <a:pt x="4500504" y="9654"/>
                    <a:pt x="4500504" y="13139"/>
                  </a:cubicBezTo>
                  <a:lnTo>
                    <a:pt x="4500504" y="2358336"/>
                  </a:lnTo>
                  <a:cubicBezTo>
                    <a:pt x="4500504" y="2361821"/>
                    <a:pt x="4499119" y="2365162"/>
                    <a:pt x="4496655" y="2367627"/>
                  </a:cubicBezTo>
                  <a:cubicBezTo>
                    <a:pt x="4494191" y="2370091"/>
                    <a:pt x="4490850" y="2371475"/>
                    <a:pt x="4487365" y="2371475"/>
                  </a:cubicBezTo>
                  <a:lnTo>
                    <a:pt x="13139" y="2371475"/>
                  </a:lnTo>
                  <a:cubicBezTo>
                    <a:pt x="9654" y="2371475"/>
                    <a:pt x="6312" y="2370091"/>
                    <a:pt x="3848" y="2367627"/>
                  </a:cubicBezTo>
                  <a:cubicBezTo>
                    <a:pt x="1384" y="2365162"/>
                    <a:pt x="0" y="2361821"/>
                    <a:pt x="0" y="2358336"/>
                  </a:cubicBezTo>
                  <a:lnTo>
                    <a:pt x="0" y="13139"/>
                  </a:lnTo>
                  <a:cubicBezTo>
                    <a:pt x="0" y="9654"/>
                    <a:pt x="1384" y="6312"/>
                    <a:pt x="3848" y="3848"/>
                  </a:cubicBezTo>
                  <a:cubicBezTo>
                    <a:pt x="6312" y="1384"/>
                    <a:pt x="9654" y="0"/>
                    <a:pt x="13139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500504" cy="2409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6" name="Freeform 56"/>
          <p:cNvSpPr/>
          <p:nvPr/>
        </p:nvSpPr>
        <p:spPr>
          <a:xfrm rot="678382">
            <a:off x="16718142" y="7186603"/>
            <a:ext cx="1652692" cy="2951236"/>
          </a:xfrm>
          <a:custGeom>
            <a:avLst/>
            <a:gdLst/>
            <a:ahLst/>
            <a:cxnLst/>
            <a:rect l="l" t="t" r="r" b="b"/>
            <a:pathLst>
              <a:path w="1652692" h="2951236">
                <a:moveTo>
                  <a:pt x="0" y="0"/>
                </a:moveTo>
                <a:lnTo>
                  <a:pt x="1652693" y="0"/>
                </a:lnTo>
                <a:lnTo>
                  <a:pt x="1652693" y="2951236"/>
                </a:lnTo>
                <a:lnTo>
                  <a:pt x="0" y="295123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82149" y="2245130"/>
            <a:ext cx="11334480" cy="6878986"/>
          </a:xfrm>
          <a:prstGeom prst="rect">
            <a:avLst/>
          </a:prstGeom>
        </p:spPr>
      </p:pic>
      <p:cxnSp>
        <p:nvCxnSpPr>
          <p:cNvPr id="63" name="Straight Connector 62"/>
          <p:cNvCxnSpPr/>
          <p:nvPr/>
        </p:nvCxnSpPr>
        <p:spPr>
          <a:xfrm>
            <a:off x="7772400" y="3313322"/>
            <a:ext cx="2514600" cy="1757847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7792089" y="4805699"/>
            <a:ext cx="2328475" cy="323340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7772400" y="2896397"/>
            <a:ext cx="2499979" cy="366046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7782981" y="6422399"/>
            <a:ext cx="2489398" cy="1705775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0" name="Picture 6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6240" y="803270"/>
            <a:ext cx="15244561" cy="14146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3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526371"/>
            <a:ext cx="22352060" cy="11195080"/>
            <a:chOff x="0" y="0"/>
            <a:chExt cx="29802747" cy="14926774"/>
          </a:xfrm>
        </p:grpSpPr>
        <p:sp>
          <p:nvSpPr>
            <p:cNvPr id="3" name="Freeform 3"/>
            <p:cNvSpPr/>
            <p:nvPr/>
          </p:nvSpPr>
          <p:spPr>
            <a:xfrm rot="-5400000">
              <a:off x="14875974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3" y="0"/>
                  </a:lnTo>
                  <a:lnTo>
                    <a:pt x="14926773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-5400000">
              <a:off x="0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4" y="0"/>
                  </a:lnTo>
                  <a:lnTo>
                    <a:pt x="14926774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600075" y="641403"/>
            <a:ext cx="17087850" cy="9004194"/>
            <a:chOff x="0" y="0"/>
            <a:chExt cx="4500504" cy="23714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500504" cy="2371475"/>
            </a:xfrm>
            <a:custGeom>
              <a:avLst/>
              <a:gdLst/>
              <a:ahLst/>
              <a:cxnLst/>
              <a:rect l="l" t="t" r="r" b="b"/>
              <a:pathLst>
                <a:path w="4500504" h="2371475">
                  <a:moveTo>
                    <a:pt x="13139" y="0"/>
                  </a:moveTo>
                  <a:lnTo>
                    <a:pt x="4487365" y="0"/>
                  </a:lnTo>
                  <a:cubicBezTo>
                    <a:pt x="4490850" y="0"/>
                    <a:pt x="4494191" y="1384"/>
                    <a:pt x="4496655" y="3848"/>
                  </a:cubicBezTo>
                  <a:cubicBezTo>
                    <a:pt x="4499119" y="6312"/>
                    <a:pt x="4500504" y="9654"/>
                    <a:pt x="4500504" y="13139"/>
                  </a:cubicBezTo>
                  <a:lnTo>
                    <a:pt x="4500504" y="2358336"/>
                  </a:lnTo>
                  <a:cubicBezTo>
                    <a:pt x="4500504" y="2361821"/>
                    <a:pt x="4499119" y="2365162"/>
                    <a:pt x="4496655" y="2367627"/>
                  </a:cubicBezTo>
                  <a:cubicBezTo>
                    <a:pt x="4494191" y="2370091"/>
                    <a:pt x="4490850" y="2371475"/>
                    <a:pt x="4487365" y="2371475"/>
                  </a:cubicBezTo>
                  <a:lnTo>
                    <a:pt x="13139" y="2371475"/>
                  </a:lnTo>
                  <a:cubicBezTo>
                    <a:pt x="9654" y="2371475"/>
                    <a:pt x="6312" y="2370091"/>
                    <a:pt x="3848" y="2367627"/>
                  </a:cubicBezTo>
                  <a:cubicBezTo>
                    <a:pt x="1384" y="2365162"/>
                    <a:pt x="0" y="2361821"/>
                    <a:pt x="0" y="2358336"/>
                  </a:cubicBezTo>
                  <a:lnTo>
                    <a:pt x="0" y="13139"/>
                  </a:lnTo>
                  <a:cubicBezTo>
                    <a:pt x="0" y="9654"/>
                    <a:pt x="1384" y="6312"/>
                    <a:pt x="3848" y="3848"/>
                  </a:cubicBezTo>
                  <a:cubicBezTo>
                    <a:pt x="6312" y="1384"/>
                    <a:pt x="9654" y="0"/>
                    <a:pt x="13139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500504" cy="2409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777" r="89665">
                        <a14:foregroundMark x1="19832" y1="56429" x2="19832" y2="56429"/>
                        <a14:foregroundMark x1="70670" y1="30714" x2="75698" y2="34286"/>
                        <a14:foregroundMark x1="81006" y1="55714" x2="81006" y2="55714"/>
                        <a14:foregroundMark x1="17039" y1="55000" x2="17039" y2="55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863194"/>
            <a:ext cx="6850498" cy="267896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8535" y="4566507"/>
            <a:ext cx="4564310" cy="236605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89431">
                        <a14:foregroundMark x1="45122" y1="31214" x2="73171" y2="12717"/>
                        <a14:foregroundMark x1="69106" y1="30636" x2="57317" y2="35838"/>
                        <a14:foregroundMark x1="76423" y1="17341" x2="78049" y2="32370"/>
                        <a14:foregroundMark x1="69512" y1="27168" x2="63821" y2="26590"/>
                        <a14:foregroundMark x1="51626" y1="10983" x2="53659" y2="30636"/>
                        <a14:foregroundMark x1="44309" y1="14451" x2="44309" y2="14451"/>
                        <a14:foregroundMark x1="41463" y1="34104" x2="41870" y2="34104"/>
                        <a14:foregroundMark x1="41463" y1="45665" x2="41463" y2="45665"/>
                        <a14:foregroundMark x1="41057" y1="35838" x2="41463" y2="38150"/>
                        <a14:backgroundMark x1="813" y1="85549" x2="1220" y2="93064"/>
                        <a14:backgroundMark x1="64228" y1="98266" x2="17480" y2="994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26298" y="4487726"/>
            <a:ext cx="3588497" cy="25236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22"/>
              <p:cNvSpPr txBox="1"/>
              <p:nvPr/>
            </p:nvSpPr>
            <p:spPr>
              <a:xfrm>
                <a:off x="6243884" y="3489262"/>
                <a:ext cx="16230600" cy="148476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>
                  <a:spcBef>
                    <a:spcPct val="0"/>
                  </a:spcBef>
                </a:pPr>
                <a:r>
                  <a:rPr lang="en-US" sz="4000" b="1" i="1" u="none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Mẫu: </a:t>
                </a:r>
                <a:r>
                  <a:rPr lang="en-US" sz="4000" u="none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Cân</a:t>
                </a:r>
                <a:r>
                  <a:rPr lang="en-US" sz="4000" u="none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 4 </a:t>
                </a:r>
                <a:r>
                  <a:rPr lang="en-US" sz="4000" u="none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hộp</a:t>
                </a:r>
                <a:r>
                  <a:rPr lang="en-US" sz="4000" u="none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 </a:t>
                </a:r>
                <a:r>
                  <a:rPr lang="en-US" sz="4000" u="none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kẹo</a:t>
                </a:r>
                <a:r>
                  <a:rPr lang="en-US" sz="4000" u="none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 </a:t>
                </a:r>
                <a:r>
                  <a:rPr lang="en-US" sz="4000" u="none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như</a:t>
                </a:r>
                <a:r>
                  <a:rPr lang="en-US" sz="4000" u="none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 </a:t>
                </a:r>
                <a:r>
                  <a:rPr lang="en-US" sz="4000" u="none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nhau</a:t>
                </a:r>
                <a:r>
                  <a:rPr lang="en-US" sz="4000" u="none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.</a:t>
                </a:r>
              </a:p>
              <a:p>
                <a:pPr marL="0" lvl="0" indent="0">
                  <a:spcBef>
                    <a:spcPct val="0"/>
                  </a:spcBef>
                </a:pPr>
                <a:r>
                  <a:rPr lang="en-US" sz="400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Một</a:t>
                </a:r>
                <a:r>
                  <a:rPr lang="en-US" sz="4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hộp</a:t>
                </a:r>
                <a:r>
                  <a:rPr lang="en-US" sz="4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kẹo</a:t>
                </a:r>
                <a:r>
                  <a:rPr lang="en-US" sz="4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cân</a:t>
                </a:r>
                <a:r>
                  <a:rPr lang="en-US" sz="4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nặng</a:t>
                </a:r>
                <a:r>
                  <a:rPr lang="en-US" sz="4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#9Slide03 Arima Madurai Light" panose="00000400000000000000" pitchFamily="2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#9Slide03 Arima Madurai Light" panose="000004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#9Slide03 Arima Madurai Light" panose="00000400000000000000" pitchFamily="2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000" u="none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 kg.</a:t>
                </a:r>
              </a:p>
            </p:txBody>
          </p:sp>
        </mc:Choice>
        <mc:Fallback xmlns="">
          <p:sp>
            <p:nvSpPr>
              <p:cNvPr id="39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3884" y="3489262"/>
                <a:ext cx="16230600" cy="1484765"/>
              </a:xfrm>
              <a:prstGeom prst="rect">
                <a:avLst/>
              </a:prstGeom>
              <a:blipFill>
                <a:blip r:embed="rId10"/>
                <a:stretch>
                  <a:fillRect l="-1878" t="-10246" b="-10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/>
          <p:cNvCxnSpPr/>
          <p:nvPr/>
        </p:nvCxnSpPr>
        <p:spPr>
          <a:xfrm>
            <a:off x="9144000" y="5067300"/>
            <a:ext cx="0" cy="4273497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2" name="TextBox 22"/>
          <p:cNvSpPr txBox="1"/>
          <p:nvPr/>
        </p:nvSpPr>
        <p:spPr>
          <a:xfrm>
            <a:off x="1530446" y="7077225"/>
            <a:ext cx="6558663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ct val="150000"/>
              </a:lnSpc>
              <a:spcBef>
                <a:spcPct val="0"/>
              </a:spcBef>
            </a:pPr>
            <a:r>
              <a:rPr lang="en-US" sz="4000" u="none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Cân</a:t>
            </a:r>
            <a:r>
              <a:rPr lang="en-US" sz="4000" u="none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2 </a:t>
            </a:r>
            <a:r>
              <a:rPr lang="en-US" sz="4000" u="none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túi</a:t>
            </a:r>
            <a:r>
              <a:rPr lang="en-US" sz="4000" u="none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</a:t>
            </a:r>
            <a:r>
              <a:rPr lang="en-US" sz="4000" u="none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gạo</a:t>
            </a:r>
            <a:r>
              <a:rPr lang="en-US" sz="4000" u="none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</a:t>
            </a:r>
            <a:r>
              <a:rPr lang="en-US" sz="4000" u="none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như</a:t>
            </a:r>
            <a:r>
              <a:rPr lang="en-US" sz="4000" u="none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</a:t>
            </a:r>
            <a:r>
              <a:rPr lang="en-US" sz="4000" u="none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nhau</a:t>
            </a:r>
            <a:r>
              <a:rPr lang="en-US" sz="4000" u="none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.</a:t>
            </a:r>
          </a:p>
          <a:p>
            <a:pPr marL="0" lvl="0" indent="0">
              <a:lnSpc>
                <a:spcPct val="150000"/>
              </a:lnSpc>
              <a:spcBef>
                <a:spcPct val="0"/>
              </a:spcBef>
            </a:pP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Mỗi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túi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gạo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cân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nặng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        </a:t>
            </a:r>
            <a:r>
              <a:rPr lang="en-US" sz="4000" i="1" u="none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kg.</a:t>
            </a:r>
          </a:p>
        </p:txBody>
      </p:sp>
      <p:sp>
        <p:nvSpPr>
          <p:cNvPr id="43" name="TextBox 22"/>
          <p:cNvSpPr txBox="1"/>
          <p:nvPr/>
        </p:nvSpPr>
        <p:spPr>
          <a:xfrm>
            <a:off x="10214907" y="7077225"/>
            <a:ext cx="7044393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ct val="150000"/>
              </a:lnSpc>
              <a:spcBef>
                <a:spcPct val="0"/>
              </a:spcBef>
            </a:pPr>
            <a:r>
              <a:rPr lang="en-US" sz="4000" u="none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Rót</a:t>
            </a:r>
            <a:r>
              <a:rPr lang="en-US" sz="4000" u="none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</a:t>
            </a:r>
            <a:r>
              <a:rPr lang="en-US" sz="4000" u="none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hết</a:t>
            </a:r>
            <a:r>
              <a:rPr lang="en-US" sz="4000" u="none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8 </a:t>
            </a:r>
            <a:r>
              <a:rPr lang="en-US" sz="4000" i="1" u="none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l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nước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được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đầy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5 ca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như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nhau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.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Mỗi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ca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có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         </a:t>
            </a:r>
            <a:r>
              <a:rPr lang="en-US" sz="4000" i="1" u="none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l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nước</a:t>
            </a:r>
            <a:r>
              <a:rPr lang="en-US" sz="4000" u="none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.</a:t>
            </a:r>
          </a:p>
        </p:txBody>
      </p:sp>
      <p:sp>
        <p:nvSpPr>
          <p:cNvPr id="44" name="TextBox 22"/>
          <p:cNvSpPr txBox="1"/>
          <p:nvPr/>
        </p:nvSpPr>
        <p:spPr>
          <a:xfrm>
            <a:off x="1068796" y="4672317"/>
            <a:ext cx="16230600" cy="961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400"/>
              </a:lnSpc>
              <a:spcBef>
                <a:spcPct val="0"/>
              </a:spcBef>
            </a:pPr>
            <a:r>
              <a:rPr lang="en-US" sz="4000" b="1" dirty="0"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a)</a:t>
            </a:r>
            <a:endParaRPr lang="en-US" sz="4000" b="1" u="none" dirty="0">
              <a:latin typeface="#9Slide03 Arima Madurai Light" panose="00000400000000000000" pitchFamily="2" charset="0"/>
              <a:cs typeface="#9Slide03 Arima Madurai Light" panose="00000400000000000000" pitchFamily="2" charset="0"/>
            </a:endParaRPr>
          </a:p>
        </p:txBody>
      </p:sp>
      <p:sp>
        <p:nvSpPr>
          <p:cNvPr id="45" name="TextBox 22"/>
          <p:cNvSpPr txBox="1"/>
          <p:nvPr/>
        </p:nvSpPr>
        <p:spPr>
          <a:xfrm>
            <a:off x="9759979" y="4733778"/>
            <a:ext cx="16230600" cy="961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400"/>
              </a:lnSpc>
              <a:spcBef>
                <a:spcPct val="0"/>
              </a:spcBef>
            </a:pPr>
            <a:r>
              <a:rPr lang="en-US" sz="4000" b="1" dirty="0"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b)</a:t>
            </a:r>
            <a:endParaRPr lang="en-US" sz="4000" b="1" u="none" dirty="0">
              <a:latin typeface="#9Slide03 Arima Madurai Light" panose="00000400000000000000" pitchFamily="2" charset="0"/>
              <a:cs typeface="#9Slide03 Arima Madurai Light" panose="00000400000000000000" pitchFamily="2" charset="0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6096000" y="8603910"/>
            <a:ext cx="701645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50"/>
          <p:cNvSpPr/>
          <p:nvPr/>
        </p:nvSpPr>
        <p:spPr>
          <a:xfrm>
            <a:off x="6096000" y="7841909"/>
            <a:ext cx="701645" cy="66872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6095999" y="8697241"/>
            <a:ext cx="701645" cy="66872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?</a:t>
            </a:r>
          </a:p>
        </p:txBody>
      </p:sp>
      <p:cxnSp>
        <p:nvCxnSpPr>
          <p:cNvPr id="53" name="Straight Connector 52"/>
          <p:cNvCxnSpPr/>
          <p:nvPr/>
        </p:nvCxnSpPr>
        <p:spPr>
          <a:xfrm>
            <a:off x="14665688" y="8634788"/>
            <a:ext cx="701645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ounded Rectangle 53"/>
          <p:cNvSpPr/>
          <p:nvPr/>
        </p:nvSpPr>
        <p:spPr>
          <a:xfrm>
            <a:off x="14665688" y="7872787"/>
            <a:ext cx="701645" cy="66872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14665687" y="8728119"/>
            <a:ext cx="701645" cy="66872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8659" y="801531"/>
            <a:ext cx="14820900" cy="1429042"/>
          </a:xfrm>
          <a:prstGeom prst="rect">
            <a:avLst/>
          </a:prstGeom>
        </p:spPr>
      </p:pic>
      <p:sp>
        <p:nvSpPr>
          <p:cNvPr id="57" name="Rounded Rectangle 56"/>
          <p:cNvSpPr/>
          <p:nvPr/>
        </p:nvSpPr>
        <p:spPr>
          <a:xfrm>
            <a:off x="6096000" y="7810500"/>
            <a:ext cx="701645" cy="66872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6094153" y="8682794"/>
            <a:ext cx="701645" cy="66872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14665687" y="7869339"/>
            <a:ext cx="701645" cy="66872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14663840" y="8741973"/>
            <a:ext cx="701645" cy="66872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9" grpId="0" animBg="1"/>
      <p:bldP spid="6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3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032030" y="-454040"/>
            <a:ext cx="22352060" cy="11195080"/>
            <a:chOff x="0" y="0"/>
            <a:chExt cx="29802747" cy="14926774"/>
          </a:xfrm>
        </p:grpSpPr>
        <p:sp>
          <p:nvSpPr>
            <p:cNvPr id="3" name="Freeform 3"/>
            <p:cNvSpPr/>
            <p:nvPr/>
          </p:nvSpPr>
          <p:spPr>
            <a:xfrm rot="-5400000">
              <a:off x="14875974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3" y="0"/>
                  </a:lnTo>
                  <a:lnTo>
                    <a:pt x="14926773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-5400000">
              <a:off x="0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4" y="0"/>
                  </a:lnTo>
                  <a:lnTo>
                    <a:pt x="14926774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600075" y="496742"/>
            <a:ext cx="17087850" cy="9523557"/>
            <a:chOff x="0" y="-38100"/>
            <a:chExt cx="4500504" cy="250826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500504" cy="2470162"/>
            </a:xfrm>
            <a:custGeom>
              <a:avLst/>
              <a:gdLst/>
              <a:ahLst/>
              <a:cxnLst/>
              <a:rect l="l" t="t" r="r" b="b"/>
              <a:pathLst>
                <a:path w="4500504" h="2371475">
                  <a:moveTo>
                    <a:pt x="13139" y="0"/>
                  </a:moveTo>
                  <a:lnTo>
                    <a:pt x="4487365" y="0"/>
                  </a:lnTo>
                  <a:cubicBezTo>
                    <a:pt x="4490850" y="0"/>
                    <a:pt x="4494191" y="1384"/>
                    <a:pt x="4496655" y="3848"/>
                  </a:cubicBezTo>
                  <a:cubicBezTo>
                    <a:pt x="4499119" y="6312"/>
                    <a:pt x="4500504" y="9654"/>
                    <a:pt x="4500504" y="13139"/>
                  </a:cubicBezTo>
                  <a:lnTo>
                    <a:pt x="4500504" y="2358336"/>
                  </a:lnTo>
                  <a:cubicBezTo>
                    <a:pt x="4500504" y="2361821"/>
                    <a:pt x="4499119" y="2365162"/>
                    <a:pt x="4496655" y="2367627"/>
                  </a:cubicBezTo>
                  <a:cubicBezTo>
                    <a:pt x="4494191" y="2370091"/>
                    <a:pt x="4490850" y="2371475"/>
                    <a:pt x="4487365" y="2371475"/>
                  </a:cubicBezTo>
                  <a:lnTo>
                    <a:pt x="13139" y="2371475"/>
                  </a:lnTo>
                  <a:cubicBezTo>
                    <a:pt x="9654" y="2371475"/>
                    <a:pt x="6312" y="2370091"/>
                    <a:pt x="3848" y="2367627"/>
                  </a:cubicBezTo>
                  <a:cubicBezTo>
                    <a:pt x="1384" y="2365162"/>
                    <a:pt x="0" y="2361821"/>
                    <a:pt x="0" y="2358336"/>
                  </a:cubicBezTo>
                  <a:lnTo>
                    <a:pt x="0" y="13139"/>
                  </a:lnTo>
                  <a:cubicBezTo>
                    <a:pt x="0" y="9654"/>
                    <a:pt x="1384" y="6312"/>
                    <a:pt x="3848" y="3848"/>
                  </a:cubicBezTo>
                  <a:cubicBezTo>
                    <a:pt x="6312" y="1384"/>
                    <a:pt x="9654" y="0"/>
                    <a:pt x="13139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500504" cy="2409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41" name="Picture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5657" y="677829"/>
            <a:ext cx="14125494" cy="126720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8400" y="1835595"/>
            <a:ext cx="13411200" cy="7922425"/>
          </a:xfrm>
          <a:prstGeom prst="rect">
            <a:avLst/>
          </a:prstGeom>
        </p:spPr>
      </p:pic>
      <p:cxnSp>
        <p:nvCxnSpPr>
          <p:cNvPr id="44" name="Straight Connector 43"/>
          <p:cNvCxnSpPr/>
          <p:nvPr/>
        </p:nvCxnSpPr>
        <p:spPr>
          <a:xfrm>
            <a:off x="5867400" y="2628900"/>
            <a:ext cx="2286000" cy="609600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10134601" y="2861374"/>
            <a:ext cx="2457450" cy="4110926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9563099" y="4229100"/>
            <a:ext cx="3028951" cy="236220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5467351" y="5796807"/>
            <a:ext cx="3486109" cy="2266073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130</TotalTime>
  <Words>253</Words>
  <Application>Microsoft Office PowerPoint</Application>
  <PresentationFormat>Custom</PresentationFormat>
  <Paragraphs>66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Cambria Math</vt:lpstr>
      <vt:lpstr>Cambria</vt:lpstr>
      <vt:lpstr>#9Slide03 Arima Madurai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Rational and Irrational Numbers Presentation in Beige Handdrawn Style</dc:title>
  <dc:subject>9Slide.vn</dc:subject>
  <dc:creator>HP</dc:creator>
  <dc:description>9Slide.vn</dc:description>
  <cp:lastModifiedBy>Hà Lê</cp:lastModifiedBy>
  <cp:revision>24</cp:revision>
  <dcterms:created xsi:type="dcterms:W3CDTF">2006-08-16T00:00:00Z</dcterms:created>
  <dcterms:modified xsi:type="dcterms:W3CDTF">2024-03-06T17:47:36Z</dcterms:modified>
  <cp:category>9Slide.vn</cp:category>
  <dc:identifier>DAF9NkEB1Jg</dc:identifier>
</cp:coreProperties>
</file>