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4a" ContentType="audio/mp4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3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4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5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6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theme/theme7.xml" ContentType="application/vnd.openxmlformats-officedocument.theme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8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8" r:id="rId1"/>
    <p:sldMasterId id="2147483669" r:id="rId2"/>
    <p:sldMasterId id="2147483725" r:id="rId3"/>
    <p:sldMasterId id="2147483756" r:id="rId4"/>
    <p:sldMasterId id="2147483768" r:id="rId5"/>
    <p:sldMasterId id="2147483831" r:id="rId6"/>
    <p:sldMasterId id="2147483862" r:id="rId7"/>
    <p:sldMasterId id="2147483900" r:id="rId8"/>
    <p:sldMasterId id="2147483937" r:id="rId9"/>
  </p:sldMasterIdLst>
  <p:notesMasterIdLst>
    <p:notesMasterId r:id="rId31"/>
  </p:notesMasterIdLst>
  <p:sldIdLst>
    <p:sldId id="384" r:id="rId10"/>
    <p:sldId id="265" r:id="rId11"/>
    <p:sldId id="299" r:id="rId12"/>
    <p:sldId id="294" r:id="rId13"/>
    <p:sldId id="301" r:id="rId14"/>
    <p:sldId id="264" r:id="rId15"/>
    <p:sldId id="302" r:id="rId16"/>
    <p:sldId id="303" r:id="rId17"/>
    <p:sldId id="270" r:id="rId18"/>
    <p:sldId id="368" r:id="rId19"/>
    <p:sldId id="383" r:id="rId20"/>
    <p:sldId id="387" r:id="rId21"/>
    <p:sldId id="305" r:id="rId22"/>
    <p:sldId id="370" r:id="rId23"/>
    <p:sldId id="272" r:id="rId24"/>
    <p:sldId id="378" r:id="rId25"/>
    <p:sldId id="382" r:id="rId26"/>
    <p:sldId id="385" r:id="rId27"/>
    <p:sldId id="386" r:id="rId28"/>
    <p:sldId id="380" r:id="rId29"/>
    <p:sldId id="288" r:id="rId30"/>
  </p:sldIdLst>
  <p:sldSz cx="12192000" cy="6858000"/>
  <p:notesSz cx="6858000" cy="9144000"/>
  <p:embeddedFontLst>
    <p:embeddedFont>
      <p:font typeface="#9SLIDE03 ALLROUNDGOTHIC DEMI" panose="020B0703020202020104" pitchFamily="34" charset="0"/>
      <p:regular r:id="rId32"/>
    </p:embeddedFont>
    <p:embeddedFont>
      <p:font typeface="#9Slide03 BoosterNextFYBlack" panose="02000A03000000020004" pitchFamily="2" charset="0"/>
      <p:regular r:id="rId33"/>
    </p:embeddedFont>
    <p:embeddedFont>
      <p:font typeface="#9Slide04 HLT Aquus" panose="00000500000000000000" pitchFamily="2" charset="0"/>
      <p:regular r:id="rId34"/>
    </p:embeddedFont>
    <p:embeddedFont>
      <p:font typeface="#9Slide04 SVNParis Pro" panose="04000000090000000000" pitchFamily="82" charset="0"/>
      <p:regular r:id="rId35"/>
    </p:embeddedFont>
    <p:embeddedFont>
      <p:font typeface="#9Slide05 SVNClementine" panose="020F0502020204030203" pitchFamily="34" charset="0"/>
      <p:regular r:id="rId36"/>
    </p:embeddedFont>
    <p:embeddedFont>
      <p:font typeface="#9Slide07 Bungee Shade" pitchFamily="2" charset="0"/>
      <p:regular r:id="rId37"/>
    </p:embeddedFont>
    <p:embeddedFont>
      <p:font typeface="#9Slide07 IcielPony" panose="02000000000000000000" pitchFamily="2" charset="0"/>
      <p:regular r:id="rId38"/>
    </p:embeddedFont>
    <p:embeddedFont>
      <p:font typeface="#9Slide07 SVNRevolution" panose="02040603050506020204" pitchFamily="18" charset="0"/>
      <p:regular r:id="rId39"/>
    </p:embeddedFont>
    <p:embeddedFont>
      <p:font typeface="Architects Daughter" panose="020B0604020202020204" charset="0"/>
      <p:regular r:id="rId40"/>
    </p:embeddedFont>
    <p:embeddedFont>
      <p:font typeface="Bangers" panose="020B0604020202020204" charset="0"/>
      <p:regular r:id="rId41"/>
    </p:embeddedFont>
    <p:embeddedFont>
      <p:font typeface="Barlow Semi Condensed" panose="00000506000000000000" pitchFamily="2" charset="0"/>
      <p:regular r:id="rId42"/>
      <p:bold r:id="rId43"/>
      <p:italic r:id="rId44"/>
      <p:boldItalic r:id="rId45"/>
    </p:embeddedFont>
    <p:embeddedFont>
      <p:font typeface="Boogaloo" panose="020B0604020202020204" charset="0"/>
      <p:regular r:id="rId46"/>
    </p:embeddedFont>
    <p:embeddedFont>
      <p:font typeface="Calibri" panose="020F0502020204030204" pitchFamily="34" charset="0"/>
      <p:regular r:id="rId47"/>
      <p:bold r:id="rId48"/>
      <p:italic r:id="rId49"/>
      <p:boldItalic r:id="rId50"/>
    </p:embeddedFont>
    <p:embeddedFont>
      <p:font typeface="Cambria Math" panose="02040503050406030204" pitchFamily="18" charset="0"/>
      <p:regular r:id="rId51"/>
    </p:embeddedFont>
    <p:embeddedFont>
      <p:font typeface="Comic Neue" panose="020B0604020202020204" charset="0"/>
      <p:regular r:id="rId52"/>
      <p:bold r:id="rId53"/>
      <p:italic r:id="rId54"/>
      <p:boldItalic r:id="rId55"/>
    </p:embeddedFont>
    <p:embeddedFont>
      <p:font typeface="Fira Sans" panose="020B0503050000020004" pitchFamily="34" charset="0"/>
      <p:regular r:id="rId56"/>
      <p:bold r:id="rId57"/>
      <p:italic r:id="rId58"/>
      <p:boldItalic r:id="rId59"/>
    </p:embeddedFont>
    <p:embeddedFont>
      <p:font typeface="Fira Sans Extra Condensed" panose="020B0503050000020004" pitchFamily="34" charset="0"/>
      <p:regular r:id="rId60"/>
      <p:bold r:id="rId61"/>
    </p:embeddedFont>
    <p:embeddedFont>
      <p:font typeface="Roboto" panose="02000000000000000000" pitchFamily="2" charset="0"/>
      <p:regular r:id="rId62"/>
      <p:bold r:id="rId63"/>
      <p:italic r:id="rId64"/>
      <p:boldItalic r:id="rId65"/>
    </p:embeddedFont>
    <p:embeddedFont>
      <p:font typeface="Roboto Condensed Light" panose="02000000000000000000" pitchFamily="2" charset="0"/>
      <p:regular r:id="rId66"/>
      <p:italic r:id="rId67"/>
    </p:embeddedFont>
    <p:embeddedFont>
      <p:font typeface="Slackey" panose="020B0604020202020204" charset="0"/>
      <p:regular r:id="rId68"/>
    </p:embeddedFont>
  </p:embeddedFontLst>
  <p:custDataLst>
    <p:tags r:id="rId6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3300"/>
    <a:srgbClr val="FF0066"/>
    <a:srgbClr val="464BDD"/>
    <a:srgbClr val="0000FF"/>
    <a:srgbClr val="CC1D2D"/>
    <a:srgbClr val="A81916"/>
    <a:srgbClr val="E6E6E6"/>
    <a:srgbClr val="99FF99"/>
    <a:srgbClr val="00FF00"/>
    <a:srgbClr val="48B6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3986" autoAdjust="0"/>
    <p:restoredTop sz="94886" autoAdjust="0"/>
  </p:normalViewPr>
  <p:slideViewPr>
    <p:cSldViewPr showGuides="1">
      <p:cViewPr varScale="1">
        <p:scale>
          <a:sx n="78" d="100"/>
          <a:sy n="78" d="100"/>
        </p:scale>
        <p:origin x="466" y="8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font" Target="fonts/font8.fntdata"/><Relationship Id="rId21" Type="http://schemas.openxmlformats.org/officeDocument/2006/relationships/slide" Target="slides/slide12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font" Target="fonts/font24.fntdata"/><Relationship Id="rId63" Type="http://schemas.openxmlformats.org/officeDocument/2006/relationships/font" Target="fonts/font32.fntdata"/><Relationship Id="rId68" Type="http://schemas.openxmlformats.org/officeDocument/2006/relationships/font" Target="fonts/font37.fntdata"/><Relationship Id="rId7" Type="http://schemas.openxmlformats.org/officeDocument/2006/relationships/slideMaster" Target="slideMasters/slideMaster7.xml"/><Relationship Id="rId71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font" Target="fonts/font22.fntdata"/><Relationship Id="rId58" Type="http://schemas.openxmlformats.org/officeDocument/2006/relationships/font" Target="fonts/font27.fntdata"/><Relationship Id="rId66" Type="http://schemas.openxmlformats.org/officeDocument/2006/relationships/font" Target="fonts/font35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57" Type="http://schemas.openxmlformats.org/officeDocument/2006/relationships/font" Target="fonts/font26.fntdata"/><Relationship Id="rId61" Type="http://schemas.openxmlformats.org/officeDocument/2006/relationships/font" Target="fonts/font30.fntdata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openxmlformats.org/officeDocument/2006/relationships/font" Target="fonts/font21.fntdata"/><Relationship Id="rId60" Type="http://schemas.openxmlformats.org/officeDocument/2006/relationships/font" Target="fonts/font29.fntdata"/><Relationship Id="rId65" Type="http://schemas.openxmlformats.org/officeDocument/2006/relationships/font" Target="fonts/font34.fntdata"/><Relationship Id="rId73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font" Target="fonts/font25.fntdata"/><Relationship Id="rId64" Type="http://schemas.openxmlformats.org/officeDocument/2006/relationships/font" Target="fonts/font33.fntdata"/><Relationship Id="rId69" Type="http://schemas.openxmlformats.org/officeDocument/2006/relationships/tags" Target="tags/tag1.xml"/><Relationship Id="rId8" Type="http://schemas.openxmlformats.org/officeDocument/2006/relationships/slideMaster" Target="slideMasters/slideMaster8.xml"/><Relationship Id="rId51" Type="http://schemas.openxmlformats.org/officeDocument/2006/relationships/font" Target="fonts/font20.fntdata"/><Relationship Id="rId72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59" Type="http://schemas.openxmlformats.org/officeDocument/2006/relationships/font" Target="fonts/font28.fntdata"/><Relationship Id="rId67" Type="http://schemas.openxmlformats.org/officeDocument/2006/relationships/font" Target="fonts/font36.fntdata"/><Relationship Id="rId20" Type="http://schemas.openxmlformats.org/officeDocument/2006/relationships/slide" Target="slides/slide11.xml"/><Relationship Id="rId41" Type="http://schemas.openxmlformats.org/officeDocument/2006/relationships/font" Target="fonts/font10.fntdata"/><Relationship Id="rId54" Type="http://schemas.openxmlformats.org/officeDocument/2006/relationships/font" Target="fonts/font23.fntdata"/><Relationship Id="rId62" Type="http://schemas.openxmlformats.org/officeDocument/2006/relationships/font" Target="fonts/font31.fntdata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9A578-6515-4465-9DA7-C295B043835A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26A37-6395-4D77-A812-9F095F17E8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52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e3c76f9931_0_18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e3c76f9931_0_18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g8a31450583_0_66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0" name="Google Shape;10640;g8a31450583_0_66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ge3c76f9931_0_19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3" name="Google Shape;1473;ge3c76f9931_0_19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34198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792228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22503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39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g8a31450583_0_6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1" name="Google Shape;10751;g8a31450583_0_6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4" name="Google Shape;10764;g8a2b6bb541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5" name="Google Shape;10765;g8a2b6bb541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g820329d9ab_0_3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9" name="Google Shape;10579;g820329d9ab_0_3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ge3c76f9931_0_19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3" name="Google Shape;1473;ge3c76f9931_0_19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3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3.png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7974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725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5744622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663941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75651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0278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19832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5487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9171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83931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4232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00741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58965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669491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01875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9527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100176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74440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384816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324950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94953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360149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143828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 dirty="0"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53482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432565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9843289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537188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471989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8432219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689349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937221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975648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507929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280913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000963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459556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738272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609889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0901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776612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6353148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79137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25678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278783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5007068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17833220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060905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036922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91208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963101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978395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909563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022097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0540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30744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6315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3223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668318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290530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41249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694568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76539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9240132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62599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4629025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96994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80366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059251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217728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6566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04015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1273111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13711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85802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93507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30684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9658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98708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388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09673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70231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5240426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81148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107429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752758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7146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2955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1_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5007068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415705031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75735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801325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294966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1023110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3399900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743213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93485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760785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767797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4461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578084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797277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56902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08075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274923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076303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593256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31078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5519162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388415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853802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22269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626878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91118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3431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484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64895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30692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00425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089284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24357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24257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63703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43721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59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0768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852174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831945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2721131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15174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785275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83805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058993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6425371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7871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18591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43510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442625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36949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6323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61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190383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865319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40346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939389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72523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8567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73150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362688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993824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679754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063185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03929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67284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0718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358002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872392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848716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012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6795234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23834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710197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223519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3034301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241603511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267946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77737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21056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58815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3156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50000" y="1871600"/>
            <a:ext cx="60920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303200" y="3584000"/>
            <a:ext cx="3585600" cy="14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087062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306300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6753817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0216360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4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556502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6694213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651707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8720718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10643712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296660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8503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8219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79959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01336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937294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59783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460366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31358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24673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6062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719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1230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523764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6332085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4656114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74791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13860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589032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6675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2037443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9735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18118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26" Type="http://schemas.openxmlformats.org/officeDocument/2006/relationships/slideLayout" Target="../slideLayouts/slideLayout67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slideLayout" Target="../slideLayouts/slideLayout66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28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Relationship Id="rId27" Type="http://schemas.openxmlformats.org/officeDocument/2006/relationships/slideLayout" Target="../slideLayouts/slideLayout6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2.xml"/><Relationship Id="rId18" Type="http://schemas.openxmlformats.org/officeDocument/2006/relationships/slideLayout" Target="../slideLayouts/slideLayout97.xml"/><Relationship Id="rId26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100.xml"/><Relationship Id="rId34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17" Type="http://schemas.openxmlformats.org/officeDocument/2006/relationships/slideLayout" Target="../slideLayouts/slideLayout96.xml"/><Relationship Id="rId25" Type="http://schemas.openxmlformats.org/officeDocument/2006/relationships/slideLayout" Target="../slideLayouts/slideLayout104.xml"/><Relationship Id="rId33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81.xml"/><Relationship Id="rId16" Type="http://schemas.openxmlformats.org/officeDocument/2006/relationships/slideLayout" Target="../slideLayouts/slideLayout95.xml"/><Relationship Id="rId20" Type="http://schemas.openxmlformats.org/officeDocument/2006/relationships/slideLayout" Target="../slideLayouts/slideLayout99.xml"/><Relationship Id="rId29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24" Type="http://schemas.openxmlformats.org/officeDocument/2006/relationships/slideLayout" Target="../slideLayouts/slideLayout103.xml"/><Relationship Id="rId32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4.xml"/><Relationship Id="rId23" Type="http://schemas.openxmlformats.org/officeDocument/2006/relationships/slideLayout" Target="../slideLayouts/slideLayout102.xml"/><Relationship Id="rId28" Type="http://schemas.openxmlformats.org/officeDocument/2006/relationships/slideLayout" Target="../slideLayouts/slideLayout107.xml"/><Relationship Id="rId36" Type="http://schemas.openxmlformats.org/officeDocument/2006/relationships/theme" Target="../theme/theme5.xml"/><Relationship Id="rId10" Type="http://schemas.openxmlformats.org/officeDocument/2006/relationships/slideLayout" Target="../slideLayouts/slideLayout89.xml"/><Relationship Id="rId19" Type="http://schemas.openxmlformats.org/officeDocument/2006/relationships/slideLayout" Target="../slideLayouts/slideLayout98.xml"/><Relationship Id="rId31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Relationship Id="rId14" Type="http://schemas.openxmlformats.org/officeDocument/2006/relationships/slideLayout" Target="../slideLayouts/slideLayout93.xml"/><Relationship Id="rId22" Type="http://schemas.openxmlformats.org/officeDocument/2006/relationships/slideLayout" Target="../slideLayouts/slideLayout101.xml"/><Relationship Id="rId27" Type="http://schemas.openxmlformats.org/officeDocument/2006/relationships/slideLayout" Target="../slideLayouts/slideLayout106.xml"/><Relationship Id="rId30" Type="http://schemas.openxmlformats.org/officeDocument/2006/relationships/slideLayout" Target="../slideLayouts/slideLayout109.xml"/><Relationship Id="rId35" Type="http://schemas.openxmlformats.org/officeDocument/2006/relationships/slideLayout" Target="../slideLayouts/slideLayout1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slideLayout" Target="../slideLayouts/slideLayout127.xml"/><Relationship Id="rId18" Type="http://schemas.openxmlformats.org/officeDocument/2006/relationships/slideLayout" Target="../slideLayouts/slideLayout132.xml"/><Relationship Id="rId26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21.xml"/><Relationship Id="rId12" Type="http://schemas.openxmlformats.org/officeDocument/2006/relationships/slideLayout" Target="../slideLayouts/slideLayout126.xml"/><Relationship Id="rId17" Type="http://schemas.openxmlformats.org/officeDocument/2006/relationships/slideLayout" Target="../slideLayouts/slideLayout131.xml"/><Relationship Id="rId25" Type="http://schemas.openxmlformats.org/officeDocument/2006/relationships/slideLayout" Target="../slideLayouts/slideLayout139.xml"/><Relationship Id="rId2" Type="http://schemas.openxmlformats.org/officeDocument/2006/relationships/slideLayout" Target="../slideLayouts/slideLayout116.xml"/><Relationship Id="rId16" Type="http://schemas.openxmlformats.org/officeDocument/2006/relationships/slideLayout" Target="../slideLayouts/slideLayout130.xml"/><Relationship Id="rId20" Type="http://schemas.openxmlformats.org/officeDocument/2006/relationships/slideLayout" Target="../slideLayouts/slideLayout134.xml"/><Relationship Id="rId29" Type="http://schemas.openxmlformats.org/officeDocument/2006/relationships/slideLayout" Target="../slideLayouts/slideLayout143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24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19.xml"/><Relationship Id="rId15" Type="http://schemas.openxmlformats.org/officeDocument/2006/relationships/slideLayout" Target="../slideLayouts/slideLayout129.xml"/><Relationship Id="rId23" Type="http://schemas.openxmlformats.org/officeDocument/2006/relationships/slideLayout" Target="../slideLayouts/slideLayout137.xml"/><Relationship Id="rId28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124.xml"/><Relationship Id="rId19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Relationship Id="rId14" Type="http://schemas.openxmlformats.org/officeDocument/2006/relationships/slideLayout" Target="../slideLayouts/slideLayout128.xml"/><Relationship Id="rId22" Type="http://schemas.openxmlformats.org/officeDocument/2006/relationships/slideLayout" Target="../slideLayouts/slideLayout136.xml"/><Relationship Id="rId27" Type="http://schemas.openxmlformats.org/officeDocument/2006/relationships/slideLayout" Target="../slideLayouts/slideLayout141.xml"/><Relationship Id="rId30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slideLayout" Target="../slideLayouts/slideLayout156.xml"/><Relationship Id="rId18" Type="http://schemas.openxmlformats.org/officeDocument/2006/relationships/slideLayout" Target="../slideLayouts/slideLayout161.xml"/><Relationship Id="rId26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46.xml"/><Relationship Id="rId21" Type="http://schemas.openxmlformats.org/officeDocument/2006/relationships/slideLayout" Target="../slideLayouts/slideLayout164.xml"/><Relationship Id="rId34" Type="http://schemas.openxmlformats.org/officeDocument/2006/relationships/slideLayout" Target="../slideLayouts/slideLayout177.xml"/><Relationship Id="rId7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5.xml"/><Relationship Id="rId17" Type="http://schemas.openxmlformats.org/officeDocument/2006/relationships/slideLayout" Target="../slideLayouts/slideLayout160.xml"/><Relationship Id="rId25" Type="http://schemas.openxmlformats.org/officeDocument/2006/relationships/slideLayout" Target="../slideLayouts/slideLayout168.xml"/><Relationship Id="rId33" Type="http://schemas.openxmlformats.org/officeDocument/2006/relationships/slideLayout" Target="../slideLayouts/slideLayout176.xml"/><Relationship Id="rId2" Type="http://schemas.openxmlformats.org/officeDocument/2006/relationships/slideLayout" Target="../slideLayouts/slideLayout145.xml"/><Relationship Id="rId16" Type="http://schemas.openxmlformats.org/officeDocument/2006/relationships/slideLayout" Target="../slideLayouts/slideLayout159.xml"/><Relationship Id="rId20" Type="http://schemas.openxmlformats.org/officeDocument/2006/relationships/slideLayout" Target="../slideLayouts/slideLayout163.xml"/><Relationship Id="rId29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24" Type="http://schemas.openxmlformats.org/officeDocument/2006/relationships/slideLayout" Target="../slideLayouts/slideLayout167.xml"/><Relationship Id="rId32" Type="http://schemas.openxmlformats.org/officeDocument/2006/relationships/slideLayout" Target="../slideLayouts/slideLayout175.xml"/><Relationship Id="rId5" Type="http://schemas.openxmlformats.org/officeDocument/2006/relationships/slideLayout" Target="../slideLayouts/slideLayout148.xml"/><Relationship Id="rId15" Type="http://schemas.openxmlformats.org/officeDocument/2006/relationships/slideLayout" Target="../slideLayouts/slideLayout158.xml"/><Relationship Id="rId23" Type="http://schemas.openxmlformats.org/officeDocument/2006/relationships/slideLayout" Target="../slideLayouts/slideLayout166.xml"/><Relationship Id="rId28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53.xml"/><Relationship Id="rId19" Type="http://schemas.openxmlformats.org/officeDocument/2006/relationships/slideLayout" Target="../slideLayouts/slideLayout162.xml"/><Relationship Id="rId31" Type="http://schemas.openxmlformats.org/officeDocument/2006/relationships/slideLayout" Target="../slideLayouts/slideLayout174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Relationship Id="rId14" Type="http://schemas.openxmlformats.org/officeDocument/2006/relationships/slideLayout" Target="../slideLayouts/slideLayout157.xml"/><Relationship Id="rId22" Type="http://schemas.openxmlformats.org/officeDocument/2006/relationships/slideLayout" Target="../slideLayouts/slideLayout165.xml"/><Relationship Id="rId27" Type="http://schemas.openxmlformats.org/officeDocument/2006/relationships/slideLayout" Target="../slideLayouts/slideLayout170.xml"/><Relationship Id="rId30" Type="http://schemas.openxmlformats.org/officeDocument/2006/relationships/slideLayout" Target="../slideLayouts/slideLayout173.xml"/><Relationship Id="rId35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.xml"/><Relationship Id="rId3" Type="http://schemas.openxmlformats.org/officeDocument/2006/relationships/slideLayout" Target="../slideLayouts/slideLayout180.xml"/><Relationship Id="rId7" Type="http://schemas.openxmlformats.org/officeDocument/2006/relationships/slideLayout" Target="../slideLayouts/slideLayout1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79.xml"/><Relationship Id="rId1" Type="http://schemas.openxmlformats.org/officeDocument/2006/relationships/slideLayout" Target="../slideLayouts/slideLayout178.xml"/><Relationship Id="rId6" Type="http://schemas.openxmlformats.org/officeDocument/2006/relationships/slideLayout" Target="../slideLayouts/slideLayout183.xml"/><Relationship Id="rId11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82.xml"/><Relationship Id="rId10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81.xml"/><Relationship Id="rId9" Type="http://schemas.openxmlformats.org/officeDocument/2006/relationships/slideLayout" Target="../slideLayouts/slideLayout1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7" Type="http://schemas.openxmlformats.org/officeDocument/2006/relationships/slideLayout" Target="../slideLayouts/slideLayout1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90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5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9Slide.vn - 2019">
            <a:extLst>
              <a:ext uri="{FF2B5EF4-FFF2-40B4-BE49-F238E27FC236}">
                <a16:creationId xmlns:a16="http://schemas.microsoft.com/office/drawing/2014/main" id="{879F4DE3-9CB0-44C4-BF95-3B9384185753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5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949" r:id="rId2"/>
    <p:sldLayoutId id="2147483660" r:id="rId3"/>
    <p:sldLayoutId id="2147483661" r:id="rId4"/>
    <p:sldLayoutId id="2147483662" r:id="rId5"/>
    <p:sldLayoutId id="2147483663" r:id="rId6"/>
    <p:sldLayoutId id="2147483664" r:id="rId7"/>
    <p:sldLayoutId id="2147483665" r:id="rId8"/>
    <p:sldLayoutId id="2147483666" r:id="rId9"/>
    <p:sldLayoutId id="2147483667" r:id="rId10"/>
    <p:sldLayoutId id="214748366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6CD1EFBC-5CA3-403A-B905-043BEBAB20D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79105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  <p:sldLayoutId id="2147483694" r:id="rId25"/>
    <p:sldLayoutId id="2147483695" r:id="rId26"/>
    <p:sldLayoutId id="2147483696" r:id="rId27"/>
    <p:sldLayoutId id="2147483697" r:id="rId28"/>
    <p:sldLayoutId id="2147483698" r:id="rId29"/>
    <p:sldLayoutId id="2147483699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0D296FD-34D1-4FEF-8456-3A3B1505C09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4450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8" r:id="rId11"/>
    <p:sldLayoutId id="2147483739" r:id="rId12"/>
    <p:sldLayoutId id="2147483740" r:id="rId13"/>
    <p:sldLayoutId id="2147483741" r:id="rId14"/>
    <p:sldLayoutId id="2147483742" r:id="rId15"/>
    <p:sldLayoutId id="2147483743" r:id="rId16"/>
    <p:sldLayoutId id="2147483744" r:id="rId17"/>
    <p:sldLayoutId id="2147483745" r:id="rId18"/>
    <p:sldLayoutId id="2147483746" r:id="rId19"/>
    <p:sldLayoutId id="2147483747" r:id="rId20"/>
    <p:sldLayoutId id="2147483748" r:id="rId21"/>
    <p:sldLayoutId id="2147483749" r:id="rId22"/>
    <p:sldLayoutId id="2147483750" r:id="rId23"/>
    <p:sldLayoutId id="2147483751" r:id="rId24"/>
    <p:sldLayoutId id="2147483752" r:id="rId25"/>
    <p:sldLayoutId id="2147483753" r:id="rId26"/>
    <p:sldLayoutId id="2147483754" r:id="rId27"/>
    <p:sldLayoutId id="2147483755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75FEA88-23DF-4A3F-939D-6E1AA1920EF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●"/>
              <a:defRPr sz="18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1645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C40F800-4B9F-4781-BC20-80F016DB85E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70361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6" r:id="rId7"/>
    <p:sldLayoutId id="2147483777" r:id="rId8"/>
    <p:sldLayoutId id="2147483778" r:id="rId9"/>
    <p:sldLayoutId id="2147483779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  <p:sldLayoutId id="2147483792" r:id="rId22"/>
    <p:sldLayoutId id="2147483793" r:id="rId23"/>
    <p:sldLayoutId id="2147483794" r:id="rId24"/>
    <p:sldLayoutId id="2147483795" r:id="rId25"/>
    <p:sldLayoutId id="2147483796" r:id="rId26"/>
    <p:sldLayoutId id="2147483797" r:id="rId27"/>
    <p:sldLayoutId id="2147483798" r:id="rId28"/>
    <p:sldLayoutId id="2147483799" r:id="rId29"/>
    <p:sldLayoutId id="2147483800" r:id="rId30"/>
    <p:sldLayoutId id="2147483801" r:id="rId31"/>
    <p:sldLayoutId id="2147483802" r:id="rId32"/>
    <p:sldLayoutId id="2147483803" r:id="rId33"/>
    <p:sldLayoutId id="2147483805" r:id="rId34"/>
    <p:sldLayoutId id="2147483830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D657A429-2448-477E-8FAD-D760286EDBE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560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2" r:id="rId1"/>
    <p:sldLayoutId id="2147483833" r:id="rId2"/>
    <p:sldLayoutId id="2147483834" r:id="rId3"/>
    <p:sldLayoutId id="2147483835" r:id="rId4"/>
    <p:sldLayoutId id="2147483836" r:id="rId5"/>
    <p:sldLayoutId id="2147483837" r:id="rId6"/>
    <p:sldLayoutId id="2147483838" r:id="rId7"/>
    <p:sldLayoutId id="2147483839" r:id="rId8"/>
    <p:sldLayoutId id="2147483840" r:id="rId9"/>
    <p:sldLayoutId id="2147483841" r:id="rId10"/>
    <p:sldLayoutId id="2147483842" r:id="rId11"/>
    <p:sldLayoutId id="2147483843" r:id="rId12"/>
    <p:sldLayoutId id="2147483844" r:id="rId13"/>
    <p:sldLayoutId id="2147483845" r:id="rId14"/>
    <p:sldLayoutId id="2147483846" r:id="rId15"/>
    <p:sldLayoutId id="2147483847" r:id="rId16"/>
    <p:sldLayoutId id="2147483848" r:id="rId17"/>
    <p:sldLayoutId id="2147483849" r:id="rId18"/>
    <p:sldLayoutId id="2147483850" r:id="rId19"/>
    <p:sldLayoutId id="2147483851" r:id="rId20"/>
    <p:sldLayoutId id="2147483852" r:id="rId21"/>
    <p:sldLayoutId id="2147483853" r:id="rId22"/>
    <p:sldLayoutId id="2147483854" r:id="rId23"/>
    <p:sldLayoutId id="2147483855" r:id="rId24"/>
    <p:sldLayoutId id="2147483857" r:id="rId25"/>
    <p:sldLayoutId id="2147483858" r:id="rId26"/>
    <p:sldLayoutId id="2147483859" r:id="rId27"/>
    <p:sldLayoutId id="2147483860" r:id="rId28"/>
    <p:sldLayoutId id="2147483861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E6295173-EFC7-4CBD-8E95-FA3A71DF3099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7261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5" r:id="rId11"/>
    <p:sldLayoutId id="2147483876" r:id="rId12"/>
    <p:sldLayoutId id="2147483877" r:id="rId13"/>
    <p:sldLayoutId id="2147483878" r:id="rId14"/>
    <p:sldLayoutId id="2147483879" r:id="rId15"/>
    <p:sldLayoutId id="2147483882" r:id="rId16"/>
    <p:sldLayoutId id="2147483883" r:id="rId17"/>
    <p:sldLayoutId id="2147483884" r:id="rId18"/>
    <p:sldLayoutId id="2147483885" r:id="rId19"/>
    <p:sldLayoutId id="2147483886" r:id="rId20"/>
    <p:sldLayoutId id="2147483887" r:id="rId21"/>
    <p:sldLayoutId id="2147483888" r:id="rId22"/>
    <p:sldLayoutId id="2147483889" r:id="rId23"/>
    <p:sldLayoutId id="2147483890" r:id="rId24"/>
    <p:sldLayoutId id="2147483891" r:id="rId25"/>
    <p:sldLayoutId id="2147483892" r:id="rId26"/>
    <p:sldLayoutId id="2147483893" r:id="rId27"/>
    <p:sldLayoutId id="2147483894" r:id="rId28"/>
    <p:sldLayoutId id="2147483895" r:id="rId29"/>
    <p:sldLayoutId id="2147483896" r:id="rId30"/>
    <p:sldLayoutId id="2147483897" r:id="rId31"/>
    <p:sldLayoutId id="2147483898" r:id="rId32"/>
    <p:sldLayoutId id="2147483899" r:id="rId33"/>
    <p:sldLayoutId id="2147483936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9Slide.vn - 2019">
            <a:extLst>
              <a:ext uri="{FF2B5EF4-FFF2-40B4-BE49-F238E27FC236}">
                <a16:creationId xmlns:a16="http://schemas.microsoft.com/office/drawing/2014/main" id="{7BAC6046-47AD-4B64-8551-D49977D8D560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716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F8764-41E1-4F9B-B41D-4DC66420159D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3369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8" r:id="rId1"/>
    <p:sldLayoutId id="2147483939" r:id="rId2"/>
    <p:sldLayoutId id="2147483940" r:id="rId3"/>
    <p:sldLayoutId id="2147483941" r:id="rId4"/>
    <p:sldLayoutId id="2147483942" r:id="rId5"/>
    <p:sldLayoutId id="2147483943" r:id="rId6"/>
    <p:sldLayoutId id="2147483944" r:id="rId7"/>
    <p:sldLayoutId id="2147483945" r:id="rId8"/>
    <p:sldLayoutId id="2147483946" r:id="rId9"/>
    <p:sldLayoutId id="2147483947" r:id="rId10"/>
    <p:sldLayoutId id="214748394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9.png"/><Relationship Id="rId4" Type="http://schemas.openxmlformats.org/officeDocument/2006/relationships/image" Target="../media/image8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5.xml"/><Relationship Id="rId4" Type="http://schemas.openxmlformats.org/officeDocument/2006/relationships/image" Target="../media/image21.sv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9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80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8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6.png"/><Relationship Id="rId9" Type="http://schemas.openxmlformats.org/officeDocument/2006/relationships/image" Target="../media/image31.sv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32.png"/><Relationship Id="rId5" Type="http://schemas.openxmlformats.org/officeDocument/2006/relationships/image" Target="../media/image13.png"/><Relationship Id="rId4" Type="http://schemas.openxmlformats.org/officeDocument/2006/relationships/audio" Target="../media/audio2.wav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6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82.xml"/><Relationship Id="rId7" Type="http://schemas.openxmlformats.org/officeDocument/2006/relationships/image" Target="../media/image16.png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0.xml"/><Relationship Id="rId5" Type="http://schemas.openxmlformats.org/officeDocument/2006/relationships/image" Target="../media/image16.png"/><Relationship Id="rId4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7213E33A-4A1C-934F-8144-EDE3E545BF57}"/>
              </a:ext>
            </a:extLst>
          </p:cNvPr>
          <p:cNvSpPr/>
          <p:nvPr/>
        </p:nvSpPr>
        <p:spPr>
          <a:xfrm>
            <a:off x="2209800" y="228600"/>
            <a:ext cx="7924800" cy="2640338"/>
          </a:xfrm>
          <a:prstGeom prst="roundRect">
            <a:avLst/>
          </a:prstGeom>
          <a:solidFill>
            <a:schemeClr val="bg1">
              <a:alpha val="77894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E969374-5DF9-FD4E-86E5-9BA268ADF1CB}"/>
              </a:ext>
            </a:extLst>
          </p:cNvPr>
          <p:cNvSpPr txBox="1"/>
          <p:nvPr/>
        </p:nvSpPr>
        <p:spPr>
          <a:xfrm>
            <a:off x="1905000" y="228600"/>
            <a:ext cx="8648700" cy="264033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VN" sz="66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Chào mừng các thầy cô </a:t>
            </a:r>
          </a:p>
          <a:p>
            <a:pPr algn="ctr">
              <a:lnSpc>
                <a:spcPct val="130000"/>
              </a:lnSpc>
            </a:pPr>
            <a:r>
              <a:rPr lang="en-VN" sz="66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đến dự tiết học của lớp 5B</a:t>
            </a:r>
          </a:p>
        </p:txBody>
      </p:sp>
      <p:pic>
        <p:nvPicPr>
          <p:cNvPr id="4" name="悠扬婉转充满希望的钢琴节奏背景乐_1分38秒">
            <a:hlinkClick r:id="" action="ppaction://media"/>
            <a:extLst>
              <a:ext uri="{FF2B5EF4-FFF2-40B4-BE49-F238E27FC236}">
                <a16:creationId xmlns:a16="http://schemas.microsoft.com/office/drawing/2014/main" id="{2608C2DA-48AF-C24F-81F4-C2249FD7A52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388906" y="60960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3339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866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2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B9F0131-C602-4E60-9D4B-72BA8A6F5CD1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3" name="Google Shape;10767;p63">
              <a:extLst>
                <a:ext uri="{FF2B5EF4-FFF2-40B4-BE49-F238E27FC236}">
                  <a16:creationId xmlns:a16="http://schemas.microsoft.com/office/drawing/2014/main" id="{51667575-F238-4771-8592-130B25E11F0F}"/>
                </a:ext>
              </a:extLst>
            </p:cNvPr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" name="Google Shape;10769;p63">
              <a:extLst>
                <a:ext uri="{FF2B5EF4-FFF2-40B4-BE49-F238E27FC236}">
                  <a16:creationId xmlns:a16="http://schemas.microsoft.com/office/drawing/2014/main" id="{721FA72C-EE96-4057-AA03-072604EE6DF1}"/>
                </a:ext>
              </a:extLst>
            </p:cNvPr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5" name="Google Shape;10770;p63">
                <a:extLst>
                  <a:ext uri="{FF2B5EF4-FFF2-40B4-BE49-F238E27FC236}">
                    <a16:creationId xmlns:a16="http://schemas.microsoft.com/office/drawing/2014/main" id="{6D55FCB3-3684-400B-8EF8-BCB6EDB9DD68}"/>
                  </a:ext>
                </a:extLst>
              </p:cNvPr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6" name="Google Shape;10771;p63">
                <a:extLst>
                  <a:ext uri="{FF2B5EF4-FFF2-40B4-BE49-F238E27FC236}">
                    <a16:creationId xmlns:a16="http://schemas.microsoft.com/office/drawing/2014/main" id="{2D31E3CD-F0D7-459E-BCE7-1214E213AA60}"/>
                  </a:ext>
                </a:extLst>
              </p:cNvPr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0772;p63">
                <a:extLst>
                  <a:ext uri="{FF2B5EF4-FFF2-40B4-BE49-F238E27FC236}">
                    <a16:creationId xmlns:a16="http://schemas.microsoft.com/office/drawing/2014/main" id="{7EA4BEA4-0475-444B-A4CA-031A8098C14F}"/>
                  </a:ext>
                </a:extLst>
              </p:cNvPr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0773;p63">
                <a:extLst>
                  <a:ext uri="{FF2B5EF4-FFF2-40B4-BE49-F238E27FC236}">
                    <a16:creationId xmlns:a16="http://schemas.microsoft.com/office/drawing/2014/main" id="{DFCAE2FF-E5AD-4083-8D54-192EF56CE8E2}"/>
                  </a:ext>
                </a:extLst>
              </p:cNvPr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774;p63">
                <a:extLst>
                  <a:ext uri="{FF2B5EF4-FFF2-40B4-BE49-F238E27FC236}">
                    <a16:creationId xmlns:a16="http://schemas.microsoft.com/office/drawing/2014/main" id="{58A805F0-4A47-45CC-9355-C5582C241D9A}"/>
                  </a:ext>
                </a:extLst>
              </p:cNvPr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20" name="Text Box 13">
            <a:extLst>
              <a:ext uri="{FF2B5EF4-FFF2-40B4-BE49-F238E27FC236}">
                <a16:creationId xmlns:a16="http://schemas.microsoft.com/office/drawing/2014/main" id="{3CC2EA74-F713-436E-BA06-E24ABAB1D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288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Ta đặt tính rồi tính như sau: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065495-59A7-415D-A5B3-8C2186A9D1E1}"/>
              </a:ext>
            </a:extLst>
          </p:cNvPr>
          <p:cNvGrpSpPr/>
          <p:nvPr/>
        </p:nvGrpSpPr>
        <p:grpSpPr>
          <a:xfrm>
            <a:off x="457200" y="1940855"/>
            <a:ext cx="4876800" cy="4764745"/>
            <a:chOff x="1535586" y="3882102"/>
            <a:chExt cx="2424021" cy="2405577"/>
          </a:xfrm>
          <a:solidFill>
            <a:schemeClr val="bg1"/>
          </a:solidFill>
        </p:grpSpPr>
        <p:sp>
          <p:nvSpPr>
            <p:cNvPr id="22" name="Google Shape;4163;p35">
              <a:extLst>
                <a:ext uri="{FF2B5EF4-FFF2-40B4-BE49-F238E27FC236}">
                  <a16:creationId xmlns:a16="http://schemas.microsoft.com/office/drawing/2014/main" id="{F70D72AC-DF02-4475-B0B5-9D4246B6831B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172;p35">
              <a:extLst>
                <a:ext uri="{FF2B5EF4-FFF2-40B4-BE49-F238E27FC236}">
                  <a16:creationId xmlns:a16="http://schemas.microsoft.com/office/drawing/2014/main" id="{9DB50C56-DA0C-4861-B378-7CF8167E1D7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" name="Line 4">
            <a:extLst>
              <a:ext uri="{FF2B5EF4-FFF2-40B4-BE49-F238E27FC236}">
                <a16:creationId xmlns:a16="http://schemas.microsoft.com/office/drawing/2014/main" id="{43D26468-D56D-4217-9CDE-BAD32C542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4322" y="4382590"/>
            <a:ext cx="3977830" cy="175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 Box 6">
            <a:extLst>
              <a:ext uri="{FF2B5EF4-FFF2-40B4-BE49-F238E27FC236}">
                <a16:creationId xmlns:a16="http://schemas.microsoft.com/office/drawing/2014/main" id="{E576BFE1-CCE9-486B-99EC-7B7C37B13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38" y="2927056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E841860C-8B46-44EB-AAE7-E8F1010FC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618" y="4521191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45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alt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23E05B-A3DF-4A85-A176-A80318300DEA}"/>
              </a:ext>
            </a:extLst>
          </p:cNvPr>
          <p:cNvSpPr txBox="1"/>
          <p:nvPr/>
        </p:nvSpPr>
        <p:spPr>
          <a:xfrm>
            <a:off x="964322" y="2432529"/>
            <a:ext cx="3913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58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33CA17D-C4C5-4DBE-A813-60EC896E9AF9}"/>
              </a:ext>
            </a:extLst>
          </p:cNvPr>
          <p:cNvSpPr/>
          <p:nvPr/>
        </p:nvSpPr>
        <p:spPr>
          <a:xfrm>
            <a:off x="2978241" y="4495355"/>
            <a:ext cx="1878940" cy="892171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D633730-DC98-4F2C-B32F-69C1EB4BB9BD}"/>
              </a:ext>
            </a:extLst>
          </p:cNvPr>
          <p:cNvSpPr txBox="1"/>
          <p:nvPr/>
        </p:nvSpPr>
        <p:spPr>
          <a:xfrm>
            <a:off x="989628" y="3463942"/>
            <a:ext cx="388542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23 </a:t>
            </a:r>
            <a:r>
              <a:rPr 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25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giây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EEEEEE">
                  <a:lumMod val="1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Google Shape;2735;p27">
            <a:extLst>
              <a:ext uri="{FF2B5EF4-FFF2-40B4-BE49-F238E27FC236}">
                <a16:creationId xmlns:a16="http://schemas.microsoft.com/office/drawing/2014/main" id="{A1A96AAA-4E30-458B-9950-6E190E3F0FBF}"/>
              </a:ext>
            </a:extLst>
          </p:cNvPr>
          <p:cNvGrpSpPr/>
          <p:nvPr/>
        </p:nvGrpSpPr>
        <p:grpSpPr>
          <a:xfrm>
            <a:off x="226015" y="1408651"/>
            <a:ext cx="777965" cy="1579157"/>
            <a:chOff x="7705685" y="3099257"/>
            <a:chExt cx="516989" cy="1049414"/>
          </a:xfrm>
        </p:grpSpPr>
        <p:sp>
          <p:nvSpPr>
            <p:cNvPr id="31" name="Google Shape;2736;p27">
              <a:extLst>
                <a:ext uri="{FF2B5EF4-FFF2-40B4-BE49-F238E27FC236}">
                  <a16:creationId xmlns:a16="http://schemas.microsoft.com/office/drawing/2014/main" id="{42B970E3-7870-48CD-910F-7D588C30C107}"/>
                </a:ext>
              </a:extLst>
            </p:cNvPr>
            <p:cNvSpPr/>
            <p:nvPr/>
          </p:nvSpPr>
          <p:spPr>
            <a:xfrm>
              <a:off x="7711259" y="3104815"/>
              <a:ext cx="506468" cy="1038296"/>
            </a:xfrm>
            <a:custGeom>
              <a:avLst/>
              <a:gdLst/>
              <a:ahLst/>
              <a:cxnLst/>
              <a:rect l="l" t="t" r="r" b="b"/>
              <a:pathLst>
                <a:path w="32254" h="66123" extrusionOk="0">
                  <a:moveTo>
                    <a:pt x="13469" y="1"/>
                  </a:moveTo>
                  <a:lnTo>
                    <a:pt x="13036" y="40"/>
                  </a:lnTo>
                  <a:lnTo>
                    <a:pt x="12602" y="158"/>
                  </a:lnTo>
                  <a:lnTo>
                    <a:pt x="12169" y="316"/>
                  </a:lnTo>
                  <a:lnTo>
                    <a:pt x="11815" y="552"/>
                  </a:lnTo>
                  <a:lnTo>
                    <a:pt x="6183" y="4963"/>
                  </a:lnTo>
                  <a:lnTo>
                    <a:pt x="5986" y="5160"/>
                  </a:lnTo>
                  <a:lnTo>
                    <a:pt x="5789" y="5357"/>
                  </a:lnTo>
                  <a:lnTo>
                    <a:pt x="5632" y="5554"/>
                  </a:lnTo>
                  <a:lnTo>
                    <a:pt x="5514" y="5790"/>
                  </a:lnTo>
                  <a:lnTo>
                    <a:pt x="5396" y="6026"/>
                  </a:lnTo>
                  <a:lnTo>
                    <a:pt x="5277" y="6262"/>
                  </a:lnTo>
                  <a:lnTo>
                    <a:pt x="5238" y="6538"/>
                  </a:lnTo>
                  <a:lnTo>
                    <a:pt x="5199" y="6814"/>
                  </a:lnTo>
                  <a:lnTo>
                    <a:pt x="5159" y="7089"/>
                  </a:lnTo>
                  <a:lnTo>
                    <a:pt x="4726" y="10791"/>
                  </a:lnTo>
                  <a:lnTo>
                    <a:pt x="4253" y="14493"/>
                  </a:lnTo>
                  <a:lnTo>
                    <a:pt x="3742" y="18195"/>
                  </a:lnTo>
                  <a:lnTo>
                    <a:pt x="3151" y="21897"/>
                  </a:lnTo>
                  <a:lnTo>
                    <a:pt x="2521" y="25599"/>
                  </a:lnTo>
                  <a:lnTo>
                    <a:pt x="1812" y="29301"/>
                  </a:lnTo>
                  <a:lnTo>
                    <a:pt x="1064" y="32963"/>
                  </a:lnTo>
                  <a:lnTo>
                    <a:pt x="276" y="36586"/>
                  </a:lnTo>
                  <a:lnTo>
                    <a:pt x="79" y="37610"/>
                  </a:lnTo>
                  <a:lnTo>
                    <a:pt x="0" y="37925"/>
                  </a:lnTo>
                  <a:lnTo>
                    <a:pt x="0" y="38280"/>
                  </a:lnTo>
                  <a:lnTo>
                    <a:pt x="40" y="38595"/>
                  </a:lnTo>
                  <a:lnTo>
                    <a:pt x="79" y="38910"/>
                  </a:lnTo>
                  <a:lnTo>
                    <a:pt x="197" y="39225"/>
                  </a:lnTo>
                  <a:lnTo>
                    <a:pt x="355" y="39540"/>
                  </a:lnTo>
                  <a:lnTo>
                    <a:pt x="552" y="39816"/>
                  </a:lnTo>
                  <a:lnTo>
                    <a:pt x="749" y="40052"/>
                  </a:lnTo>
                  <a:lnTo>
                    <a:pt x="945" y="40249"/>
                  </a:lnTo>
                  <a:lnTo>
                    <a:pt x="1182" y="40406"/>
                  </a:lnTo>
                  <a:lnTo>
                    <a:pt x="1379" y="40564"/>
                  </a:lnTo>
                  <a:lnTo>
                    <a:pt x="1654" y="40682"/>
                  </a:lnTo>
                  <a:lnTo>
                    <a:pt x="1891" y="40761"/>
                  </a:lnTo>
                  <a:lnTo>
                    <a:pt x="2166" y="40840"/>
                  </a:lnTo>
                  <a:lnTo>
                    <a:pt x="2403" y="40879"/>
                  </a:lnTo>
                  <a:lnTo>
                    <a:pt x="2954" y="40879"/>
                  </a:lnTo>
                  <a:lnTo>
                    <a:pt x="3190" y="40840"/>
                  </a:lnTo>
                  <a:lnTo>
                    <a:pt x="4214" y="40643"/>
                  </a:lnTo>
                  <a:lnTo>
                    <a:pt x="5277" y="40406"/>
                  </a:lnTo>
                  <a:lnTo>
                    <a:pt x="6498" y="40091"/>
                  </a:lnTo>
                  <a:lnTo>
                    <a:pt x="1260" y="62854"/>
                  </a:lnTo>
                  <a:lnTo>
                    <a:pt x="1182" y="63248"/>
                  </a:lnTo>
                  <a:lnTo>
                    <a:pt x="1182" y="63642"/>
                  </a:lnTo>
                  <a:lnTo>
                    <a:pt x="1260" y="64035"/>
                  </a:lnTo>
                  <a:lnTo>
                    <a:pt x="1379" y="64390"/>
                  </a:lnTo>
                  <a:lnTo>
                    <a:pt x="1536" y="64744"/>
                  </a:lnTo>
                  <a:lnTo>
                    <a:pt x="1733" y="65059"/>
                  </a:lnTo>
                  <a:lnTo>
                    <a:pt x="2009" y="65374"/>
                  </a:lnTo>
                  <a:lnTo>
                    <a:pt x="2324" y="65611"/>
                  </a:lnTo>
                  <a:lnTo>
                    <a:pt x="2678" y="65847"/>
                  </a:lnTo>
                  <a:lnTo>
                    <a:pt x="3072" y="66004"/>
                  </a:lnTo>
                  <a:lnTo>
                    <a:pt x="3466" y="66083"/>
                  </a:lnTo>
                  <a:lnTo>
                    <a:pt x="3860" y="66123"/>
                  </a:lnTo>
                  <a:lnTo>
                    <a:pt x="4253" y="66123"/>
                  </a:lnTo>
                  <a:lnTo>
                    <a:pt x="4608" y="66044"/>
                  </a:lnTo>
                  <a:lnTo>
                    <a:pt x="4962" y="65926"/>
                  </a:lnTo>
                  <a:lnTo>
                    <a:pt x="5277" y="65729"/>
                  </a:lnTo>
                  <a:lnTo>
                    <a:pt x="10279" y="62657"/>
                  </a:lnTo>
                  <a:lnTo>
                    <a:pt x="10555" y="62460"/>
                  </a:lnTo>
                  <a:lnTo>
                    <a:pt x="10830" y="62224"/>
                  </a:lnTo>
                  <a:lnTo>
                    <a:pt x="11027" y="61987"/>
                  </a:lnTo>
                  <a:lnTo>
                    <a:pt x="11224" y="61672"/>
                  </a:lnTo>
                  <a:lnTo>
                    <a:pt x="31899" y="25441"/>
                  </a:lnTo>
                  <a:lnTo>
                    <a:pt x="32057" y="25087"/>
                  </a:lnTo>
                  <a:lnTo>
                    <a:pt x="32175" y="24772"/>
                  </a:lnTo>
                  <a:lnTo>
                    <a:pt x="32214" y="24417"/>
                  </a:lnTo>
                  <a:lnTo>
                    <a:pt x="32254" y="24063"/>
                  </a:lnTo>
                  <a:lnTo>
                    <a:pt x="32214" y="23708"/>
                  </a:lnTo>
                  <a:lnTo>
                    <a:pt x="32136" y="23354"/>
                  </a:lnTo>
                  <a:lnTo>
                    <a:pt x="32018" y="23000"/>
                  </a:lnTo>
                  <a:lnTo>
                    <a:pt x="31821" y="22685"/>
                  </a:lnTo>
                  <a:lnTo>
                    <a:pt x="31624" y="22409"/>
                  </a:lnTo>
                  <a:lnTo>
                    <a:pt x="31387" y="22173"/>
                  </a:lnTo>
                  <a:lnTo>
                    <a:pt x="31151" y="21936"/>
                  </a:lnTo>
                  <a:lnTo>
                    <a:pt x="30875" y="21739"/>
                  </a:lnTo>
                  <a:lnTo>
                    <a:pt x="30560" y="21621"/>
                  </a:lnTo>
                  <a:lnTo>
                    <a:pt x="30245" y="21503"/>
                  </a:lnTo>
                  <a:lnTo>
                    <a:pt x="29891" y="21424"/>
                  </a:lnTo>
                  <a:lnTo>
                    <a:pt x="29418" y="21424"/>
                  </a:lnTo>
                  <a:lnTo>
                    <a:pt x="24456" y="21700"/>
                  </a:lnTo>
                  <a:lnTo>
                    <a:pt x="30600" y="7326"/>
                  </a:lnTo>
                  <a:lnTo>
                    <a:pt x="30718" y="7050"/>
                  </a:lnTo>
                  <a:lnTo>
                    <a:pt x="30797" y="6774"/>
                  </a:lnTo>
                  <a:lnTo>
                    <a:pt x="30836" y="6499"/>
                  </a:lnTo>
                  <a:lnTo>
                    <a:pt x="30836" y="6223"/>
                  </a:lnTo>
                  <a:lnTo>
                    <a:pt x="30797" y="5908"/>
                  </a:lnTo>
                  <a:lnTo>
                    <a:pt x="30757" y="5632"/>
                  </a:lnTo>
                  <a:lnTo>
                    <a:pt x="30679" y="5357"/>
                  </a:lnTo>
                  <a:lnTo>
                    <a:pt x="30560" y="5081"/>
                  </a:lnTo>
                  <a:lnTo>
                    <a:pt x="30403" y="4845"/>
                  </a:lnTo>
                  <a:lnTo>
                    <a:pt x="30245" y="4608"/>
                  </a:lnTo>
                  <a:lnTo>
                    <a:pt x="30048" y="4372"/>
                  </a:lnTo>
                  <a:lnTo>
                    <a:pt x="29812" y="4175"/>
                  </a:lnTo>
                  <a:lnTo>
                    <a:pt x="29576" y="4018"/>
                  </a:lnTo>
                  <a:lnTo>
                    <a:pt x="29340" y="3860"/>
                  </a:lnTo>
                  <a:lnTo>
                    <a:pt x="29064" y="3742"/>
                  </a:lnTo>
                  <a:lnTo>
                    <a:pt x="28788" y="3663"/>
                  </a:lnTo>
                  <a:lnTo>
                    <a:pt x="14099" y="79"/>
                  </a:lnTo>
                  <a:lnTo>
                    <a:pt x="137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2737;p27">
              <a:extLst>
                <a:ext uri="{FF2B5EF4-FFF2-40B4-BE49-F238E27FC236}">
                  <a16:creationId xmlns:a16="http://schemas.microsoft.com/office/drawing/2014/main" id="{A081D2AD-91D9-4952-9FC8-8840BD6FED46}"/>
                </a:ext>
              </a:extLst>
            </p:cNvPr>
            <p:cNvSpPr/>
            <p:nvPr/>
          </p:nvSpPr>
          <p:spPr>
            <a:xfrm>
              <a:off x="7705685" y="3099257"/>
              <a:ext cx="516989" cy="1049414"/>
            </a:xfrm>
            <a:custGeom>
              <a:avLst/>
              <a:gdLst/>
              <a:ahLst/>
              <a:cxnLst/>
              <a:rect l="l" t="t" r="r" b="b"/>
              <a:pathLst>
                <a:path w="32924" h="66831" extrusionOk="0">
                  <a:moveTo>
                    <a:pt x="13824" y="0"/>
                  </a:moveTo>
                  <a:lnTo>
                    <a:pt x="13430" y="40"/>
                  </a:lnTo>
                  <a:lnTo>
                    <a:pt x="13076" y="118"/>
                  </a:lnTo>
                  <a:lnTo>
                    <a:pt x="12721" y="237"/>
                  </a:lnTo>
                  <a:lnTo>
                    <a:pt x="12406" y="355"/>
                  </a:lnTo>
                  <a:lnTo>
                    <a:pt x="12288" y="473"/>
                  </a:lnTo>
                  <a:lnTo>
                    <a:pt x="12209" y="552"/>
                  </a:lnTo>
                  <a:lnTo>
                    <a:pt x="12209" y="709"/>
                  </a:lnTo>
                  <a:lnTo>
                    <a:pt x="12249" y="827"/>
                  </a:lnTo>
                  <a:lnTo>
                    <a:pt x="12288" y="906"/>
                  </a:lnTo>
                  <a:lnTo>
                    <a:pt x="12367" y="945"/>
                  </a:lnTo>
                  <a:lnTo>
                    <a:pt x="12564" y="985"/>
                  </a:lnTo>
                  <a:lnTo>
                    <a:pt x="12721" y="945"/>
                  </a:lnTo>
                  <a:lnTo>
                    <a:pt x="12957" y="827"/>
                  </a:lnTo>
                  <a:lnTo>
                    <a:pt x="13233" y="749"/>
                  </a:lnTo>
                  <a:lnTo>
                    <a:pt x="13548" y="709"/>
                  </a:lnTo>
                  <a:lnTo>
                    <a:pt x="13824" y="670"/>
                  </a:lnTo>
                  <a:lnTo>
                    <a:pt x="13981" y="670"/>
                  </a:lnTo>
                  <a:lnTo>
                    <a:pt x="14060" y="591"/>
                  </a:lnTo>
                  <a:lnTo>
                    <a:pt x="14139" y="473"/>
                  </a:lnTo>
                  <a:lnTo>
                    <a:pt x="14178" y="355"/>
                  </a:lnTo>
                  <a:lnTo>
                    <a:pt x="14139" y="237"/>
                  </a:lnTo>
                  <a:lnTo>
                    <a:pt x="14060" y="118"/>
                  </a:lnTo>
                  <a:lnTo>
                    <a:pt x="13942" y="40"/>
                  </a:lnTo>
                  <a:lnTo>
                    <a:pt x="13824" y="0"/>
                  </a:lnTo>
                  <a:close/>
                  <a:moveTo>
                    <a:pt x="15084" y="276"/>
                  </a:moveTo>
                  <a:lnTo>
                    <a:pt x="14966" y="315"/>
                  </a:lnTo>
                  <a:lnTo>
                    <a:pt x="14887" y="394"/>
                  </a:lnTo>
                  <a:lnTo>
                    <a:pt x="14808" y="512"/>
                  </a:lnTo>
                  <a:lnTo>
                    <a:pt x="14808" y="670"/>
                  </a:lnTo>
                  <a:lnTo>
                    <a:pt x="14848" y="788"/>
                  </a:lnTo>
                  <a:lnTo>
                    <a:pt x="14966" y="867"/>
                  </a:lnTo>
                  <a:lnTo>
                    <a:pt x="15084" y="906"/>
                  </a:lnTo>
                  <a:lnTo>
                    <a:pt x="16384" y="1260"/>
                  </a:lnTo>
                  <a:lnTo>
                    <a:pt x="16462" y="1260"/>
                  </a:lnTo>
                  <a:lnTo>
                    <a:pt x="16580" y="1221"/>
                  </a:lnTo>
                  <a:lnTo>
                    <a:pt x="16659" y="1182"/>
                  </a:lnTo>
                  <a:lnTo>
                    <a:pt x="16738" y="1103"/>
                  </a:lnTo>
                  <a:lnTo>
                    <a:pt x="16777" y="985"/>
                  </a:lnTo>
                  <a:lnTo>
                    <a:pt x="16777" y="867"/>
                  </a:lnTo>
                  <a:lnTo>
                    <a:pt x="16738" y="749"/>
                  </a:lnTo>
                  <a:lnTo>
                    <a:pt x="16659" y="630"/>
                  </a:lnTo>
                  <a:lnTo>
                    <a:pt x="16541" y="591"/>
                  </a:lnTo>
                  <a:lnTo>
                    <a:pt x="15242" y="276"/>
                  </a:lnTo>
                  <a:close/>
                  <a:moveTo>
                    <a:pt x="17723" y="906"/>
                  </a:moveTo>
                  <a:lnTo>
                    <a:pt x="17604" y="945"/>
                  </a:lnTo>
                  <a:lnTo>
                    <a:pt x="17486" y="1024"/>
                  </a:lnTo>
                  <a:lnTo>
                    <a:pt x="17447" y="1142"/>
                  </a:lnTo>
                  <a:lnTo>
                    <a:pt x="17447" y="1300"/>
                  </a:lnTo>
                  <a:lnTo>
                    <a:pt x="17486" y="1418"/>
                  </a:lnTo>
                  <a:lnTo>
                    <a:pt x="17565" y="1497"/>
                  </a:lnTo>
                  <a:lnTo>
                    <a:pt x="17683" y="1576"/>
                  </a:lnTo>
                  <a:lnTo>
                    <a:pt x="18983" y="1891"/>
                  </a:lnTo>
                  <a:lnTo>
                    <a:pt x="19180" y="1891"/>
                  </a:lnTo>
                  <a:lnTo>
                    <a:pt x="19258" y="1812"/>
                  </a:lnTo>
                  <a:lnTo>
                    <a:pt x="19337" y="1733"/>
                  </a:lnTo>
                  <a:lnTo>
                    <a:pt x="19377" y="1654"/>
                  </a:lnTo>
                  <a:lnTo>
                    <a:pt x="19377" y="1497"/>
                  </a:lnTo>
                  <a:lnTo>
                    <a:pt x="19337" y="1379"/>
                  </a:lnTo>
                  <a:lnTo>
                    <a:pt x="19258" y="1300"/>
                  </a:lnTo>
                  <a:lnTo>
                    <a:pt x="19140" y="1221"/>
                  </a:lnTo>
                  <a:lnTo>
                    <a:pt x="17841" y="906"/>
                  </a:lnTo>
                  <a:close/>
                  <a:moveTo>
                    <a:pt x="20322" y="1536"/>
                  </a:moveTo>
                  <a:lnTo>
                    <a:pt x="20204" y="1576"/>
                  </a:lnTo>
                  <a:lnTo>
                    <a:pt x="20085" y="1694"/>
                  </a:lnTo>
                  <a:lnTo>
                    <a:pt x="20046" y="1812"/>
                  </a:lnTo>
                  <a:lnTo>
                    <a:pt x="20046" y="1930"/>
                  </a:lnTo>
                  <a:lnTo>
                    <a:pt x="20085" y="2048"/>
                  </a:lnTo>
                  <a:lnTo>
                    <a:pt x="20164" y="2127"/>
                  </a:lnTo>
                  <a:lnTo>
                    <a:pt x="20282" y="2206"/>
                  </a:lnTo>
                  <a:lnTo>
                    <a:pt x="21582" y="2521"/>
                  </a:lnTo>
                  <a:lnTo>
                    <a:pt x="21779" y="2521"/>
                  </a:lnTo>
                  <a:lnTo>
                    <a:pt x="21858" y="2481"/>
                  </a:lnTo>
                  <a:lnTo>
                    <a:pt x="21936" y="2363"/>
                  </a:lnTo>
                  <a:lnTo>
                    <a:pt x="22015" y="2284"/>
                  </a:lnTo>
                  <a:lnTo>
                    <a:pt x="22015" y="2127"/>
                  </a:lnTo>
                  <a:lnTo>
                    <a:pt x="21976" y="2009"/>
                  </a:lnTo>
                  <a:lnTo>
                    <a:pt x="21858" y="1930"/>
                  </a:lnTo>
                  <a:lnTo>
                    <a:pt x="21739" y="1851"/>
                  </a:lnTo>
                  <a:lnTo>
                    <a:pt x="20440" y="1536"/>
                  </a:lnTo>
                  <a:close/>
                  <a:moveTo>
                    <a:pt x="11382" y="1142"/>
                  </a:moveTo>
                  <a:lnTo>
                    <a:pt x="11264" y="1182"/>
                  </a:lnTo>
                  <a:lnTo>
                    <a:pt x="10201" y="2048"/>
                  </a:lnTo>
                  <a:lnTo>
                    <a:pt x="10122" y="2127"/>
                  </a:lnTo>
                  <a:lnTo>
                    <a:pt x="10083" y="2245"/>
                  </a:lnTo>
                  <a:lnTo>
                    <a:pt x="10083" y="2363"/>
                  </a:lnTo>
                  <a:lnTo>
                    <a:pt x="10161" y="2481"/>
                  </a:lnTo>
                  <a:lnTo>
                    <a:pt x="10279" y="2599"/>
                  </a:lnTo>
                  <a:lnTo>
                    <a:pt x="10398" y="2639"/>
                  </a:lnTo>
                  <a:lnTo>
                    <a:pt x="10516" y="2599"/>
                  </a:lnTo>
                  <a:lnTo>
                    <a:pt x="10634" y="2560"/>
                  </a:lnTo>
                  <a:lnTo>
                    <a:pt x="11658" y="1733"/>
                  </a:lnTo>
                  <a:lnTo>
                    <a:pt x="11776" y="1615"/>
                  </a:lnTo>
                  <a:lnTo>
                    <a:pt x="11815" y="1497"/>
                  </a:lnTo>
                  <a:lnTo>
                    <a:pt x="11776" y="1379"/>
                  </a:lnTo>
                  <a:lnTo>
                    <a:pt x="11737" y="1260"/>
                  </a:lnTo>
                  <a:lnTo>
                    <a:pt x="11618" y="1182"/>
                  </a:lnTo>
                  <a:lnTo>
                    <a:pt x="11500" y="1142"/>
                  </a:lnTo>
                  <a:close/>
                  <a:moveTo>
                    <a:pt x="22921" y="2166"/>
                  </a:moveTo>
                  <a:lnTo>
                    <a:pt x="22803" y="2245"/>
                  </a:lnTo>
                  <a:lnTo>
                    <a:pt x="22724" y="2324"/>
                  </a:lnTo>
                  <a:lnTo>
                    <a:pt x="22645" y="2442"/>
                  </a:lnTo>
                  <a:lnTo>
                    <a:pt x="22645" y="2560"/>
                  </a:lnTo>
                  <a:lnTo>
                    <a:pt x="22685" y="2678"/>
                  </a:lnTo>
                  <a:lnTo>
                    <a:pt x="22763" y="2796"/>
                  </a:lnTo>
                  <a:lnTo>
                    <a:pt x="22882" y="2836"/>
                  </a:lnTo>
                  <a:lnTo>
                    <a:pt x="24181" y="3151"/>
                  </a:lnTo>
                  <a:lnTo>
                    <a:pt x="24260" y="3190"/>
                  </a:lnTo>
                  <a:lnTo>
                    <a:pt x="24378" y="3151"/>
                  </a:lnTo>
                  <a:lnTo>
                    <a:pt x="24496" y="3111"/>
                  </a:lnTo>
                  <a:lnTo>
                    <a:pt x="24575" y="3033"/>
                  </a:lnTo>
                  <a:lnTo>
                    <a:pt x="24614" y="2915"/>
                  </a:lnTo>
                  <a:lnTo>
                    <a:pt x="24614" y="2796"/>
                  </a:lnTo>
                  <a:lnTo>
                    <a:pt x="24575" y="2678"/>
                  </a:lnTo>
                  <a:lnTo>
                    <a:pt x="24496" y="2560"/>
                  </a:lnTo>
                  <a:lnTo>
                    <a:pt x="24378" y="2521"/>
                  </a:lnTo>
                  <a:lnTo>
                    <a:pt x="23039" y="2206"/>
                  </a:lnTo>
                  <a:lnTo>
                    <a:pt x="22921" y="2166"/>
                  </a:lnTo>
                  <a:close/>
                  <a:moveTo>
                    <a:pt x="25520" y="2836"/>
                  </a:moveTo>
                  <a:lnTo>
                    <a:pt x="25402" y="2875"/>
                  </a:lnTo>
                  <a:lnTo>
                    <a:pt x="25323" y="2954"/>
                  </a:lnTo>
                  <a:lnTo>
                    <a:pt x="25244" y="3072"/>
                  </a:lnTo>
                  <a:lnTo>
                    <a:pt x="25244" y="3230"/>
                  </a:lnTo>
                  <a:lnTo>
                    <a:pt x="25284" y="3348"/>
                  </a:lnTo>
                  <a:lnTo>
                    <a:pt x="25402" y="3426"/>
                  </a:lnTo>
                  <a:lnTo>
                    <a:pt x="25520" y="3466"/>
                  </a:lnTo>
                  <a:lnTo>
                    <a:pt x="26820" y="3820"/>
                  </a:lnTo>
                  <a:lnTo>
                    <a:pt x="26898" y="3820"/>
                  </a:lnTo>
                  <a:lnTo>
                    <a:pt x="26977" y="3781"/>
                  </a:lnTo>
                  <a:lnTo>
                    <a:pt x="27095" y="3742"/>
                  </a:lnTo>
                  <a:lnTo>
                    <a:pt x="27174" y="3663"/>
                  </a:lnTo>
                  <a:lnTo>
                    <a:pt x="27214" y="3545"/>
                  </a:lnTo>
                  <a:lnTo>
                    <a:pt x="27214" y="3426"/>
                  </a:lnTo>
                  <a:lnTo>
                    <a:pt x="27174" y="3308"/>
                  </a:lnTo>
                  <a:lnTo>
                    <a:pt x="27095" y="3190"/>
                  </a:lnTo>
                  <a:lnTo>
                    <a:pt x="26977" y="3151"/>
                  </a:lnTo>
                  <a:lnTo>
                    <a:pt x="25678" y="2836"/>
                  </a:lnTo>
                  <a:close/>
                  <a:moveTo>
                    <a:pt x="9256" y="2796"/>
                  </a:moveTo>
                  <a:lnTo>
                    <a:pt x="9137" y="2875"/>
                  </a:lnTo>
                  <a:lnTo>
                    <a:pt x="8074" y="3702"/>
                  </a:lnTo>
                  <a:lnTo>
                    <a:pt x="7995" y="3781"/>
                  </a:lnTo>
                  <a:lnTo>
                    <a:pt x="7956" y="3899"/>
                  </a:lnTo>
                  <a:lnTo>
                    <a:pt x="7995" y="4057"/>
                  </a:lnTo>
                  <a:lnTo>
                    <a:pt x="8035" y="4175"/>
                  </a:lnTo>
                  <a:lnTo>
                    <a:pt x="8153" y="4253"/>
                  </a:lnTo>
                  <a:lnTo>
                    <a:pt x="8310" y="4293"/>
                  </a:lnTo>
                  <a:lnTo>
                    <a:pt x="8389" y="4253"/>
                  </a:lnTo>
                  <a:lnTo>
                    <a:pt x="8507" y="4214"/>
                  </a:lnTo>
                  <a:lnTo>
                    <a:pt x="9571" y="3387"/>
                  </a:lnTo>
                  <a:lnTo>
                    <a:pt x="9649" y="3269"/>
                  </a:lnTo>
                  <a:lnTo>
                    <a:pt x="9689" y="3151"/>
                  </a:lnTo>
                  <a:lnTo>
                    <a:pt x="9689" y="3033"/>
                  </a:lnTo>
                  <a:lnTo>
                    <a:pt x="9610" y="2915"/>
                  </a:lnTo>
                  <a:lnTo>
                    <a:pt x="9531" y="2836"/>
                  </a:lnTo>
                  <a:lnTo>
                    <a:pt x="9413" y="2796"/>
                  </a:lnTo>
                  <a:close/>
                  <a:moveTo>
                    <a:pt x="28119" y="3466"/>
                  </a:moveTo>
                  <a:lnTo>
                    <a:pt x="28001" y="3505"/>
                  </a:lnTo>
                  <a:lnTo>
                    <a:pt x="27922" y="3584"/>
                  </a:lnTo>
                  <a:lnTo>
                    <a:pt x="27883" y="3702"/>
                  </a:lnTo>
                  <a:lnTo>
                    <a:pt x="27844" y="3860"/>
                  </a:lnTo>
                  <a:lnTo>
                    <a:pt x="27922" y="3978"/>
                  </a:lnTo>
                  <a:lnTo>
                    <a:pt x="28001" y="4057"/>
                  </a:lnTo>
                  <a:lnTo>
                    <a:pt x="28119" y="4135"/>
                  </a:lnTo>
                  <a:lnTo>
                    <a:pt x="29064" y="4372"/>
                  </a:lnTo>
                  <a:lnTo>
                    <a:pt x="29380" y="4450"/>
                  </a:lnTo>
                  <a:lnTo>
                    <a:pt x="29498" y="4490"/>
                  </a:lnTo>
                  <a:lnTo>
                    <a:pt x="29576" y="4450"/>
                  </a:lnTo>
                  <a:lnTo>
                    <a:pt x="29655" y="4411"/>
                  </a:lnTo>
                  <a:lnTo>
                    <a:pt x="29734" y="4372"/>
                  </a:lnTo>
                  <a:lnTo>
                    <a:pt x="29813" y="4253"/>
                  </a:lnTo>
                  <a:lnTo>
                    <a:pt x="29813" y="4135"/>
                  </a:lnTo>
                  <a:lnTo>
                    <a:pt x="29813" y="4017"/>
                  </a:lnTo>
                  <a:lnTo>
                    <a:pt x="29734" y="3899"/>
                  </a:lnTo>
                  <a:lnTo>
                    <a:pt x="29616" y="3820"/>
                  </a:lnTo>
                  <a:lnTo>
                    <a:pt x="29222" y="3702"/>
                  </a:lnTo>
                  <a:lnTo>
                    <a:pt x="28277" y="3466"/>
                  </a:lnTo>
                  <a:close/>
                  <a:moveTo>
                    <a:pt x="7168" y="4450"/>
                  </a:moveTo>
                  <a:lnTo>
                    <a:pt x="7050" y="4529"/>
                  </a:lnTo>
                  <a:lnTo>
                    <a:pt x="6341" y="5081"/>
                  </a:lnTo>
                  <a:lnTo>
                    <a:pt x="5947" y="5396"/>
                  </a:lnTo>
                  <a:lnTo>
                    <a:pt x="5908" y="5514"/>
                  </a:lnTo>
                  <a:lnTo>
                    <a:pt x="5869" y="5671"/>
                  </a:lnTo>
                  <a:lnTo>
                    <a:pt x="5908" y="5789"/>
                  </a:lnTo>
                  <a:lnTo>
                    <a:pt x="5987" y="5908"/>
                  </a:lnTo>
                  <a:lnTo>
                    <a:pt x="6105" y="5947"/>
                  </a:lnTo>
                  <a:lnTo>
                    <a:pt x="6223" y="5986"/>
                  </a:lnTo>
                  <a:lnTo>
                    <a:pt x="6341" y="5947"/>
                  </a:lnTo>
                  <a:lnTo>
                    <a:pt x="6459" y="5868"/>
                  </a:lnTo>
                  <a:lnTo>
                    <a:pt x="6735" y="5592"/>
                  </a:lnTo>
                  <a:lnTo>
                    <a:pt x="7444" y="5041"/>
                  </a:lnTo>
                  <a:lnTo>
                    <a:pt x="7523" y="4962"/>
                  </a:lnTo>
                  <a:lnTo>
                    <a:pt x="7562" y="4805"/>
                  </a:lnTo>
                  <a:lnTo>
                    <a:pt x="7562" y="4687"/>
                  </a:lnTo>
                  <a:lnTo>
                    <a:pt x="7523" y="4569"/>
                  </a:lnTo>
                  <a:lnTo>
                    <a:pt x="7405" y="4490"/>
                  </a:lnTo>
                  <a:lnTo>
                    <a:pt x="7286" y="4450"/>
                  </a:lnTo>
                  <a:close/>
                  <a:moveTo>
                    <a:pt x="30600" y="4569"/>
                  </a:moveTo>
                  <a:lnTo>
                    <a:pt x="30482" y="4608"/>
                  </a:lnTo>
                  <a:lnTo>
                    <a:pt x="30364" y="4647"/>
                  </a:lnTo>
                  <a:lnTo>
                    <a:pt x="30246" y="4765"/>
                  </a:lnTo>
                  <a:lnTo>
                    <a:pt x="30246" y="4884"/>
                  </a:lnTo>
                  <a:lnTo>
                    <a:pt x="30246" y="5002"/>
                  </a:lnTo>
                  <a:lnTo>
                    <a:pt x="30285" y="5120"/>
                  </a:lnTo>
                  <a:lnTo>
                    <a:pt x="30482" y="5356"/>
                  </a:lnTo>
                  <a:lnTo>
                    <a:pt x="30600" y="5592"/>
                  </a:lnTo>
                  <a:lnTo>
                    <a:pt x="30718" y="5868"/>
                  </a:lnTo>
                  <a:lnTo>
                    <a:pt x="30797" y="6183"/>
                  </a:lnTo>
                  <a:lnTo>
                    <a:pt x="30837" y="6301"/>
                  </a:lnTo>
                  <a:lnTo>
                    <a:pt x="30915" y="6380"/>
                  </a:lnTo>
                  <a:lnTo>
                    <a:pt x="31034" y="6419"/>
                  </a:lnTo>
                  <a:lnTo>
                    <a:pt x="31112" y="6459"/>
                  </a:lnTo>
                  <a:lnTo>
                    <a:pt x="31191" y="6459"/>
                  </a:lnTo>
                  <a:lnTo>
                    <a:pt x="31309" y="6419"/>
                  </a:lnTo>
                  <a:lnTo>
                    <a:pt x="31427" y="6301"/>
                  </a:lnTo>
                  <a:lnTo>
                    <a:pt x="31467" y="6183"/>
                  </a:lnTo>
                  <a:lnTo>
                    <a:pt x="31467" y="6065"/>
                  </a:lnTo>
                  <a:lnTo>
                    <a:pt x="31349" y="5671"/>
                  </a:lnTo>
                  <a:lnTo>
                    <a:pt x="31191" y="5277"/>
                  </a:lnTo>
                  <a:lnTo>
                    <a:pt x="31034" y="5002"/>
                  </a:lnTo>
                  <a:lnTo>
                    <a:pt x="30837" y="4726"/>
                  </a:lnTo>
                  <a:lnTo>
                    <a:pt x="30718" y="4608"/>
                  </a:lnTo>
                  <a:lnTo>
                    <a:pt x="30600" y="4569"/>
                  </a:lnTo>
                  <a:close/>
                  <a:moveTo>
                    <a:pt x="5554" y="6498"/>
                  </a:moveTo>
                  <a:lnTo>
                    <a:pt x="5435" y="6538"/>
                  </a:lnTo>
                  <a:lnTo>
                    <a:pt x="5317" y="6616"/>
                  </a:lnTo>
                  <a:lnTo>
                    <a:pt x="5278" y="6735"/>
                  </a:lnTo>
                  <a:lnTo>
                    <a:pt x="5199" y="7128"/>
                  </a:lnTo>
                  <a:lnTo>
                    <a:pt x="5081" y="8113"/>
                  </a:lnTo>
                  <a:lnTo>
                    <a:pt x="5120" y="8231"/>
                  </a:lnTo>
                  <a:lnTo>
                    <a:pt x="5160" y="8349"/>
                  </a:lnTo>
                  <a:lnTo>
                    <a:pt x="5278" y="8428"/>
                  </a:lnTo>
                  <a:lnTo>
                    <a:pt x="5396" y="8467"/>
                  </a:lnTo>
                  <a:lnTo>
                    <a:pt x="5554" y="8467"/>
                  </a:lnTo>
                  <a:lnTo>
                    <a:pt x="5672" y="8389"/>
                  </a:lnTo>
                  <a:lnTo>
                    <a:pt x="5711" y="8310"/>
                  </a:lnTo>
                  <a:lnTo>
                    <a:pt x="5751" y="8192"/>
                  </a:lnTo>
                  <a:lnTo>
                    <a:pt x="5869" y="7207"/>
                  </a:lnTo>
                  <a:lnTo>
                    <a:pt x="5908" y="6892"/>
                  </a:lnTo>
                  <a:lnTo>
                    <a:pt x="5908" y="6774"/>
                  </a:lnTo>
                  <a:lnTo>
                    <a:pt x="5869" y="6656"/>
                  </a:lnTo>
                  <a:lnTo>
                    <a:pt x="5790" y="6538"/>
                  </a:lnTo>
                  <a:lnTo>
                    <a:pt x="5672" y="6498"/>
                  </a:lnTo>
                  <a:close/>
                  <a:moveTo>
                    <a:pt x="31034" y="7128"/>
                  </a:moveTo>
                  <a:lnTo>
                    <a:pt x="30915" y="7168"/>
                  </a:lnTo>
                  <a:lnTo>
                    <a:pt x="30797" y="7247"/>
                  </a:lnTo>
                  <a:lnTo>
                    <a:pt x="30718" y="7365"/>
                  </a:lnTo>
                  <a:lnTo>
                    <a:pt x="30640" y="7562"/>
                  </a:lnTo>
                  <a:lnTo>
                    <a:pt x="30246" y="8546"/>
                  </a:lnTo>
                  <a:lnTo>
                    <a:pt x="30207" y="8704"/>
                  </a:lnTo>
                  <a:lnTo>
                    <a:pt x="30246" y="8822"/>
                  </a:lnTo>
                  <a:lnTo>
                    <a:pt x="30285" y="8901"/>
                  </a:lnTo>
                  <a:lnTo>
                    <a:pt x="30403" y="8979"/>
                  </a:lnTo>
                  <a:lnTo>
                    <a:pt x="30522" y="9019"/>
                  </a:lnTo>
                  <a:lnTo>
                    <a:pt x="30640" y="9019"/>
                  </a:lnTo>
                  <a:lnTo>
                    <a:pt x="30718" y="8979"/>
                  </a:lnTo>
                  <a:lnTo>
                    <a:pt x="30797" y="8901"/>
                  </a:lnTo>
                  <a:lnTo>
                    <a:pt x="30837" y="8822"/>
                  </a:lnTo>
                  <a:lnTo>
                    <a:pt x="31270" y="7837"/>
                  </a:lnTo>
                  <a:lnTo>
                    <a:pt x="31388" y="7562"/>
                  </a:lnTo>
                  <a:lnTo>
                    <a:pt x="31388" y="7404"/>
                  </a:lnTo>
                  <a:lnTo>
                    <a:pt x="31349" y="7286"/>
                  </a:lnTo>
                  <a:lnTo>
                    <a:pt x="31270" y="7207"/>
                  </a:lnTo>
                  <a:lnTo>
                    <a:pt x="31152" y="7128"/>
                  </a:lnTo>
                  <a:close/>
                  <a:moveTo>
                    <a:pt x="5199" y="9137"/>
                  </a:moveTo>
                  <a:lnTo>
                    <a:pt x="5081" y="9216"/>
                  </a:lnTo>
                  <a:lnTo>
                    <a:pt x="5002" y="9334"/>
                  </a:lnTo>
                  <a:lnTo>
                    <a:pt x="4963" y="9452"/>
                  </a:lnTo>
                  <a:lnTo>
                    <a:pt x="4805" y="10791"/>
                  </a:lnTo>
                  <a:lnTo>
                    <a:pt x="4805" y="10909"/>
                  </a:lnTo>
                  <a:lnTo>
                    <a:pt x="4845" y="11027"/>
                  </a:lnTo>
                  <a:lnTo>
                    <a:pt x="4963" y="11106"/>
                  </a:lnTo>
                  <a:lnTo>
                    <a:pt x="5081" y="11145"/>
                  </a:lnTo>
                  <a:lnTo>
                    <a:pt x="5239" y="11145"/>
                  </a:lnTo>
                  <a:lnTo>
                    <a:pt x="5357" y="11067"/>
                  </a:lnTo>
                  <a:lnTo>
                    <a:pt x="5435" y="10988"/>
                  </a:lnTo>
                  <a:lnTo>
                    <a:pt x="5475" y="10870"/>
                  </a:lnTo>
                  <a:lnTo>
                    <a:pt x="5632" y="9531"/>
                  </a:lnTo>
                  <a:lnTo>
                    <a:pt x="5593" y="9373"/>
                  </a:lnTo>
                  <a:lnTo>
                    <a:pt x="5554" y="9255"/>
                  </a:lnTo>
                  <a:lnTo>
                    <a:pt x="5435" y="9176"/>
                  </a:lnTo>
                  <a:lnTo>
                    <a:pt x="5317" y="9137"/>
                  </a:lnTo>
                  <a:close/>
                  <a:moveTo>
                    <a:pt x="30010" y="9570"/>
                  </a:moveTo>
                  <a:lnTo>
                    <a:pt x="29891" y="9609"/>
                  </a:lnTo>
                  <a:lnTo>
                    <a:pt x="29773" y="9688"/>
                  </a:lnTo>
                  <a:lnTo>
                    <a:pt x="29695" y="9806"/>
                  </a:lnTo>
                  <a:lnTo>
                    <a:pt x="29183" y="11027"/>
                  </a:lnTo>
                  <a:lnTo>
                    <a:pt x="29143" y="11145"/>
                  </a:lnTo>
                  <a:lnTo>
                    <a:pt x="29183" y="11263"/>
                  </a:lnTo>
                  <a:lnTo>
                    <a:pt x="29222" y="11382"/>
                  </a:lnTo>
                  <a:lnTo>
                    <a:pt x="29340" y="11460"/>
                  </a:lnTo>
                  <a:lnTo>
                    <a:pt x="29498" y="11500"/>
                  </a:lnTo>
                  <a:lnTo>
                    <a:pt x="29576" y="11460"/>
                  </a:lnTo>
                  <a:lnTo>
                    <a:pt x="29655" y="11421"/>
                  </a:lnTo>
                  <a:lnTo>
                    <a:pt x="29734" y="11382"/>
                  </a:lnTo>
                  <a:lnTo>
                    <a:pt x="29773" y="11303"/>
                  </a:lnTo>
                  <a:lnTo>
                    <a:pt x="30325" y="10043"/>
                  </a:lnTo>
                  <a:lnTo>
                    <a:pt x="30364" y="9924"/>
                  </a:lnTo>
                  <a:lnTo>
                    <a:pt x="30325" y="9806"/>
                  </a:lnTo>
                  <a:lnTo>
                    <a:pt x="30246" y="9688"/>
                  </a:lnTo>
                  <a:lnTo>
                    <a:pt x="30128" y="9609"/>
                  </a:lnTo>
                  <a:lnTo>
                    <a:pt x="30010" y="9570"/>
                  </a:lnTo>
                  <a:close/>
                  <a:moveTo>
                    <a:pt x="4884" y="11815"/>
                  </a:moveTo>
                  <a:lnTo>
                    <a:pt x="4766" y="11894"/>
                  </a:lnTo>
                  <a:lnTo>
                    <a:pt x="4687" y="11972"/>
                  </a:lnTo>
                  <a:lnTo>
                    <a:pt x="4648" y="12090"/>
                  </a:lnTo>
                  <a:lnTo>
                    <a:pt x="4451" y="13429"/>
                  </a:lnTo>
                  <a:lnTo>
                    <a:pt x="4490" y="13587"/>
                  </a:lnTo>
                  <a:lnTo>
                    <a:pt x="4530" y="13666"/>
                  </a:lnTo>
                  <a:lnTo>
                    <a:pt x="4608" y="13784"/>
                  </a:lnTo>
                  <a:lnTo>
                    <a:pt x="4766" y="13823"/>
                  </a:lnTo>
                  <a:lnTo>
                    <a:pt x="4805" y="13823"/>
                  </a:lnTo>
                  <a:lnTo>
                    <a:pt x="4924" y="13784"/>
                  </a:lnTo>
                  <a:lnTo>
                    <a:pt x="5002" y="13744"/>
                  </a:lnTo>
                  <a:lnTo>
                    <a:pt x="5081" y="13626"/>
                  </a:lnTo>
                  <a:lnTo>
                    <a:pt x="5120" y="13508"/>
                  </a:lnTo>
                  <a:lnTo>
                    <a:pt x="5317" y="12169"/>
                  </a:lnTo>
                  <a:lnTo>
                    <a:pt x="5278" y="12051"/>
                  </a:lnTo>
                  <a:lnTo>
                    <a:pt x="5239" y="11933"/>
                  </a:lnTo>
                  <a:lnTo>
                    <a:pt x="5120" y="11854"/>
                  </a:lnTo>
                  <a:lnTo>
                    <a:pt x="5002" y="11815"/>
                  </a:lnTo>
                  <a:close/>
                  <a:moveTo>
                    <a:pt x="28946" y="12051"/>
                  </a:moveTo>
                  <a:lnTo>
                    <a:pt x="28828" y="12090"/>
                  </a:lnTo>
                  <a:lnTo>
                    <a:pt x="28710" y="12130"/>
                  </a:lnTo>
                  <a:lnTo>
                    <a:pt x="28631" y="12248"/>
                  </a:lnTo>
                  <a:lnTo>
                    <a:pt x="28119" y="13469"/>
                  </a:lnTo>
                  <a:lnTo>
                    <a:pt x="28080" y="13626"/>
                  </a:lnTo>
                  <a:lnTo>
                    <a:pt x="28119" y="13744"/>
                  </a:lnTo>
                  <a:lnTo>
                    <a:pt x="28159" y="13863"/>
                  </a:lnTo>
                  <a:lnTo>
                    <a:pt x="28277" y="13941"/>
                  </a:lnTo>
                  <a:lnTo>
                    <a:pt x="28513" y="13941"/>
                  </a:lnTo>
                  <a:lnTo>
                    <a:pt x="28592" y="13902"/>
                  </a:lnTo>
                  <a:lnTo>
                    <a:pt x="28671" y="13823"/>
                  </a:lnTo>
                  <a:lnTo>
                    <a:pt x="28710" y="13744"/>
                  </a:lnTo>
                  <a:lnTo>
                    <a:pt x="29261" y="12524"/>
                  </a:lnTo>
                  <a:lnTo>
                    <a:pt x="29301" y="12406"/>
                  </a:lnTo>
                  <a:lnTo>
                    <a:pt x="29261" y="12248"/>
                  </a:lnTo>
                  <a:lnTo>
                    <a:pt x="29183" y="12169"/>
                  </a:lnTo>
                  <a:lnTo>
                    <a:pt x="29064" y="12090"/>
                  </a:lnTo>
                  <a:lnTo>
                    <a:pt x="28946" y="12051"/>
                  </a:lnTo>
                  <a:close/>
                  <a:moveTo>
                    <a:pt x="27765" y="14532"/>
                  </a:moveTo>
                  <a:lnTo>
                    <a:pt x="27647" y="14611"/>
                  </a:lnTo>
                  <a:lnTo>
                    <a:pt x="27568" y="14729"/>
                  </a:lnTo>
                  <a:lnTo>
                    <a:pt x="27056" y="15950"/>
                  </a:lnTo>
                  <a:lnTo>
                    <a:pt x="27017" y="16068"/>
                  </a:lnTo>
                  <a:lnTo>
                    <a:pt x="27056" y="16226"/>
                  </a:lnTo>
                  <a:lnTo>
                    <a:pt x="27135" y="16304"/>
                  </a:lnTo>
                  <a:lnTo>
                    <a:pt x="27214" y="16383"/>
                  </a:lnTo>
                  <a:lnTo>
                    <a:pt x="27371" y="16422"/>
                  </a:lnTo>
                  <a:lnTo>
                    <a:pt x="27450" y="16422"/>
                  </a:lnTo>
                  <a:lnTo>
                    <a:pt x="27529" y="16383"/>
                  </a:lnTo>
                  <a:lnTo>
                    <a:pt x="27607" y="16304"/>
                  </a:lnTo>
                  <a:lnTo>
                    <a:pt x="27686" y="16226"/>
                  </a:lnTo>
                  <a:lnTo>
                    <a:pt x="28198" y="15005"/>
                  </a:lnTo>
                  <a:lnTo>
                    <a:pt x="28237" y="14847"/>
                  </a:lnTo>
                  <a:lnTo>
                    <a:pt x="28198" y="14729"/>
                  </a:lnTo>
                  <a:lnTo>
                    <a:pt x="28119" y="14611"/>
                  </a:lnTo>
                  <a:lnTo>
                    <a:pt x="28041" y="14532"/>
                  </a:lnTo>
                  <a:close/>
                  <a:moveTo>
                    <a:pt x="4530" y="14493"/>
                  </a:moveTo>
                  <a:lnTo>
                    <a:pt x="4412" y="14532"/>
                  </a:lnTo>
                  <a:lnTo>
                    <a:pt x="4333" y="14650"/>
                  </a:lnTo>
                  <a:lnTo>
                    <a:pt x="4293" y="14768"/>
                  </a:lnTo>
                  <a:lnTo>
                    <a:pt x="4097" y="16107"/>
                  </a:lnTo>
                  <a:lnTo>
                    <a:pt x="4097" y="16226"/>
                  </a:lnTo>
                  <a:lnTo>
                    <a:pt x="4175" y="16344"/>
                  </a:lnTo>
                  <a:lnTo>
                    <a:pt x="4254" y="16422"/>
                  </a:lnTo>
                  <a:lnTo>
                    <a:pt x="4372" y="16462"/>
                  </a:lnTo>
                  <a:lnTo>
                    <a:pt x="4569" y="16462"/>
                  </a:lnTo>
                  <a:lnTo>
                    <a:pt x="4648" y="16383"/>
                  </a:lnTo>
                  <a:lnTo>
                    <a:pt x="4727" y="16304"/>
                  </a:lnTo>
                  <a:lnTo>
                    <a:pt x="4766" y="16186"/>
                  </a:lnTo>
                  <a:lnTo>
                    <a:pt x="4963" y="14847"/>
                  </a:lnTo>
                  <a:lnTo>
                    <a:pt x="4963" y="14729"/>
                  </a:lnTo>
                  <a:lnTo>
                    <a:pt x="4884" y="14611"/>
                  </a:lnTo>
                  <a:lnTo>
                    <a:pt x="4805" y="14532"/>
                  </a:lnTo>
                  <a:lnTo>
                    <a:pt x="4648" y="14493"/>
                  </a:lnTo>
                  <a:close/>
                  <a:moveTo>
                    <a:pt x="26820" y="16974"/>
                  </a:moveTo>
                  <a:lnTo>
                    <a:pt x="26702" y="17013"/>
                  </a:lnTo>
                  <a:lnTo>
                    <a:pt x="26583" y="17092"/>
                  </a:lnTo>
                  <a:lnTo>
                    <a:pt x="26505" y="17171"/>
                  </a:lnTo>
                  <a:lnTo>
                    <a:pt x="25993" y="18431"/>
                  </a:lnTo>
                  <a:lnTo>
                    <a:pt x="25953" y="18549"/>
                  </a:lnTo>
                  <a:lnTo>
                    <a:pt x="25993" y="18667"/>
                  </a:lnTo>
                  <a:lnTo>
                    <a:pt x="26071" y="18785"/>
                  </a:lnTo>
                  <a:lnTo>
                    <a:pt x="26150" y="18864"/>
                  </a:lnTo>
                  <a:lnTo>
                    <a:pt x="26308" y="18903"/>
                  </a:lnTo>
                  <a:lnTo>
                    <a:pt x="26387" y="18864"/>
                  </a:lnTo>
                  <a:lnTo>
                    <a:pt x="26465" y="18825"/>
                  </a:lnTo>
                  <a:lnTo>
                    <a:pt x="26544" y="18785"/>
                  </a:lnTo>
                  <a:lnTo>
                    <a:pt x="26623" y="18667"/>
                  </a:lnTo>
                  <a:lnTo>
                    <a:pt x="27135" y="17446"/>
                  </a:lnTo>
                  <a:lnTo>
                    <a:pt x="27174" y="17328"/>
                  </a:lnTo>
                  <a:lnTo>
                    <a:pt x="27135" y="17210"/>
                  </a:lnTo>
                  <a:lnTo>
                    <a:pt x="27056" y="17092"/>
                  </a:lnTo>
                  <a:lnTo>
                    <a:pt x="26977" y="17013"/>
                  </a:lnTo>
                  <a:lnTo>
                    <a:pt x="26820" y="16974"/>
                  </a:lnTo>
                  <a:close/>
                  <a:moveTo>
                    <a:pt x="4175" y="17131"/>
                  </a:moveTo>
                  <a:lnTo>
                    <a:pt x="4057" y="17210"/>
                  </a:lnTo>
                  <a:lnTo>
                    <a:pt x="3978" y="17289"/>
                  </a:lnTo>
                  <a:lnTo>
                    <a:pt x="3900" y="17407"/>
                  </a:lnTo>
                  <a:lnTo>
                    <a:pt x="3703" y="18746"/>
                  </a:lnTo>
                  <a:lnTo>
                    <a:pt x="3742" y="18864"/>
                  </a:lnTo>
                  <a:lnTo>
                    <a:pt x="3781" y="18982"/>
                  </a:lnTo>
                  <a:lnTo>
                    <a:pt x="3860" y="19100"/>
                  </a:lnTo>
                  <a:lnTo>
                    <a:pt x="4018" y="19140"/>
                  </a:lnTo>
                  <a:lnTo>
                    <a:pt x="4057" y="19140"/>
                  </a:lnTo>
                  <a:lnTo>
                    <a:pt x="4175" y="19100"/>
                  </a:lnTo>
                  <a:lnTo>
                    <a:pt x="4254" y="19061"/>
                  </a:lnTo>
                  <a:lnTo>
                    <a:pt x="4333" y="18982"/>
                  </a:lnTo>
                  <a:lnTo>
                    <a:pt x="4372" y="18864"/>
                  </a:lnTo>
                  <a:lnTo>
                    <a:pt x="4569" y="17525"/>
                  </a:lnTo>
                  <a:lnTo>
                    <a:pt x="4569" y="17368"/>
                  </a:lnTo>
                  <a:lnTo>
                    <a:pt x="4530" y="17249"/>
                  </a:lnTo>
                  <a:lnTo>
                    <a:pt x="4412" y="17171"/>
                  </a:lnTo>
                  <a:lnTo>
                    <a:pt x="4293" y="17131"/>
                  </a:lnTo>
                  <a:close/>
                  <a:moveTo>
                    <a:pt x="25756" y="19455"/>
                  </a:moveTo>
                  <a:lnTo>
                    <a:pt x="25638" y="19494"/>
                  </a:lnTo>
                  <a:lnTo>
                    <a:pt x="25520" y="19534"/>
                  </a:lnTo>
                  <a:lnTo>
                    <a:pt x="25441" y="19652"/>
                  </a:lnTo>
                  <a:lnTo>
                    <a:pt x="24929" y="20873"/>
                  </a:lnTo>
                  <a:lnTo>
                    <a:pt x="24890" y="21030"/>
                  </a:lnTo>
                  <a:lnTo>
                    <a:pt x="24929" y="21148"/>
                  </a:lnTo>
                  <a:lnTo>
                    <a:pt x="25008" y="21266"/>
                  </a:lnTo>
                  <a:lnTo>
                    <a:pt x="25087" y="21345"/>
                  </a:lnTo>
                  <a:lnTo>
                    <a:pt x="25323" y="21345"/>
                  </a:lnTo>
                  <a:lnTo>
                    <a:pt x="25402" y="21306"/>
                  </a:lnTo>
                  <a:lnTo>
                    <a:pt x="25481" y="21227"/>
                  </a:lnTo>
                  <a:lnTo>
                    <a:pt x="25560" y="21148"/>
                  </a:lnTo>
                  <a:lnTo>
                    <a:pt x="26071" y="19927"/>
                  </a:lnTo>
                  <a:lnTo>
                    <a:pt x="26111" y="19809"/>
                  </a:lnTo>
                  <a:lnTo>
                    <a:pt x="26071" y="19652"/>
                  </a:lnTo>
                  <a:lnTo>
                    <a:pt x="25993" y="19573"/>
                  </a:lnTo>
                  <a:lnTo>
                    <a:pt x="25914" y="19494"/>
                  </a:lnTo>
                  <a:lnTo>
                    <a:pt x="25756" y="19455"/>
                  </a:lnTo>
                  <a:close/>
                  <a:moveTo>
                    <a:pt x="3781" y="19809"/>
                  </a:moveTo>
                  <a:lnTo>
                    <a:pt x="3663" y="19849"/>
                  </a:lnTo>
                  <a:lnTo>
                    <a:pt x="3545" y="19967"/>
                  </a:lnTo>
                  <a:lnTo>
                    <a:pt x="3506" y="20085"/>
                  </a:lnTo>
                  <a:lnTo>
                    <a:pt x="3309" y="21385"/>
                  </a:lnTo>
                  <a:lnTo>
                    <a:pt x="3309" y="21542"/>
                  </a:lnTo>
                  <a:lnTo>
                    <a:pt x="3348" y="21660"/>
                  </a:lnTo>
                  <a:lnTo>
                    <a:pt x="3466" y="21739"/>
                  </a:lnTo>
                  <a:lnTo>
                    <a:pt x="3585" y="21778"/>
                  </a:lnTo>
                  <a:lnTo>
                    <a:pt x="3742" y="21778"/>
                  </a:lnTo>
                  <a:lnTo>
                    <a:pt x="3860" y="21700"/>
                  </a:lnTo>
                  <a:lnTo>
                    <a:pt x="3939" y="21621"/>
                  </a:lnTo>
                  <a:lnTo>
                    <a:pt x="3978" y="21503"/>
                  </a:lnTo>
                  <a:lnTo>
                    <a:pt x="4175" y="20164"/>
                  </a:lnTo>
                  <a:lnTo>
                    <a:pt x="4175" y="20046"/>
                  </a:lnTo>
                  <a:lnTo>
                    <a:pt x="4136" y="19927"/>
                  </a:lnTo>
                  <a:lnTo>
                    <a:pt x="4018" y="19849"/>
                  </a:lnTo>
                  <a:lnTo>
                    <a:pt x="3900" y="19809"/>
                  </a:lnTo>
                  <a:close/>
                  <a:moveTo>
                    <a:pt x="29025" y="21503"/>
                  </a:moveTo>
                  <a:lnTo>
                    <a:pt x="27686" y="21542"/>
                  </a:lnTo>
                  <a:lnTo>
                    <a:pt x="27529" y="21581"/>
                  </a:lnTo>
                  <a:lnTo>
                    <a:pt x="27450" y="21660"/>
                  </a:lnTo>
                  <a:lnTo>
                    <a:pt x="27371" y="21778"/>
                  </a:lnTo>
                  <a:lnTo>
                    <a:pt x="27371" y="21896"/>
                  </a:lnTo>
                  <a:lnTo>
                    <a:pt x="27371" y="22054"/>
                  </a:lnTo>
                  <a:lnTo>
                    <a:pt x="27450" y="22133"/>
                  </a:lnTo>
                  <a:lnTo>
                    <a:pt x="27568" y="22212"/>
                  </a:lnTo>
                  <a:lnTo>
                    <a:pt x="27725" y="22212"/>
                  </a:lnTo>
                  <a:lnTo>
                    <a:pt x="29064" y="22172"/>
                  </a:lnTo>
                  <a:lnTo>
                    <a:pt x="29183" y="22133"/>
                  </a:lnTo>
                  <a:lnTo>
                    <a:pt x="29261" y="22054"/>
                  </a:lnTo>
                  <a:lnTo>
                    <a:pt x="29340" y="21936"/>
                  </a:lnTo>
                  <a:lnTo>
                    <a:pt x="29380" y="21818"/>
                  </a:lnTo>
                  <a:lnTo>
                    <a:pt x="29340" y="21660"/>
                  </a:lnTo>
                  <a:lnTo>
                    <a:pt x="29261" y="21581"/>
                  </a:lnTo>
                  <a:lnTo>
                    <a:pt x="29143" y="21503"/>
                  </a:lnTo>
                  <a:close/>
                  <a:moveTo>
                    <a:pt x="26347" y="21621"/>
                  </a:moveTo>
                  <a:lnTo>
                    <a:pt x="25008" y="21700"/>
                  </a:lnTo>
                  <a:lnTo>
                    <a:pt x="24851" y="21739"/>
                  </a:lnTo>
                  <a:lnTo>
                    <a:pt x="24772" y="21818"/>
                  </a:lnTo>
                  <a:lnTo>
                    <a:pt x="24693" y="21936"/>
                  </a:lnTo>
                  <a:lnTo>
                    <a:pt x="24654" y="22054"/>
                  </a:lnTo>
                  <a:lnTo>
                    <a:pt x="24693" y="22172"/>
                  </a:lnTo>
                  <a:lnTo>
                    <a:pt x="24772" y="22290"/>
                  </a:lnTo>
                  <a:lnTo>
                    <a:pt x="24890" y="22369"/>
                  </a:lnTo>
                  <a:lnTo>
                    <a:pt x="25008" y="22369"/>
                  </a:lnTo>
                  <a:lnTo>
                    <a:pt x="26387" y="22290"/>
                  </a:lnTo>
                  <a:lnTo>
                    <a:pt x="26505" y="22290"/>
                  </a:lnTo>
                  <a:lnTo>
                    <a:pt x="26583" y="22212"/>
                  </a:lnTo>
                  <a:lnTo>
                    <a:pt x="26662" y="22093"/>
                  </a:lnTo>
                  <a:lnTo>
                    <a:pt x="26702" y="21936"/>
                  </a:lnTo>
                  <a:lnTo>
                    <a:pt x="26662" y="21818"/>
                  </a:lnTo>
                  <a:lnTo>
                    <a:pt x="26583" y="21700"/>
                  </a:lnTo>
                  <a:lnTo>
                    <a:pt x="26465" y="21660"/>
                  </a:lnTo>
                  <a:lnTo>
                    <a:pt x="26347" y="21621"/>
                  </a:lnTo>
                  <a:close/>
                  <a:moveTo>
                    <a:pt x="30443" y="21463"/>
                  </a:moveTo>
                  <a:lnTo>
                    <a:pt x="30285" y="21503"/>
                  </a:lnTo>
                  <a:lnTo>
                    <a:pt x="30167" y="21542"/>
                  </a:lnTo>
                  <a:lnTo>
                    <a:pt x="30088" y="21621"/>
                  </a:lnTo>
                  <a:lnTo>
                    <a:pt x="30049" y="21739"/>
                  </a:lnTo>
                  <a:lnTo>
                    <a:pt x="30049" y="21896"/>
                  </a:lnTo>
                  <a:lnTo>
                    <a:pt x="30088" y="22015"/>
                  </a:lnTo>
                  <a:lnTo>
                    <a:pt x="30167" y="22093"/>
                  </a:lnTo>
                  <a:lnTo>
                    <a:pt x="30325" y="22133"/>
                  </a:lnTo>
                  <a:lnTo>
                    <a:pt x="30600" y="22212"/>
                  </a:lnTo>
                  <a:lnTo>
                    <a:pt x="30876" y="22330"/>
                  </a:lnTo>
                  <a:lnTo>
                    <a:pt x="31112" y="22448"/>
                  </a:lnTo>
                  <a:lnTo>
                    <a:pt x="31388" y="22605"/>
                  </a:lnTo>
                  <a:lnTo>
                    <a:pt x="31467" y="22684"/>
                  </a:lnTo>
                  <a:lnTo>
                    <a:pt x="31585" y="22684"/>
                  </a:lnTo>
                  <a:lnTo>
                    <a:pt x="31742" y="22645"/>
                  </a:lnTo>
                  <a:lnTo>
                    <a:pt x="31861" y="22566"/>
                  </a:lnTo>
                  <a:lnTo>
                    <a:pt x="31900" y="22448"/>
                  </a:lnTo>
                  <a:lnTo>
                    <a:pt x="31900" y="22330"/>
                  </a:lnTo>
                  <a:lnTo>
                    <a:pt x="31861" y="22212"/>
                  </a:lnTo>
                  <a:lnTo>
                    <a:pt x="31782" y="22093"/>
                  </a:lnTo>
                  <a:lnTo>
                    <a:pt x="31467" y="21896"/>
                  </a:lnTo>
                  <a:lnTo>
                    <a:pt x="31152" y="21700"/>
                  </a:lnTo>
                  <a:lnTo>
                    <a:pt x="30797" y="21581"/>
                  </a:lnTo>
                  <a:lnTo>
                    <a:pt x="30443" y="21463"/>
                  </a:lnTo>
                  <a:close/>
                  <a:moveTo>
                    <a:pt x="3348" y="22448"/>
                  </a:moveTo>
                  <a:lnTo>
                    <a:pt x="3230" y="22487"/>
                  </a:lnTo>
                  <a:lnTo>
                    <a:pt x="3151" y="22605"/>
                  </a:lnTo>
                  <a:lnTo>
                    <a:pt x="3073" y="22724"/>
                  </a:lnTo>
                  <a:lnTo>
                    <a:pt x="2876" y="24023"/>
                  </a:lnTo>
                  <a:lnTo>
                    <a:pt x="2876" y="24181"/>
                  </a:lnTo>
                  <a:lnTo>
                    <a:pt x="2915" y="24299"/>
                  </a:lnTo>
                  <a:lnTo>
                    <a:pt x="3033" y="24378"/>
                  </a:lnTo>
                  <a:lnTo>
                    <a:pt x="3151" y="24417"/>
                  </a:lnTo>
                  <a:lnTo>
                    <a:pt x="3309" y="24417"/>
                  </a:lnTo>
                  <a:lnTo>
                    <a:pt x="3427" y="24338"/>
                  </a:lnTo>
                  <a:lnTo>
                    <a:pt x="3466" y="24259"/>
                  </a:lnTo>
                  <a:lnTo>
                    <a:pt x="3545" y="24141"/>
                  </a:lnTo>
                  <a:lnTo>
                    <a:pt x="3742" y="22842"/>
                  </a:lnTo>
                  <a:lnTo>
                    <a:pt x="3742" y="22684"/>
                  </a:lnTo>
                  <a:lnTo>
                    <a:pt x="3703" y="22566"/>
                  </a:lnTo>
                  <a:lnTo>
                    <a:pt x="3585" y="22487"/>
                  </a:lnTo>
                  <a:lnTo>
                    <a:pt x="3466" y="22448"/>
                  </a:lnTo>
                  <a:close/>
                  <a:moveTo>
                    <a:pt x="32373" y="23078"/>
                  </a:moveTo>
                  <a:lnTo>
                    <a:pt x="32254" y="23117"/>
                  </a:lnTo>
                  <a:lnTo>
                    <a:pt x="32136" y="23196"/>
                  </a:lnTo>
                  <a:lnTo>
                    <a:pt x="32057" y="23275"/>
                  </a:lnTo>
                  <a:lnTo>
                    <a:pt x="32057" y="23432"/>
                  </a:lnTo>
                  <a:lnTo>
                    <a:pt x="32057" y="23551"/>
                  </a:lnTo>
                  <a:lnTo>
                    <a:pt x="32215" y="23984"/>
                  </a:lnTo>
                  <a:lnTo>
                    <a:pt x="32254" y="24456"/>
                  </a:lnTo>
                  <a:lnTo>
                    <a:pt x="32254" y="24693"/>
                  </a:lnTo>
                  <a:lnTo>
                    <a:pt x="32254" y="24811"/>
                  </a:lnTo>
                  <a:lnTo>
                    <a:pt x="32333" y="24929"/>
                  </a:lnTo>
                  <a:lnTo>
                    <a:pt x="32412" y="25008"/>
                  </a:lnTo>
                  <a:lnTo>
                    <a:pt x="32530" y="25047"/>
                  </a:lnTo>
                  <a:lnTo>
                    <a:pt x="32688" y="25047"/>
                  </a:lnTo>
                  <a:lnTo>
                    <a:pt x="32806" y="24968"/>
                  </a:lnTo>
                  <a:lnTo>
                    <a:pt x="32884" y="24890"/>
                  </a:lnTo>
                  <a:lnTo>
                    <a:pt x="32924" y="24771"/>
                  </a:lnTo>
                  <a:lnTo>
                    <a:pt x="32924" y="24456"/>
                  </a:lnTo>
                  <a:lnTo>
                    <a:pt x="32924" y="24141"/>
                  </a:lnTo>
                  <a:lnTo>
                    <a:pt x="32884" y="23866"/>
                  </a:lnTo>
                  <a:lnTo>
                    <a:pt x="32806" y="23551"/>
                  </a:lnTo>
                  <a:lnTo>
                    <a:pt x="32688" y="23275"/>
                  </a:lnTo>
                  <a:lnTo>
                    <a:pt x="32609" y="23157"/>
                  </a:lnTo>
                  <a:lnTo>
                    <a:pt x="32491" y="23117"/>
                  </a:lnTo>
                  <a:lnTo>
                    <a:pt x="32373" y="23078"/>
                  </a:lnTo>
                  <a:close/>
                  <a:moveTo>
                    <a:pt x="2876" y="25086"/>
                  </a:moveTo>
                  <a:lnTo>
                    <a:pt x="2758" y="25165"/>
                  </a:lnTo>
                  <a:lnTo>
                    <a:pt x="2679" y="25244"/>
                  </a:lnTo>
                  <a:lnTo>
                    <a:pt x="2639" y="25362"/>
                  </a:lnTo>
                  <a:lnTo>
                    <a:pt x="2403" y="26701"/>
                  </a:lnTo>
                  <a:lnTo>
                    <a:pt x="2403" y="26819"/>
                  </a:lnTo>
                  <a:lnTo>
                    <a:pt x="2442" y="26937"/>
                  </a:lnTo>
                  <a:lnTo>
                    <a:pt x="2561" y="27016"/>
                  </a:lnTo>
                  <a:lnTo>
                    <a:pt x="2679" y="27055"/>
                  </a:lnTo>
                  <a:lnTo>
                    <a:pt x="2718" y="27095"/>
                  </a:lnTo>
                  <a:lnTo>
                    <a:pt x="2836" y="27055"/>
                  </a:lnTo>
                  <a:lnTo>
                    <a:pt x="2954" y="27016"/>
                  </a:lnTo>
                  <a:lnTo>
                    <a:pt x="3033" y="26898"/>
                  </a:lnTo>
                  <a:lnTo>
                    <a:pt x="3073" y="26819"/>
                  </a:lnTo>
                  <a:lnTo>
                    <a:pt x="3309" y="25480"/>
                  </a:lnTo>
                  <a:lnTo>
                    <a:pt x="3309" y="25362"/>
                  </a:lnTo>
                  <a:lnTo>
                    <a:pt x="3230" y="25244"/>
                  </a:lnTo>
                  <a:lnTo>
                    <a:pt x="3151" y="25126"/>
                  </a:lnTo>
                  <a:lnTo>
                    <a:pt x="3033" y="25086"/>
                  </a:lnTo>
                  <a:close/>
                  <a:moveTo>
                    <a:pt x="32176" y="25638"/>
                  </a:moveTo>
                  <a:lnTo>
                    <a:pt x="32057" y="25677"/>
                  </a:lnTo>
                  <a:lnTo>
                    <a:pt x="31939" y="25717"/>
                  </a:lnTo>
                  <a:lnTo>
                    <a:pt x="31821" y="25835"/>
                  </a:lnTo>
                  <a:lnTo>
                    <a:pt x="31191" y="26977"/>
                  </a:lnTo>
                  <a:lnTo>
                    <a:pt x="31112" y="27095"/>
                  </a:lnTo>
                  <a:lnTo>
                    <a:pt x="31152" y="27252"/>
                  </a:lnTo>
                  <a:lnTo>
                    <a:pt x="31191" y="27371"/>
                  </a:lnTo>
                  <a:lnTo>
                    <a:pt x="31309" y="27449"/>
                  </a:lnTo>
                  <a:lnTo>
                    <a:pt x="31467" y="27489"/>
                  </a:lnTo>
                  <a:lnTo>
                    <a:pt x="31624" y="27449"/>
                  </a:lnTo>
                  <a:lnTo>
                    <a:pt x="31703" y="27371"/>
                  </a:lnTo>
                  <a:lnTo>
                    <a:pt x="31742" y="27331"/>
                  </a:lnTo>
                  <a:lnTo>
                    <a:pt x="32412" y="26150"/>
                  </a:lnTo>
                  <a:lnTo>
                    <a:pt x="32451" y="26032"/>
                  </a:lnTo>
                  <a:lnTo>
                    <a:pt x="32451" y="25913"/>
                  </a:lnTo>
                  <a:lnTo>
                    <a:pt x="32412" y="25795"/>
                  </a:lnTo>
                  <a:lnTo>
                    <a:pt x="32294" y="25677"/>
                  </a:lnTo>
                  <a:lnTo>
                    <a:pt x="32176" y="25638"/>
                  </a:lnTo>
                  <a:close/>
                  <a:moveTo>
                    <a:pt x="2403" y="27725"/>
                  </a:moveTo>
                  <a:lnTo>
                    <a:pt x="2285" y="27804"/>
                  </a:lnTo>
                  <a:lnTo>
                    <a:pt x="2206" y="27883"/>
                  </a:lnTo>
                  <a:lnTo>
                    <a:pt x="2167" y="28001"/>
                  </a:lnTo>
                  <a:lnTo>
                    <a:pt x="1891" y="29300"/>
                  </a:lnTo>
                  <a:lnTo>
                    <a:pt x="1891" y="29458"/>
                  </a:lnTo>
                  <a:lnTo>
                    <a:pt x="1931" y="29576"/>
                  </a:lnTo>
                  <a:lnTo>
                    <a:pt x="2049" y="29655"/>
                  </a:lnTo>
                  <a:lnTo>
                    <a:pt x="2167" y="29694"/>
                  </a:lnTo>
                  <a:lnTo>
                    <a:pt x="2246" y="29733"/>
                  </a:lnTo>
                  <a:lnTo>
                    <a:pt x="2324" y="29694"/>
                  </a:lnTo>
                  <a:lnTo>
                    <a:pt x="2442" y="29655"/>
                  </a:lnTo>
                  <a:lnTo>
                    <a:pt x="2521" y="29537"/>
                  </a:lnTo>
                  <a:lnTo>
                    <a:pt x="2561" y="29458"/>
                  </a:lnTo>
                  <a:lnTo>
                    <a:pt x="2797" y="28119"/>
                  </a:lnTo>
                  <a:lnTo>
                    <a:pt x="2797" y="28001"/>
                  </a:lnTo>
                  <a:lnTo>
                    <a:pt x="2758" y="27883"/>
                  </a:lnTo>
                  <a:lnTo>
                    <a:pt x="2679" y="27764"/>
                  </a:lnTo>
                  <a:lnTo>
                    <a:pt x="2561" y="27725"/>
                  </a:lnTo>
                  <a:close/>
                  <a:moveTo>
                    <a:pt x="30718" y="28001"/>
                  </a:moveTo>
                  <a:lnTo>
                    <a:pt x="30600" y="28040"/>
                  </a:lnTo>
                  <a:lnTo>
                    <a:pt x="30522" y="28158"/>
                  </a:lnTo>
                  <a:lnTo>
                    <a:pt x="29852" y="29300"/>
                  </a:lnTo>
                  <a:lnTo>
                    <a:pt x="29813" y="29458"/>
                  </a:lnTo>
                  <a:lnTo>
                    <a:pt x="29813" y="29576"/>
                  </a:lnTo>
                  <a:lnTo>
                    <a:pt x="29852" y="29694"/>
                  </a:lnTo>
                  <a:lnTo>
                    <a:pt x="29970" y="29773"/>
                  </a:lnTo>
                  <a:lnTo>
                    <a:pt x="30128" y="29812"/>
                  </a:lnTo>
                  <a:lnTo>
                    <a:pt x="30285" y="29773"/>
                  </a:lnTo>
                  <a:lnTo>
                    <a:pt x="30364" y="29733"/>
                  </a:lnTo>
                  <a:lnTo>
                    <a:pt x="30443" y="29655"/>
                  </a:lnTo>
                  <a:lnTo>
                    <a:pt x="31073" y="28473"/>
                  </a:lnTo>
                  <a:lnTo>
                    <a:pt x="31152" y="28355"/>
                  </a:lnTo>
                  <a:lnTo>
                    <a:pt x="31112" y="28237"/>
                  </a:lnTo>
                  <a:lnTo>
                    <a:pt x="31073" y="28119"/>
                  </a:lnTo>
                  <a:lnTo>
                    <a:pt x="30955" y="28040"/>
                  </a:lnTo>
                  <a:lnTo>
                    <a:pt x="30837" y="28001"/>
                  </a:lnTo>
                  <a:close/>
                  <a:moveTo>
                    <a:pt x="29380" y="30324"/>
                  </a:moveTo>
                  <a:lnTo>
                    <a:pt x="29261" y="30364"/>
                  </a:lnTo>
                  <a:lnTo>
                    <a:pt x="29183" y="30482"/>
                  </a:lnTo>
                  <a:lnTo>
                    <a:pt x="28513" y="31663"/>
                  </a:lnTo>
                  <a:lnTo>
                    <a:pt x="28474" y="31781"/>
                  </a:lnTo>
                  <a:lnTo>
                    <a:pt x="28474" y="31899"/>
                  </a:lnTo>
                  <a:lnTo>
                    <a:pt x="28553" y="32018"/>
                  </a:lnTo>
                  <a:lnTo>
                    <a:pt x="28631" y="32096"/>
                  </a:lnTo>
                  <a:lnTo>
                    <a:pt x="28789" y="32136"/>
                  </a:lnTo>
                  <a:lnTo>
                    <a:pt x="28986" y="32096"/>
                  </a:lnTo>
                  <a:lnTo>
                    <a:pt x="29025" y="32057"/>
                  </a:lnTo>
                  <a:lnTo>
                    <a:pt x="29104" y="31978"/>
                  </a:lnTo>
                  <a:lnTo>
                    <a:pt x="29773" y="30797"/>
                  </a:lnTo>
                  <a:lnTo>
                    <a:pt x="29813" y="30679"/>
                  </a:lnTo>
                  <a:lnTo>
                    <a:pt x="29813" y="30560"/>
                  </a:lnTo>
                  <a:lnTo>
                    <a:pt x="29734" y="30442"/>
                  </a:lnTo>
                  <a:lnTo>
                    <a:pt x="29655" y="30364"/>
                  </a:lnTo>
                  <a:lnTo>
                    <a:pt x="29498" y="30324"/>
                  </a:lnTo>
                  <a:close/>
                  <a:moveTo>
                    <a:pt x="1891" y="30364"/>
                  </a:moveTo>
                  <a:lnTo>
                    <a:pt x="1773" y="30403"/>
                  </a:lnTo>
                  <a:lnTo>
                    <a:pt x="1694" y="30521"/>
                  </a:lnTo>
                  <a:lnTo>
                    <a:pt x="1655" y="30639"/>
                  </a:lnTo>
                  <a:lnTo>
                    <a:pt x="1379" y="31939"/>
                  </a:lnTo>
                  <a:lnTo>
                    <a:pt x="1379" y="32096"/>
                  </a:lnTo>
                  <a:lnTo>
                    <a:pt x="1419" y="32214"/>
                  </a:lnTo>
                  <a:lnTo>
                    <a:pt x="1497" y="32293"/>
                  </a:lnTo>
                  <a:lnTo>
                    <a:pt x="1655" y="32333"/>
                  </a:lnTo>
                  <a:lnTo>
                    <a:pt x="1812" y="32333"/>
                  </a:lnTo>
                  <a:lnTo>
                    <a:pt x="1931" y="32293"/>
                  </a:lnTo>
                  <a:lnTo>
                    <a:pt x="1970" y="32175"/>
                  </a:lnTo>
                  <a:lnTo>
                    <a:pt x="2049" y="32096"/>
                  </a:lnTo>
                  <a:lnTo>
                    <a:pt x="2285" y="30757"/>
                  </a:lnTo>
                  <a:lnTo>
                    <a:pt x="2285" y="30639"/>
                  </a:lnTo>
                  <a:lnTo>
                    <a:pt x="2246" y="30521"/>
                  </a:lnTo>
                  <a:lnTo>
                    <a:pt x="2167" y="30403"/>
                  </a:lnTo>
                  <a:lnTo>
                    <a:pt x="2049" y="30364"/>
                  </a:lnTo>
                  <a:close/>
                  <a:moveTo>
                    <a:pt x="28041" y="32648"/>
                  </a:moveTo>
                  <a:lnTo>
                    <a:pt x="27922" y="32726"/>
                  </a:lnTo>
                  <a:lnTo>
                    <a:pt x="27844" y="32805"/>
                  </a:lnTo>
                  <a:lnTo>
                    <a:pt x="27174" y="33987"/>
                  </a:lnTo>
                  <a:lnTo>
                    <a:pt x="27135" y="34105"/>
                  </a:lnTo>
                  <a:lnTo>
                    <a:pt x="27135" y="34223"/>
                  </a:lnTo>
                  <a:lnTo>
                    <a:pt x="27214" y="34341"/>
                  </a:lnTo>
                  <a:lnTo>
                    <a:pt x="27292" y="34420"/>
                  </a:lnTo>
                  <a:lnTo>
                    <a:pt x="27489" y="34499"/>
                  </a:lnTo>
                  <a:lnTo>
                    <a:pt x="27647" y="34420"/>
                  </a:lnTo>
                  <a:lnTo>
                    <a:pt x="27725" y="34380"/>
                  </a:lnTo>
                  <a:lnTo>
                    <a:pt x="27765" y="34302"/>
                  </a:lnTo>
                  <a:lnTo>
                    <a:pt x="28434" y="33160"/>
                  </a:lnTo>
                  <a:lnTo>
                    <a:pt x="28474" y="33002"/>
                  </a:lnTo>
                  <a:lnTo>
                    <a:pt x="28474" y="32884"/>
                  </a:lnTo>
                  <a:lnTo>
                    <a:pt x="28395" y="32766"/>
                  </a:lnTo>
                  <a:lnTo>
                    <a:pt x="28316" y="32687"/>
                  </a:lnTo>
                  <a:lnTo>
                    <a:pt x="28198" y="32648"/>
                  </a:lnTo>
                  <a:close/>
                  <a:moveTo>
                    <a:pt x="1379" y="33002"/>
                  </a:moveTo>
                  <a:lnTo>
                    <a:pt x="1261" y="33042"/>
                  </a:lnTo>
                  <a:lnTo>
                    <a:pt x="1143" y="33120"/>
                  </a:lnTo>
                  <a:lnTo>
                    <a:pt x="1104" y="33278"/>
                  </a:lnTo>
                  <a:lnTo>
                    <a:pt x="828" y="34577"/>
                  </a:lnTo>
                  <a:lnTo>
                    <a:pt x="828" y="34696"/>
                  </a:lnTo>
                  <a:lnTo>
                    <a:pt x="867" y="34814"/>
                  </a:lnTo>
                  <a:lnTo>
                    <a:pt x="946" y="34932"/>
                  </a:lnTo>
                  <a:lnTo>
                    <a:pt x="1064" y="34971"/>
                  </a:lnTo>
                  <a:lnTo>
                    <a:pt x="1261" y="34971"/>
                  </a:lnTo>
                  <a:lnTo>
                    <a:pt x="1379" y="34892"/>
                  </a:lnTo>
                  <a:lnTo>
                    <a:pt x="1419" y="34814"/>
                  </a:lnTo>
                  <a:lnTo>
                    <a:pt x="1497" y="34696"/>
                  </a:lnTo>
                  <a:lnTo>
                    <a:pt x="1773" y="33396"/>
                  </a:lnTo>
                  <a:lnTo>
                    <a:pt x="1773" y="33278"/>
                  </a:lnTo>
                  <a:lnTo>
                    <a:pt x="1694" y="33160"/>
                  </a:lnTo>
                  <a:lnTo>
                    <a:pt x="1615" y="33042"/>
                  </a:lnTo>
                  <a:lnTo>
                    <a:pt x="1497" y="33002"/>
                  </a:lnTo>
                  <a:close/>
                  <a:moveTo>
                    <a:pt x="26741" y="34971"/>
                  </a:moveTo>
                  <a:lnTo>
                    <a:pt x="26623" y="35050"/>
                  </a:lnTo>
                  <a:lnTo>
                    <a:pt x="26505" y="35129"/>
                  </a:lnTo>
                  <a:lnTo>
                    <a:pt x="25875" y="36310"/>
                  </a:lnTo>
                  <a:lnTo>
                    <a:pt x="25796" y="36428"/>
                  </a:lnTo>
                  <a:lnTo>
                    <a:pt x="25835" y="36586"/>
                  </a:lnTo>
                  <a:lnTo>
                    <a:pt x="25875" y="36665"/>
                  </a:lnTo>
                  <a:lnTo>
                    <a:pt x="25993" y="36783"/>
                  </a:lnTo>
                  <a:lnTo>
                    <a:pt x="26150" y="36822"/>
                  </a:lnTo>
                  <a:lnTo>
                    <a:pt x="26308" y="36783"/>
                  </a:lnTo>
                  <a:lnTo>
                    <a:pt x="26387" y="36704"/>
                  </a:lnTo>
                  <a:lnTo>
                    <a:pt x="26426" y="36665"/>
                  </a:lnTo>
                  <a:lnTo>
                    <a:pt x="27095" y="35483"/>
                  </a:lnTo>
                  <a:lnTo>
                    <a:pt x="27135" y="35365"/>
                  </a:lnTo>
                  <a:lnTo>
                    <a:pt x="27135" y="35208"/>
                  </a:lnTo>
                  <a:lnTo>
                    <a:pt x="27095" y="35129"/>
                  </a:lnTo>
                  <a:lnTo>
                    <a:pt x="26977" y="35011"/>
                  </a:lnTo>
                  <a:lnTo>
                    <a:pt x="26859" y="34971"/>
                  </a:lnTo>
                  <a:close/>
                  <a:moveTo>
                    <a:pt x="788" y="35641"/>
                  </a:moveTo>
                  <a:lnTo>
                    <a:pt x="670" y="35680"/>
                  </a:lnTo>
                  <a:lnTo>
                    <a:pt x="592" y="35759"/>
                  </a:lnTo>
                  <a:lnTo>
                    <a:pt x="552" y="35877"/>
                  </a:lnTo>
                  <a:lnTo>
                    <a:pt x="237" y="37177"/>
                  </a:lnTo>
                  <a:lnTo>
                    <a:pt x="237" y="37334"/>
                  </a:lnTo>
                  <a:lnTo>
                    <a:pt x="276" y="37452"/>
                  </a:lnTo>
                  <a:lnTo>
                    <a:pt x="395" y="37531"/>
                  </a:lnTo>
                  <a:lnTo>
                    <a:pt x="513" y="37610"/>
                  </a:lnTo>
                  <a:lnTo>
                    <a:pt x="592" y="37610"/>
                  </a:lnTo>
                  <a:lnTo>
                    <a:pt x="670" y="37570"/>
                  </a:lnTo>
                  <a:lnTo>
                    <a:pt x="788" y="37531"/>
                  </a:lnTo>
                  <a:lnTo>
                    <a:pt x="867" y="37452"/>
                  </a:lnTo>
                  <a:lnTo>
                    <a:pt x="907" y="37334"/>
                  </a:lnTo>
                  <a:lnTo>
                    <a:pt x="1182" y="36035"/>
                  </a:lnTo>
                  <a:lnTo>
                    <a:pt x="1182" y="35877"/>
                  </a:lnTo>
                  <a:lnTo>
                    <a:pt x="1143" y="35759"/>
                  </a:lnTo>
                  <a:lnTo>
                    <a:pt x="1064" y="35680"/>
                  </a:lnTo>
                  <a:lnTo>
                    <a:pt x="946" y="35641"/>
                  </a:lnTo>
                  <a:close/>
                  <a:moveTo>
                    <a:pt x="25520" y="37295"/>
                  </a:moveTo>
                  <a:lnTo>
                    <a:pt x="25402" y="37334"/>
                  </a:lnTo>
                  <a:lnTo>
                    <a:pt x="25284" y="37373"/>
                  </a:lnTo>
                  <a:lnTo>
                    <a:pt x="25205" y="37492"/>
                  </a:lnTo>
                  <a:lnTo>
                    <a:pt x="24536" y="38634"/>
                  </a:lnTo>
                  <a:lnTo>
                    <a:pt x="24496" y="38791"/>
                  </a:lnTo>
                  <a:lnTo>
                    <a:pt x="24496" y="38909"/>
                  </a:lnTo>
                  <a:lnTo>
                    <a:pt x="24536" y="39028"/>
                  </a:lnTo>
                  <a:lnTo>
                    <a:pt x="24654" y="39106"/>
                  </a:lnTo>
                  <a:lnTo>
                    <a:pt x="24811" y="39146"/>
                  </a:lnTo>
                  <a:lnTo>
                    <a:pt x="24969" y="39106"/>
                  </a:lnTo>
                  <a:lnTo>
                    <a:pt x="25048" y="39067"/>
                  </a:lnTo>
                  <a:lnTo>
                    <a:pt x="25126" y="38988"/>
                  </a:lnTo>
                  <a:lnTo>
                    <a:pt x="25756" y="37807"/>
                  </a:lnTo>
                  <a:lnTo>
                    <a:pt x="25835" y="37689"/>
                  </a:lnTo>
                  <a:lnTo>
                    <a:pt x="25796" y="37570"/>
                  </a:lnTo>
                  <a:lnTo>
                    <a:pt x="25756" y="37452"/>
                  </a:lnTo>
                  <a:lnTo>
                    <a:pt x="25638" y="37373"/>
                  </a:lnTo>
                  <a:lnTo>
                    <a:pt x="25520" y="37295"/>
                  </a:lnTo>
                  <a:close/>
                  <a:moveTo>
                    <a:pt x="355" y="38240"/>
                  </a:moveTo>
                  <a:lnTo>
                    <a:pt x="198" y="38279"/>
                  </a:lnTo>
                  <a:lnTo>
                    <a:pt x="119" y="38358"/>
                  </a:lnTo>
                  <a:lnTo>
                    <a:pt x="40" y="38476"/>
                  </a:lnTo>
                  <a:lnTo>
                    <a:pt x="1" y="38594"/>
                  </a:lnTo>
                  <a:lnTo>
                    <a:pt x="40" y="38949"/>
                  </a:lnTo>
                  <a:lnTo>
                    <a:pt x="119" y="39343"/>
                  </a:lnTo>
                  <a:lnTo>
                    <a:pt x="237" y="39697"/>
                  </a:lnTo>
                  <a:lnTo>
                    <a:pt x="395" y="40012"/>
                  </a:lnTo>
                  <a:lnTo>
                    <a:pt x="473" y="40091"/>
                  </a:lnTo>
                  <a:lnTo>
                    <a:pt x="513" y="40170"/>
                  </a:lnTo>
                  <a:lnTo>
                    <a:pt x="710" y="40209"/>
                  </a:lnTo>
                  <a:lnTo>
                    <a:pt x="867" y="40170"/>
                  </a:lnTo>
                  <a:lnTo>
                    <a:pt x="946" y="40051"/>
                  </a:lnTo>
                  <a:lnTo>
                    <a:pt x="1025" y="39973"/>
                  </a:lnTo>
                  <a:lnTo>
                    <a:pt x="1025" y="39815"/>
                  </a:lnTo>
                  <a:lnTo>
                    <a:pt x="985" y="39697"/>
                  </a:lnTo>
                  <a:lnTo>
                    <a:pt x="867" y="39421"/>
                  </a:lnTo>
                  <a:lnTo>
                    <a:pt x="749" y="39146"/>
                  </a:lnTo>
                  <a:lnTo>
                    <a:pt x="710" y="38870"/>
                  </a:lnTo>
                  <a:lnTo>
                    <a:pt x="670" y="38594"/>
                  </a:lnTo>
                  <a:lnTo>
                    <a:pt x="670" y="38437"/>
                  </a:lnTo>
                  <a:lnTo>
                    <a:pt x="592" y="38358"/>
                  </a:lnTo>
                  <a:lnTo>
                    <a:pt x="473" y="38279"/>
                  </a:lnTo>
                  <a:lnTo>
                    <a:pt x="355" y="38240"/>
                  </a:lnTo>
                  <a:close/>
                  <a:moveTo>
                    <a:pt x="5435" y="40445"/>
                  </a:moveTo>
                  <a:lnTo>
                    <a:pt x="4490" y="40642"/>
                  </a:lnTo>
                  <a:lnTo>
                    <a:pt x="4136" y="40721"/>
                  </a:lnTo>
                  <a:lnTo>
                    <a:pt x="4018" y="40760"/>
                  </a:lnTo>
                  <a:lnTo>
                    <a:pt x="3939" y="40878"/>
                  </a:lnTo>
                  <a:lnTo>
                    <a:pt x="3900" y="40997"/>
                  </a:lnTo>
                  <a:lnTo>
                    <a:pt x="3900" y="41115"/>
                  </a:lnTo>
                  <a:lnTo>
                    <a:pt x="3939" y="41233"/>
                  </a:lnTo>
                  <a:lnTo>
                    <a:pt x="4018" y="41312"/>
                  </a:lnTo>
                  <a:lnTo>
                    <a:pt x="4097" y="41351"/>
                  </a:lnTo>
                  <a:lnTo>
                    <a:pt x="4215" y="41390"/>
                  </a:lnTo>
                  <a:lnTo>
                    <a:pt x="4293" y="41390"/>
                  </a:lnTo>
                  <a:lnTo>
                    <a:pt x="4608" y="41312"/>
                  </a:lnTo>
                  <a:lnTo>
                    <a:pt x="5593" y="41115"/>
                  </a:lnTo>
                  <a:lnTo>
                    <a:pt x="5711" y="41036"/>
                  </a:lnTo>
                  <a:lnTo>
                    <a:pt x="5790" y="40957"/>
                  </a:lnTo>
                  <a:lnTo>
                    <a:pt x="5869" y="40839"/>
                  </a:lnTo>
                  <a:lnTo>
                    <a:pt x="5869" y="40721"/>
                  </a:lnTo>
                  <a:lnTo>
                    <a:pt x="5790" y="40603"/>
                  </a:lnTo>
                  <a:lnTo>
                    <a:pt x="5711" y="40485"/>
                  </a:lnTo>
                  <a:lnTo>
                    <a:pt x="5593" y="40445"/>
                  </a:lnTo>
                  <a:close/>
                  <a:moveTo>
                    <a:pt x="24063" y="39658"/>
                  </a:moveTo>
                  <a:lnTo>
                    <a:pt x="23945" y="39697"/>
                  </a:lnTo>
                  <a:lnTo>
                    <a:pt x="23866" y="39815"/>
                  </a:lnTo>
                  <a:lnTo>
                    <a:pt x="23197" y="40997"/>
                  </a:lnTo>
                  <a:lnTo>
                    <a:pt x="23157" y="41115"/>
                  </a:lnTo>
                  <a:lnTo>
                    <a:pt x="23157" y="41233"/>
                  </a:lnTo>
                  <a:lnTo>
                    <a:pt x="23236" y="41351"/>
                  </a:lnTo>
                  <a:lnTo>
                    <a:pt x="23315" y="41430"/>
                  </a:lnTo>
                  <a:lnTo>
                    <a:pt x="23472" y="41469"/>
                  </a:lnTo>
                  <a:lnTo>
                    <a:pt x="23669" y="41430"/>
                  </a:lnTo>
                  <a:lnTo>
                    <a:pt x="23709" y="41390"/>
                  </a:lnTo>
                  <a:lnTo>
                    <a:pt x="23787" y="41312"/>
                  </a:lnTo>
                  <a:lnTo>
                    <a:pt x="24457" y="40130"/>
                  </a:lnTo>
                  <a:lnTo>
                    <a:pt x="24496" y="40012"/>
                  </a:lnTo>
                  <a:lnTo>
                    <a:pt x="24496" y="39894"/>
                  </a:lnTo>
                  <a:lnTo>
                    <a:pt x="24417" y="39776"/>
                  </a:lnTo>
                  <a:lnTo>
                    <a:pt x="24299" y="39697"/>
                  </a:lnTo>
                  <a:lnTo>
                    <a:pt x="24181" y="39658"/>
                  </a:lnTo>
                  <a:close/>
                  <a:moveTo>
                    <a:pt x="1537" y="40485"/>
                  </a:moveTo>
                  <a:lnTo>
                    <a:pt x="1419" y="40563"/>
                  </a:lnTo>
                  <a:lnTo>
                    <a:pt x="1340" y="40642"/>
                  </a:lnTo>
                  <a:lnTo>
                    <a:pt x="1300" y="40760"/>
                  </a:lnTo>
                  <a:lnTo>
                    <a:pt x="1300" y="40918"/>
                  </a:lnTo>
                  <a:lnTo>
                    <a:pt x="1340" y="41036"/>
                  </a:lnTo>
                  <a:lnTo>
                    <a:pt x="1458" y="41115"/>
                  </a:lnTo>
                  <a:lnTo>
                    <a:pt x="1773" y="41272"/>
                  </a:lnTo>
                  <a:lnTo>
                    <a:pt x="2127" y="41430"/>
                  </a:lnTo>
                  <a:lnTo>
                    <a:pt x="2482" y="41509"/>
                  </a:lnTo>
                  <a:lnTo>
                    <a:pt x="2876" y="41548"/>
                  </a:lnTo>
                  <a:lnTo>
                    <a:pt x="2994" y="41548"/>
                  </a:lnTo>
                  <a:lnTo>
                    <a:pt x="3112" y="41469"/>
                  </a:lnTo>
                  <a:lnTo>
                    <a:pt x="3191" y="41351"/>
                  </a:lnTo>
                  <a:lnTo>
                    <a:pt x="3230" y="41233"/>
                  </a:lnTo>
                  <a:lnTo>
                    <a:pt x="3191" y="41115"/>
                  </a:lnTo>
                  <a:lnTo>
                    <a:pt x="3151" y="40997"/>
                  </a:lnTo>
                  <a:lnTo>
                    <a:pt x="3033" y="40918"/>
                  </a:lnTo>
                  <a:lnTo>
                    <a:pt x="2915" y="40878"/>
                  </a:lnTo>
                  <a:lnTo>
                    <a:pt x="2600" y="40839"/>
                  </a:lnTo>
                  <a:lnTo>
                    <a:pt x="2324" y="40800"/>
                  </a:lnTo>
                  <a:lnTo>
                    <a:pt x="2049" y="40682"/>
                  </a:lnTo>
                  <a:lnTo>
                    <a:pt x="1812" y="40524"/>
                  </a:lnTo>
                  <a:lnTo>
                    <a:pt x="1655" y="40485"/>
                  </a:lnTo>
                  <a:close/>
                  <a:moveTo>
                    <a:pt x="6774" y="40130"/>
                  </a:moveTo>
                  <a:lnTo>
                    <a:pt x="6814" y="40445"/>
                  </a:lnTo>
                  <a:lnTo>
                    <a:pt x="6538" y="40367"/>
                  </a:lnTo>
                  <a:lnTo>
                    <a:pt x="6223" y="41666"/>
                  </a:lnTo>
                  <a:lnTo>
                    <a:pt x="6223" y="41784"/>
                  </a:lnTo>
                  <a:lnTo>
                    <a:pt x="6263" y="41902"/>
                  </a:lnTo>
                  <a:lnTo>
                    <a:pt x="6381" y="42021"/>
                  </a:lnTo>
                  <a:lnTo>
                    <a:pt x="6499" y="42060"/>
                  </a:lnTo>
                  <a:lnTo>
                    <a:pt x="6696" y="42060"/>
                  </a:lnTo>
                  <a:lnTo>
                    <a:pt x="6774" y="42021"/>
                  </a:lnTo>
                  <a:lnTo>
                    <a:pt x="6853" y="41902"/>
                  </a:lnTo>
                  <a:lnTo>
                    <a:pt x="6893" y="41824"/>
                  </a:lnTo>
                  <a:lnTo>
                    <a:pt x="7168" y="40524"/>
                  </a:lnTo>
                  <a:lnTo>
                    <a:pt x="7208" y="40445"/>
                  </a:lnTo>
                  <a:lnTo>
                    <a:pt x="7168" y="40367"/>
                  </a:lnTo>
                  <a:lnTo>
                    <a:pt x="7090" y="40209"/>
                  </a:lnTo>
                  <a:lnTo>
                    <a:pt x="7011" y="40170"/>
                  </a:lnTo>
                  <a:lnTo>
                    <a:pt x="6932" y="40130"/>
                  </a:lnTo>
                  <a:close/>
                  <a:moveTo>
                    <a:pt x="22724" y="41981"/>
                  </a:moveTo>
                  <a:lnTo>
                    <a:pt x="22606" y="42060"/>
                  </a:lnTo>
                  <a:lnTo>
                    <a:pt x="22527" y="42139"/>
                  </a:lnTo>
                  <a:lnTo>
                    <a:pt x="21858" y="43320"/>
                  </a:lnTo>
                  <a:lnTo>
                    <a:pt x="21818" y="43438"/>
                  </a:lnTo>
                  <a:lnTo>
                    <a:pt x="21818" y="43556"/>
                  </a:lnTo>
                  <a:lnTo>
                    <a:pt x="21897" y="43675"/>
                  </a:lnTo>
                  <a:lnTo>
                    <a:pt x="21976" y="43753"/>
                  </a:lnTo>
                  <a:lnTo>
                    <a:pt x="22173" y="43832"/>
                  </a:lnTo>
                  <a:lnTo>
                    <a:pt x="22330" y="43753"/>
                  </a:lnTo>
                  <a:lnTo>
                    <a:pt x="22409" y="43714"/>
                  </a:lnTo>
                  <a:lnTo>
                    <a:pt x="22448" y="43635"/>
                  </a:lnTo>
                  <a:lnTo>
                    <a:pt x="23118" y="42493"/>
                  </a:lnTo>
                  <a:lnTo>
                    <a:pt x="23157" y="42336"/>
                  </a:lnTo>
                  <a:lnTo>
                    <a:pt x="23157" y="42217"/>
                  </a:lnTo>
                  <a:lnTo>
                    <a:pt x="23078" y="42099"/>
                  </a:lnTo>
                  <a:lnTo>
                    <a:pt x="23000" y="42021"/>
                  </a:lnTo>
                  <a:lnTo>
                    <a:pt x="22882" y="41981"/>
                  </a:lnTo>
                  <a:close/>
                  <a:moveTo>
                    <a:pt x="6223" y="42729"/>
                  </a:moveTo>
                  <a:lnTo>
                    <a:pt x="6105" y="42769"/>
                  </a:lnTo>
                  <a:lnTo>
                    <a:pt x="5987" y="42848"/>
                  </a:lnTo>
                  <a:lnTo>
                    <a:pt x="5947" y="42966"/>
                  </a:lnTo>
                  <a:lnTo>
                    <a:pt x="5632" y="44265"/>
                  </a:lnTo>
                  <a:lnTo>
                    <a:pt x="5632" y="44423"/>
                  </a:lnTo>
                  <a:lnTo>
                    <a:pt x="5672" y="44541"/>
                  </a:lnTo>
                  <a:lnTo>
                    <a:pt x="5751" y="44620"/>
                  </a:lnTo>
                  <a:lnTo>
                    <a:pt x="5869" y="44698"/>
                  </a:lnTo>
                  <a:lnTo>
                    <a:pt x="5947" y="44698"/>
                  </a:lnTo>
                  <a:lnTo>
                    <a:pt x="6066" y="44659"/>
                  </a:lnTo>
                  <a:lnTo>
                    <a:pt x="6184" y="44620"/>
                  </a:lnTo>
                  <a:lnTo>
                    <a:pt x="6263" y="44541"/>
                  </a:lnTo>
                  <a:lnTo>
                    <a:pt x="6302" y="44423"/>
                  </a:lnTo>
                  <a:lnTo>
                    <a:pt x="6578" y="43123"/>
                  </a:lnTo>
                  <a:lnTo>
                    <a:pt x="6578" y="43005"/>
                  </a:lnTo>
                  <a:lnTo>
                    <a:pt x="6538" y="42887"/>
                  </a:lnTo>
                  <a:lnTo>
                    <a:pt x="6459" y="42769"/>
                  </a:lnTo>
                  <a:lnTo>
                    <a:pt x="6341" y="42729"/>
                  </a:lnTo>
                  <a:close/>
                  <a:moveTo>
                    <a:pt x="21385" y="44305"/>
                  </a:moveTo>
                  <a:lnTo>
                    <a:pt x="21306" y="44383"/>
                  </a:lnTo>
                  <a:lnTo>
                    <a:pt x="21188" y="44462"/>
                  </a:lnTo>
                  <a:lnTo>
                    <a:pt x="20519" y="45644"/>
                  </a:lnTo>
                  <a:lnTo>
                    <a:pt x="20479" y="45762"/>
                  </a:lnTo>
                  <a:lnTo>
                    <a:pt x="20519" y="45880"/>
                  </a:lnTo>
                  <a:lnTo>
                    <a:pt x="20558" y="45998"/>
                  </a:lnTo>
                  <a:lnTo>
                    <a:pt x="20676" y="46116"/>
                  </a:lnTo>
                  <a:lnTo>
                    <a:pt x="20834" y="46156"/>
                  </a:lnTo>
                  <a:lnTo>
                    <a:pt x="20991" y="46116"/>
                  </a:lnTo>
                  <a:lnTo>
                    <a:pt x="21070" y="46037"/>
                  </a:lnTo>
                  <a:lnTo>
                    <a:pt x="21109" y="45959"/>
                  </a:lnTo>
                  <a:lnTo>
                    <a:pt x="21779" y="44817"/>
                  </a:lnTo>
                  <a:lnTo>
                    <a:pt x="21818" y="44698"/>
                  </a:lnTo>
                  <a:lnTo>
                    <a:pt x="21818" y="44541"/>
                  </a:lnTo>
                  <a:lnTo>
                    <a:pt x="21779" y="44423"/>
                  </a:lnTo>
                  <a:lnTo>
                    <a:pt x="21661" y="44344"/>
                  </a:lnTo>
                  <a:lnTo>
                    <a:pt x="21543" y="44305"/>
                  </a:lnTo>
                  <a:close/>
                  <a:moveTo>
                    <a:pt x="5593" y="45329"/>
                  </a:moveTo>
                  <a:lnTo>
                    <a:pt x="5475" y="45368"/>
                  </a:lnTo>
                  <a:lnTo>
                    <a:pt x="5396" y="45447"/>
                  </a:lnTo>
                  <a:lnTo>
                    <a:pt x="5317" y="45604"/>
                  </a:lnTo>
                  <a:lnTo>
                    <a:pt x="5042" y="46904"/>
                  </a:lnTo>
                  <a:lnTo>
                    <a:pt x="5042" y="47022"/>
                  </a:lnTo>
                  <a:lnTo>
                    <a:pt x="5081" y="47140"/>
                  </a:lnTo>
                  <a:lnTo>
                    <a:pt x="5160" y="47258"/>
                  </a:lnTo>
                  <a:lnTo>
                    <a:pt x="5278" y="47298"/>
                  </a:lnTo>
                  <a:lnTo>
                    <a:pt x="5475" y="47298"/>
                  </a:lnTo>
                  <a:lnTo>
                    <a:pt x="5554" y="47219"/>
                  </a:lnTo>
                  <a:lnTo>
                    <a:pt x="5632" y="47140"/>
                  </a:lnTo>
                  <a:lnTo>
                    <a:pt x="5672" y="47061"/>
                  </a:lnTo>
                  <a:lnTo>
                    <a:pt x="5987" y="45722"/>
                  </a:lnTo>
                  <a:lnTo>
                    <a:pt x="5987" y="45604"/>
                  </a:lnTo>
                  <a:lnTo>
                    <a:pt x="5947" y="45486"/>
                  </a:lnTo>
                  <a:lnTo>
                    <a:pt x="5869" y="45407"/>
                  </a:lnTo>
                  <a:lnTo>
                    <a:pt x="5751" y="45329"/>
                  </a:lnTo>
                  <a:close/>
                  <a:moveTo>
                    <a:pt x="20204" y="46628"/>
                  </a:moveTo>
                  <a:lnTo>
                    <a:pt x="20085" y="46668"/>
                  </a:lnTo>
                  <a:lnTo>
                    <a:pt x="19967" y="46707"/>
                  </a:lnTo>
                  <a:lnTo>
                    <a:pt x="19889" y="46825"/>
                  </a:lnTo>
                  <a:lnTo>
                    <a:pt x="19219" y="47967"/>
                  </a:lnTo>
                  <a:lnTo>
                    <a:pt x="19180" y="48085"/>
                  </a:lnTo>
                  <a:lnTo>
                    <a:pt x="19180" y="48243"/>
                  </a:lnTo>
                  <a:lnTo>
                    <a:pt x="19219" y="48361"/>
                  </a:lnTo>
                  <a:lnTo>
                    <a:pt x="19337" y="48440"/>
                  </a:lnTo>
                  <a:lnTo>
                    <a:pt x="19495" y="48479"/>
                  </a:lnTo>
                  <a:lnTo>
                    <a:pt x="19652" y="48440"/>
                  </a:lnTo>
                  <a:lnTo>
                    <a:pt x="19731" y="48400"/>
                  </a:lnTo>
                  <a:lnTo>
                    <a:pt x="19810" y="48322"/>
                  </a:lnTo>
                  <a:lnTo>
                    <a:pt x="20440" y="47140"/>
                  </a:lnTo>
                  <a:lnTo>
                    <a:pt x="20479" y="47022"/>
                  </a:lnTo>
                  <a:lnTo>
                    <a:pt x="20479" y="46904"/>
                  </a:lnTo>
                  <a:lnTo>
                    <a:pt x="20440" y="46786"/>
                  </a:lnTo>
                  <a:lnTo>
                    <a:pt x="20322" y="46668"/>
                  </a:lnTo>
                  <a:lnTo>
                    <a:pt x="20204" y="46628"/>
                  </a:lnTo>
                  <a:close/>
                  <a:moveTo>
                    <a:pt x="5002" y="47967"/>
                  </a:moveTo>
                  <a:lnTo>
                    <a:pt x="4884" y="48007"/>
                  </a:lnTo>
                  <a:lnTo>
                    <a:pt x="4805" y="48085"/>
                  </a:lnTo>
                  <a:lnTo>
                    <a:pt x="4727" y="48203"/>
                  </a:lnTo>
                  <a:lnTo>
                    <a:pt x="4412" y="49503"/>
                  </a:lnTo>
                  <a:lnTo>
                    <a:pt x="4412" y="49661"/>
                  </a:lnTo>
                  <a:lnTo>
                    <a:pt x="4490" y="49779"/>
                  </a:lnTo>
                  <a:lnTo>
                    <a:pt x="4569" y="49857"/>
                  </a:lnTo>
                  <a:lnTo>
                    <a:pt x="4687" y="49897"/>
                  </a:lnTo>
                  <a:lnTo>
                    <a:pt x="4766" y="49936"/>
                  </a:lnTo>
                  <a:lnTo>
                    <a:pt x="4884" y="49897"/>
                  </a:lnTo>
                  <a:lnTo>
                    <a:pt x="4963" y="49857"/>
                  </a:lnTo>
                  <a:lnTo>
                    <a:pt x="5042" y="49779"/>
                  </a:lnTo>
                  <a:lnTo>
                    <a:pt x="5081" y="49661"/>
                  </a:lnTo>
                  <a:lnTo>
                    <a:pt x="5396" y="48361"/>
                  </a:lnTo>
                  <a:lnTo>
                    <a:pt x="5396" y="48203"/>
                  </a:lnTo>
                  <a:lnTo>
                    <a:pt x="5357" y="48085"/>
                  </a:lnTo>
                  <a:lnTo>
                    <a:pt x="5239" y="48007"/>
                  </a:lnTo>
                  <a:lnTo>
                    <a:pt x="5120" y="47967"/>
                  </a:lnTo>
                  <a:close/>
                  <a:moveTo>
                    <a:pt x="18746" y="48991"/>
                  </a:moveTo>
                  <a:lnTo>
                    <a:pt x="18628" y="49030"/>
                  </a:lnTo>
                  <a:lnTo>
                    <a:pt x="18550" y="49149"/>
                  </a:lnTo>
                  <a:lnTo>
                    <a:pt x="17880" y="50291"/>
                  </a:lnTo>
                  <a:lnTo>
                    <a:pt x="17841" y="50448"/>
                  </a:lnTo>
                  <a:lnTo>
                    <a:pt x="17841" y="50566"/>
                  </a:lnTo>
                  <a:lnTo>
                    <a:pt x="17919" y="50685"/>
                  </a:lnTo>
                  <a:lnTo>
                    <a:pt x="17998" y="50763"/>
                  </a:lnTo>
                  <a:lnTo>
                    <a:pt x="18156" y="50803"/>
                  </a:lnTo>
                  <a:lnTo>
                    <a:pt x="18353" y="50763"/>
                  </a:lnTo>
                  <a:lnTo>
                    <a:pt x="18392" y="50724"/>
                  </a:lnTo>
                  <a:lnTo>
                    <a:pt x="18471" y="50645"/>
                  </a:lnTo>
                  <a:lnTo>
                    <a:pt x="19140" y="49464"/>
                  </a:lnTo>
                  <a:lnTo>
                    <a:pt x="19180" y="49346"/>
                  </a:lnTo>
                  <a:lnTo>
                    <a:pt x="19140" y="49227"/>
                  </a:lnTo>
                  <a:lnTo>
                    <a:pt x="19101" y="49109"/>
                  </a:lnTo>
                  <a:lnTo>
                    <a:pt x="18983" y="49030"/>
                  </a:lnTo>
                  <a:lnTo>
                    <a:pt x="18865" y="48991"/>
                  </a:lnTo>
                  <a:close/>
                  <a:moveTo>
                    <a:pt x="4412" y="50566"/>
                  </a:moveTo>
                  <a:lnTo>
                    <a:pt x="4293" y="50606"/>
                  </a:lnTo>
                  <a:lnTo>
                    <a:pt x="4175" y="50685"/>
                  </a:lnTo>
                  <a:lnTo>
                    <a:pt x="4136" y="50803"/>
                  </a:lnTo>
                  <a:lnTo>
                    <a:pt x="3821" y="52142"/>
                  </a:lnTo>
                  <a:lnTo>
                    <a:pt x="3821" y="52260"/>
                  </a:lnTo>
                  <a:lnTo>
                    <a:pt x="3860" y="52378"/>
                  </a:lnTo>
                  <a:lnTo>
                    <a:pt x="3939" y="52457"/>
                  </a:lnTo>
                  <a:lnTo>
                    <a:pt x="4097" y="52535"/>
                  </a:lnTo>
                  <a:lnTo>
                    <a:pt x="4254" y="52535"/>
                  </a:lnTo>
                  <a:lnTo>
                    <a:pt x="4372" y="52457"/>
                  </a:lnTo>
                  <a:lnTo>
                    <a:pt x="4451" y="52378"/>
                  </a:lnTo>
                  <a:lnTo>
                    <a:pt x="4490" y="52260"/>
                  </a:lnTo>
                  <a:lnTo>
                    <a:pt x="4766" y="50960"/>
                  </a:lnTo>
                  <a:lnTo>
                    <a:pt x="4766" y="50842"/>
                  </a:lnTo>
                  <a:lnTo>
                    <a:pt x="4727" y="50724"/>
                  </a:lnTo>
                  <a:lnTo>
                    <a:pt x="4648" y="50606"/>
                  </a:lnTo>
                  <a:lnTo>
                    <a:pt x="4530" y="50566"/>
                  </a:lnTo>
                  <a:close/>
                  <a:moveTo>
                    <a:pt x="17408" y="51315"/>
                  </a:moveTo>
                  <a:lnTo>
                    <a:pt x="17289" y="51393"/>
                  </a:lnTo>
                  <a:lnTo>
                    <a:pt x="17211" y="51472"/>
                  </a:lnTo>
                  <a:lnTo>
                    <a:pt x="16541" y="52654"/>
                  </a:lnTo>
                  <a:lnTo>
                    <a:pt x="16502" y="52772"/>
                  </a:lnTo>
                  <a:lnTo>
                    <a:pt x="16502" y="52890"/>
                  </a:lnTo>
                  <a:lnTo>
                    <a:pt x="16580" y="53008"/>
                  </a:lnTo>
                  <a:lnTo>
                    <a:pt x="16659" y="53087"/>
                  </a:lnTo>
                  <a:lnTo>
                    <a:pt x="16856" y="53126"/>
                  </a:lnTo>
                  <a:lnTo>
                    <a:pt x="17014" y="53087"/>
                  </a:lnTo>
                  <a:lnTo>
                    <a:pt x="17092" y="53047"/>
                  </a:lnTo>
                  <a:lnTo>
                    <a:pt x="17132" y="52969"/>
                  </a:lnTo>
                  <a:lnTo>
                    <a:pt x="17801" y="51827"/>
                  </a:lnTo>
                  <a:lnTo>
                    <a:pt x="17841" y="51669"/>
                  </a:lnTo>
                  <a:lnTo>
                    <a:pt x="17841" y="51551"/>
                  </a:lnTo>
                  <a:lnTo>
                    <a:pt x="17762" y="51433"/>
                  </a:lnTo>
                  <a:lnTo>
                    <a:pt x="17683" y="51354"/>
                  </a:lnTo>
                  <a:lnTo>
                    <a:pt x="17526" y="51315"/>
                  </a:lnTo>
                  <a:close/>
                  <a:moveTo>
                    <a:pt x="3781" y="53166"/>
                  </a:moveTo>
                  <a:lnTo>
                    <a:pt x="3663" y="53244"/>
                  </a:lnTo>
                  <a:lnTo>
                    <a:pt x="3585" y="53323"/>
                  </a:lnTo>
                  <a:lnTo>
                    <a:pt x="3506" y="53441"/>
                  </a:lnTo>
                  <a:lnTo>
                    <a:pt x="3230" y="54741"/>
                  </a:lnTo>
                  <a:lnTo>
                    <a:pt x="3230" y="54859"/>
                  </a:lnTo>
                  <a:lnTo>
                    <a:pt x="3269" y="55016"/>
                  </a:lnTo>
                  <a:lnTo>
                    <a:pt x="3348" y="55095"/>
                  </a:lnTo>
                  <a:lnTo>
                    <a:pt x="3466" y="55135"/>
                  </a:lnTo>
                  <a:lnTo>
                    <a:pt x="3545" y="55174"/>
                  </a:lnTo>
                  <a:lnTo>
                    <a:pt x="3663" y="55135"/>
                  </a:lnTo>
                  <a:lnTo>
                    <a:pt x="3742" y="55095"/>
                  </a:lnTo>
                  <a:lnTo>
                    <a:pt x="3821" y="55016"/>
                  </a:lnTo>
                  <a:lnTo>
                    <a:pt x="3860" y="54898"/>
                  </a:lnTo>
                  <a:lnTo>
                    <a:pt x="4175" y="53599"/>
                  </a:lnTo>
                  <a:lnTo>
                    <a:pt x="4175" y="53441"/>
                  </a:lnTo>
                  <a:lnTo>
                    <a:pt x="4136" y="53323"/>
                  </a:lnTo>
                  <a:lnTo>
                    <a:pt x="4057" y="53244"/>
                  </a:lnTo>
                  <a:lnTo>
                    <a:pt x="3939" y="53166"/>
                  </a:lnTo>
                  <a:close/>
                  <a:moveTo>
                    <a:pt x="16069" y="53638"/>
                  </a:moveTo>
                  <a:lnTo>
                    <a:pt x="15990" y="53717"/>
                  </a:lnTo>
                  <a:lnTo>
                    <a:pt x="15872" y="53796"/>
                  </a:lnTo>
                  <a:lnTo>
                    <a:pt x="15202" y="54977"/>
                  </a:lnTo>
                  <a:lnTo>
                    <a:pt x="15163" y="55095"/>
                  </a:lnTo>
                  <a:lnTo>
                    <a:pt x="15202" y="55213"/>
                  </a:lnTo>
                  <a:lnTo>
                    <a:pt x="15242" y="55332"/>
                  </a:lnTo>
                  <a:lnTo>
                    <a:pt x="15360" y="55450"/>
                  </a:lnTo>
                  <a:lnTo>
                    <a:pt x="15517" y="55489"/>
                  </a:lnTo>
                  <a:lnTo>
                    <a:pt x="15675" y="55450"/>
                  </a:lnTo>
                  <a:lnTo>
                    <a:pt x="15753" y="55371"/>
                  </a:lnTo>
                  <a:lnTo>
                    <a:pt x="15793" y="55292"/>
                  </a:lnTo>
                  <a:lnTo>
                    <a:pt x="16462" y="54150"/>
                  </a:lnTo>
                  <a:lnTo>
                    <a:pt x="16502" y="54032"/>
                  </a:lnTo>
                  <a:lnTo>
                    <a:pt x="16502" y="53874"/>
                  </a:lnTo>
                  <a:lnTo>
                    <a:pt x="16423" y="53756"/>
                  </a:lnTo>
                  <a:lnTo>
                    <a:pt x="16344" y="53678"/>
                  </a:lnTo>
                  <a:lnTo>
                    <a:pt x="16226" y="53638"/>
                  </a:lnTo>
                  <a:close/>
                  <a:moveTo>
                    <a:pt x="3191" y="55804"/>
                  </a:moveTo>
                  <a:lnTo>
                    <a:pt x="3073" y="55844"/>
                  </a:lnTo>
                  <a:lnTo>
                    <a:pt x="2994" y="55922"/>
                  </a:lnTo>
                  <a:lnTo>
                    <a:pt x="2915" y="56040"/>
                  </a:lnTo>
                  <a:lnTo>
                    <a:pt x="2600" y="57379"/>
                  </a:lnTo>
                  <a:lnTo>
                    <a:pt x="2600" y="57498"/>
                  </a:lnTo>
                  <a:lnTo>
                    <a:pt x="2679" y="57616"/>
                  </a:lnTo>
                  <a:lnTo>
                    <a:pt x="2758" y="57694"/>
                  </a:lnTo>
                  <a:lnTo>
                    <a:pt x="2876" y="57773"/>
                  </a:lnTo>
                  <a:lnTo>
                    <a:pt x="2954" y="57773"/>
                  </a:lnTo>
                  <a:lnTo>
                    <a:pt x="3073" y="57734"/>
                  </a:lnTo>
                  <a:lnTo>
                    <a:pt x="3151" y="57694"/>
                  </a:lnTo>
                  <a:lnTo>
                    <a:pt x="3230" y="57616"/>
                  </a:lnTo>
                  <a:lnTo>
                    <a:pt x="3269" y="57498"/>
                  </a:lnTo>
                  <a:lnTo>
                    <a:pt x="3585" y="56198"/>
                  </a:lnTo>
                  <a:lnTo>
                    <a:pt x="3585" y="56080"/>
                  </a:lnTo>
                  <a:lnTo>
                    <a:pt x="3545" y="55962"/>
                  </a:lnTo>
                  <a:lnTo>
                    <a:pt x="3427" y="55844"/>
                  </a:lnTo>
                  <a:lnTo>
                    <a:pt x="3309" y="55804"/>
                  </a:lnTo>
                  <a:close/>
                  <a:moveTo>
                    <a:pt x="14887" y="55962"/>
                  </a:moveTo>
                  <a:lnTo>
                    <a:pt x="14769" y="56001"/>
                  </a:lnTo>
                  <a:lnTo>
                    <a:pt x="14651" y="56040"/>
                  </a:lnTo>
                  <a:lnTo>
                    <a:pt x="14572" y="56159"/>
                  </a:lnTo>
                  <a:lnTo>
                    <a:pt x="13903" y="57301"/>
                  </a:lnTo>
                  <a:lnTo>
                    <a:pt x="13863" y="57419"/>
                  </a:lnTo>
                  <a:lnTo>
                    <a:pt x="13863" y="57576"/>
                  </a:lnTo>
                  <a:lnTo>
                    <a:pt x="13903" y="57694"/>
                  </a:lnTo>
                  <a:lnTo>
                    <a:pt x="14021" y="57773"/>
                  </a:lnTo>
                  <a:lnTo>
                    <a:pt x="14178" y="57813"/>
                  </a:lnTo>
                  <a:lnTo>
                    <a:pt x="14336" y="57773"/>
                  </a:lnTo>
                  <a:lnTo>
                    <a:pt x="14414" y="57694"/>
                  </a:lnTo>
                  <a:lnTo>
                    <a:pt x="14454" y="57655"/>
                  </a:lnTo>
                  <a:lnTo>
                    <a:pt x="15123" y="56474"/>
                  </a:lnTo>
                  <a:lnTo>
                    <a:pt x="15163" y="56355"/>
                  </a:lnTo>
                  <a:lnTo>
                    <a:pt x="15163" y="56237"/>
                  </a:lnTo>
                  <a:lnTo>
                    <a:pt x="15123" y="56119"/>
                  </a:lnTo>
                  <a:lnTo>
                    <a:pt x="15005" y="56001"/>
                  </a:lnTo>
                  <a:lnTo>
                    <a:pt x="14887" y="55962"/>
                  </a:lnTo>
                  <a:close/>
                  <a:moveTo>
                    <a:pt x="13430" y="58325"/>
                  </a:moveTo>
                  <a:lnTo>
                    <a:pt x="13312" y="58364"/>
                  </a:lnTo>
                  <a:lnTo>
                    <a:pt x="13233" y="58482"/>
                  </a:lnTo>
                  <a:lnTo>
                    <a:pt x="12564" y="59624"/>
                  </a:lnTo>
                  <a:lnTo>
                    <a:pt x="12524" y="59782"/>
                  </a:lnTo>
                  <a:lnTo>
                    <a:pt x="12524" y="59900"/>
                  </a:lnTo>
                  <a:lnTo>
                    <a:pt x="12603" y="60018"/>
                  </a:lnTo>
                  <a:lnTo>
                    <a:pt x="12682" y="60097"/>
                  </a:lnTo>
                  <a:lnTo>
                    <a:pt x="12839" y="60136"/>
                  </a:lnTo>
                  <a:lnTo>
                    <a:pt x="13036" y="60097"/>
                  </a:lnTo>
                  <a:lnTo>
                    <a:pt x="13076" y="60057"/>
                  </a:lnTo>
                  <a:lnTo>
                    <a:pt x="13154" y="59979"/>
                  </a:lnTo>
                  <a:lnTo>
                    <a:pt x="13824" y="58797"/>
                  </a:lnTo>
                  <a:lnTo>
                    <a:pt x="13863" y="58679"/>
                  </a:lnTo>
                  <a:lnTo>
                    <a:pt x="13824" y="58561"/>
                  </a:lnTo>
                  <a:lnTo>
                    <a:pt x="13784" y="58443"/>
                  </a:lnTo>
                  <a:lnTo>
                    <a:pt x="13666" y="58364"/>
                  </a:lnTo>
                  <a:lnTo>
                    <a:pt x="13548" y="58325"/>
                  </a:lnTo>
                  <a:close/>
                  <a:moveTo>
                    <a:pt x="2600" y="58403"/>
                  </a:moveTo>
                  <a:lnTo>
                    <a:pt x="2482" y="58443"/>
                  </a:lnTo>
                  <a:lnTo>
                    <a:pt x="2364" y="58561"/>
                  </a:lnTo>
                  <a:lnTo>
                    <a:pt x="2324" y="58679"/>
                  </a:lnTo>
                  <a:lnTo>
                    <a:pt x="2009" y="59979"/>
                  </a:lnTo>
                  <a:lnTo>
                    <a:pt x="2009" y="60097"/>
                  </a:lnTo>
                  <a:lnTo>
                    <a:pt x="2049" y="60215"/>
                  </a:lnTo>
                  <a:lnTo>
                    <a:pt x="2127" y="60333"/>
                  </a:lnTo>
                  <a:lnTo>
                    <a:pt x="2285" y="60372"/>
                  </a:lnTo>
                  <a:lnTo>
                    <a:pt x="2442" y="60372"/>
                  </a:lnTo>
                  <a:lnTo>
                    <a:pt x="2561" y="60333"/>
                  </a:lnTo>
                  <a:lnTo>
                    <a:pt x="2639" y="60215"/>
                  </a:lnTo>
                  <a:lnTo>
                    <a:pt x="2679" y="60136"/>
                  </a:lnTo>
                  <a:lnTo>
                    <a:pt x="2954" y="58837"/>
                  </a:lnTo>
                  <a:lnTo>
                    <a:pt x="2994" y="58679"/>
                  </a:lnTo>
                  <a:lnTo>
                    <a:pt x="2915" y="58561"/>
                  </a:lnTo>
                  <a:lnTo>
                    <a:pt x="2836" y="58482"/>
                  </a:lnTo>
                  <a:lnTo>
                    <a:pt x="2718" y="58403"/>
                  </a:lnTo>
                  <a:close/>
                  <a:moveTo>
                    <a:pt x="12091" y="60648"/>
                  </a:moveTo>
                  <a:lnTo>
                    <a:pt x="11973" y="60687"/>
                  </a:lnTo>
                  <a:lnTo>
                    <a:pt x="11894" y="60806"/>
                  </a:lnTo>
                  <a:lnTo>
                    <a:pt x="11225" y="61948"/>
                  </a:lnTo>
                  <a:lnTo>
                    <a:pt x="11185" y="62066"/>
                  </a:lnTo>
                  <a:lnTo>
                    <a:pt x="11185" y="62223"/>
                  </a:lnTo>
                  <a:lnTo>
                    <a:pt x="11264" y="62341"/>
                  </a:lnTo>
                  <a:lnTo>
                    <a:pt x="11343" y="62420"/>
                  </a:lnTo>
                  <a:lnTo>
                    <a:pt x="11421" y="62460"/>
                  </a:lnTo>
                  <a:lnTo>
                    <a:pt x="11500" y="62460"/>
                  </a:lnTo>
                  <a:lnTo>
                    <a:pt x="11697" y="62420"/>
                  </a:lnTo>
                  <a:lnTo>
                    <a:pt x="11815" y="62302"/>
                  </a:lnTo>
                  <a:lnTo>
                    <a:pt x="12485" y="61121"/>
                  </a:lnTo>
                  <a:lnTo>
                    <a:pt x="12524" y="61003"/>
                  </a:lnTo>
                  <a:lnTo>
                    <a:pt x="12524" y="60884"/>
                  </a:lnTo>
                  <a:lnTo>
                    <a:pt x="12445" y="60766"/>
                  </a:lnTo>
                  <a:lnTo>
                    <a:pt x="12367" y="60687"/>
                  </a:lnTo>
                  <a:lnTo>
                    <a:pt x="12209" y="60648"/>
                  </a:lnTo>
                  <a:close/>
                  <a:moveTo>
                    <a:pt x="1970" y="61042"/>
                  </a:moveTo>
                  <a:lnTo>
                    <a:pt x="1852" y="61081"/>
                  </a:lnTo>
                  <a:lnTo>
                    <a:pt x="1773" y="61160"/>
                  </a:lnTo>
                  <a:lnTo>
                    <a:pt x="1694" y="61278"/>
                  </a:lnTo>
                  <a:lnTo>
                    <a:pt x="1419" y="62578"/>
                  </a:lnTo>
                  <a:lnTo>
                    <a:pt x="1419" y="62735"/>
                  </a:lnTo>
                  <a:lnTo>
                    <a:pt x="1458" y="62853"/>
                  </a:lnTo>
                  <a:lnTo>
                    <a:pt x="1537" y="62932"/>
                  </a:lnTo>
                  <a:lnTo>
                    <a:pt x="1655" y="63011"/>
                  </a:lnTo>
                  <a:lnTo>
                    <a:pt x="1734" y="63011"/>
                  </a:lnTo>
                  <a:lnTo>
                    <a:pt x="1852" y="62972"/>
                  </a:lnTo>
                  <a:lnTo>
                    <a:pt x="1931" y="62932"/>
                  </a:lnTo>
                  <a:lnTo>
                    <a:pt x="2009" y="62853"/>
                  </a:lnTo>
                  <a:lnTo>
                    <a:pt x="2049" y="62735"/>
                  </a:lnTo>
                  <a:lnTo>
                    <a:pt x="2364" y="61436"/>
                  </a:lnTo>
                  <a:lnTo>
                    <a:pt x="2364" y="61318"/>
                  </a:lnTo>
                  <a:lnTo>
                    <a:pt x="2324" y="61199"/>
                  </a:lnTo>
                  <a:lnTo>
                    <a:pt x="2246" y="61081"/>
                  </a:lnTo>
                  <a:lnTo>
                    <a:pt x="2127" y="61042"/>
                  </a:lnTo>
                  <a:close/>
                  <a:moveTo>
                    <a:pt x="10516" y="62735"/>
                  </a:moveTo>
                  <a:lnTo>
                    <a:pt x="10398" y="62775"/>
                  </a:lnTo>
                  <a:lnTo>
                    <a:pt x="9256" y="63484"/>
                  </a:lnTo>
                  <a:lnTo>
                    <a:pt x="9137" y="63562"/>
                  </a:lnTo>
                  <a:lnTo>
                    <a:pt x="9098" y="63680"/>
                  </a:lnTo>
                  <a:lnTo>
                    <a:pt x="9098" y="63799"/>
                  </a:lnTo>
                  <a:lnTo>
                    <a:pt x="9137" y="63956"/>
                  </a:lnTo>
                  <a:lnTo>
                    <a:pt x="9256" y="64074"/>
                  </a:lnTo>
                  <a:lnTo>
                    <a:pt x="9413" y="64114"/>
                  </a:lnTo>
                  <a:lnTo>
                    <a:pt x="9492" y="64074"/>
                  </a:lnTo>
                  <a:lnTo>
                    <a:pt x="9610" y="64035"/>
                  </a:lnTo>
                  <a:lnTo>
                    <a:pt x="10752" y="63326"/>
                  </a:lnTo>
                  <a:lnTo>
                    <a:pt x="10831" y="63247"/>
                  </a:lnTo>
                  <a:lnTo>
                    <a:pt x="10870" y="63129"/>
                  </a:lnTo>
                  <a:lnTo>
                    <a:pt x="10910" y="63011"/>
                  </a:lnTo>
                  <a:lnTo>
                    <a:pt x="10831" y="62893"/>
                  </a:lnTo>
                  <a:lnTo>
                    <a:pt x="10752" y="62775"/>
                  </a:lnTo>
                  <a:lnTo>
                    <a:pt x="10634" y="62735"/>
                  </a:lnTo>
                  <a:close/>
                  <a:moveTo>
                    <a:pt x="8232" y="64153"/>
                  </a:moveTo>
                  <a:lnTo>
                    <a:pt x="8113" y="64192"/>
                  </a:lnTo>
                  <a:lnTo>
                    <a:pt x="6971" y="64901"/>
                  </a:lnTo>
                  <a:lnTo>
                    <a:pt x="6853" y="64980"/>
                  </a:lnTo>
                  <a:lnTo>
                    <a:pt x="6814" y="65098"/>
                  </a:lnTo>
                  <a:lnTo>
                    <a:pt x="6814" y="65216"/>
                  </a:lnTo>
                  <a:lnTo>
                    <a:pt x="6853" y="65335"/>
                  </a:lnTo>
                  <a:lnTo>
                    <a:pt x="6971" y="65453"/>
                  </a:lnTo>
                  <a:lnTo>
                    <a:pt x="7129" y="65492"/>
                  </a:lnTo>
                  <a:lnTo>
                    <a:pt x="7208" y="65492"/>
                  </a:lnTo>
                  <a:lnTo>
                    <a:pt x="7326" y="65453"/>
                  </a:lnTo>
                  <a:lnTo>
                    <a:pt x="8468" y="64744"/>
                  </a:lnTo>
                  <a:lnTo>
                    <a:pt x="8547" y="64665"/>
                  </a:lnTo>
                  <a:lnTo>
                    <a:pt x="8586" y="64547"/>
                  </a:lnTo>
                  <a:lnTo>
                    <a:pt x="8586" y="64429"/>
                  </a:lnTo>
                  <a:lnTo>
                    <a:pt x="8547" y="64271"/>
                  </a:lnTo>
                  <a:lnTo>
                    <a:pt x="8468" y="64192"/>
                  </a:lnTo>
                  <a:lnTo>
                    <a:pt x="8350" y="64153"/>
                  </a:lnTo>
                  <a:close/>
                  <a:moveTo>
                    <a:pt x="1537" y="63641"/>
                  </a:moveTo>
                  <a:lnTo>
                    <a:pt x="1419" y="63680"/>
                  </a:lnTo>
                  <a:lnTo>
                    <a:pt x="1300" y="63759"/>
                  </a:lnTo>
                  <a:lnTo>
                    <a:pt x="1222" y="63877"/>
                  </a:lnTo>
                  <a:lnTo>
                    <a:pt x="1222" y="64035"/>
                  </a:lnTo>
                  <a:lnTo>
                    <a:pt x="1261" y="64389"/>
                  </a:lnTo>
                  <a:lnTo>
                    <a:pt x="1379" y="64744"/>
                  </a:lnTo>
                  <a:lnTo>
                    <a:pt x="1497" y="65098"/>
                  </a:lnTo>
                  <a:lnTo>
                    <a:pt x="1694" y="65453"/>
                  </a:lnTo>
                  <a:lnTo>
                    <a:pt x="1812" y="65531"/>
                  </a:lnTo>
                  <a:lnTo>
                    <a:pt x="1970" y="65571"/>
                  </a:lnTo>
                  <a:lnTo>
                    <a:pt x="2049" y="65571"/>
                  </a:lnTo>
                  <a:lnTo>
                    <a:pt x="2167" y="65531"/>
                  </a:lnTo>
                  <a:lnTo>
                    <a:pt x="2246" y="65453"/>
                  </a:lnTo>
                  <a:lnTo>
                    <a:pt x="2285" y="65335"/>
                  </a:lnTo>
                  <a:lnTo>
                    <a:pt x="2324" y="65177"/>
                  </a:lnTo>
                  <a:lnTo>
                    <a:pt x="2246" y="65059"/>
                  </a:lnTo>
                  <a:lnTo>
                    <a:pt x="2127" y="64823"/>
                  </a:lnTo>
                  <a:lnTo>
                    <a:pt x="2009" y="64547"/>
                  </a:lnTo>
                  <a:lnTo>
                    <a:pt x="1931" y="64271"/>
                  </a:lnTo>
                  <a:lnTo>
                    <a:pt x="1891" y="63956"/>
                  </a:lnTo>
                  <a:lnTo>
                    <a:pt x="1852" y="63838"/>
                  </a:lnTo>
                  <a:lnTo>
                    <a:pt x="1773" y="63720"/>
                  </a:lnTo>
                  <a:lnTo>
                    <a:pt x="1655" y="63680"/>
                  </a:lnTo>
                  <a:lnTo>
                    <a:pt x="1537" y="63641"/>
                  </a:lnTo>
                  <a:close/>
                  <a:moveTo>
                    <a:pt x="5947" y="65531"/>
                  </a:moveTo>
                  <a:lnTo>
                    <a:pt x="5829" y="65571"/>
                  </a:lnTo>
                  <a:lnTo>
                    <a:pt x="5475" y="65807"/>
                  </a:lnTo>
                  <a:lnTo>
                    <a:pt x="5081" y="66004"/>
                  </a:lnTo>
                  <a:lnTo>
                    <a:pt x="4727" y="66083"/>
                  </a:lnTo>
                  <a:lnTo>
                    <a:pt x="4569" y="66162"/>
                  </a:lnTo>
                  <a:lnTo>
                    <a:pt x="4490" y="66280"/>
                  </a:lnTo>
                  <a:lnTo>
                    <a:pt x="4372" y="66162"/>
                  </a:lnTo>
                  <a:lnTo>
                    <a:pt x="4215" y="66162"/>
                  </a:lnTo>
                  <a:lnTo>
                    <a:pt x="3939" y="66122"/>
                  </a:lnTo>
                  <a:lnTo>
                    <a:pt x="3663" y="66083"/>
                  </a:lnTo>
                  <a:lnTo>
                    <a:pt x="3388" y="66004"/>
                  </a:lnTo>
                  <a:lnTo>
                    <a:pt x="3112" y="65846"/>
                  </a:lnTo>
                  <a:lnTo>
                    <a:pt x="2994" y="65807"/>
                  </a:lnTo>
                  <a:lnTo>
                    <a:pt x="2836" y="65846"/>
                  </a:lnTo>
                  <a:lnTo>
                    <a:pt x="2718" y="65886"/>
                  </a:lnTo>
                  <a:lnTo>
                    <a:pt x="2639" y="66004"/>
                  </a:lnTo>
                  <a:lnTo>
                    <a:pt x="2600" y="66122"/>
                  </a:lnTo>
                  <a:lnTo>
                    <a:pt x="2639" y="66240"/>
                  </a:lnTo>
                  <a:lnTo>
                    <a:pt x="2679" y="66358"/>
                  </a:lnTo>
                  <a:lnTo>
                    <a:pt x="2797" y="66437"/>
                  </a:lnTo>
                  <a:lnTo>
                    <a:pt x="3112" y="66595"/>
                  </a:lnTo>
                  <a:lnTo>
                    <a:pt x="3466" y="66713"/>
                  </a:lnTo>
                  <a:lnTo>
                    <a:pt x="3860" y="66792"/>
                  </a:lnTo>
                  <a:lnTo>
                    <a:pt x="4215" y="66831"/>
                  </a:lnTo>
                  <a:lnTo>
                    <a:pt x="4333" y="66792"/>
                  </a:lnTo>
                  <a:lnTo>
                    <a:pt x="4412" y="66792"/>
                  </a:lnTo>
                  <a:lnTo>
                    <a:pt x="4530" y="66634"/>
                  </a:lnTo>
                  <a:lnTo>
                    <a:pt x="4648" y="66752"/>
                  </a:lnTo>
                  <a:lnTo>
                    <a:pt x="4845" y="66752"/>
                  </a:lnTo>
                  <a:lnTo>
                    <a:pt x="5357" y="66595"/>
                  </a:lnTo>
                  <a:lnTo>
                    <a:pt x="5829" y="66358"/>
                  </a:lnTo>
                  <a:lnTo>
                    <a:pt x="6144" y="66162"/>
                  </a:lnTo>
                  <a:lnTo>
                    <a:pt x="6263" y="66083"/>
                  </a:lnTo>
                  <a:lnTo>
                    <a:pt x="6302" y="65965"/>
                  </a:lnTo>
                  <a:lnTo>
                    <a:pt x="6302" y="65807"/>
                  </a:lnTo>
                  <a:lnTo>
                    <a:pt x="6263" y="65689"/>
                  </a:lnTo>
                  <a:lnTo>
                    <a:pt x="6184" y="65610"/>
                  </a:lnTo>
                  <a:lnTo>
                    <a:pt x="6066" y="65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2738;p27">
              <a:extLst>
                <a:ext uri="{FF2B5EF4-FFF2-40B4-BE49-F238E27FC236}">
                  <a16:creationId xmlns:a16="http://schemas.microsoft.com/office/drawing/2014/main" id="{295A91F8-8196-4B21-B1F5-05E07CE87DED}"/>
                </a:ext>
              </a:extLst>
            </p:cNvPr>
            <p:cNvSpPr/>
            <p:nvPr/>
          </p:nvSpPr>
          <p:spPr>
            <a:xfrm>
              <a:off x="7766902" y="3158607"/>
              <a:ext cx="389610" cy="920182"/>
            </a:xfrm>
            <a:custGeom>
              <a:avLst/>
              <a:gdLst/>
              <a:ahLst/>
              <a:cxnLst/>
              <a:rect l="l" t="t" r="r" b="b"/>
              <a:pathLst>
                <a:path w="24812" h="58601" extrusionOk="0">
                  <a:moveTo>
                    <a:pt x="10082" y="1"/>
                  </a:moveTo>
                  <a:lnTo>
                    <a:pt x="4963" y="4018"/>
                  </a:lnTo>
                  <a:lnTo>
                    <a:pt x="4529" y="7798"/>
                  </a:lnTo>
                  <a:lnTo>
                    <a:pt x="4057" y="11540"/>
                  </a:lnTo>
                  <a:lnTo>
                    <a:pt x="3506" y="15281"/>
                  </a:lnTo>
                  <a:lnTo>
                    <a:pt x="2915" y="19022"/>
                  </a:lnTo>
                  <a:lnTo>
                    <a:pt x="2285" y="22764"/>
                  </a:lnTo>
                  <a:lnTo>
                    <a:pt x="1576" y="26505"/>
                  </a:lnTo>
                  <a:lnTo>
                    <a:pt x="828" y="30207"/>
                  </a:lnTo>
                  <a:lnTo>
                    <a:pt x="1" y="33909"/>
                  </a:lnTo>
                  <a:lnTo>
                    <a:pt x="1" y="33909"/>
                  </a:lnTo>
                  <a:lnTo>
                    <a:pt x="985" y="33712"/>
                  </a:lnTo>
                  <a:lnTo>
                    <a:pt x="2167" y="33436"/>
                  </a:lnTo>
                  <a:lnTo>
                    <a:pt x="4608" y="32766"/>
                  </a:lnTo>
                  <a:lnTo>
                    <a:pt x="7483" y="31979"/>
                  </a:lnTo>
                  <a:lnTo>
                    <a:pt x="1340" y="58601"/>
                  </a:lnTo>
                  <a:lnTo>
                    <a:pt x="4845" y="56435"/>
                  </a:lnTo>
                  <a:lnTo>
                    <a:pt x="24811" y="21425"/>
                  </a:lnTo>
                  <a:lnTo>
                    <a:pt x="15674" y="21937"/>
                  </a:lnTo>
                  <a:lnTo>
                    <a:pt x="23669" y="3309"/>
                  </a:lnTo>
                  <a:lnTo>
                    <a:pt x="10082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2739;p27">
              <a:extLst>
                <a:ext uri="{FF2B5EF4-FFF2-40B4-BE49-F238E27FC236}">
                  <a16:creationId xmlns:a16="http://schemas.microsoft.com/office/drawing/2014/main" id="{B083051D-344C-41BC-9613-CC960435DA47}"/>
                </a:ext>
              </a:extLst>
            </p:cNvPr>
            <p:cNvSpPr/>
            <p:nvPr/>
          </p:nvSpPr>
          <p:spPr>
            <a:xfrm>
              <a:off x="7753305" y="3146862"/>
              <a:ext cx="421753" cy="954194"/>
            </a:xfrm>
            <a:custGeom>
              <a:avLst/>
              <a:gdLst/>
              <a:ahLst/>
              <a:cxnLst/>
              <a:rect l="l" t="t" r="r" b="b"/>
              <a:pathLst>
                <a:path w="26859" h="60767" extrusionOk="0">
                  <a:moveTo>
                    <a:pt x="10436" y="1970"/>
                  </a:moveTo>
                  <a:lnTo>
                    <a:pt x="6892" y="28828"/>
                  </a:lnTo>
                  <a:lnTo>
                    <a:pt x="1851" y="33318"/>
                  </a:lnTo>
                  <a:lnTo>
                    <a:pt x="2599" y="29852"/>
                  </a:lnTo>
                  <a:lnTo>
                    <a:pt x="3308" y="26347"/>
                  </a:lnTo>
                  <a:lnTo>
                    <a:pt x="3938" y="22803"/>
                  </a:lnTo>
                  <a:lnTo>
                    <a:pt x="4529" y="19298"/>
                  </a:lnTo>
                  <a:lnTo>
                    <a:pt x="5080" y="15753"/>
                  </a:lnTo>
                  <a:lnTo>
                    <a:pt x="5592" y="12209"/>
                  </a:lnTo>
                  <a:lnTo>
                    <a:pt x="6065" y="8665"/>
                  </a:lnTo>
                  <a:lnTo>
                    <a:pt x="6459" y="5120"/>
                  </a:lnTo>
                  <a:lnTo>
                    <a:pt x="10436" y="1970"/>
                  </a:lnTo>
                  <a:close/>
                  <a:moveTo>
                    <a:pt x="12287" y="28592"/>
                  </a:moveTo>
                  <a:lnTo>
                    <a:pt x="8704" y="31939"/>
                  </a:lnTo>
                  <a:lnTo>
                    <a:pt x="8152" y="32097"/>
                  </a:lnTo>
                  <a:lnTo>
                    <a:pt x="6262" y="32609"/>
                  </a:lnTo>
                  <a:lnTo>
                    <a:pt x="4490" y="33081"/>
                  </a:lnTo>
                  <a:lnTo>
                    <a:pt x="2560" y="33593"/>
                  </a:lnTo>
                  <a:lnTo>
                    <a:pt x="7325" y="29301"/>
                  </a:lnTo>
                  <a:lnTo>
                    <a:pt x="12287" y="28592"/>
                  </a:lnTo>
                  <a:close/>
                  <a:moveTo>
                    <a:pt x="11185" y="1497"/>
                  </a:moveTo>
                  <a:lnTo>
                    <a:pt x="23590" y="4530"/>
                  </a:lnTo>
                  <a:lnTo>
                    <a:pt x="15477" y="23393"/>
                  </a:lnTo>
                  <a:lnTo>
                    <a:pt x="15477" y="23393"/>
                  </a:lnTo>
                  <a:lnTo>
                    <a:pt x="24496" y="22921"/>
                  </a:lnTo>
                  <a:lnTo>
                    <a:pt x="7010" y="53599"/>
                  </a:lnTo>
                  <a:lnTo>
                    <a:pt x="13744" y="27686"/>
                  </a:lnTo>
                  <a:lnTo>
                    <a:pt x="13744" y="27686"/>
                  </a:lnTo>
                  <a:lnTo>
                    <a:pt x="7601" y="28592"/>
                  </a:lnTo>
                  <a:lnTo>
                    <a:pt x="11185" y="1497"/>
                  </a:lnTo>
                  <a:close/>
                  <a:moveTo>
                    <a:pt x="12681" y="29143"/>
                  </a:moveTo>
                  <a:lnTo>
                    <a:pt x="5711" y="55844"/>
                  </a:lnTo>
                  <a:lnTo>
                    <a:pt x="5199" y="56710"/>
                  </a:lnTo>
                  <a:lnTo>
                    <a:pt x="3230" y="57931"/>
                  </a:lnTo>
                  <a:lnTo>
                    <a:pt x="9097" y="32491"/>
                  </a:lnTo>
                  <a:lnTo>
                    <a:pt x="12681" y="29143"/>
                  </a:lnTo>
                  <a:close/>
                  <a:moveTo>
                    <a:pt x="10791" y="1"/>
                  </a:moveTo>
                  <a:lnTo>
                    <a:pt x="5159" y="4411"/>
                  </a:lnTo>
                  <a:lnTo>
                    <a:pt x="5159" y="4687"/>
                  </a:lnTo>
                  <a:lnTo>
                    <a:pt x="4726" y="8428"/>
                  </a:lnTo>
                  <a:lnTo>
                    <a:pt x="4253" y="12170"/>
                  </a:lnTo>
                  <a:lnTo>
                    <a:pt x="3702" y="15950"/>
                  </a:lnTo>
                  <a:lnTo>
                    <a:pt x="3111" y="19652"/>
                  </a:lnTo>
                  <a:lnTo>
                    <a:pt x="2481" y="23393"/>
                  </a:lnTo>
                  <a:lnTo>
                    <a:pt x="1772" y="27135"/>
                  </a:lnTo>
                  <a:lnTo>
                    <a:pt x="1024" y="30837"/>
                  </a:lnTo>
                  <a:lnTo>
                    <a:pt x="236" y="34499"/>
                  </a:lnTo>
                  <a:lnTo>
                    <a:pt x="0" y="35523"/>
                  </a:lnTo>
                  <a:lnTo>
                    <a:pt x="1024" y="35326"/>
                  </a:lnTo>
                  <a:lnTo>
                    <a:pt x="2481" y="34972"/>
                  </a:lnTo>
                  <a:lnTo>
                    <a:pt x="4214" y="34538"/>
                  </a:lnTo>
                  <a:lnTo>
                    <a:pt x="7443" y="33672"/>
                  </a:lnTo>
                  <a:lnTo>
                    <a:pt x="1182" y="60767"/>
                  </a:lnTo>
                  <a:lnTo>
                    <a:pt x="6223" y="57695"/>
                  </a:lnTo>
                  <a:lnTo>
                    <a:pt x="26858" y="21424"/>
                  </a:lnTo>
                  <a:lnTo>
                    <a:pt x="17564" y="21936"/>
                  </a:lnTo>
                  <a:lnTo>
                    <a:pt x="17564" y="21936"/>
                  </a:lnTo>
                  <a:lnTo>
                    <a:pt x="25480" y="3624"/>
                  </a:lnTo>
                  <a:lnTo>
                    <a:pt x="107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2740;p27">
              <a:extLst>
                <a:ext uri="{FF2B5EF4-FFF2-40B4-BE49-F238E27FC236}">
                  <a16:creationId xmlns:a16="http://schemas.microsoft.com/office/drawing/2014/main" id="{A81FF389-5BDF-48F3-AFF5-30A8BD8AA561}"/>
                </a:ext>
              </a:extLst>
            </p:cNvPr>
            <p:cNvSpPr/>
            <p:nvPr/>
          </p:nvSpPr>
          <p:spPr>
            <a:xfrm>
              <a:off x="7908491" y="3196336"/>
              <a:ext cx="73001" cy="298693"/>
            </a:xfrm>
            <a:custGeom>
              <a:avLst/>
              <a:gdLst/>
              <a:ahLst/>
              <a:cxnLst/>
              <a:rect l="l" t="t" r="r" b="b"/>
              <a:pathLst>
                <a:path w="4649" h="19022" extrusionOk="0">
                  <a:moveTo>
                    <a:pt x="3782" y="0"/>
                  </a:moveTo>
                  <a:lnTo>
                    <a:pt x="3624" y="40"/>
                  </a:lnTo>
                  <a:lnTo>
                    <a:pt x="3467" y="40"/>
                  </a:lnTo>
                  <a:lnTo>
                    <a:pt x="3270" y="118"/>
                  </a:lnTo>
                  <a:lnTo>
                    <a:pt x="3152" y="197"/>
                  </a:lnTo>
                  <a:lnTo>
                    <a:pt x="2994" y="315"/>
                  </a:lnTo>
                  <a:lnTo>
                    <a:pt x="2876" y="473"/>
                  </a:lnTo>
                  <a:lnTo>
                    <a:pt x="2797" y="670"/>
                  </a:lnTo>
                  <a:lnTo>
                    <a:pt x="2718" y="867"/>
                  </a:lnTo>
                  <a:lnTo>
                    <a:pt x="1891" y="5080"/>
                  </a:lnTo>
                  <a:lnTo>
                    <a:pt x="1104" y="9294"/>
                  </a:lnTo>
                  <a:lnTo>
                    <a:pt x="749" y="11421"/>
                  </a:lnTo>
                  <a:lnTo>
                    <a:pt x="434" y="13548"/>
                  </a:lnTo>
                  <a:lnTo>
                    <a:pt x="198" y="15674"/>
                  </a:lnTo>
                  <a:lnTo>
                    <a:pt x="1" y="17801"/>
                  </a:lnTo>
                  <a:lnTo>
                    <a:pt x="1" y="18037"/>
                  </a:lnTo>
                  <a:lnTo>
                    <a:pt x="40" y="18234"/>
                  </a:lnTo>
                  <a:lnTo>
                    <a:pt x="119" y="18431"/>
                  </a:lnTo>
                  <a:lnTo>
                    <a:pt x="237" y="18588"/>
                  </a:lnTo>
                  <a:lnTo>
                    <a:pt x="395" y="18746"/>
                  </a:lnTo>
                  <a:lnTo>
                    <a:pt x="552" y="18864"/>
                  </a:lnTo>
                  <a:lnTo>
                    <a:pt x="749" y="18943"/>
                  </a:lnTo>
                  <a:lnTo>
                    <a:pt x="946" y="19022"/>
                  </a:lnTo>
                  <a:lnTo>
                    <a:pt x="1379" y="19022"/>
                  </a:lnTo>
                  <a:lnTo>
                    <a:pt x="1576" y="18982"/>
                  </a:lnTo>
                  <a:lnTo>
                    <a:pt x="1773" y="18943"/>
                  </a:lnTo>
                  <a:lnTo>
                    <a:pt x="1931" y="18825"/>
                  </a:lnTo>
                  <a:lnTo>
                    <a:pt x="2088" y="18667"/>
                  </a:lnTo>
                  <a:lnTo>
                    <a:pt x="2206" y="18510"/>
                  </a:lnTo>
                  <a:lnTo>
                    <a:pt x="2285" y="18273"/>
                  </a:lnTo>
                  <a:lnTo>
                    <a:pt x="2600" y="17249"/>
                  </a:lnTo>
                  <a:lnTo>
                    <a:pt x="2876" y="16186"/>
                  </a:lnTo>
                  <a:lnTo>
                    <a:pt x="3112" y="15123"/>
                  </a:lnTo>
                  <a:lnTo>
                    <a:pt x="3309" y="14059"/>
                  </a:lnTo>
                  <a:lnTo>
                    <a:pt x="3703" y="11893"/>
                  </a:lnTo>
                  <a:lnTo>
                    <a:pt x="4018" y="9727"/>
                  </a:lnTo>
                  <a:lnTo>
                    <a:pt x="4254" y="7522"/>
                  </a:lnTo>
                  <a:lnTo>
                    <a:pt x="4451" y="5317"/>
                  </a:lnTo>
                  <a:lnTo>
                    <a:pt x="4569" y="3151"/>
                  </a:lnTo>
                  <a:lnTo>
                    <a:pt x="4648" y="1024"/>
                  </a:lnTo>
                  <a:lnTo>
                    <a:pt x="4648" y="788"/>
                  </a:lnTo>
                  <a:lnTo>
                    <a:pt x="4609" y="591"/>
                  </a:lnTo>
                  <a:lnTo>
                    <a:pt x="4530" y="433"/>
                  </a:lnTo>
                  <a:lnTo>
                    <a:pt x="4412" y="276"/>
                  </a:lnTo>
                  <a:lnTo>
                    <a:pt x="4294" y="158"/>
                  </a:lnTo>
                  <a:lnTo>
                    <a:pt x="4136" y="79"/>
                  </a:lnTo>
                  <a:lnTo>
                    <a:pt x="3979" y="4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2741;p27">
              <a:extLst>
                <a:ext uri="{FF2B5EF4-FFF2-40B4-BE49-F238E27FC236}">
                  <a16:creationId xmlns:a16="http://schemas.microsoft.com/office/drawing/2014/main" id="{BDD519A4-0AB7-41F2-94DB-DD4485AA5CA6}"/>
                </a:ext>
              </a:extLst>
            </p:cNvPr>
            <p:cNvSpPr/>
            <p:nvPr/>
          </p:nvSpPr>
          <p:spPr>
            <a:xfrm>
              <a:off x="7804003" y="3604432"/>
              <a:ext cx="148436" cy="452059"/>
            </a:xfrm>
            <a:custGeom>
              <a:avLst/>
              <a:gdLst/>
              <a:ahLst/>
              <a:cxnLst/>
              <a:rect l="l" t="t" r="r" b="b"/>
              <a:pathLst>
                <a:path w="9453" h="28789" extrusionOk="0">
                  <a:moveTo>
                    <a:pt x="9452" y="0"/>
                  </a:moveTo>
                  <a:lnTo>
                    <a:pt x="5868" y="3348"/>
                  </a:lnTo>
                  <a:lnTo>
                    <a:pt x="1" y="28788"/>
                  </a:lnTo>
                  <a:lnTo>
                    <a:pt x="1970" y="27567"/>
                  </a:lnTo>
                  <a:lnTo>
                    <a:pt x="2482" y="26701"/>
                  </a:lnTo>
                  <a:lnTo>
                    <a:pt x="945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2742;p27">
              <a:extLst>
                <a:ext uri="{FF2B5EF4-FFF2-40B4-BE49-F238E27FC236}">
                  <a16:creationId xmlns:a16="http://schemas.microsoft.com/office/drawing/2014/main" id="{BFF3FA39-D605-48E5-83E2-921967FC26A6}"/>
                </a:ext>
              </a:extLst>
            </p:cNvPr>
            <p:cNvSpPr/>
            <p:nvPr/>
          </p:nvSpPr>
          <p:spPr>
            <a:xfrm>
              <a:off x="7793499" y="3595765"/>
              <a:ext cx="152754" cy="78560"/>
            </a:xfrm>
            <a:custGeom>
              <a:avLst/>
              <a:gdLst/>
              <a:ahLst/>
              <a:cxnLst/>
              <a:rect l="l" t="t" r="r" b="b"/>
              <a:pathLst>
                <a:path w="9728" h="5003" extrusionOk="0">
                  <a:moveTo>
                    <a:pt x="9727" y="1"/>
                  </a:moveTo>
                  <a:lnTo>
                    <a:pt x="4765" y="710"/>
                  </a:lnTo>
                  <a:lnTo>
                    <a:pt x="0" y="5002"/>
                  </a:lnTo>
                  <a:lnTo>
                    <a:pt x="1930" y="4530"/>
                  </a:lnTo>
                  <a:lnTo>
                    <a:pt x="3702" y="4018"/>
                  </a:lnTo>
                  <a:lnTo>
                    <a:pt x="5592" y="3506"/>
                  </a:lnTo>
                  <a:lnTo>
                    <a:pt x="6144" y="3348"/>
                  </a:lnTo>
                  <a:lnTo>
                    <a:pt x="9727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2743;p27">
              <a:extLst>
                <a:ext uri="{FF2B5EF4-FFF2-40B4-BE49-F238E27FC236}">
                  <a16:creationId xmlns:a16="http://schemas.microsoft.com/office/drawing/2014/main" id="{5CF220D8-E784-4404-9846-825385E4C63F}"/>
                </a:ext>
              </a:extLst>
            </p:cNvPr>
            <p:cNvSpPr/>
            <p:nvPr/>
          </p:nvSpPr>
          <p:spPr>
            <a:xfrm>
              <a:off x="7782367" y="3177777"/>
              <a:ext cx="134822" cy="492258"/>
            </a:xfrm>
            <a:custGeom>
              <a:avLst/>
              <a:gdLst/>
              <a:ahLst/>
              <a:cxnLst/>
              <a:rect l="l" t="t" r="r" b="b"/>
              <a:pathLst>
                <a:path w="8586" h="31349" extrusionOk="0">
                  <a:moveTo>
                    <a:pt x="8585" y="1"/>
                  </a:moveTo>
                  <a:lnTo>
                    <a:pt x="4608" y="3151"/>
                  </a:lnTo>
                  <a:lnTo>
                    <a:pt x="4175" y="6696"/>
                  </a:lnTo>
                  <a:lnTo>
                    <a:pt x="3741" y="10240"/>
                  </a:lnTo>
                  <a:lnTo>
                    <a:pt x="3229" y="13784"/>
                  </a:lnTo>
                  <a:lnTo>
                    <a:pt x="2678" y="17329"/>
                  </a:lnTo>
                  <a:lnTo>
                    <a:pt x="2087" y="20834"/>
                  </a:lnTo>
                  <a:lnTo>
                    <a:pt x="1457" y="24378"/>
                  </a:lnTo>
                  <a:lnTo>
                    <a:pt x="748" y="27883"/>
                  </a:lnTo>
                  <a:lnTo>
                    <a:pt x="0" y="31349"/>
                  </a:lnTo>
                  <a:lnTo>
                    <a:pt x="5041" y="26859"/>
                  </a:lnTo>
                  <a:lnTo>
                    <a:pt x="8585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" name="TextBox 1">
            <a:extLst>
              <a:ext uri="{FF2B5EF4-FFF2-40B4-BE49-F238E27FC236}">
                <a16:creationId xmlns:a16="http://schemas.microsoft.com/office/drawing/2014/main" id="{F5541447-6C6C-4330-94BE-928AE0178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6111" y="4533552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13929C6-244F-45C5-BDB6-01739D8AFFF9}"/>
              </a:ext>
            </a:extLst>
          </p:cNvPr>
          <p:cNvGrpSpPr/>
          <p:nvPr/>
        </p:nvGrpSpPr>
        <p:grpSpPr>
          <a:xfrm>
            <a:off x="5932962" y="2056853"/>
            <a:ext cx="6206303" cy="3780022"/>
            <a:chOff x="8241862" y="3903844"/>
            <a:chExt cx="2414549" cy="2405577"/>
          </a:xfrm>
          <a:solidFill>
            <a:schemeClr val="bg1"/>
          </a:solidFill>
        </p:grpSpPr>
        <p:sp>
          <p:nvSpPr>
            <p:cNvPr id="65" name="Google Shape;4166;p35">
              <a:extLst>
                <a:ext uri="{FF2B5EF4-FFF2-40B4-BE49-F238E27FC236}">
                  <a16:creationId xmlns:a16="http://schemas.microsoft.com/office/drawing/2014/main" id="{DEF29AAA-8784-468C-ACA0-BEF2E8114B16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8" name="Google Shape;4174;p35">
              <a:extLst>
                <a:ext uri="{FF2B5EF4-FFF2-40B4-BE49-F238E27FC236}">
                  <a16:creationId xmlns:a16="http://schemas.microsoft.com/office/drawing/2014/main" id="{73797955-87C5-4B85-B91E-9EBCFF5F437D}"/>
                </a:ext>
              </a:extLst>
            </p:cNvPr>
            <p:cNvSpPr/>
            <p:nvPr/>
          </p:nvSpPr>
          <p:spPr>
            <a:xfrm>
              <a:off x="8241862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70" name="Google Shape;4069;p33">
            <a:extLst>
              <a:ext uri="{FF2B5EF4-FFF2-40B4-BE49-F238E27FC236}">
                <a16:creationId xmlns:a16="http://schemas.microsoft.com/office/drawing/2014/main" id="{9F30FBFD-9DFF-4964-BD9E-1D6C391C18F0}"/>
              </a:ext>
            </a:extLst>
          </p:cNvPr>
          <p:cNvGrpSpPr/>
          <p:nvPr/>
        </p:nvGrpSpPr>
        <p:grpSpPr>
          <a:xfrm>
            <a:off x="10441423" y="1686938"/>
            <a:ext cx="1716276" cy="1320633"/>
            <a:chOff x="1057275" y="1052013"/>
            <a:chExt cx="1451250" cy="1300600"/>
          </a:xfrm>
        </p:grpSpPr>
        <p:sp>
          <p:nvSpPr>
            <p:cNvPr id="71" name="Google Shape;4070;p33">
              <a:extLst>
                <a:ext uri="{FF2B5EF4-FFF2-40B4-BE49-F238E27FC236}">
                  <a16:creationId xmlns:a16="http://schemas.microsoft.com/office/drawing/2014/main" id="{40567FA2-6202-499E-B52E-C52A50F16A07}"/>
                </a:ext>
              </a:extLst>
            </p:cNvPr>
            <p:cNvSpPr/>
            <p:nvPr/>
          </p:nvSpPr>
          <p:spPr>
            <a:xfrm>
              <a:off x="1066150" y="1060888"/>
              <a:ext cx="1433500" cy="1281900"/>
            </a:xfrm>
            <a:custGeom>
              <a:avLst/>
              <a:gdLst/>
              <a:ahLst/>
              <a:cxnLst/>
              <a:rect l="l" t="t" r="r" b="b"/>
              <a:pathLst>
                <a:path w="57340" h="51276" extrusionOk="0">
                  <a:moveTo>
                    <a:pt x="3032" y="0"/>
                  </a:moveTo>
                  <a:lnTo>
                    <a:pt x="2757" y="40"/>
                  </a:lnTo>
                  <a:lnTo>
                    <a:pt x="2481" y="79"/>
                  </a:lnTo>
                  <a:lnTo>
                    <a:pt x="2166" y="118"/>
                  </a:lnTo>
                  <a:lnTo>
                    <a:pt x="1890" y="237"/>
                  </a:lnTo>
                  <a:lnTo>
                    <a:pt x="1654" y="355"/>
                  </a:lnTo>
                  <a:lnTo>
                    <a:pt x="1378" y="512"/>
                  </a:lnTo>
                  <a:lnTo>
                    <a:pt x="1142" y="670"/>
                  </a:lnTo>
                  <a:lnTo>
                    <a:pt x="906" y="867"/>
                  </a:lnTo>
                  <a:lnTo>
                    <a:pt x="630" y="1182"/>
                  </a:lnTo>
                  <a:lnTo>
                    <a:pt x="394" y="1536"/>
                  </a:lnTo>
                  <a:lnTo>
                    <a:pt x="236" y="1891"/>
                  </a:lnTo>
                  <a:lnTo>
                    <a:pt x="118" y="2284"/>
                  </a:lnTo>
                  <a:lnTo>
                    <a:pt x="39" y="2678"/>
                  </a:lnTo>
                  <a:lnTo>
                    <a:pt x="0" y="3111"/>
                  </a:lnTo>
                  <a:lnTo>
                    <a:pt x="39" y="3505"/>
                  </a:lnTo>
                  <a:lnTo>
                    <a:pt x="118" y="3899"/>
                  </a:lnTo>
                  <a:lnTo>
                    <a:pt x="11696" y="42651"/>
                  </a:lnTo>
                  <a:lnTo>
                    <a:pt x="11815" y="43005"/>
                  </a:lnTo>
                  <a:lnTo>
                    <a:pt x="11972" y="43281"/>
                  </a:lnTo>
                  <a:lnTo>
                    <a:pt x="12169" y="43596"/>
                  </a:lnTo>
                  <a:lnTo>
                    <a:pt x="12366" y="43832"/>
                  </a:lnTo>
                  <a:lnTo>
                    <a:pt x="12602" y="44068"/>
                  </a:lnTo>
                  <a:lnTo>
                    <a:pt x="12878" y="44305"/>
                  </a:lnTo>
                  <a:lnTo>
                    <a:pt x="13154" y="44462"/>
                  </a:lnTo>
                  <a:lnTo>
                    <a:pt x="13469" y="44620"/>
                  </a:lnTo>
                  <a:lnTo>
                    <a:pt x="13744" y="44698"/>
                  </a:lnTo>
                  <a:lnTo>
                    <a:pt x="14020" y="44777"/>
                  </a:lnTo>
                  <a:lnTo>
                    <a:pt x="14335" y="44817"/>
                  </a:lnTo>
                  <a:lnTo>
                    <a:pt x="14611" y="44856"/>
                  </a:lnTo>
                  <a:lnTo>
                    <a:pt x="15004" y="44817"/>
                  </a:lnTo>
                  <a:lnTo>
                    <a:pt x="15359" y="44738"/>
                  </a:lnTo>
                  <a:lnTo>
                    <a:pt x="15753" y="44620"/>
                  </a:lnTo>
                  <a:lnTo>
                    <a:pt x="16107" y="44462"/>
                  </a:lnTo>
                  <a:lnTo>
                    <a:pt x="25795" y="39067"/>
                  </a:lnTo>
                  <a:lnTo>
                    <a:pt x="39579" y="50566"/>
                  </a:lnTo>
                  <a:lnTo>
                    <a:pt x="39775" y="50724"/>
                  </a:lnTo>
                  <a:lnTo>
                    <a:pt x="40012" y="50881"/>
                  </a:lnTo>
                  <a:lnTo>
                    <a:pt x="40484" y="51118"/>
                  </a:lnTo>
                  <a:lnTo>
                    <a:pt x="40996" y="51236"/>
                  </a:lnTo>
                  <a:lnTo>
                    <a:pt x="41508" y="51275"/>
                  </a:lnTo>
                  <a:lnTo>
                    <a:pt x="41823" y="51275"/>
                  </a:lnTo>
                  <a:lnTo>
                    <a:pt x="42099" y="51236"/>
                  </a:lnTo>
                  <a:lnTo>
                    <a:pt x="42375" y="51157"/>
                  </a:lnTo>
                  <a:lnTo>
                    <a:pt x="42650" y="51039"/>
                  </a:lnTo>
                  <a:lnTo>
                    <a:pt x="43044" y="50881"/>
                  </a:lnTo>
                  <a:lnTo>
                    <a:pt x="43359" y="50645"/>
                  </a:lnTo>
                  <a:lnTo>
                    <a:pt x="43674" y="50369"/>
                  </a:lnTo>
                  <a:lnTo>
                    <a:pt x="43950" y="50054"/>
                  </a:lnTo>
                  <a:lnTo>
                    <a:pt x="44147" y="49739"/>
                  </a:lnTo>
                  <a:lnTo>
                    <a:pt x="44344" y="49345"/>
                  </a:lnTo>
                  <a:lnTo>
                    <a:pt x="44462" y="48991"/>
                  </a:lnTo>
                  <a:lnTo>
                    <a:pt x="44541" y="48558"/>
                  </a:lnTo>
                  <a:lnTo>
                    <a:pt x="46785" y="27528"/>
                  </a:lnTo>
                  <a:lnTo>
                    <a:pt x="55922" y="21739"/>
                  </a:lnTo>
                  <a:lnTo>
                    <a:pt x="56276" y="21463"/>
                  </a:lnTo>
                  <a:lnTo>
                    <a:pt x="56591" y="21188"/>
                  </a:lnTo>
                  <a:lnTo>
                    <a:pt x="56828" y="20833"/>
                  </a:lnTo>
                  <a:lnTo>
                    <a:pt x="57025" y="20439"/>
                  </a:lnTo>
                  <a:lnTo>
                    <a:pt x="57182" y="20046"/>
                  </a:lnTo>
                  <a:lnTo>
                    <a:pt x="57300" y="19652"/>
                  </a:lnTo>
                  <a:lnTo>
                    <a:pt x="57340" y="19218"/>
                  </a:lnTo>
                  <a:lnTo>
                    <a:pt x="57300" y="18785"/>
                  </a:lnTo>
                  <a:lnTo>
                    <a:pt x="57222" y="18352"/>
                  </a:lnTo>
                  <a:lnTo>
                    <a:pt x="57064" y="17919"/>
                  </a:lnTo>
                  <a:lnTo>
                    <a:pt x="56867" y="17564"/>
                  </a:lnTo>
                  <a:lnTo>
                    <a:pt x="56631" y="17210"/>
                  </a:lnTo>
                  <a:lnTo>
                    <a:pt x="56316" y="16895"/>
                  </a:lnTo>
                  <a:lnTo>
                    <a:pt x="56001" y="16659"/>
                  </a:lnTo>
                  <a:lnTo>
                    <a:pt x="55607" y="16422"/>
                  </a:lnTo>
                  <a:lnTo>
                    <a:pt x="55213" y="16265"/>
                  </a:lnTo>
                  <a:lnTo>
                    <a:pt x="3978" y="158"/>
                  </a:lnTo>
                  <a:lnTo>
                    <a:pt x="3505" y="40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4071;p33">
              <a:extLst>
                <a:ext uri="{FF2B5EF4-FFF2-40B4-BE49-F238E27FC236}">
                  <a16:creationId xmlns:a16="http://schemas.microsoft.com/office/drawing/2014/main" id="{72EA5998-400E-4A13-89CB-5B0FD8AD0267}"/>
                </a:ext>
              </a:extLst>
            </p:cNvPr>
            <p:cNvSpPr/>
            <p:nvPr/>
          </p:nvSpPr>
          <p:spPr>
            <a:xfrm>
              <a:off x="1057275" y="1052013"/>
              <a:ext cx="1451250" cy="1300600"/>
            </a:xfrm>
            <a:custGeom>
              <a:avLst/>
              <a:gdLst/>
              <a:ahLst/>
              <a:cxnLst/>
              <a:rect l="l" t="t" r="r" b="b"/>
              <a:pathLst>
                <a:path w="58050" h="52024" extrusionOk="0">
                  <a:moveTo>
                    <a:pt x="3151" y="1"/>
                  </a:moveTo>
                  <a:lnTo>
                    <a:pt x="2718" y="40"/>
                  </a:lnTo>
                  <a:lnTo>
                    <a:pt x="2600" y="119"/>
                  </a:lnTo>
                  <a:lnTo>
                    <a:pt x="2482" y="198"/>
                  </a:lnTo>
                  <a:lnTo>
                    <a:pt x="2442" y="355"/>
                  </a:lnTo>
                  <a:lnTo>
                    <a:pt x="2442" y="513"/>
                  </a:lnTo>
                  <a:lnTo>
                    <a:pt x="2482" y="631"/>
                  </a:lnTo>
                  <a:lnTo>
                    <a:pt x="2600" y="749"/>
                  </a:lnTo>
                  <a:lnTo>
                    <a:pt x="2718" y="788"/>
                  </a:lnTo>
                  <a:lnTo>
                    <a:pt x="2875" y="788"/>
                  </a:lnTo>
                  <a:lnTo>
                    <a:pt x="3230" y="749"/>
                  </a:lnTo>
                  <a:lnTo>
                    <a:pt x="3545" y="749"/>
                  </a:lnTo>
                  <a:lnTo>
                    <a:pt x="3860" y="788"/>
                  </a:lnTo>
                  <a:lnTo>
                    <a:pt x="4175" y="867"/>
                  </a:lnTo>
                  <a:lnTo>
                    <a:pt x="4411" y="867"/>
                  </a:lnTo>
                  <a:lnTo>
                    <a:pt x="4529" y="788"/>
                  </a:lnTo>
                  <a:lnTo>
                    <a:pt x="4608" y="710"/>
                  </a:lnTo>
                  <a:lnTo>
                    <a:pt x="4687" y="631"/>
                  </a:lnTo>
                  <a:lnTo>
                    <a:pt x="4687" y="473"/>
                  </a:lnTo>
                  <a:lnTo>
                    <a:pt x="4648" y="316"/>
                  </a:lnTo>
                  <a:lnTo>
                    <a:pt x="4569" y="198"/>
                  </a:lnTo>
                  <a:lnTo>
                    <a:pt x="4411" y="119"/>
                  </a:lnTo>
                  <a:lnTo>
                    <a:pt x="4018" y="40"/>
                  </a:lnTo>
                  <a:lnTo>
                    <a:pt x="3584" y="1"/>
                  </a:lnTo>
                  <a:close/>
                  <a:moveTo>
                    <a:pt x="5711" y="592"/>
                  </a:moveTo>
                  <a:lnTo>
                    <a:pt x="5593" y="631"/>
                  </a:lnTo>
                  <a:lnTo>
                    <a:pt x="5475" y="710"/>
                  </a:lnTo>
                  <a:lnTo>
                    <a:pt x="5396" y="828"/>
                  </a:lnTo>
                  <a:lnTo>
                    <a:pt x="5396" y="985"/>
                  </a:lnTo>
                  <a:lnTo>
                    <a:pt x="5435" y="1143"/>
                  </a:lnTo>
                  <a:lnTo>
                    <a:pt x="5514" y="1261"/>
                  </a:lnTo>
                  <a:lnTo>
                    <a:pt x="5632" y="1300"/>
                  </a:lnTo>
                  <a:lnTo>
                    <a:pt x="7089" y="1773"/>
                  </a:lnTo>
                  <a:lnTo>
                    <a:pt x="7326" y="1773"/>
                  </a:lnTo>
                  <a:lnTo>
                    <a:pt x="7444" y="1734"/>
                  </a:lnTo>
                  <a:lnTo>
                    <a:pt x="7523" y="1615"/>
                  </a:lnTo>
                  <a:lnTo>
                    <a:pt x="7562" y="1537"/>
                  </a:lnTo>
                  <a:lnTo>
                    <a:pt x="7601" y="1379"/>
                  </a:lnTo>
                  <a:lnTo>
                    <a:pt x="7562" y="1222"/>
                  </a:lnTo>
                  <a:lnTo>
                    <a:pt x="7444" y="1103"/>
                  </a:lnTo>
                  <a:lnTo>
                    <a:pt x="7326" y="1064"/>
                  </a:lnTo>
                  <a:lnTo>
                    <a:pt x="5868" y="592"/>
                  </a:lnTo>
                  <a:close/>
                  <a:moveTo>
                    <a:pt x="1340" y="710"/>
                  </a:moveTo>
                  <a:lnTo>
                    <a:pt x="1221" y="788"/>
                  </a:lnTo>
                  <a:lnTo>
                    <a:pt x="985" y="946"/>
                  </a:lnTo>
                  <a:lnTo>
                    <a:pt x="749" y="1222"/>
                  </a:lnTo>
                  <a:lnTo>
                    <a:pt x="552" y="1537"/>
                  </a:lnTo>
                  <a:lnTo>
                    <a:pt x="355" y="1812"/>
                  </a:lnTo>
                  <a:lnTo>
                    <a:pt x="237" y="2167"/>
                  </a:lnTo>
                  <a:lnTo>
                    <a:pt x="198" y="2285"/>
                  </a:lnTo>
                  <a:lnTo>
                    <a:pt x="237" y="2442"/>
                  </a:lnTo>
                  <a:lnTo>
                    <a:pt x="316" y="2561"/>
                  </a:lnTo>
                  <a:lnTo>
                    <a:pt x="434" y="2639"/>
                  </a:lnTo>
                  <a:lnTo>
                    <a:pt x="591" y="2679"/>
                  </a:lnTo>
                  <a:lnTo>
                    <a:pt x="670" y="2639"/>
                  </a:lnTo>
                  <a:lnTo>
                    <a:pt x="788" y="2600"/>
                  </a:lnTo>
                  <a:lnTo>
                    <a:pt x="867" y="2521"/>
                  </a:lnTo>
                  <a:lnTo>
                    <a:pt x="946" y="2442"/>
                  </a:lnTo>
                  <a:lnTo>
                    <a:pt x="1025" y="2167"/>
                  </a:lnTo>
                  <a:lnTo>
                    <a:pt x="1182" y="1930"/>
                  </a:lnTo>
                  <a:lnTo>
                    <a:pt x="1340" y="1694"/>
                  </a:lnTo>
                  <a:lnTo>
                    <a:pt x="1536" y="1497"/>
                  </a:lnTo>
                  <a:lnTo>
                    <a:pt x="1694" y="1379"/>
                  </a:lnTo>
                  <a:lnTo>
                    <a:pt x="1773" y="1261"/>
                  </a:lnTo>
                  <a:lnTo>
                    <a:pt x="1812" y="1103"/>
                  </a:lnTo>
                  <a:lnTo>
                    <a:pt x="1812" y="946"/>
                  </a:lnTo>
                  <a:lnTo>
                    <a:pt x="1733" y="828"/>
                  </a:lnTo>
                  <a:lnTo>
                    <a:pt x="1615" y="749"/>
                  </a:lnTo>
                  <a:lnTo>
                    <a:pt x="1497" y="710"/>
                  </a:lnTo>
                  <a:close/>
                  <a:moveTo>
                    <a:pt x="8625" y="1497"/>
                  </a:moveTo>
                  <a:lnTo>
                    <a:pt x="8468" y="1537"/>
                  </a:lnTo>
                  <a:lnTo>
                    <a:pt x="8350" y="1615"/>
                  </a:lnTo>
                  <a:lnTo>
                    <a:pt x="8310" y="1734"/>
                  </a:lnTo>
                  <a:lnTo>
                    <a:pt x="8271" y="1891"/>
                  </a:lnTo>
                  <a:lnTo>
                    <a:pt x="8310" y="2049"/>
                  </a:lnTo>
                  <a:lnTo>
                    <a:pt x="8428" y="2167"/>
                  </a:lnTo>
                  <a:lnTo>
                    <a:pt x="8546" y="2246"/>
                  </a:lnTo>
                  <a:lnTo>
                    <a:pt x="10004" y="2679"/>
                  </a:lnTo>
                  <a:lnTo>
                    <a:pt x="10122" y="2718"/>
                  </a:lnTo>
                  <a:lnTo>
                    <a:pt x="10240" y="2679"/>
                  </a:lnTo>
                  <a:lnTo>
                    <a:pt x="10319" y="2639"/>
                  </a:lnTo>
                  <a:lnTo>
                    <a:pt x="10397" y="2561"/>
                  </a:lnTo>
                  <a:lnTo>
                    <a:pt x="10476" y="2442"/>
                  </a:lnTo>
                  <a:lnTo>
                    <a:pt x="10476" y="2285"/>
                  </a:lnTo>
                  <a:lnTo>
                    <a:pt x="10437" y="2167"/>
                  </a:lnTo>
                  <a:lnTo>
                    <a:pt x="10358" y="2049"/>
                  </a:lnTo>
                  <a:lnTo>
                    <a:pt x="10240" y="1970"/>
                  </a:lnTo>
                  <a:lnTo>
                    <a:pt x="8783" y="1497"/>
                  </a:lnTo>
                  <a:close/>
                  <a:moveTo>
                    <a:pt x="11539" y="2403"/>
                  </a:moveTo>
                  <a:lnTo>
                    <a:pt x="11382" y="2442"/>
                  </a:lnTo>
                  <a:lnTo>
                    <a:pt x="11264" y="2521"/>
                  </a:lnTo>
                  <a:lnTo>
                    <a:pt x="11185" y="2679"/>
                  </a:lnTo>
                  <a:lnTo>
                    <a:pt x="11185" y="2797"/>
                  </a:lnTo>
                  <a:lnTo>
                    <a:pt x="11224" y="2954"/>
                  </a:lnTo>
                  <a:lnTo>
                    <a:pt x="11303" y="3073"/>
                  </a:lnTo>
                  <a:lnTo>
                    <a:pt x="11461" y="3151"/>
                  </a:lnTo>
                  <a:lnTo>
                    <a:pt x="12878" y="3585"/>
                  </a:lnTo>
                  <a:lnTo>
                    <a:pt x="12997" y="3624"/>
                  </a:lnTo>
                  <a:lnTo>
                    <a:pt x="13115" y="3585"/>
                  </a:lnTo>
                  <a:lnTo>
                    <a:pt x="13233" y="3545"/>
                  </a:lnTo>
                  <a:lnTo>
                    <a:pt x="13312" y="3466"/>
                  </a:lnTo>
                  <a:lnTo>
                    <a:pt x="13351" y="3348"/>
                  </a:lnTo>
                  <a:lnTo>
                    <a:pt x="13390" y="3191"/>
                  </a:lnTo>
                  <a:lnTo>
                    <a:pt x="13351" y="3073"/>
                  </a:lnTo>
                  <a:lnTo>
                    <a:pt x="13233" y="2954"/>
                  </a:lnTo>
                  <a:lnTo>
                    <a:pt x="13115" y="2876"/>
                  </a:lnTo>
                  <a:lnTo>
                    <a:pt x="11658" y="2403"/>
                  </a:lnTo>
                  <a:close/>
                  <a:moveTo>
                    <a:pt x="14414" y="3309"/>
                  </a:moveTo>
                  <a:lnTo>
                    <a:pt x="14296" y="3348"/>
                  </a:lnTo>
                  <a:lnTo>
                    <a:pt x="14178" y="3427"/>
                  </a:lnTo>
                  <a:lnTo>
                    <a:pt x="14099" y="3585"/>
                  </a:lnTo>
                  <a:lnTo>
                    <a:pt x="14060" y="3742"/>
                  </a:lnTo>
                  <a:lnTo>
                    <a:pt x="14139" y="3860"/>
                  </a:lnTo>
                  <a:lnTo>
                    <a:pt x="14217" y="3978"/>
                  </a:lnTo>
                  <a:lnTo>
                    <a:pt x="14336" y="4057"/>
                  </a:lnTo>
                  <a:lnTo>
                    <a:pt x="15793" y="4490"/>
                  </a:lnTo>
                  <a:lnTo>
                    <a:pt x="15911" y="4530"/>
                  </a:lnTo>
                  <a:lnTo>
                    <a:pt x="16029" y="4490"/>
                  </a:lnTo>
                  <a:lnTo>
                    <a:pt x="16147" y="4451"/>
                  </a:lnTo>
                  <a:lnTo>
                    <a:pt x="16226" y="4372"/>
                  </a:lnTo>
                  <a:lnTo>
                    <a:pt x="16265" y="4254"/>
                  </a:lnTo>
                  <a:lnTo>
                    <a:pt x="16265" y="4096"/>
                  </a:lnTo>
                  <a:lnTo>
                    <a:pt x="16226" y="3978"/>
                  </a:lnTo>
                  <a:lnTo>
                    <a:pt x="16147" y="3860"/>
                  </a:lnTo>
                  <a:lnTo>
                    <a:pt x="16029" y="3781"/>
                  </a:lnTo>
                  <a:lnTo>
                    <a:pt x="14572" y="3309"/>
                  </a:lnTo>
                  <a:close/>
                  <a:moveTo>
                    <a:pt x="17329" y="4215"/>
                  </a:moveTo>
                  <a:lnTo>
                    <a:pt x="17171" y="4254"/>
                  </a:lnTo>
                  <a:lnTo>
                    <a:pt x="17053" y="4372"/>
                  </a:lnTo>
                  <a:lnTo>
                    <a:pt x="16974" y="4490"/>
                  </a:lnTo>
                  <a:lnTo>
                    <a:pt x="16974" y="4648"/>
                  </a:lnTo>
                  <a:lnTo>
                    <a:pt x="17013" y="4766"/>
                  </a:lnTo>
                  <a:lnTo>
                    <a:pt x="17092" y="4884"/>
                  </a:lnTo>
                  <a:lnTo>
                    <a:pt x="17250" y="4963"/>
                  </a:lnTo>
                  <a:lnTo>
                    <a:pt x="18707" y="5435"/>
                  </a:lnTo>
                  <a:lnTo>
                    <a:pt x="18904" y="5435"/>
                  </a:lnTo>
                  <a:lnTo>
                    <a:pt x="19022" y="5357"/>
                  </a:lnTo>
                  <a:lnTo>
                    <a:pt x="19101" y="5278"/>
                  </a:lnTo>
                  <a:lnTo>
                    <a:pt x="19179" y="5160"/>
                  </a:lnTo>
                  <a:lnTo>
                    <a:pt x="19179" y="5042"/>
                  </a:lnTo>
                  <a:lnTo>
                    <a:pt x="19140" y="4884"/>
                  </a:lnTo>
                  <a:lnTo>
                    <a:pt x="19061" y="4766"/>
                  </a:lnTo>
                  <a:lnTo>
                    <a:pt x="18904" y="4687"/>
                  </a:lnTo>
                  <a:lnTo>
                    <a:pt x="17486" y="4254"/>
                  </a:lnTo>
                  <a:lnTo>
                    <a:pt x="17329" y="4215"/>
                  </a:lnTo>
                  <a:close/>
                  <a:moveTo>
                    <a:pt x="355" y="3427"/>
                  </a:moveTo>
                  <a:lnTo>
                    <a:pt x="198" y="3466"/>
                  </a:lnTo>
                  <a:lnTo>
                    <a:pt x="79" y="3545"/>
                  </a:lnTo>
                  <a:lnTo>
                    <a:pt x="40" y="3703"/>
                  </a:lnTo>
                  <a:lnTo>
                    <a:pt x="1" y="3821"/>
                  </a:lnTo>
                  <a:lnTo>
                    <a:pt x="119" y="4372"/>
                  </a:lnTo>
                  <a:lnTo>
                    <a:pt x="434" y="5357"/>
                  </a:lnTo>
                  <a:lnTo>
                    <a:pt x="473" y="5475"/>
                  </a:lnTo>
                  <a:lnTo>
                    <a:pt x="552" y="5554"/>
                  </a:lnTo>
                  <a:lnTo>
                    <a:pt x="670" y="5593"/>
                  </a:lnTo>
                  <a:lnTo>
                    <a:pt x="788" y="5632"/>
                  </a:lnTo>
                  <a:lnTo>
                    <a:pt x="906" y="5632"/>
                  </a:lnTo>
                  <a:lnTo>
                    <a:pt x="1025" y="5554"/>
                  </a:lnTo>
                  <a:lnTo>
                    <a:pt x="1103" y="5435"/>
                  </a:lnTo>
                  <a:lnTo>
                    <a:pt x="1143" y="5278"/>
                  </a:lnTo>
                  <a:lnTo>
                    <a:pt x="1143" y="5160"/>
                  </a:lnTo>
                  <a:lnTo>
                    <a:pt x="867" y="4175"/>
                  </a:lnTo>
                  <a:lnTo>
                    <a:pt x="749" y="3742"/>
                  </a:lnTo>
                  <a:lnTo>
                    <a:pt x="709" y="3585"/>
                  </a:lnTo>
                  <a:lnTo>
                    <a:pt x="631" y="3506"/>
                  </a:lnTo>
                  <a:lnTo>
                    <a:pt x="513" y="3427"/>
                  </a:lnTo>
                  <a:close/>
                  <a:moveTo>
                    <a:pt x="20203" y="5120"/>
                  </a:moveTo>
                  <a:lnTo>
                    <a:pt x="20085" y="5160"/>
                  </a:lnTo>
                  <a:lnTo>
                    <a:pt x="19967" y="5278"/>
                  </a:lnTo>
                  <a:lnTo>
                    <a:pt x="19888" y="5396"/>
                  </a:lnTo>
                  <a:lnTo>
                    <a:pt x="19888" y="5554"/>
                  </a:lnTo>
                  <a:lnTo>
                    <a:pt x="19928" y="5672"/>
                  </a:lnTo>
                  <a:lnTo>
                    <a:pt x="20006" y="5790"/>
                  </a:lnTo>
                  <a:lnTo>
                    <a:pt x="20125" y="5869"/>
                  </a:lnTo>
                  <a:lnTo>
                    <a:pt x="21582" y="6341"/>
                  </a:lnTo>
                  <a:lnTo>
                    <a:pt x="21818" y="6341"/>
                  </a:lnTo>
                  <a:lnTo>
                    <a:pt x="21936" y="6262"/>
                  </a:lnTo>
                  <a:lnTo>
                    <a:pt x="22015" y="6184"/>
                  </a:lnTo>
                  <a:lnTo>
                    <a:pt x="22054" y="6105"/>
                  </a:lnTo>
                  <a:lnTo>
                    <a:pt x="22094" y="5947"/>
                  </a:lnTo>
                  <a:lnTo>
                    <a:pt x="22054" y="5790"/>
                  </a:lnTo>
                  <a:lnTo>
                    <a:pt x="21936" y="5672"/>
                  </a:lnTo>
                  <a:lnTo>
                    <a:pt x="21818" y="5593"/>
                  </a:lnTo>
                  <a:lnTo>
                    <a:pt x="20361" y="5160"/>
                  </a:lnTo>
                  <a:lnTo>
                    <a:pt x="20203" y="5120"/>
                  </a:lnTo>
                  <a:close/>
                  <a:moveTo>
                    <a:pt x="23118" y="6066"/>
                  </a:moveTo>
                  <a:lnTo>
                    <a:pt x="22960" y="6105"/>
                  </a:lnTo>
                  <a:lnTo>
                    <a:pt x="22881" y="6184"/>
                  </a:lnTo>
                  <a:lnTo>
                    <a:pt x="22803" y="6302"/>
                  </a:lnTo>
                  <a:lnTo>
                    <a:pt x="22763" y="6459"/>
                  </a:lnTo>
                  <a:lnTo>
                    <a:pt x="22803" y="6617"/>
                  </a:lnTo>
                  <a:lnTo>
                    <a:pt x="22921" y="6735"/>
                  </a:lnTo>
                  <a:lnTo>
                    <a:pt x="23039" y="6774"/>
                  </a:lnTo>
                  <a:lnTo>
                    <a:pt x="24496" y="7247"/>
                  </a:lnTo>
                  <a:lnTo>
                    <a:pt x="24732" y="7247"/>
                  </a:lnTo>
                  <a:lnTo>
                    <a:pt x="24811" y="7208"/>
                  </a:lnTo>
                  <a:lnTo>
                    <a:pt x="24929" y="7089"/>
                  </a:lnTo>
                  <a:lnTo>
                    <a:pt x="24969" y="7011"/>
                  </a:lnTo>
                  <a:lnTo>
                    <a:pt x="24969" y="6853"/>
                  </a:lnTo>
                  <a:lnTo>
                    <a:pt x="24929" y="6696"/>
                  </a:lnTo>
                  <a:lnTo>
                    <a:pt x="24850" y="6578"/>
                  </a:lnTo>
                  <a:lnTo>
                    <a:pt x="24732" y="6538"/>
                  </a:lnTo>
                  <a:lnTo>
                    <a:pt x="23275" y="6066"/>
                  </a:lnTo>
                  <a:close/>
                  <a:moveTo>
                    <a:pt x="26032" y="6971"/>
                  </a:moveTo>
                  <a:lnTo>
                    <a:pt x="25874" y="7011"/>
                  </a:lnTo>
                  <a:lnTo>
                    <a:pt x="25756" y="7089"/>
                  </a:lnTo>
                  <a:lnTo>
                    <a:pt x="25677" y="7208"/>
                  </a:lnTo>
                  <a:lnTo>
                    <a:pt x="25677" y="7365"/>
                  </a:lnTo>
                  <a:lnTo>
                    <a:pt x="25717" y="7523"/>
                  </a:lnTo>
                  <a:lnTo>
                    <a:pt x="25796" y="7641"/>
                  </a:lnTo>
                  <a:lnTo>
                    <a:pt x="25953" y="7720"/>
                  </a:lnTo>
                  <a:lnTo>
                    <a:pt x="27371" y="8153"/>
                  </a:lnTo>
                  <a:lnTo>
                    <a:pt x="27489" y="8192"/>
                  </a:lnTo>
                  <a:lnTo>
                    <a:pt x="27607" y="8153"/>
                  </a:lnTo>
                  <a:lnTo>
                    <a:pt x="27725" y="8113"/>
                  </a:lnTo>
                  <a:lnTo>
                    <a:pt x="27804" y="8035"/>
                  </a:lnTo>
                  <a:lnTo>
                    <a:pt x="27883" y="7917"/>
                  </a:lnTo>
                  <a:lnTo>
                    <a:pt x="27883" y="7759"/>
                  </a:lnTo>
                  <a:lnTo>
                    <a:pt x="27843" y="7601"/>
                  </a:lnTo>
                  <a:lnTo>
                    <a:pt x="27765" y="7523"/>
                  </a:lnTo>
                  <a:lnTo>
                    <a:pt x="27607" y="7444"/>
                  </a:lnTo>
                  <a:lnTo>
                    <a:pt x="26150" y="6971"/>
                  </a:lnTo>
                  <a:close/>
                  <a:moveTo>
                    <a:pt x="1103" y="6341"/>
                  </a:moveTo>
                  <a:lnTo>
                    <a:pt x="985" y="6420"/>
                  </a:lnTo>
                  <a:lnTo>
                    <a:pt x="867" y="6538"/>
                  </a:lnTo>
                  <a:lnTo>
                    <a:pt x="828" y="6656"/>
                  </a:lnTo>
                  <a:lnTo>
                    <a:pt x="867" y="6814"/>
                  </a:lnTo>
                  <a:lnTo>
                    <a:pt x="1300" y="8271"/>
                  </a:lnTo>
                  <a:lnTo>
                    <a:pt x="1340" y="8389"/>
                  </a:lnTo>
                  <a:lnTo>
                    <a:pt x="1418" y="8468"/>
                  </a:lnTo>
                  <a:lnTo>
                    <a:pt x="1536" y="8507"/>
                  </a:lnTo>
                  <a:lnTo>
                    <a:pt x="1655" y="8547"/>
                  </a:lnTo>
                  <a:lnTo>
                    <a:pt x="1773" y="8547"/>
                  </a:lnTo>
                  <a:lnTo>
                    <a:pt x="1891" y="8468"/>
                  </a:lnTo>
                  <a:lnTo>
                    <a:pt x="1970" y="8350"/>
                  </a:lnTo>
                  <a:lnTo>
                    <a:pt x="2048" y="8192"/>
                  </a:lnTo>
                  <a:lnTo>
                    <a:pt x="2009" y="8074"/>
                  </a:lnTo>
                  <a:lnTo>
                    <a:pt x="1576" y="6617"/>
                  </a:lnTo>
                  <a:lnTo>
                    <a:pt x="1497" y="6459"/>
                  </a:lnTo>
                  <a:lnTo>
                    <a:pt x="1418" y="6381"/>
                  </a:lnTo>
                  <a:lnTo>
                    <a:pt x="1261" y="6341"/>
                  </a:lnTo>
                  <a:close/>
                  <a:moveTo>
                    <a:pt x="28907" y="7877"/>
                  </a:moveTo>
                  <a:lnTo>
                    <a:pt x="28789" y="7917"/>
                  </a:lnTo>
                  <a:lnTo>
                    <a:pt x="28670" y="7995"/>
                  </a:lnTo>
                  <a:lnTo>
                    <a:pt x="28592" y="8153"/>
                  </a:lnTo>
                  <a:lnTo>
                    <a:pt x="28592" y="8271"/>
                  </a:lnTo>
                  <a:lnTo>
                    <a:pt x="28631" y="8428"/>
                  </a:lnTo>
                  <a:lnTo>
                    <a:pt x="28710" y="8547"/>
                  </a:lnTo>
                  <a:lnTo>
                    <a:pt x="28828" y="8625"/>
                  </a:lnTo>
                  <a:lnTo>
                    <a:pt x="30285" y="9059"/>
                  </a:lnTo>
                  <a:lnTo>
                    <a:pt x="30403" y="9098"/>
                  </a:lnTo>
                  <a:lnTo>
                    <a:pt x="30521" y="9059"/>
                  </a:lnTo>
                  <a:lnTo>
                    <a:pt x="30640" y="9019"/>
                  </a:lnTo>
                  <a:lnTo>
                    <a:pt x="30718" y="8940"/>
                  </a:lnTo>
                  <a:lnTo>
                    <a:pt x="30758" y="8822"/>
                  </a:lnTo>
                  <a:lnTo>
                    <a:pt x="30797" y="8665"/>
                  </a:lnTo>
                  <a:lnTo>
                    <a:pt x="30758" y="8547"/>
                  </a:lnTo>
                  <a:lnTo>
                    <a:pt x="30640" y="8428"/>
                  </a:lnTo>
                  <a:lnTo>
                    <a:pt x="30521" y="8350"/>
                  </a:lnTo>
                  <a:lnTo>
                    <a:pt x="29064" y="7877"/>
                  </a:lnTo>
                  <a:close/>
                  <a:moveTo>
                    <a:pt x="31821" y="8783"/>
                  </a:moveTo>
                  <a:lnTo>
                    <a:pt x="31663" y="8822"/>
                  </a:lnTo>
                  <a:lnTo>
                    <a:pt x="31545" y="8901"/>
                  </a:lnTo>
                  <a:lnTo>
                    <a:pt x="31506" y="9059"/>
                  </a:lnTo>
                  <a:lnTo>
                    <a:pt x="31467" y="9216"/>
                  </a:lnTo>
                  <a:lnTo>
                    <a:pt x="31506" y="9334"/>
                  </a:lnTo>
                  <a:lnTo>
                    <a:pt x="31624" y="9452"/>
                  </a:lnTo>
                  <a:lnTo>
                    <a:pt x="31742" y="9531"/>
                  </a:lnTo>
                  <a:lnTo>
                    <a:pt x="33199" y="9964"/>
                  </a:lnTo>
                  <a:lnTo>
                    <a:pt x="33317" y="10004"/>
                  </a:lnTo>
                  <a:lnTo>
                    <a:pt x="33436" y="9964"/>
                  </a:lnTo>
                  <a:lnTo>
                    <a:pt x="33514" y="9925"/>
                  </a:lnTo>
                  <a:lnTo>
                    <a:pt x="33593" y="9846"/>
                  </a:lnTo>
                  <a:lnTo>
                    <a:pt x="33672" y="9728"/>
                  </a:lnTo>
                  <a:lnTo>
                    <a:pt x="33672" y="9571"/>
                  </a:lnTo>
                  <a:lnTo>
                    <a:pt x="33633" y="9452"/>
                  </a:lnTo>
                  <a:lnTo>
                    <a:pt x="33554" y="9334"/>
                  </a:lnTo>
                  <a:lnTo>
                    <a:pt x="33436" y="9255"/>
                  </a:lnTo>
                  <a:lnTo>
                    <a:pt x="31978" y="8783"/>
                  </a:lnTo>
                  <a:close/>
                  <a:moveTo>
                    <a:pt x="34735" y="9689"/>
                  </a:moveTo>
                  <a:lnTo>
                    <a:pt x="34578" y="9728"/>
                  </a:lnTo>
                  <a:lnTo>
                    <a:pt x="34460" y="9846"/>
                  </a:lnTo>
                  <a:lnTo>
                    <a:pt x="34381" y="9964"/>
                  </a:lnTo>
                  <a:lnTo>
                    <a:pt x="34381" y="10122"/>
                  </a:lnTo>
                  <a:lnTo>
                    <a:pt x="34420" y="10240"/>
                  </a:lnTo>
                  <a:lnTo>
                    <a:pt x="34499" y="10358"/>
                  </a:lnTo>
                  <a:lnTo>
                    <a:pt x="34656" y="10437"/>
                  </a:lnTo>
                  <a:lnTo>
                    <a:pt x="36074" y="10910"/>
                  </a:lnTo>
                  <a:lnTo>
                    <a:pt x="36310" y="10910"/>
                  </a:lnTo>
                  <a:lnTo>
                    <a:pt x="36429" y="10831"/>
                  </a:lnTo>
                  <a:lnTo>
                    <a:pt x="36507" y="10752"/>
                  </a:lnTo>
                  <a:lnTo>
                    <a:pt x="36547" y="10634"/>
                  </a:lnTo>
                  <a:lnTo>
                    <a:pt x="36586" y="10476"/>
                  </a:lnTo>
                  <a:lnTo>
                    <a:pt x="36547" y="10358"/>
                  </a:lnTo>
                  <a:lnTo>
                    <a:pt x="36468" y="10240"/>
                  </a:lnTo>
                  <a:lnTo>
                    <a:pt x="36310" y="10161"/>
                  </a:lnTo>
                  <a:lnTo>
                    <a:pt x="34853" y="9728"/>
                  </a:lnTo>
                  <a:lnTo>
                    <a:pt x="34735" y="9689"/>
                  </a:lnTo>
                  <a:close/>
                  <a:moveTo>
                    <a:pt x="1970" y="9255"/>
                  </a:moveTo>
                  <a:lnTo>
                    <a:pt x="1852" y="9334"/>
                  </a:lnTo>
                  <a:lnTo>
                    <a:pt x="1773" y="9452"/>
                  </a:lnTo>
                  <a:lnTo>
                    <a:pt x="1694" y="9571"/>
                  </a:lnTo>
                  <a:lnTo>
                    <a:pt x="1733" y="9728"/>
                  </a:lnTo>
                  <a:lnTo>
                    <a:pt x="2167" y="11185"/>
                  </a:lnTo>
                  <a:lnTo>
                    <a:pt x="2206" y="11303"/>
                  </a:lnTo>
                  <a:lnTo>
                    <a:pt x="2285" y="11382"/>
                  </a:lnTo>
                  <a:lnTo>
                    <a:pt x="2403" y="11421"/>
                  </a:lnTo>
                  <a:lnTo>
                    <a:pt x="2521" y="11461"/>
                  </a:lnTo>
                  <a:lnTo>
                    <a:pt x="2639" y="11421"/>
                  </a:lnTo>
                  <a:lnTo>
                    <a:pt x="2757" y="11382"/>
                  </a:lnTo>
                  <a:lnTo>
                    <a:pt x="2875" y="11264"/>
                  </a:lnTo>
                  <a:lnTo>
                    <a:pt x="2915" y="11106"/>
                  </a:lnTo>
                  <a:lnTo>
                    <a:pt x="2875" y="10949"/>
                  </a:lnTo>
                  <a:lnTo>
                    <a:pt x="2442" y="9531"/>
                  </a:lnTo>
                  <a:lnTo>
                    <a:pt x="2364" y="9374"/>
                  </a:lnTo>
                  <a:lnTo>
                    <a:pt x="2285" y="9295"/>
                  </a:lnTo>
                  <a:lnTo>
                    <a:pt x="2127" y="9255"/>
                  </a:lnTo>
                  <a:close/>
                  <a:moveTo>
                    <a:pt x="37610" y="10594"/>
                  </a:moveTo>
                  <a:lnTo>
                    <a:pt x="37492" y="10634"/>
                  </a:lnTo>
                  <a:lnTo>
                    <a:pt x="37374" y="10752"/>
                  </a:lnTo>
                  <a:lnTo>
                    <a:pt x="37295" y="10870"/>
                  </a:lnTo>
                  <a:lnTo>
                    <a:pt x="37256" y="11028"/>
                  </a:lnTo>
                  <a:lnTo>
                    <a:pt x="37334" y="11146"/>
                  </a:lnTo>
                  <a:lnTo>
                    <a:pt x="37413" y="11264"/>
                  </a:lnTo>
                  <a:lnTo>
                    <a:pt x="37531" y="11343"/>
                  </a:lnTo>
                  <a:lnTo>
                    <a:pt x="38988" y="11815"/>
                  </a:lnTo>
                  <a:lnTo>
                    <a:pt x="39225" y="11815"/>
                  </a:lnTo>
                  <a:lnTo>
                    <a:pt x="39343" y="11737"/>
                  </a:lnTo>
                  <a:lnTo>
                    <a:pt x="39422" y="11658"/>
                  </a:lnTo>
                  <a:lnTo>
                    <a:pt x="39461" y="11540"/>
                  </a:lnTo>
                  <a:lnTo>
                    <a:pt x="39461" y="11421"/>
                  </a:lnTo>
                  <a:lnTo>
                    <a:pt x="39422" y="11264"/>
                  </a:lnTo>
                  <a:lnTo>
                    <a:pt x="39343" y="11146"/>
                  </a:lnTo>
                  <a:lnTo>
                    <a:pt x="39225" y="11067"/>
                  </a:lnTo>
                  <a:lnTo>
                    <a:pt x="37768" y="10634"/>
                  </a:lnTo>
                  <a:lnTo>
                    <a:pt x="37610" y="10594"/>
                  </a:lnTo>
                  <a:close/>
                  <a:moveTo>
                    <a:pt x="40524" y="11540"/>
                  </a:moveTo>
                  <a:lnTo>
                    <a:pt x="40367" y="11579"/>
                  </a:lnTo>
                  <a:lnTo>
                    <a:pt x="40249" y="11658"/>
                  </a:lnTo>
                  <a:lnTo>
                    <a:pt x="40209" y="11776"/>
                  </a:lnTo>
                  <a:lnTo>
                    <a:pt x="40170" y="11933"/>
                  </a:lnTo>
                  <a:lnTo>
                    <a:pt x="40209" y="12091"/>
                  </a:lnTo>
                  <a:lnTo>
                    <a:pt x="40288" y="12209"/>
                  </a:lnTo>
                  <a:lnTo>
                    <a:pt x="40446" y="12248"/>
                  </a:lnTo>
                  <a:lnTo>
                    <a:pt x="41903" y="12721"/>
                  </a:lnTo>
                  <a:lnTo>
                    <a:pt x="42139" y="12721"/>
                  </a:lnTo>
                  <a:lnTo>
                    <a:pt x="42218" y="12682"/>
                  </a:lnTo>
                  <a:lnTo>
                    <a:pt x="42296" y="12564"/>
                  </a:lnTo>
                  <a:lnTo>
                    <a:pt x="42375" y="12485"/>
                  </a:lnTo>
                  <a:lnTo>
                    <a:pt x="42375" y="12327"/>
                  </a:lnTo>
                  <a:lnTo>
                    <a:pt x="42336" y="12170"/>
                  </a:lnTo>
                  <a:lnTo>
                    <a:pt x="42257" y="12052"/>
                  </a:lnTo>
                  <a:lnTo>
                    <a:pt x="42100" y="12012"/>
                  </a:lnTo>
                  <a:lnTo>
                    <a:pt x="40682" y="11540"/>
                  </a:lnTo>
                  <a:close/>
                  <a:moveTo>
                    <a:pt x="43399" y="12445"/>
                  </a:moveTo>
                  <a:lnTo>
                    <a:pt x="43281" y="12485"/>
                  </a:lnTo>
                  <a:lnTo>
                    <a:pt x="43163" y="12564"/>
                  </a:lnTo>
                  <a:lnTo>
                    <a:pt x="43084" y="12682"/>
                  </a:lnTo>
                  <a:lnTo>
                    <a:pt x="43084" y="12839"/>
                  </a:lnTo>
                  <a:lnTo>
                    <a:pt x="43124" y="12997"/>
                  </a:lnTo>
                  <a:lnTo>
                    <a:pt x="43202" y="13115"/>
                  </a:lnTo>
                  <a:lnTo>
                    <a:pt x="43320" y="13194"/>
                  </a:lnTo>
                  <a:lnTo>
                    <a:pt x="44778" y="13627"/>
                  </a:lnTo>
                  <a:lnTo>
                    <a:pt x="44896" y="13666"/>
                  </a:lnTo>
                  <a:lnTo>
                    <a:pt x="45014" y="13627"/>
                  </a:lnTo>
                  <a:lnTo>
                    <a:pt x="45132" y="13587"/>
                  </a:lnTo>
                  <a:lnTo>
                    <a:pt x="45211" y="13509"/>
                  </a:lnTo>
                  <a:lnTo>
                    <a:pt x="45250" y="13391"/>
                  </a:lnTo>
                  <a:lnTo>
                    <a:pt x="45289" y="13233"/>
                  </a:lnTo>
                  <a:lnTo>
                    <a:pt x="45250" y="13076"/>
                  </a:lnTo>
                  <a:lnTo>
                    <a:pt x="45132" y="12997"/>
                  </a:lnTo>
                  <a:lnTo>
                    <a:pt x="45014" y="12918"/>
                  </a:lnTo>
                  <a:lnTo>
                    <a:pt x="43557" y="12445"/>
                  </a:lnTo>
                  <a:close/>
                  <a:moveTo>
                    <a:pt x="2836" y="12170"/>
                  </a:moveTo>
                  <a:lnTo>
                    <a:pt x="2718" y="12248"/>
                  </a:lnTo>
                  <a:lnTo>
                    <a:pt x="2639" y="12367"/>
                  </a:lnTo>
                  <a:lnTo>
                    <a:pt x="2560" y="12485"/>
                  </a:lnTo>
                  <a:lnTo>
                    <a:pt x="2600" y="12642"/>
                  </a:lnTo>
                  <a:lnTo>
                    <a:pt x="3033" y="14099"/>
                  </a:lnTo>
                  <a:lnTo>
                    <a:pt x="3072" y="14218"/>
                  </a:lnTo>
                  <a:lnTo>
                    <a:pt x="3151" y="14296"/>
                  </a:lnTo>
                  <a:lnTo>
                    <a:pt x="3269" y="14336"/>
                  </a:lnTo>
                  <a:lnTo>
                    <a:pt x="3387" y="14375"/>
                  </a:lnTo>
                  <a:lnTo>
                    <a:pt x="3506" y="14336"/>
                  </a:lnTo>
                  <a:lnTo>
                    <a:pt x="3624" y="14296"/>
                  </a:lnTo>
                  <a:lnTo>
                    <a:pt x="3742" y="14178"/>
                  </a:lnTo>
                  <a:lnTo>
                    <a:pt x="3781" y="14021"/>
                  </a:lnTo>
                  <a:lnTo>
                    <a:pt x="3742" y="13863"/>
                  </a:lnTo>
                  <a:lnTo>
                    <a:pt x="3309" y="12406"/>
                  </a:lnTo>
                  <a:lnTo>
                    <a:pt x="3269" y="12288"/>
                  </a:lnTo>
                  <a:lnTo>
                    <a:pt x="3151" y="12209"/>
                  </a:lnTo>
                  <a:lnTo>
                    <a:pt x="2994" y="12170"/>
                  </a:lnTo>
                  <a:close/>
                  <a:moveTo>
                    <a:pt x="46313" y="13351"/>
                  </a:moveTo>
                  <a:lnTo>
                    <a:pt x="46195" y="13391"/>
                  </a:lnTo>
                  <a:lnTo>
                    <a:pt x="46077" y="13469"/>
                  </a:lnTo>
                  <a:lnTo>
                    <a:pt x="45998" y="13627"/>
                  </a:lnTo>
                  <a:lnTo>
                    <a:pt x="45959" y="13745"/>
                  </a:lnTo>
                  <a:lnTo>
                    <a:pt x="45998" y="13903"/>
                  </a:lnTo>
                  <a:lnTo>
                    <a:pt x="46117" y="14021"/>
                  </a:lnTo>
                  <a:lnTo>
                    <a:pt x="46235" y="14099"/>
                  </a:lnTo>
                  <a:lnTo>
                    <a:pt x="47692" y="14533"/>
                  </a:lnTo>
                  <a:lnTo>
                    <a:pt x="47810" y="14572"/>
                  </a:lnTo>
                  <a:lnTo>
                    <a:pt x="47928" y="14533"/>
                  </a:lnTo>
                  <a:lnTo>
                    <a:pt x="48007" y="14493"/>
                  </a:lnTo>
                  <a:lnTo>
                    <a:pt x="48125" y="14414"/>
                  </a:lnTo>
                  <a:lnTo>
                    <a:pt x="48164" y="14296"/>
                  </a:lnTo>
                  <a:lnTo>
                    <a:pt x="48164" y="14139"/>
                  </a:lnTo>
                  <a:lnTo>
                    <a:pt x="48125" y="14021"/>
                  </a:lnTo>
                  <a:lnTo>
                    <a:pt x="48046" y="13903"/>
                  </a:lnTo>
                  <a:lnTo>
                    <a:pt x="47928" y="13824"/>
                  </a:lnTo>
                  <a:lnTo>
                    <a:pt x="46471" y="13351"/>
                  </a:lnTo>
                  <a:close/>
                  <a:moveTo>
                    <a:pt x="49228" y="14257"/>
                  </a:moveTo>
                  <a:lnTo>
                    <a:pt x="49070" y="14296"/>
                  </a:lnTo>
                  <a:lnTo>
                    <a:pt x="48952" y="14375"/>
                  </a:lnTo>
                  <a:lnTo>
                    <a:pt x="48873" y="14533"/>
                  </a:lnTo>
                  <a:lnTo>
                    <a:pt x="48873" y="14690"/>
                  </a:lnTo>
                  <a:lnTo>
                    <a:pt x="48913" y="14808"/>
                  </a:lnTo>
                  <a:lnTo>
                    <a:pt x="48991" y="14926"/>
                  </a:lnTo>
                  <a:lnTo>
                    <a:pt x="49149" y="15005"/>
                  </a:lnTo>
                  <a:lnTo>
                    <a:pt x="50606" y="15438"/>
                  </a:lnTo>
                  <a:lnTo>
                    <a:pt x="50685" y="15478"/>
                  </a:lnTo>
                  <a:lnTo>
                    <a:pt x="50803" y="15438"/>
                  </a:lnTo>
                  <a:lnTo>
                    <a:pt x="50921" y="15399"/>
                  </a:lnTo>
                  <a:lnTo>
                    <a:pt x="51000" y="15320"/>
                  </a:lnTo>
                  <a:lnTo>
                    <a:pt x="51079" y="15202"/>
                  </a:lnTo>
                  <a:lnTo>
                    <a:pt x="51079" y="15045"/>
                  </a:lnTo>
                  <a:lnTo>
                    <a:pt x="51039" y="14926"/>
                  </a:lnTo>
                  <a:lnTo>
                    <a:pt x="50960" y="14808"/>
                  </a:lnTo>
                  <a:lnTo>
                    <a:pt x="50803" y="14730"/>
                  </a:lnTo>
                  <a:lnTo>
                    <a:pt x="49346" y="14257"/>
                  </a:lnTo>
                  <a:close/>
                  <a:moveTo>
                    <a:pt x="52103" y="15163"/>
                  </a:moveTo>
                  <a:lnTo>
                    <a:pt x="51984" y="15202"/>
                  </a:lnTo>
                  <a:lnTo>
                    <a:pt x="51866" y="15320"/>
                  </a:lnTo>
                  <a:lnTo>
                    <a:pt x="51787" y="15438"/>
                  </a:lnTo>
                  <a:lnTo>
                    <a:pt x="51787" y="15596"/>
                  </a:lnTo>
                  <a:lnTo>
                    <a:pt x="51827" y="15714"/>
                  </a:lnTo>
                  <a:lnTo>
                    <a:pt x="51906" y="15832"/>
                  </a:lnTo>
                  <a:lnTo>
                    <a:pt x="52024" y="15911"/>
                  </a:lnTo>
                  <a:lnTo>
                    <a:pt x="53481" y="16384"/>
                  </a:lnTo>
                  <a:lnTo>
                    <a:pt x="53717" y="16384"/>
                  </a:lnTo>
                  <a:lnTo>
                    <a:pt x="53835" y="16305"/>
                  </a:lnTo>
                  <a:lnTo>
                    <a:pt x="53914" y="16226"/>
                  </a:lnTo>
                  <a:lnTo>
                    <a:pt x="53953" y="16108"/>
                  </a:lnTo>
                  <a:lnTo>
                    <a:pt x="53993" y="15950"/>
                  </a:lnTo>
                  <a:lnTo>
                    <a:pt x="53953" y="15832"/>
                  </a:lnTo>
                  <a:lnTo>
                    <a:pt x="53835" y="15714"/>
                  </a:lnTo>
                  <a:lnTo>
                    <a:pt x="53717" y="15635"/>
                  </a:lnTo>
                  <a:lnTo>
                    <a:pt x="52260" y="15202"/>
                  </a:lnTo>
                  <a:lnTo>
                    <a:pt x="52103" y="15163"/>
                  </a:lnTo>
                  <a:close/>
                  <a:moveTo>
                    <a:pt x="3702" y="15084"/>
                  </a:moveTo>
                  <a:lnTo>
                    <a:pt x="3584" y="15163"/>
                  </a:lnTo>
                  <a:lnTo>
                    <a:pt x="3506" y="15281"/>
                  </a:lnTo>
                  <a:lnTo>
                    <a:pt x="3466" y="15399"/>
                  </a:lnTo>
                  <a:lnTo>
                    <a:pt x="3466" y="15557"/>
                  </a:lnTo>
                  <a:lnTo>
                    <a:pt x="3899" y="17014"/>
                  </a:lnTo>
                  <a:lnTo>
                    <a:pt x="3939" y="17132"/>
                  </a:lnTo>
                  <a:lnTo>
                    <a:pt x="4018" y="17211"/>
                  </a:lnTo>
                  <a:lnTo>
                    <a:pt x="4136" y="17250"/>
                  </a:lnTo>
                  <a:lnTo>
                    <a:pt x="4254" y="17289"/>
                  </a:lnTo>
                  <a:lnTo>
                    <a:pt x="4372" y="17250"/>
                  </a:lnTo>
                  <a:lnTo>
                    <a:pt x="4490" y="17211"/>
                  </a:lnTo>
                  <a:lnTo>
                    <a:pt x="4608" y="17092"/>
                  </a:lnTo>
                  <a:lnTo>
                    <a:pt x="4648" y="16935"/>
                  </a:lnTo>
                  <a:lnTo>
                    <a:pt x="4608" y="16777"/>
                  </a:lnTo>
                  <a:lnTo>
                    <a:pt x="4175" y="15320"/>
                  </a:lnTo>
                  <a:lnTo>
                    <a:pt x="4136" y="15202"/>
                  </a:lnTo>
                  <a:lnTo>
                    <a:pt x="4018" y="15123"/>
                  </a:lnTo>
                  <a:lnTo>
                    <a:pt x="3860" y="15084"/>
                  </a:lnTo>
                  <a:close/>
                  <a:moveTo>
                    <a:pt x="55017" y="16069"/>
                  </a:moveTo>
                  <a:lnTo>
                    <a:pt x="54859" y="16108"/>
                  </a:lnTo>
                  <a:lnTo>
                    <a:pt x="54741" y="16226"/>
                  </a:lnTo>
                  <a:lnTo>
                    <a:pt x="54702" y="16344"/>
                  </a:lnTo>
                  <a:lnTo>
                    <a:pt x="54662" y="16502"/>
                  </a:lnTo>
                  <a:lnTo>
                    <a:pt x="54702" y="16620"/>
                  </a:lnTo>
                  <a:lnTo>
                    <a:pt x="54820" y="16738"/>
                  </a:lnTo>
                  <a:lnTo>
                    <a:pt x="54938" y="16817"/>
                  </a:lnTo>
                  <a:lnTo>
                    <a:pt x="55450" y="16974"/>
                  </a:lnTo>
                  <a:lnTo>
                    <a:pt x="55844" y="17132"/>
                  </a:lnTo>
                  <a:lnTo>
                    <a:pt x="56198" y="17368"/>
                  </a:lnTo>
                  <a:lnTo>
                    <a:pt x="56316" y="17407"/>
                  </a:lnTo>
                  <a:lnTo>
                    <a:pt x="56434" y="17447"/>
                  </a:lnTo>
                  <a:lnTo>
                    <a:pt x="56592" y="17407"/>
                  </a:lnTo>
                  <a:lnTo>
                    <a:pt x="56750" y="17289"/>
                  </a:lnTo>
                  <a:lnTo>
                    <a:pt x="56789" y="17132"/>
                  </a:lnTo>
                  <a:lnTo>
                    <a:pt x="56828" y="17014"/>
                  </a:lnTo>
                  <a:lnTo>
                    <a:pt x="56750" y="16856"/>
                  </a:lnTo>
                  <a:lnTo>
                    <a:pt x="56671" y="16738"/>
                  </a:lnTo>
                  <a:lnTo>
                    <a:pt x="56198" y="16462"/>
                  </a:lnTo>
                  <a:lnTo>
                    <a:pt x="55686" y="16265"/>
                  </a:lnTo>
                  <a:lnTo>
                    <a:pt x="55174" y="16108"/>
                  </a:lnTo>
                  <a:lnTo>
                    <a:pt x="55017" y="16069"/>
                  </a:lnTo>
                  <a:close/>
                  <a:moveTo>
                    <a:pt x="57380" y="17841"/>
                  </a:moveTo>
                  <a:lnTo>
                    <a:pt x="57222" y="17880"/>
                  </a:lnTo>
                  <a:lnTo>
                    <a:pt x="57104" y="17959"/>
                  </a:lnTo>
                  <a:lnTo>
                    <a:pt x="57025" y="18077"/>
                  </a:lnTo>
                  <a:lnTo>
                    <a:pt x="57025" y="18235"/>
                  </a:lnTo>
                  <a:lnTo>
                    <a:pt x="57065" y="18392"/>
                  </a:lnTo>
                  <a:lnTo>
                    <a:pt x="57183" y="18786"/>
                  </a:lnTo>
                  <a:lnTo>
                    <a:pt x="57301" y="19180"/>
                  </a:lnTo>
                  <a:lnTo>
                    <a:pt x="57301" y="19534"/>
                  </a:lnTo>
                  <a:lnTo>
                    <a:pt x="57301" y="19692"/>
                  </a:lnTo>
                  <a:lnTo>
                    <a:pt x="57340" y="19810"/>
                  </a:lnTo>
                  <a:lnTo>
                    <a:pt x="57380" y="19967"/>
                  </a:lnTo>
                  <a:lnTo>
                    <a:pt x="57498" y="20046"/>
                  </a:lnTo>
                  <a:lnTo>
                    <a:pt x="57655" y="20085"/>
                  </a:lnTo>
                  <a:lnTo>
                    <a:pt x="57695" y="20085"/>
                  </a:lnTo>
                  <a:lnTo>
                    <a:pt x="57813" y="20046"/>
                  </a:lnTo>
                  <a:lnTo>
                    <a:pt x="57931" y="19967"/>
                  </a:lnTo>
                  <a:lnTo>
                    <a:pt x="58010" y="19849"/>
                  </a:lnTo>
                  <a:lnTo>
                    <a:pt x="58049" y="19731"/>
                  </a:lnTo>
                  <a:lnTo>
                    <a:pt x="58049" y="19534"/>
                  </a:lnTo>
                  <a:lnTo>
                    <a:pt x="58049" y="19062"/>
                  </a:lnTo>
                  <a:lnTo>
                    <a:pt x="57931" y="18550"/>
                  </a:lnTo>
                  <a:lnTo>
                    <a:pt x="57734" y="18077"/>
                  </a:lnTo>
                  <a:lnTo>
                    <a:pt x="57655" y="17919"/>
                  </a:lnTo>
                  <a:lnTo>
                    <a:pt x="57537" y="17880"/>
                  </a:lnTo>
                  <a:lnTo>
                    <a:pt x="57380" y="17841"/>
                  </a:lnTo>
                  <a:close/>
                  <a:moveTo>
                    <a:pt x="4569" y="17998"/>
                  </a:moveTo>
                  <a:lnTo>
                    <a:pt x="4451" y="18077"/>
                  </a:lnTo>
                  <a:lnTo>
                    <a:pt x="4372" y="18195"/>
                  </a:lnTo>
                  <a:lnTo>
                    <a:pt x="4333" y="18313"/>
                  </a:lnTo>
                  <a:lnTo>
                    <a:pt x="4333" y="18471"/>
                  </a:lnTo>
                  <a:lnTo>
                    <a:pt x="4766" y="19928"/>
                  </a:lnTo>
                  <a:lnTo>
                    <a:pt x="4805" y="20046"/>
                  </a:lnTo>
                  <a:lnTo>
                    <a:pt x="4923" y="20125"/>
                  </a:lnTo>
                  <a:lnTo>
                    <a:pt x="5002" y="20164"/>
                  </a:lnTo>
                  <a:lnTo>
                    <a:pt x="5120" y="20204"/>
                  </a:lnTo>
                  <a:lnTo>
                    <a:pt x="5238" y="20164"/>
                  </a:lnTo>
                  <a:lnTo>
                    <a:pt x="5357" y="20125"/>
                  </a:lnTo>
                  <a:lnTo>
                    <a:pt x="5475" y="20007"/>
                  </a:lnTo>
                  <a:lnTo>
                    <a:pt x="5514" y="19849"/>
                  </a:lnTo>
                  <a:lnTo>
                    <a:pt x="5514" y="19692"/>
                  </a:lnTo>
                  <a:lnTo>
                    <a:pt x="5041" y="18235"/>
                  </a:lnTo>
                  <a:lnTo>
                    <a:pt x="5002" y="18116"/>
                  </a:lnTo>
                  <a:lnTo>
                    <a:pt x="4884" y="18038"/>
                  </a:lnTo>
                  <a:lnTo>
                    <a:pt x="4726" y="17998"/>
                  </a:lnTo>
                  <a:close/>
                  <a:moveTo>
                    <a:pt x="57143" y="20755"/>
                  </a:moveTo>
                  <a:lnTo>
                    <a:pt x="56986" y="20834"/>
                  </a:lnTo>
                  <a:lnTo>
                    <a:pt x="56907" y="20912"/>
                  </a:lnTo>
                  <a:lnTo>
                    <a:pt x="56710" y="21188"/>
                  </a:lnTo>
                  <a:lnTo>
                    <a:pt x="56513" y="21385"/>
                  </a:lnTo>
                  <a:lnTo>
                    <a:pt x="56316" y="21582"/>
                  </a:lnTo>
                  <a:lnTo>
                    <a:pt x="56080" y="21779"/>
                  </a:lnTo>
                  <a:lnTo>
                    <a:pt x="55923" y="21858"/>
                  </a:lnTo>
                  <a:lnTo>
                    <a:pt x="55844" y="21936"/>
                  </a:lnTo>
                  <a:lnTo>
                    <a:pt x="55765" y="22094"/>
                  </a:lnTo>
                  <a:lnTo>
                    <a:pt x="55765" y="22251"/>
                  </a:lnTo>
                  <a:lnTo>
                    <a:pt x="55804" y="22370"/>
                  </a:lnTo>
                  <a:lnTo>
                    <a:pt x="55883" y="22448"/>
                  </a:lnTo>
                  <a:lnTo>
                    <a:pt x="55962" y="22488"/>
                  </a:lnTo>
                  <a:lnTo>
                    <a:pt x="56119" y="22566"/>
                  </a:lnTo>
                  <a:lnTo>
                    <a:pt x="56238" y="22527"/>
                  </a:lnTo>
                  <a:lnTo>
                    <a:pt x="56356" y="22488"/>
                  </a:lnTo>
                  <a:lnTo>
                    <a:pt x="56474" y="22409"/>
                  </a:lnTo>
                  <a:lnTo>
                    <a:pt x="56789" y="22173"/>
                  </a:lnTo>
                  <a:lnTo>
                    <a:pt x="57065" y="21936"/>
                  </a:lnTo>
                  <a:lnTo>
                    <a:pt x="57340" y="21661"/>
                  </a:lnTo>
                  <a:lnTo>
                    <a:pt x="57537" y="21346"/>
                  </a:lnTo>
                  <a:lnTo>
                    <a:pt x="57616" y="21188"/>
                  </a:lnTo>
                  <a:lnTo>
                    <a:pt x="57577" y="21031"/>
                  </a:lnTo>
                  <a:lnTo>
                    <a:pt x="57537" y="20912"/>
                  </a:lnTo>
                  <a:lnTo>
                    <a:pt x="57419" y="20794"/>
                  </a:lnTo>
                  <a:lnTo>
                    <a:pt x="57301" y="20755"/>
                  </a:lnTo>
                  <a:close/>
                  <a:moveTo>
                    <a:pt x="5475" y="20912"/>
                  </a:moveTo>
                  <a:lnTo>
                    <a:pt x="5317" y="20991"/>
                  </a:lnTo>
                  <a:lnTo>
                    <a:pt x="5238" y="21109"/>
                  </a:lnTo>
                  <a:lnTo>
                    <a:pt x="5199" y="21228"/>
                  </a:lnTo>
                  <a:lnTo>
                    <a:pt x="5199" y="21385"/>
                  </a:lnTo>
                  <a:lnTo>
                    <a:pt x="5632" y="22842"/>
                  </a:lnTo>
                  <a:lnTo>
                    <a:pt x="5672" y="22960"/>
                  </a:lnTo>
                  <a:lnTo>
                    <a:pt x="5790" y="23039"/>
                  </a:lnTo>
                  <a:lnTo>
                    <a:pt x="5868" y="23078"/>
                  </a:lnTo>
                  <a:lnTo>
                    <a:pt x="5987" y="23118"/>
                  </a:lnTo>
                  <a:lnTo>
                    <a:pt x="6105" y="23078"/>
                  </a:lnTo>
                  <a:lnTo>
                    <a:pt x="6223" y="23039"/>
                  </a:lnTo>
                  <a:lnTo>
                    <a:pt x="6341" y="22921"/>
                  </a:lnTo>
                  <a:lnTo>
                    <a:pt x="6380" y="22763"/>
                  </a:lnTo>
                  <a:lnTo>
                    <a:pt x="6380" y="22606"/>
                  </a:lnTo>
                  <a:lnTo>
                    <a:pt x="5947" y="21149"/>
                  </a:lnTo>
                  <a:lnTo>
                    <a:pt x="5868" y="21031"/>
                  </a:lnTo>
                  <a:lnTo>
                    <a:pt x="5750" y="20952"/>
                  </a:lnTo>
                  <a:lnTo>
                    <a:pt x="5593" y="20912"/>
                  </a:lnTo>
                  <a:close/>
                  <a:moveTo>
                    <a:pt x="54780" y="22606"/>
                  </a:moveTo>
                  <a:lnTo>
                    <a:pt x="54662" y="22645"/>
                  </a:lnTo>
                  <a:lnTo>
                    <a:pt x="53363" y="23472"/>
                  </a:lnTo>
                  <a:lnTo>
                    <a:pt x="53245" y="23590"/>
                  </a:lnTo>
                  <a:lnTo>
                    <a:pt x="53205" y="23709"/>
                  </a:lnTo>
                  <a:lnTo>
                    <a:pt x="53205" y="23866"/>
                  </a:lnTo>
                  <a:lnTo>
                    <a:pt x="53245" y="23984"/>
                  </a:lnTo>
                  <a:lnTo>
                    <a:pt x="53323" y="24063"/>
                  </a:lnTo>
                  <a:lnTo>
                    <a:pt x="53402" y="24142"/>
                  </a:lnTo>
                  <a:lnTo>
                    <a:pt x="53560" y="24181"/>
                  </a:lnTo>
                  <a:lnTo>
                    <a:pt x="53678" y="24181"/>
                  </a:lnTo>
                  <a:lnTo>
                    <a:pt x="53757" y="24102"/>
                  </a:lnTo>
                  <a:lnTo>
                    <a:pt x="55056" y="23315"/>
                  </a:lnTo>
                  <a:lnTo>
                    <a:pt x="55174" y="23197"/>
                  </a:lnTo>
                  <a:lnTo>
                    <a:pt x="55214" y="23078"/>
                  </a:lnTo>
                  <a:lnTo>
                    <a:pt x="55214" y="22921"/>
                  </a:lnTo>
                  <a:lnTo>
                    <a:pt x="55174" y="22763"/>
                  </a:lnTo>
                  <a:lnTo>
                    <a:pt x="55056" y="22685"/>
                  </a:lnTo>
                  <a:lnTo>
                    <a:pt x="54938" y="22606"/>
                  </a:lnTo>
                  <a:close/>
                  <a:moveTo>
                    <a:pt x="52221" y="24221"/>
                  </a:moveTo>
                  <a:lnTo>
                    <a:pt x="52063" y="24299"/>
                  </a:lnTo>
                  <a:lnTo>
                    <a:pt x="50803" y="25087"/>
                  </a:lnTo>
                  <a:lnTo>
                    <a:pt x="50685" y="25205"/>
                  </a:lnTo>
                  <a:lnTo>
                    <a:pt x="50645" y="25323"/>
                  </a:lnTo>
                  <a:lnTo>
                    <a:pt x="50606" y="25481"/>
                  </a:lnTo>
                  <a:lnTo>
                    <a:pt x="50685" y="25638"/>
                  </a:lnTo>
                  <a:lnTo>
                    <a:pt x="50724" y="25717"/>
                  </a:lnTo>
                  <a:lnTo>
                    <a:pt x="50803" y="25756"/>
                  </a:lnTo>
                  <a:lnTo>
                    <a:pt x="51000" y="25796"/>
                  </a:lnTo>
                  <a:lnTo>
                    <a:pt x="51118" y="25796"/>
                  </a:lnTo>
                  <a:lnTo>
                    <a:pt x="51197" y="25756"/>
                  </a:lnTo>
                  <a:lnTo>
                    <a:pt x="52496" y="24929"/>
                  </a:lnTo>
                  <a:lnTo>
                    <a:pt x="52614" y="24811"/>
                  </a:lnTo>
                  <a:lnTo>
                    <a:pt x="52654" y="24693"/>
                  </a:lnTo>
                  <a:lnTo>
                    <a:pt x="52654" y="24536"/>
                  </a:lnTo>
                  <a:lnTo>
                    <a:pt x="52614" y="24417"/>
                  </a:lnTo>
                  <a:lnTo>
                    <a:pt x="52496" y="24299"/>
                  </a:lnTo>
                  <a:lnTo>
                    <a:pt x="52378" y="24221"/>
                  </a:lnTo>
                  <a:close/>
                  <a:moveTo>
                    <a:pt x="6459" y="23787"/>
                  </a:moveTo>
                  <a:lnTo>
                    <a:pt x="6341" y="23827"/>
                  </a:lnTo>
                  <a:lnTo>
                    <a:pt x="6184" y="23905"/>
                  </a:lnTo>
                  <a:lnTo>
                    <a:pt x="6105" y="23984"/>
                  </a:lnTo>
                  <a:lnTo>
                    <a:pt x="6065" y="24142"/>
                  </a:lnTo>
                  <a:lnTo>
                    <a:pt x="6065" y="24299"/>
                  </a:lnTo>
                  <a:lnTo>
                    <a:pt x="6499" y="25756"/>
                  </a:lnTo>
                  <a:lnTo>
                    <a:pt x="6577" y="25875"/>
                  </a:lnTo>
                  <a:lnTo>
                    <a:pt x="6656" y="25953"/>
                  </a:lnTo>
                  <a:lnTo>
                    <a:pt x="6735" y="25993"/>
                  </a:lnTo>
                  <a:lnTo>
                    <a:pt x="6853" y="26032"/>
                  </a:lnTo>
                  <a:lnTo>
                    <a:pt x="6971" y="25993"/>
                  </a:lnTo>
                  <a:lnTo>
                    <a:pt x="7129" y="25914"/>
                  </a:lnTo>
                  <a:lnTo>
                    <a:pt x="7207" y="25835"/>
                  </a:lnTo>
                  <a:lnTo>
                    <a:pt x="7247" y="25678"/>
                  </a:lnTo>
                  <a:lnTo>
                    <a:pt x="7247" y="25520"/>
                  </a:lnTo>
                  <a:lnTo>
                    <a:pt x="6814" y="24063"/>
                  </a:lnTo>
                  <a:lnTo>
                    <a:pt x="6735" y="23945"/>
                  </a:lnTo>
                  <a:lnTo>
                    <a:pt x="6617" y="23866"/>
                  </a:lnTo>
                  <a:lnTo>
                    <a:pt x="6459" y="23787"/>
                  </a:lnTo>
                  <a:close/>
                  <a:moveTo>
                    <a:pt x="49661" y="25875"/>
                  </a:moveTo>
                  <a:lnTo>
                    <a:pt x="49503" y="25914"/>
                  </a:lnTo>
                  <a:lnTo>
                    <a:pt x="48243" y="26741"/>
                  </a:lnTo>
                  <a:lnTo>
                    <a:pt x="48125" y="26820"/>
                  </a:lnTo>
                  <a:lnTo>
                    <a:pt x="48046" y="26977"/>
                  </a:lnTo>
                  <a:lnTo>
                    <a:pt x="48046" y="27095"/>
                  </a:lnTo>
                  <a:lnTo>
                    <a:pt x="48125" y="27253"/>
                  </a:lnTo>
                  <a:lnTo>
                    <a:pt x="48164" y="27332"/>
                  </a:lnTo>
                  <a:lnTo>
                    <a:pt x="48243" y="27371"/>
                  </a:lnTo>
                  <a:lnTo>
                    <a:pt x="48440" y="27410"/>
                  </a:lnTo>
                  <a:lnTo>
                    <a:pt x="48519" y="27410"/>
                  </a:lnTo>
                  <a:lnTo>
                    <a:pt x="48637" y="27371"/>
                  </a:lnTo>
                  <a:lnTo>
                    <a:pt x="49937" y="26544"/>
                  </a:lnTo>
                  <a:lnTo>
                    <a:pt x="50015" y="26465"/>
                  </a:lnTo>
                  <a:lnTo>
                    <a:pt x="50094" y="26308"/>
                  </a:lnTo>
                  <a:lnTo>
                    <a:pt x="50094" y="26190"/>
                  </a:lnTo>
                  <a:lnTo>
                    <a:pt x="50055" y="26032"/>
                  </a:lnTo>
                  <a:lnTo>
                    <a:pt x="49937" y="25914"/>
                  </a:lnTo>
                  <a:lnTo>
                    <a:pt x="49779" y="25875"/>
                  </a:lnTo>
                  <a:close/>
                  <a:moveTo>
                    <a:pt x="7365" y="26702"/>
                  </a:moveTo>
                  <a:lnTo>
                    <a:pt x="7207" y="26741"/>
                  </a:lnTo>
                  <a:lnTo>
                    <a:pt x="7050" y="26820"/>
                  </a:lnTo>
                  <a:lnTo>
                    <a:pt x="6971" y="26898"/>
                  </a:lnTo>
                  <a:lnTo>
                    <a:pt x="6932" y="27056"/>
                  </a:lnTo>
                  <a:lnTo>
                    <a:pt x="6932" y="27214"/>
                  </a:lnTo>
                  <a:lnTo>
                    <a:pt x="7365" y="28671"/>
                  </a:lnTo>
                  <a:lnTo>
                    <a:pt x="7444" y="28789"/>
                  </a:lnTo>
                  <a:lnTo>
                    <a:pt x="7523" y="28868"/>
                  </a:lnTo>
                  <a:lnTo>
                    <a:pt x="7601" y="28907"/>
                  </a:lnTo>
                  <a:lnTo>
                    <a:pt x="7719" y="28946"/>
                  </a:lnTo>
                  <a:lnTo>
                    <a:pt x="7838" y="28907"/>
                  </a:lnTo>
                  <a:lnTo>
                    <a:pt x="7995" y="28828"/>
                  </a:lnTo>
                  <a:lnTo>
                    <a:pt x="8074" y="28749"/>
                  </a:lnTo>
                  <a:lnTo>
                    <a:pt x="8113" y="28592"/>
                  </a:lnTo>
                  <a:lnTo>
                    <a:pt x="8113" y="28434"/>
                  </a:lnTo>
                  <a:lnTo>
                    <a:pt x="7680" y="26977"/>
                  </a:lnTo>
                  <a:lnTo>
                    <a:pt x="7601" y="26859"/>
                  </a:lnTo>
                  <a:lnTo>
                    <a:pt x="7483" y="26780"/>
                  </a:lnTo>
                  <a:lnTo>
                    <a:pt x="7365" y="26702"/>
                  </a:lnTo>
                  <a:close/>
                  <a:moveTo>
                    <a:pt x="47062" y="27489"/>
                  </a:moveTo>
                  <a:lnTo>
                    <a:pt x="46944" y="27568"/>
                  </a:lnTo>
                  <a:lnTo>
                    <a:pt x="46825" y="27686"/>
                  </a:lnTo>
                  <a:lnTo>
                    <a:pt x="46747" y="27844"/>
                  </a:lnTo>
                  <a:lnTo>
                    <a:pt x="46589" y="29340"/>
                  </a:lnTo>
                  <a:lnTo>
                    <a:pt x="46589" y="29458"/>
                  </a:lnTo>
                  <a:lnTo>
                    <a:pt x="46668" y="29616"/>
                  </a:lnTo>
                  <a:lnTo>
                    <a:pt x="46786" y="29695"/>
                  </a:lnTo>
                  <a:lnTo>
                    <a:pt x="46944" y="29734"/>
                  </a:lnTo>
                  <a:lnTo>
                    <a:pt x="47101" y="29734"/>
                  </a:lnTo>
                  <a:lnTo>
                    <a:pt x="47219" y="29655"/>
                  </a:lnTo>
                  <a:lnTo>
                    <a:pt x="47298" y="29537"/>
                  </a:lnTo>
                  <a:lnTo>
                    <a:pt x="47337" y="29419"/>
                  </a:lnTo>
                  <a:lnTo>
                    <a:pt x="47495" y="28001"/>
                  </a:lnTo>
                  <a:lnTo>
                    <a:pt x="47534" y="27844"/>
                  </a:lnTo>
                  <a:lnTo>
                    <a:pt x="47455" y="27647"/>
                  </a:lnTo>
                  <a:lnTo>
                    <a:pt x="47337" y="27568"/>
                  </a:lnTo>
                  <a:lnTo>
                    <a:pt x="47219" y="27489"/>
                  </a:lnTo>
                  <a:close/>
                  <a:moveTo>
                    <a:pt x="8231" y="29616"/>
                  </a:moveTo>
                  <a:lnTo>
                    <a:pt x="8074" y="29655"/>
                  </a:lnTo>
                  <a:lnTo>
                    <a:pt x="7916" y="29734"/>
                  </a:lnTo>
                  <a:lnTo>
                    <a:pt x="7838" y="29813"/>
                  </a:lnTo>
                  <a:lnTo>
                    <a:pt x="7798" y="29970"/>
                  </a:lnTo>
                  <a:lnTo>
                    <a:pt x="7798" y="30128"/>
                  </a:lnTo>
                  <a:lnTo>
                    <a:pt x="8231" y="31585"/>
                  </a:lnTo>
                  <a:lnTo>
                    <a:pt x="8310" y="31703"/>
                  </a:lnTo>
                  <a:lnTo>
                    <a:pt x="8389" y="31782"/>
                  </a:lnTo>
                  <a:lnTo>
                    <a:pt x="8507" y="31821"/>
                  </a:lnTo>
                  <a:lnTo>
                    <a:pt x="8625" y="31861"/>
                  </a:lnTo>
                  <a:lnTo>
                    <a:pt x="8704" y="31821"/>
                  </a:lnTo>
                  <a:lnTo>
                    <a:pt x="8861" y="31742"/>
                  </a:lnTo>
                  <a:lnTo>
                    <a:pt x="8940" y="31664"/>
                  </a:lnTo>
                  <a:lnTo>
                    <a:pt x="8980" y="31506"/>
                  </a:lnTo>
                  <a:lnTo>
                    <a:pt x="8980" y="31349"/>
                  </a:lnTo>
                  <a:lnTo>
                    <a:pt x="8546" y="29891"/>
                  </a:lnTo>
                  <a:lnTo>
                    <a:pt x="8468" y="29773"/>
                  </a:lnTo>
                  <a:lnTo>
                    <a:pt x="8350" y="29655"/>
                  </a:lnTo>
                  <a:lnTo>
                    <a:pt x="8231" y="29616"/>
                  </a:lnTo>
                  <a:close/>
                  <a:moveTo>
                    <a:pt x="46865" y="30482"/>
                  </a:moveTo>
                  <a:lnTo>
                    <a:pt x="46707" y="30522"/>
                  </a:lnTo>
                  <a:lnTo>
                    <a:pt x="46589" y="30561"/>
                  </a:lnTo>
                  <a:lnTo>
                    <a:pt x="46471" y="30679"/>
                  </a:lnTo>
                  <a:lnTo>
                    <a:pt x="46432" y="30837"/>
                  </a:lnTo>
                  <a:lnTo>
                    <a:pt x="46274" y="32333"/>
                  </a:lnTo>
                  <a:lnTo>
                    <a:pt x="46274" y="32491"/>
                  </a:lnTo>
                  <a:lnTo>
                    <a:pt x="46353" y="32609"/>
                  </a:lnTo>
                  <a:lnTo>
                    <a:pt x="46471" y="32727"/>
                  </a:lnTo>
                  <a:lnTo>
                    <a:pt x="46628" y="32766"/>
                  </a:lnTo>
                  <a:lnTo>
                    <a:pt x="46668" y="32766"/>
                  </a:lnTo>
                  <a:lnTo>
                    <a:pt x="46786" y="32727"/>
                  </a:lnTo>
                  <a:lnTo>
                    <a:pt x="46904" y="32688"/>
                  </a:lnTo>
                  <a:lnTo>
                    <a:pt x="46983" y="32569"/>
                  </a:lnTo>
                  <a:lnTo>
                    <a:pt x="47022" y="32412"/>
                  </a:lnTo>
                  <a:lnTo>
                    <a:pt x="47180" y="30915"/>
                  </a:lnTo>
                  <a:lnTo>
                    <a:pt x="47180" y="30758"/>
                  </a:lnTo>
                  <a:lnTo>
                    <a:pt x="47101" y="30640"/>
                  </a:lnTo>
                  <a:lnTo>
                    <a:pt x="46983" y="30561"/>
                  </a:lnTo>
                  <a:lnTo>
                    <a:pt x="46865" y="30482"/>
                  </a:lnTo>
                  <a:close/>
                  <a:moveTo>
                    <a:pt x="9098" y="32530"/>
                  </a:moveTo>
                  <a:lnTo>
                    <a:pt x="8940" y="32569"/>
                  </a:lnTo>
                  <a:lnTo>
                    <a:pt x="8783" y="32648"/>
                  </a:lnTo>
                  <a:lnTo>
                    <a:pt x="8704" y="32727"/>
                  </a:lnTo>
                  <a:lnTo>
                    <a:pt x="8665" y="32885"/>
                  </a:lnTo>
                  <a:lnTo>
                    <a:pt x="8665" y="33042"/>
                  </a:lnTo>
                  <a:lnTo>
                    <a:pt x="9098" y="34499"/>
                  </a:lnTo>
                  <a:lnTo>
                    <a:pt x="9177" y="34617"/>
                  </a:lnTo>
                  <a:lnTo>
                    <a:pt x="9255" y="34696"/>
                  </a:lnTo>
                  <a:lnTo>
                    <a:pt x="9373" y="34735"/>
                  </a:lnTo>
                  <a:lnTo>
                    <a:pt x="9492" y="34775"/>
                  </a:lnTo>
                  <a:lnTo>
                    <a:pt x="9570" y="34735"/>
                  </a:lnTo>
                  <a:lnTo>
                    <a:pt x="9728" y="34657"/>
                  </a:lnTo>
                  <a:lnTo>
                    <a:pt x="9807" y="34578"/>
                  </a:lnTo>
                  <a:lnTo>
                    <a:pt x="9846" y="34420"/>
                  </a:lnTo>
                  <a:lnTo>
                    <a:pt x="9846" y="34263"/>
                  </a:lnTo>
                  <a:lnTo>
                    <a:pt x="9413" y="32806"/>
                  </a:lnTo>
                  <a:lnTo>
                    <a:pt x="9334" y="32688"/>
                  </a:lnTo>
                  <a:lnTo>
                    <a:pt x="9216" y="32569"/>
                  </a:lnTo>
                  <a:lnTo>
                    <a:pt x="9098" y="32530"/>
                  </a:lnTo>
                  <a:close/>
                  <a:moveTo>
                    <a:pt x="46392" y="33515"/>
                  </a:moveTo>
                  <a:lnTo>
                    <a:pt x="46235" y="33593"/>
                  </a:lnTo>
                  <a:lnTo>
                    <a:pt x="46156" y="33712"/>
                  </a:lnTo>
                  <a:lnTo>
                    <a:pt x="46117" y="33869"/>
                  </a:lnTo>
                  <a:lnTo>
                    <a:pt x="45959" y="35366"/>
                  </a:lnTo>
                  <a:lnTo>
                    <a:pt x="45959" y="35523"/>
                  </a:lnTo>
                  <a:lnTo>
                    <a:pt x="46038" y="35641"/>
                  </a:lnTo>
                  <a:lnTo>
                    <a:pt x="46156" y="35759"/>
                  </a:lnTo>
                  <a:lnTo>
                    <a:pt x="46274" y="35799"/>
                  </a:lnTo>
                  <a:lnTo>
                    <a:pt x="46313" y="35799"/>
                  </a:lnTo>
                  <a:lnTo>
                    <a:pt x="46471" y="35759"/>
                  </a:lnTo>
                  <a:lnTo>
                    <a:pt x="46589" y="35681"/>
                  </a:lnTo>
                  <a:lnTo>
                    <a:pt x="46668" y="35602"/>
                  </a:lnTo>
                  <a:lnTo>
                    <a:pt x="46707" y="35444"/>
                  </a:lnTo>
                  <a:lnTo>
                    <a:pt x="46865" y="33948"/>
                  </a:lnTo>
                  <a:lnTo>
                    <a:pt x="46865" y="33790"/>
                  </a:lnTo>
                  <a:lnTo>
                    <a:pt x="46786" y="33672"/>
                  </a:lnTo>
                  <a:lnTo>
                    <a:pt x="46668" y="33554"/>
                  </a:lnTo>
                  <a:lnTo>
                    <a:pt x="46510" y="33515"/>
                  </a:lnTo>
                  <a:close/>
                  <a:moveTo>
                    <a:pt x="9964" y="35444"/>
                  </a:moveTo>
                  <a:lnTo>
                    <a:pt x="9807" y="35484"/>
                  </a:lnTo>
                  <a:lnTo>
                    <a:pt x="9688" y="35523"/>
                  </a:lnTo>
                  <a:lnTo>
                    <a:pt x="9570" y="35641"/>
                  </a:lnTo>
                  <a:lnTo>
                    <a:pt x="9531" y="35799"/>
                  </a:lnTo>
                  <a:lnTo>
                    <a:pt x="9531" y="35956"/>
                  </a:lnTo>
                  <a:lnTo>
                    <a:pt x="9964" y="37413"/>
                  </a:lnTo>
                  <a:lnTo>
                    <a:pt x="10043" y="37492"/>
                  </a:lnTo>
                  <a:lnTo>
                    <a:pt x="10122" y="37610"/>
                  </a:lnTo>
                  <a:lnTo>
                    <a:pt x="10240" y="37650"/>
                  </a:lnTo>
                  <a:lnTo>
                    <a:pt x="10358" y="37689"/>
                  </a:lnTo>
                  <a:lnTo>
                    <a:pt x="10437" y="37650"/>
                  </a:lnTo>
                  <a:lnTo>
                    <a:pt x="10594" y="37571"/>
                  </a:lnTo>
                  <a:lnTo>
                    <a:pt x="10673" y="37453"/>
                  </a:lnTo>
                  <a:lnTo>
                    <a:pt x="10712" y="37335"/>
                  </a:lnTo>
                  <a:lnTo>
                    <a:pt x="10712" y="37177"/>
                  </a:lnTo>
                  <a:lnTo>
                    <a:pt x="10279" y="35720"/>
                  </a:lnTo>
                  <a:lnTo>
                    <a:pt x="10200" y="35602"/>
                  </a:lnTo>
                  <a:lnTo>
                    <a:pt x="10082" y="35484"/>
                  </a:lnTo>
                  <a:lnTo>
                    <a:pt x="9964" y="35444"/>
                  </a:lnTo>
                  <a:close/>
                  <a:moveTo>
                    <a:pt x="46077" y="36547"/>
                  </a:moveTo>
                  <a:lnTo>
                    <a:pt x="45920" y="36626"/>
                  </a:lnTo>
                  <a:lnTo>
                    <a:pt x="45841" y="36744"/>
                  </a:lnTo>
                  <a:lnTo>
                    <a:pt x="45801" y="36862"/>
                  </a:lnTo>
                  <a:lnTo>
                    <a:pt x="45644" y="38398"/>
                  </a:lnTo>
                  <a:lnTo>
                    <a:pt x="45644" y="38555"/>
                  </a:lnTo>
                  <a:lnTo>
                    <a:pt x="45723" y="38674"/>
                  </a:lnTo>
                  <a:lnTo>
                    <a:pt x="45841" y="38752"/>
                  </a:lnTo>
                  <a:lnTo>
                    <a:pt x="45959" y="38792"/>
                  </a:lnTo>
                  <a:lnTo>
                    <a:pt x="45998" y="38831"/>
                  </a:lnTo>
                  <a:lnTo>
                    <a:pt x="46156" y="38792"/>
                  </a:lnTo>
                  <a:lnTo>
                    <a:pt x="46274" y="38713"/>
                  </a:lnTo>
                  <a:lnTo>
                    <a:pt x="46353" y="38595"/>
                  </a:lnTo>
                  <a:lnTo>
                    <a:pt x="46392" y="38477"/>
                  </a:lnTo>
                  <a:lnTo>
                    <a:pt x="46550" y="36980"/>
                  </a:lnTo>
                  <a:lnTo>
                    <a:pt x="46550" y="36823"/>
                  </a:lnTo>
                  <a:lnTo>
                    <a:pt x="46471" y="36665"/>
                  </a:lnTo>
                  <a:lnTo>
                    <a:pt x="46353" y="36586"/>
                  </a:lnTo>
                  <a:lnTo>
                    <a:pt x="46195" y="36547"/>
                  </a:lnTo>
                  <a:close/>
                  <a:moveTo>
                    <a:pt x="10831" y="38359"/>
                  </a:moveTo>
                  <a:lnTo>
                    <a:pt x="10673" y="38398"/>
                  </a:lnTo>
                  <a:lnTo>
                    <a:pt x="10555" y="38437"/>
                  </a:lnTo>
                  <a:lnTo>
                    <a:pt x="10437" y="38555"/>
                  </a:lnTo>
                  <a:lnTo>
                    <a:pt x="10397" y="38713"/>
                  </a:lnTo>
                  <a:lnTo>
                    <a:pt x="10437" y="38871"/>
                  </a:lnTo>
                  <a:lnTo>
                    <a:pt x="10870" y="40328"/>
                  </a:lnTo>
                  <a:lnTo>
                    <a:pt x="10909" y="40406"/>
                  </a:lnTo>
                  <a:lnTo>
                    <a:pt x="10988" y="40525"/>
                  </a:lnTo>
                  <a:lnTo>
                    <a:pt x="11106" y="40564"/>
                  </a:lnTo>
                  <a:lnTo>
                    <a:pt x="11343" y="40564"/>
                  </a:lnTo>
                  <a:lnTo>
                    <a:pt x="11461" y="40485"/>
                  </a:lnTo>
                  <a:lnTo>
                    <a:pt x="11539" y="40367"/>
                  </a:lnTo>
                  <a:lnTo>
                    <a:pt x="11579" y="40249"/>
                  </a:lnTo>
                  <a:lnTo>
                    <a:pt x="11579" y="40091"/>
                  </a:lnTo>
                  <a:lnTo>
                    <a:pt x="11146" y="38634"/>
                  </a:lnTo>
                  <a:lnTo>
                    <a:pt x="11067" y="38516"/>
                  </a:lnTo>
                  <a:lnTo>
                    <a:pt x="10949" y="38398"/>
                  </a:lnTo>
                  <a:lnTo>
                    <a:pt x="10831" y="38359"/>
                  </a:lnTo>
                  <a:close/>
                  <a:moveTo>
                    <a:pt x="26347" y="39264"/>
                  </a:moveTo>
                  <a:lnTo>
                    <a:pt x="26189" y="39304"/>
                  </a:lnTo>
                  <a:lnTo>
                    <a:pt x="26071" y="39382"/>
                  </a:lnTo>
                  <a:lnTo>
                    <a:pt x="25992" y="39540"/>
                  </a:lnTo>
                  <a:lnTo>
                    <a:pt x="25992" y="39658"/>
                  </a:lnTo>
                  <a:lnTo>
                    <a:pt x="26032" y="39816"/>
                  </a:lnTo>
                  <a:lnTo>
                    <a:pt x="26111" y="39934"/>
                  </a:lnTo>
                  <a:lnTo>
                    <a:pt x="27292" y="40879"/>
                  </a:lnTo>
                  <a:lnTo>
                    <a:pt x="27410" y="40958"/>
                  </a:lnTo>
                  <a:lnTo>
                    <a:pt x="27528" y="40997"/>
                  </a:lnTo>
                  <a:lnTo>
                    <a:pt x="27686" y="40958"/>
                  </a:lnTo>
                  <a:lnTo>
                    <a:pt x="27843" y="40840"/>
                  </a:lnTo>
                  <a:lnTo>
                    <a:pt x="27883" y="40721"/>
                  </a:lnTo>
                  <a:lnTo>
                    <a:pt x="27922" y="40564"/>
                  </a:lnTo>
                  <a:lnTo>
                    <a:pt x="27883" y="40446"/>
                  </a:lnTo>
                  <a:lnTo>
                    <a:pt x="27765" y="40328"/>
                  </a:lnTo>
                  <a:lnTo>
                    <a:pt x="26623" y="39343"/>
                  </a:lnTo>
                  <a:lnTo>
                    <a:pt x="26465" y="39264"/>
                  </a:lnTo>
                  <a:close/>
                  <a:moveTo>
                    <a:pt x="25047" y="39658"/>
                  </a:moveTo>
                  <a:lnTo>
                    <a:pt x="24890" y="39698"/>
                  </a:lnTo>
                  <a:lnTo>
                    <a:pt x="23551" y="40446"/>
                  </a:lnTo>
                  <a:lnTo>
                    <a:pt x="23433" y="40525"/>
                  </a:lnTo>
                  <a:lnTo>
                    <a:pt x="23393" y="40682"/>
                  </a:lnTo>
                  <a:lnTo>
                    <a:pt x="23354" y="40800"/>
                  </a:lnTo>
                  <a:lnTo>
                    <a:pt x="23393" y="40958"/>
                  </a:lnTo>
                  <a:lnTo>
                    <a:pt x="23472" y="41037"/>
                  </a:lnTo>
                  <a:lnTo>
                    <a:pt x="23551" y="41115"/>
                  </a:lnTo>
                  <a:lnTo>
                    <a:pt x="23630" y="41115"/>
                  </a:lnTo>
                  <a:lnTo>
                    <a:pt x="23748" y="41155"/>
                  </a:lnTo>
                  <a:lnTo>
                    <a:pt x="23827" y="41155"/>
                  </a:lnTo>
                  <a:lnTo>
                    <a:pt x="23945" y="41115"/>
                  </a:lnTo>
                  <a:lnTo>
                    <a:pt x="25244" y="40367"/>
                  </a:lnTo>
                  <a:lnTo>
                    <a:pt x="25362" y="40249"/>
                  </a:lnTo>
                  <a:lnTo>
                    <a:pt x="25441" y="40131"/>
                  </a:lnTo>
                  <a:lnTo>
                    <a:pt x="25441" y="39973"/>
                  </a:lnTo>
                  <a:lnTo>
                    <a:pt x="25402" y="39855"/>
                  </a:lnTo>
                  <a:lnTo>
                    <a:pt x="25323" y="39737"/>
                  </a:lnTo>
                  <a:lnTo>
                    <a:pt x="25165" y="39658"/>
                  </a:lnTo>
                  <a:close/>
                  <a:moveTo>
                    <a:pt x="45723" y="39579"/>
                  </a:moveTo>
                  <a:lnTo>
                    <a:pt x="45605" y="39658"/>
                  </a:lnTo>
                  <a:lnTo>
                    <a:pt x="45526" y="39776"/>
                  </a:lnTo>
                  <a:lnTo>
                    <a:pt x="45486" y="39894"/>
                  </a:lnTo>
                  <a:lnTo>
                    <a:pt x="45329" y="41430"/>
                  </a:lnTo>
                  <a:lnTo>
                    <a:pt x="45329" y="41548"/>
                  </a:lnTo>
                  <a:lnTo>
                    <a:pt x="45408" y="41706"/>
                  </a:lnTo>
                  <a:lnTo>
                    <a:pt x="45486" y="41785"/>
                  </a:lnTo>
                  <a:lnTo>
                    <a:pt x="45644" y="41824"/>
                  </a:lnTo>
                  <a:lnTo>
                    <a:pt x="45841" y="41824"/>
                  </a:lnTo>
                  <a:lnTo>
                    <a:pt x="45959" y="41745"/>
                  </a:lnTo>
                  <a:lnTo>
                    <a:pt x="46038" y="41627"/>
                  </a:lnTo>
                  <a:lnTo>
                    <a:pt x="46077" y="41509"/>
                  </a:lnTo>
                  <a:lnTo>
                    <a:pt x="46235" y="39973"/>
                  </a:lnTo>
                  <a:lnTo>
                    <a:pt x="46195" y="39816"/>
                  </a:lnTo>
                  <a:lnTo>
                    <a:pt x="46156" y="39698"/>
                  </a:lnTo>
                  <a:lnTo>
                    <a:pt x="46038" y="39619"/>
                  </a:lnTo>
                  <a:lnTo>
                    <a:pt x="45880" y="39579"/>
                  </a:lnTo>
                  <a:close/>
                  <a:moveTo>
                    <a:pt x="22369" y="41115"/>
                  </a:moveTo>
                  <a:lnTo>
                    <a:pt x="22212" y="41155"/>
                  </a:lnTo>
                  <a:lnTo>
                    <a:pt x="20912" y="41903"/>
                  </a:lnTo>
                  <a:lnTo>
                    <a:pt x="20794" y="42021"/>
                  </a:lnTo>
                  <a:lnTo>
                    <a:pt x="20715" y="42139"/>
                  </a:lnTo>
                  <a:lnTo>
                    <a:pt x="20715" y="42297"/>
                  </a:lnTo>
                  <a:lnTo>
                    <a:pt x="20755" y="42415"/>
                  </a:lnTo>
                  <a:lnTo>
                    <a:pt x="20833" y="42494"/>
                  </a:lnTo>
                  <a:lnTo>
                    <a:pt x="20912" y="42572"/>
                  </a:lnTo>
                  <a:lnTo>
                    <a:pt x="20991" y="42612"/>
                  </a:lnTo>
                  <a:lnTo>
                    <a:pt x="21188" y="42612"/>
                  </a:lnTo>
                  <a:lnTo>
                    <a:pt x="21267" y="42572"/>
                  </a:lnTo>
                  <a:lnTo>
                    <a:pt x="22606" y="41824"/>
                  </a:lnTo>
                  <a:lnTo>
                    <a:pt x="22724" y="41745"/>
                  </a:lnTo>
                  <a:lnTo>
                    <a:pt x="22763" y="41627"/>
                  </a:lnTo>
                  <a:lnTo>
                    <a:pt x="22803" y="41470"/>
                  </a:lnTo>
                  <a:lnTo>
                    <a:pt x="22763" y="41312"/>
                  </a:lnTo>
                  <a:lnTo>
                    <a:pt x="22645" y="41194"/>
                  </a:lnTo>
                  <a:lnTo>
                    <a:pt x="22527" y="41155"/>
                  </a:lnTo>
                  <a:lnTo>
                    <a:pt x="22369" y="41115"/>
                  </a:lnTo>
                  <a:close/>
                  <a:moveTo>
                    <a:pt x="28670" y="41194"/>
                  </a:moveTo>
                  <a:lnTo>
                    <a:pt x="28513" y="41233"/>
                  </a:lnTo>
                  <a:lnTo>
                    <a:pt x="28395" y="41352"/>
                  </a:lnTo>
                  <a:lnTo>
                    <a:pt x="28355" y="41470"/>
                  </a:lnTo>
                  <a:lnTo>
                    <a:pt x="28316" y="41627"/>
                  </a:lnTo>
                  <a:lnTo>
                    <a:pt x="28355" y="41745"/>
                  </a:lnTo>
                  <a:lnTo>
                    <a:pt x="28474" y="41864"/>
                  </a:lnTo>
                  <a:lnTo>
                    <a:pt x="29616" y="42848"/>
                  </a:lnTo>
                  <a:lnTo>
                    <a:pt x="29734" y="42927"/>
                  </a:lnTo>
                  <a:lnTo>
                    <a:pt x="29891" y="42927"/>
                  </a:lnTo>
                  <a:lnTo>
                    <a:pt x="30049" y="42887"/>
                  </a:lnTo>
                  <a:lnTo>
                    <a:pt x="30167" y="42809"/>
                  </a:lnTo>
                  <a:lnTo>
                    <a:pt x="30246" y="42651"/>
                  </a:lnTo>
                  <a:lnTo>
                    <a:pt x="30246" y="42533"/>
                  </a:lnTo>
                  <a:lnTo>
                    <a:pt x="30206" y="42375"/>
                  </a:lnTo>
                  <a:lnTo>
                    <a:pt x="30128" y="42257"/>
                  </a:lnTo>
                  <a:lnTo>
                    <a:pt x="28946" y="41273"/>
                  </a:lnTo>
                  <a:lnTo>
                    <a:pt x="28828" y="41233"/>
                  </a:lnTo>
                  <a:lnTo>
                    <a:pt x="28670" y="41194"/>
                  </a:lnTo>
                  <a:close/>
                  <a:moveTo>
                    <a:pt x="11697" y="41273"/>
                  </a:moveTo>
                  <a:lnTo>
                    <a:pt x="11539" y="41312"/>
                  </a:lnTo>
                  <a:lnTo>
                    <a:pt x="11421" y="41352"/>
                  </a:lnTo>
                  <a:lnTo>
                    <a:pt x="11303" y="41470"/>
                  </a:lnTo>
                  <a:lnTo>
                    <a:pt x="11264" y="41627"/>
                  </a:lnTo>
                  <a:lnTo>
                    <a:pt x="11303" y="41785"/>
                  </a:lnTo>
                  <a:lnTo>
                    <a:pt x="11736" y="43242"/>
                  </a:lnTo>
                  <a:lnTo>
                    <a:pt x="11776" y="43360"/>
                  </a:lnTo>
                  <a:lnTo>
                    <a:pt x="11854" y="43439"/>
                  </a:lnTo>
                  <a:lnTo>
                    <a:pt x="11973" y="43478"/>
                  </a:lnTo>
                  <a:lnTo>
                    <a:pt x="12209" y="43478"/>
                  </a:lnTo>
                  <a:lnTo>
                    <a:pt x="12327" y="43399"/>
                  </a:lnTo>
                  <a:lnTo>
                    <a:pt x="12445" y="43281"/>
                  </a:lnTo>
                  <a:lnTo>
                    <a:pt x="12485" y="43163"/>
                  </a:lnTo>
                  <a:lnTo>
                    <a:pt x="12445" y="43006"/>
                  </a:lnTo>
                  <a:lnTo>
                    <a:pt x="12012" y="41548"/>
                  </a:lnTo>
                  <a:lnTo>
                    <a:pt x="11933" y="41430"/>
                  </a:lnTo>
                  <a:lnTo>
                    <a:pt x="11815" y="41312"/>
                  </a:lnTo>
                  <a:lnTo>
                    <a:pt x="11697" y="41273"/>
                  </a:lnTo>
                  <a:close/>
                  <a:moveTo>
                    <a:pt x="19731" y="42612"/>
                  </a:moveTo>
                  <a:lnTo>
                    <a:pt x="19573" y="42651"/>
                  </a:lnTo>
                  <a:lnTo>
                    <a:pt x="18234" y="43399"/>
                  </a:lnTo>
                  <a:lnTo>
                    <a:pt x="18116" y="43478"/>
                  </a:lnTo>
                  <a:lnTo>
                    <a:pt x="18077" y="43596"/>
                  </a:lnTo>
                  <a:lnTo>
                    <a:pt x="18037" y="43754"/>
                  </a:lnTo>
                  <a:lnTo>
                    <a:pt x="18077" y="43911"/>
                  </a:lnTo>
                  <a:lnTo>
                    <a:pt x="18156" y="43990"/>
                  </a:lnTo>
                  <a:lnTo>
                    <a:pt x="18234" y="44030"/>
                  </a:lnTo>
                  <a:lnTo>
                    <a:pt x="18313" y="44069"/>
                  </a:lnTo>
                  <a:lnTo>
                    <a:pt x="18431" y="44108"/>
                  </a:lnTo>
                  <a:lnTo>
                    <a:pt x="18510" y="44069"/>
                  </a:lnTo>
                  <a:lnTo>
                    <a:pt x="18628" y="44030"/>
                  </a:lnTo>
                  <a:lnTo>
                    <a:pt x="19928" y="43321"/>
                  </a:lnTo>
                  <a:lnTo>
                    <a:pt x="20046" y="43203"/>
                  </a:lnTo>
                  <a:lnTo>
                    <a:pt x="20125" y="43084"/>
                  </a:lnTo>
                  <a:lnTo>
                    <a:pt x="20125" y="42927"/>
                  </a:lnTo>
                  <a:lnTo>
                    <a:pt x="20085" y="42809"/>
                  </a:lnTo>
                  <a:lnTo>
                    <a:pt x="20006" y="42691"/>
                  </a:lnTo>
                  <a:lnTo>
                    <a:pt x="19849" y="42612"/>
                  </a:lnTo>
                  <a:close/>
                  <a:moveTo>
                    <a:pt x="45565" y="42572"/>
                  </a:moveTo>
                  <a:lnTo>
                    <a:pt x="45408" y="42612"/>
                  </a:lnTo>
                  <a:lnTo>
                    <a:pt x="45289" y="42651"/>
                  </a:lnTo>
                  <a:lnTo>
                    <a:pt x="45211" y="42769"/>
                  </a:lnTo>
                  <a:lnTo>
                    <a:pt x="45132" y="42927"/>
                  </a:lnTo>
                  <a:lnTo>
                    <a:pt x="44974" y="44423"/>
                  </a:lnTo>
                  <a:lnTo>
                    <a:pt x="45014" y="44581"/>
                  </a:lnTo>
                  <a:lnTo>
                    <a:pt x="45053" y="44699"/>
                  </a:lnTo>
                  <a:lnTo>
                    <a:pt x="45171" y="44817"/>
                  </a:lnTo>
                  <a:lnTo>
                    <a:pt x="45329" y="44857"/>
                  </a:lnTo>
                  <a:lnTo>
                    <a:pt x="45368" y="44857"/>
                  </a:lnTo>
                  <a:lnTo>
                    <a:pt x="45486" y="44817"/>
                  </a:lnTo>
                  <a:lnTo>
                    <a:pt x="45605" y="44778"/>
                  </a:lnTo>
                  <a:lnTo>
                    <a:pt x="45683" y="44660"/>
                  </a:lnTo>
                  <a:lnTo>
                    <a:pt x="45762" y="44502"/>
                  </a:lnTo>
                  <a:lnTo>
                    <a:pt x="45920" y="43006"/>
                  </a:lnTo>
                  <a:lnTo>
                    <a:pt x="45880" y="42848"/>
                  </a:lnTo>
                  <a:lnTo>
                    <a:pt x="45841" y="42730"/>
                  </a:lnTo>
                  <a:lnTo>
                    <a:pt x="45723" y="42651"/>
                  </a:lnTo>
                  <a:lnTo>
                    <a:pt x="45565" y="42572"/>
                  </a:lnTo>
                  <a:close/>
                  <a:moveTo>
                    <a:pt x="30994" y="43163"/>
                  </a:moveTo>
                  <a:lnTo>
                    <a:pt x="30876" y="43203"/>
                  </a:lnTo>
                  <a:lnTo>
                    <a:pt x="30758" y="43281"/>
                  </a:lnTo>
                  <a:lnTo>
                    <a:pt x="30679" y="43399"/>
                  </a:lnTo>
                  <a:lnTo>
                    <a:pt x="30679" y="43557"/>
                  </a:lnTo>
                  <a:lnTo>
                    <a:pt x="30718" y="43714"/>
                  </a:lnTo>
                  <a:lnTo>
                    <a:pt x="30797" y="43833"/>
                  </a:lnTo>
                  <a:lnTo>
                    <a:pt x="31978" y="44778"/>
                  </a:lnTo>
                  <a:lnTo>
                    <a:pt x="32097" y="44857"/>
                  </a:lnTo>
                  <a:lnTo>
                    <a:pt x="32215" y="44896"/>
                  </a:lnTo>
                  <a:lnTo>
                    <a:pt x="32372" y="44857"/>
                  </a:lnTo>
                  <a:lnTo>
                    <a:pt x="32490" y="44738"/>
                  </a:lnTo>
                  <a:lnTo>
                    <a:pt x="32569" y="44620"/>
                  </a:lnTo>
                  <a:lnTo>
                    <a:pt x="32569" y="44463"/>
                  </a:lnTo>
                  <a:lnTo>
                    <a:pt x="32530" y="44305"/>
                  </a:lnTo>
                  <a:lnTo>
                    <a:pt x="32451" y="44226"/>
                  </a:lnTo>
                  <a:lnTo>
                    <a:pt x="31270" y="43242"/>
                  </a:lnTo>
                  <a:lnTo>
                    <a:pt x="31151" y="43163"/>
                  </a:lnTo>
                  <a:close/>
                  <a:moveTo>
                    <a:pt x="12878" y="43990"/>
                  </a:moveTo>
                  <a:lnTo>
                    <a:pt x="12760" y="44030"/>
                  </a:lnTo>
                  <a:lnTo>
                    <a:pt x="12642" y="44108"/>
                  </a:lnTo>
                  <a:lnTo>
                    <a:pt x="12563" y="44266"/>
                  </a:lnTo>
                  <a:lnTo>
                    <a:pt x="12524" y="44384"/>
                  </a:lnTo>
                  <a:lnTo>
                    <a:pt x="12563" y="44541"/>
                  </a:lnTo>
                  <a:lnTo>
                    <a:pt x="12642" y="44660"/>
                  </a:lnTo>
                  <a:lnTo>
                    <a:pt x="12878" y="44857"/>
                  </a:lnTo>
                  <a:lnTo>
                    <a:pt x="13115" y="45053"/>
                  </a:lnTo>
                  <a:lnTo>
                    <a:pt x="13390" y="45172"/>
                  </a:lnTo>
                  <a:lnTo>
                    <a:pt x="13666" y="45329"/>
                  </a:lnTo>
                  <a:lnTo>
                    <a:pt x="14139" y="45487"/>
                  </a:lnTo>
                  <a:lnTo>
                    <a:pt x="14217" y="45487"/>
                  </a:lnTo>
                  <a:lnTo>
                    <a:pt x="14336" y="45447"/>
                  </a:lnTo>
                  <a:lnTo>
                    <a:pt x="14454" y="45408"/>
                  </a:lnTo>
                  <a:lnTo>
                    <a:pt x="14532" y="45329"/>
                  </a:lnTo>
                  <a:lnTo>
                    <a:pt x="14611" y="45211"/>
                  </a:lnTo>
                  <a:lnTo>
                    <a:pt x="14611" y="45053"/>
                  </a:lnTo>
                  <a:lnTo>
                    <a:pt x="14532" y="44896"/>
                  </a:lnTo>
                  <a:lnTo>
                    <a:pt x="14454" y="44778"/>
                  </a:lnTo>
                  <a:lnTo>
                    <a:pt x="14336" y="44738"/>
                  </a:lnTo>
                  <a:lnTo>
                    <a:pt x="13981" y="44620"/>
                  </a:lnTo>
                  <a:lnTo>
                    <a:pt x="13548" y="44384"/>
                  </a:lnTo>
                  <a:lnTo>
                    <a:pt x="13154" y="44108"/>
                  </a:lnTo>
                  <a:lnTo>
                    <a:pt x="13036" y="44030"/>
                  </a:lnTo>
                  <a:lnTo>
                    <a:pt x="12878" y="43990"/>
                  </a:lnTo>
                  <a:close/>
                  <a:moveTo>
                    <a:pt x="17053" y="44069"/>
                  </a:moveTo>
                  <a:lnTo>
                    <a:pt x="16895" y="44108"/>
                  </a:lnTo>
                  <a:lnTo>
                    <a:pt x="16265" y="44463"/>
                  </a:lnTo>
                  <a:lnTo>
                    <a:pt x="15950" y="44620"/>
                  </a:lnTo>
                  <a:lnTo>
                    <a:pt x="15635" y="44738"/>
                  </a:lnTo>
                  <a:lnTo>
                    <a:pt x="15478" y="44778"/>
                  </a:lnTo>
                  <a:lnTo>
                    <a:pt x="15399" y="44896"/>
                  </a:lnTo>
                  <a:lnTo>
                    <a:pt x="15359" y="45053"/>
                  </a:lnTo>
                  <a:lnTo>
                    <a:pt x="15359" y="45211"/>
                  </a:lnTo>
                  <a:lnTo>
                    <a:pt x="15399" y="45290"/>
                  </a:lnTo>
                  <a:lnTo>
                    <a:pt x="15478" y="45408"/>
                  </a:lnTo>
                  <a:lnTo>
                    <a:pt x="15596" y="45447"/>
                  </a:lnTo>
                  <a:lnTo>
                    <a:pt x="15714" y="45487"/>
                  </a:lnTo>
                  <a:lnTo>
                    <a:pt x="15832" y="45447"/>
                  </a:lnTo>
                  <a:lnTo>
                    <a:pt x="16226" y="45329"/>
                  </a:lnTo>
                  <a:lnTo>
                    <a:pt x="16620" y="45132"/>
                  </a:lnTo>
                  <a:lnTo>
                    <a:pt x="17289" y="44778"/>
                  </a:lnTo>
                  <a:lnTo>
                    <a:pt x="17407" y="44699"/>
                  </a:lnTo>
                  <a:lnTo>
                    <a:pt x="17447" y="44541"/>
                  </a:lnTo>
                  <a:lnTo>
                    <a:pt x="17486" y="44423"/>
                  </a:lnTo>
                  <a:lnTo>
                    <a:pt x="17447" y="44266"/>
                  </a:lnTo>
                  <a:lnTo>
                    <a:pt x="17329" y="44148"/>
                  </a:lnTo>
                  <a:lnTo>
                    <a:pt x="17210" y="44069"/>
                  </a:lnTo>
                  <a:close/>
                  <a:moveTo>
                    <a:pt x="33357" y="45093"/>
                  </a:moveTo>
                  <a:lnTo>
                    <a:pt x="33199" y="45132"/>
                  </a:lnTo>
                  <a:lnTo>
                    <a:pt x="33081" y="45211"/>
                  </a:lnTo>
                  <a:lnTo>
                    <a:pt x="33002" y="45369"/>
                  </a:lnTo>
                  <a:lnTo>
                    <a:pt x="33002" y="45487"/>
                  </a:lnTo>
                  <a:lnTo>
                    <a:pt x="33042" y="45644"/>
                  </a:lnTo>
                  <a:lnTo>
                    <a:pt x="33121" y="45762"/>
                  </a:lnTo>
                  <a:lnTo>
                    <a:pt x="34302" y="46747"/>
                  </a:lnTo>
                  <a:lnTo>
                    <a:pt x="34420" y="46786"/>
                  </a:lnTo>
                  <a:lnTo>
                    <a:pt x="34538" y="46826"/>
                  </a:lnTo>
                  <a:lnTo>
                    <a:pt x="34696" y="46786"/>
                  </a:lnTo>
                  <a:lnTo>
                    <a:pt x="34853" y="46668"/>
                  </a:lnTo>
                  <a:lnTo>
                    <a:pt x="34893" y="46550"/>
                  </a:lnTo>
                  <a:lnTo>
                    <a:pt x="34932" y="46392"/>
                  </a:lnTo>
                  <a:lnTo>
                    <a:pt x="34893" y="46274"/>
                  </a:lnTo>
                  <a:lnTo>
                    <a:pt x="34775" y="46156"/>
                  </a:lnTo>
                  <a:lnTo>
                    <a:pt x="33633" y="45172"/>
                  </a:lnTo>
                  <a:lnTo>
                    <a:pt x="33475" y="45093"/>
                  </a:lnTo>
                  <a:close/>
                  <a:moveTo>
                    <a:pt x="45093" y="45605"/>
                  </a:moveTo>
                  <a:lnTo>
                    <a:pt x="44974" y="45684"/>
                  </a:lnTo>
                  <a:lnTo>
                    <a:pt x="44856" y="45802"/>
                  </a:lnTo>
                  <a:lnTo>
                    <a:pt x="44817" y="45959"/>
                  </a:lnTo>
                  <a:lnTo>
                    <a:pt x="44659" y="47456"/>
                  </a:lnTo>
                  <a:lnTo>
                    <a:pt x="44699" y="47613"/>
                  </a:lnTo>
                  <a:lnTo>
                    <a:pt x="44738" y="47731"/>
                  </a:lnTo>
                  <a:lnTo>
                    <a:pt x="44856" y="47850"/>
                  </a:lnTo>
                  <a:lnTo>
                    <a:pt x="45014" y="47889"/>
                  </a:lnTo>
                  <a:lnTo>
                    <a:pt x="45053" y="47889"/>
                  </a:lnTo>
                  <a:lnTo>
                    <a:pt x="45171" y="47850"/>
                  </a:lnTo>
                  <a:lnTo>
                    <a:pt x="45289" y="47771"/>
                  </a:lnTo>
                  <a:lnTo>
                    <a:pt x="45368" y="47692"/>
                  </a:lnTo>
                  <a:lnTo>
                    <a:pt x="45408" y="47534"/>
                  </a:lnTo>
                  <a:lnTo>
                    <a:pt x="45565" y="46038"/>
                  </a:lnTo>
                  <a:lnTo>
                    <a:pt x="45565" y="45880"/>
                  </a:lnTo>
                  <a:lnTo>
                    <a:pt x="45486" y="45762"/>
                  </a:lnTo>
                  <a:lnTo>
                    <a:pt x="45408" y="45644"/>
                  </a:lnTo>
                  <a:lnTo>
                    <a:pt x="45250" y="45605"/>
                  </a:lnTo>
                  <a:close/>
                  <a:moveTo>
                    <a:pt x="35680" y="47023"/>
                  </a:moveTo>
                  <a:lnTo>
                    <a:pt x="35523" y="47062"/>
                  </a:lnTo>
                  <a:lnTo>
                    <a:pt x="35405" y="47180"/>
                  </a:lnTo>
                  <a:lnTo>
                    <a:pt x="35365" y="47298"/>
                  </a:lnTo>
                  <a:lnTo>
                    <a:pt x="35326" y="47456"/>
                  </a:lnTo>
                  <a:lnTo>
                    <a:pt x="35365" y="47574"/>
                  </a:lnTo>
                  <a:lnTo>
                    <a:pt x="35483" y="47692"/>
                  </a:lnTo>
                  <a:lnTo>
                    <a:pt x="36626" y="48677"/>
                  </a:lnTo>
                  <a:lnTo>
                    <a:pt x="36744" y="48755"/>
                  </a:lnTo>
                  <a:lnTo>
                    <a:pt x="37019" y="48755"/>
                  </a:lnTo>
                  <a:lnTo>
                    <a:pt x="37177" y="48637"/>
                  </a:lnTo>
                  <a:lnTo>
                    <a:pt x="37256" y="48519"/>
                  </a:lnTo>
                  <a:lnTo>
                    <a:pt x="37256" y="48362"/>
                  </a:lnTo>
                  <a:lnTo>
                    <a:pt x="37216" y="48204"/>
                  </a:lnTo>
                  <a:lnTo>
                    <a:pt x="37137" y="48086"/>
                  </a:lnTo>
                  <a:lnTo>
                    <a:pt x="35956" y="47141"/>
                  </a:lnTo>
                  <a:lnTo>
                    <a:pt x="35838" y="47062"/>
                  </a:lnTo>
                  <a:lnTo>
                    <a:pt x="35680" y="47023"/>
                  </a:lnTo>
                  <a:close/>
                  <a:moveTo>
                    <a:pt x="38004" y="48992"/>
                  </a:moveTo>
                  <a:lnTo>
                    <a:pt x="37886" y="49031"/>
                  </a:lnTo>
                  <a:lnTo>
                    <a:pt x="37768" y="49110"/>
                  </a:lnTo>
                  <a:lnTo>
                    <a:pt x="37689" y="49267"/>
                  </a:lnTo>
                  <a:lnTo>
                    <a:pt x="37649" y="49385"/>
                  </a:lnTo>
                  <a:lnTo>
                    <a:pt x="37689" y="49543"/>
                  </a:lnTo>
                  <a:lnTo>
                    <a:pt x="37807" y="49661"/>
                  </a:lnTo>
                  <a:lnTo>
                    <a:pt x="38988" y="50646"/>
                  </a:lnTo>
                  <a:lnTo>
                    <a:pt x="39067" y="50685"/>
                  </a:lnTo>
                  <a:lnTo>
                    <a:pt x="39225" y="50724"/>
                  </a:lnTo>
                  <a:lnTo>
                    <a:pt x="39382" y="50685"/>
                  </a:lnTo>
                  <a:lnTo>
                    <a:pt x="39500" y="50567"/>
                  </a:lnTo>
                  <a:lnTo>
                    <a:pt x="39579" y="50449"/>
                  </a:lnTo>
                  <a:lnTo>
                    <a:pt x="39579" y="50291"/>
                  </a:lnTo>
                  <a:lnTo>
                    <a:pt x="39540" y="50173"/>
                  </a:lnTo>
                  <a:lnTo>
                    <a:pt x="39461" y="50055"/>
                  </a:lnTo>
                  <a:lnTo>
                    <a:pt x="38280" y="49070"/>
                  </a:lnTo>
                  <a:lnTo>
                    <a:pt x="38161" y="48992"/>
                  </a:lnTo>
                  <a:close/>
                  <a:moveTo>
                    <a:pt x="44778" y="48637"/>
                  </a:moveTo>
                  <a:lnTo>
                    <a:pt x="44659" y="48716"/>
                  </a:lnTo>
                  <a:lnTo>
                    <a:pt x="44541" y="48834"/>
                  </a:lnTo>
                  <a:lnTo>
                    <a:pt x="44502" y="48952"/>
                  </a:lnTo>
                  <a:lnTo>
                    <a:pt x="44423" y="49267"/>
                  </a:lnTo>
                  <a:lnTo>
                    <a:pt x="44344" y="49582"/>
                  </a:lnTo>
                  <a:lnTo>
                    <a:pt x="44187" y="49897"/>
                  </a:lnTo>
                  <a:lnTo>
                    <a:pt x="43990" y="50173"/>
                  </a:lnTo>
                  <a:lnTo>
                    <a:pt x="43951" y="50331"/>
                  </a:lnTo>
                  <a:lnTo>
                    <a:pt x="43951" y="50449"/>
                  </a:lnTo>
                  <a:lnTo>
                    <a:pt x="43990" y="50606"/>
                  </a:lnTo>
                  <a:lnTo>
                    <a:pt x="44069" y="50724"/>
                  </a:lnTo>
                  <a:lnTo>
                    <a:pt x="44187" y="50764"/>
                  </a:lnTo>
                  <a:lnTo>
                    <a:pt x="44502" y="50764"/>
                  </a:lnTo>
                  <a:lnTo>
                    <a:pt x="44620" y="50646"/>
                  </a:lnTo>
                  <a:lnTo>
                    <a:pt x="44856" y="50252"/>
                  </a:lnTo>
                  <a:lnTo>
                    <a:pt x="45053" y="49897"/>
                  </a:lnTo>
                  <a:lnTo>
                    <a:pt x="45171" y="49464"/>
                  </a:lnTo>
                  <a:lnTo>
                    <a:pt x="45250" y="49070"/>
                  </a:lnTo>
                  <a:lnTo>
                    <a:pt x="45250" y="48913"/>
                  </a:lnTo>
                  <a:lnTo>
                    <a:pt x="45171" y="48795"/>
                  </a:lnTo>
                  <a:lnTo>
                    <a:pt x="45093" y="48677"/>
                  </a:lnTo>
                  <a:lnTo>
                    <a:pt x="44935" y="48637"/>
                  </a:lnTo>
                  <a:close/>
                  <a:moveTo>
                    <a:pt x="40327" y="50882"/>
                  </a:moveTo>
                  <a:lnTo>
                    <a:pt x="40170" y="50961"/>
                  </a:lnTo>
                  <a:lnTo>
                    <a:pt x="40091" y="51079"/>
                  </a:lnTo>
                  <a:lnTo>
                    <a:pt x="40052" y="51236"/>
                  </a:lnTo>
                  <a:lnTo>
                    <a:pt x="40052" y="51355"/>
                  </a:lnTo>
                  <a:lnTo>
                    <a:pt x="40130" y="51512"/>
                  </a:lnTo>
                  <a:lnTo>
                    <a:pt x="40249" y="51591"/>
                  </a:lnTo>
                  <a:lnTo>
                    <a:pt x="40603" y="51788"/>
                  </a:lnTo>
                  <a:lnTo>
                    <a:pt x="41036" y="51906"/>
                  </a:lnTo>
                  <a:lnTo>
                    <a:pt x="41430" y="51985"/>
                  </a:lnTo>
                  <a:lnTo>
                    <a:pt x="41863" y="52024"/>
                  </a:lnTo>
                  <a:lnTo>
                    <a:pt x="42218" y="51985"/>
                  </a:lnTo>
                  <a:lnTo>
                    <a:pt x="42533" y="51945"/>
                  </a:lnTo>
                  <a:lnTo>
                    <a:pt x="42848" y="51866"/>
                  </a:lnTo>
                  <a:lnTo>
                    <a:pt x="43163" y="51748"/>
                  </a:lnTo>
                  <a:lnTo>
                    <a:pt x="43320" y="51709"/>
                  </a:lnTo>
                  <a:lnTo>
                    <a:pt x="43439" y="51591"/>
                  </a:lnTo>
                  <a:lnTo>
                    <a:pt x="43517" y="51473"/>
                  </a:lnTo>
                  <a:lnTo>
                    <a:pt x="43517" y="51355"/>
                  </a:lnTo>
                  <a:lnTo>
                    <a:pt x="43478" y="51197"/>
                  </a:lnTo>
                  <a:lnTo>
                    <a:pt x="43399" y="51079"/>
                  </a:lnTo>
                  <a:lnTo>
                    <a:pt x="43281" y="51000"/>
                  </a:lnTo>
                  <a:lnTo>
                    <a:pt x="43124" y="50961"/>
                  </a:lnTo>
                  <a:lnTo>
                    <a:pt x="43005" y="51000"/>
                  </a:lnTo>
                  <a:lnTo>
                    <a:pt x="42887" y="51079"/>
                  </a:lnTo>
                  <a:lnTo>
                    <a:pt x="42572" y="51158"/>
                  </a:lnTo>
                  <a:lnTo>
                    <a:pt x="42296" y="51236"/>
                  </a:lnTo>
                  <a:lnTo>
                    <a:pt x="41706" y="51236"/>
                  </a:lnTo>
                  <a:lnTo>
                    <a:pt x="41430" y="51197"/>
                  </a:lnTo>
                  <a:lnTo>
                    <a:pt x="41154" y="51158"/>
                  </a:lnTo>
                  <a:lnTo>
                    <a:pt x="40879" y="51039"/>
                  </a:lnTo>
                  <a:lnTo>
                    <a:pt x="40603" y="50921"/>
                  </a:lnTo>
                  <a:lnTo>
                    <a:pt x="40446" y="508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3" name="Google Shape;4072;p33">
              <a:extLst>
                <a:ext uri="{FF2B5EF4-FFF2-40B4-BE49-F238E27FC236}">
                  <a16:creationId xmlns:a16="http://schemas.microsoft.com/office/drawing/2014/main" id="{26970EFA-FBD2-440D-BCAB-6DB9D4E52070}"/>
                </a:ext>
              </a:extLst>
            </p:cNvPr>
            <p:cNvSpPr/>
            <p:nvPr/>
          </p:nvSpPr>
          <p:spPr>
            <a:xfrm>
              <a:off x="1170500" y="1166238"/>
              <a:ext cx="1208050" cy="1063325"/>
            </a:xfrm>
            <a:custGeom>
              <a:avLst/>
              <a:gdLst/>
              <a:ahLst/>
              <a:cxnLst/>
              <a:rect l="l" t="t" r="r" b="b"/>
              <a:pathLst>
                <a:path w="48322" h="42533" extrusionOk="0">
                  <a:moveTo>
                    <a:pt x="0" y="0"/>
                  </a:moveTo>
                  <a:lnTo>
                    <a:pt x="10909" y="36468"/>
                  </a:lnTo>
                  <a:lnTo>
                    <a:pt x="22054" y="30285"/>
                  </a:lnTo>
                  <a:lnTo>
                    <a:pt x="36744" y="42532"/>
                  </a:lnTo>
                  <a:lnTo>
                    <a:pt x="39028" y="21069"/>
                  </a:lnTo>
                  <a:lnTo>
                    <a:pt x="48322" y="15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4" name="Google Shape;4073;p33">
              <a:extLst>
                <a:ext uri="{FF2B5EF4-FFF2-40B4-BE49-F238E27FC236}">
                  <a16:creationId xmlns:a16="http://schemas.microsoft.com/office/drawing/2014/main" id="{4D3235D1-44C6-4E7A-A7A7-1AAEDCCCAB63}"/>
                </a:ext>
              </a:extLst>
            </p:cNvPr>
            <p:cNvSpPr/>
            <p:nvPr/>
          </p:nvSpPr>
          <p:spPr>
            <a:xfrm>
              <a:off x="1254175" y="1222338"/>
              <a:ext cx="872350" cy="943225"/>
            </a:xfrm>
            <a:custGeom>
              <a:avLst/>
              <a:gdLst/>
              <a:ahLst/>
              <a:cxnLst/>
              <a:rect l="l" t="t" r="r" b="b"/>
              <a:pathLst>
                <a:path w="34894" h="37729" extrusionOk="0">
                  <a:moveTo>
                    <a:pt x="1" y="1"/>
                  </a:moveTo>
                  <a:lnTo>
                    <a:pt x="27844" y="22685"/>
                  </a:lnTo>
                  <a:lnTo>
                    <a:pt x="27804" y="22685"/>
                  </a:lnTo>
                  <a:lnTo>
                    <a:pt x="27883" y="22803"/>
                  </a:lnTo>
                  <a:lnTo>
                    <a:pt x="32885" y="37728"/>
                  </a:lnTo>
                  <a:lnTo>
                    <a:pt x="34893" y="188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5" name="Google Shape;4074;p33">
              <a:extLst>
                <a:ext uri="{FF2B5EF4-FFF2-40B4-BE49-F238E27FC236}">
                  <a16:creationId xmlns:a16="http://schemas.microsoft.com/office/drawing/2014/main" id="{C5E400CA-A3DB-40AC-AA52-30DB7CE749F2}"/>
                </a:ext>
              </a:extLst>
            </p:cNvPr>
            <p:cNvSpPr/>
            <p:nvPr/>
          </p:nvSpPr>
          <p:spPr>
            <a:xfrm>
              <a:off x="1738575" y="1799288"/>
              <a:ext cx="322950" cy="383000"/>
            </a:xfrm>
            <a:custGeom>
              <a:avLst/>
              <a:gdLst/>
              <a:ahLst/>
              <a:cxnLst/>
              <a:rect l="l" t="t" r="r" b="b"/>
              <a:pathLst>
                <a:path w="12918" h="15320" extrusionOk="0">
                  <a:moveTo>
                    <a:pt x="7798" y="0"/>
                  </a:moveTo>
                  <a:lnTo>
                    <a:pt x="1" y="4529"/>
                  </a:lnTo>
                  <a:lnTo>
                    <a:pt x="12918" y="1532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6" name="Google Shape;4075;p33">
              <a:extLst>
                <a:ext uri="{FF2B5EF4-FFF2-40B4-BE49-F238E27FC236}">
                  <a16:creationId xmlns:a16="http://schemas.microsoft.com/office/drawing/2014/main" id="{75222919-8FD0-4BAD-A843-4149C54A7D38}"/>
                </a:ext>
              </a:extLst>
            </p:cNvPr>
            <p:cNvSpPr/>
            <p:nvPr/>
          </p:nvSpPr>
          <p:spPr>
            <a:xfrm>
              <a:off x="1141950" y="1136688"/>
              <a:ext cx="1281900" cy="1130275"/>
            </a:xfrm>
            <a:custGeom>
              <a:avLst/>
              <a:gdLst/>
              <a:ahLst/>
              <a:cxnLst/>
              <a:rect l="l" t="t" r="r" b="b"/>
              <a:pathLst>
                <a:path w="51276" h="45211" extrusionOk="0">
                  <a:moveTo>
                    <a:pt x="6577" y="3663"/>
                  </a:moveTo>
                  <a:lnTo>
                    <a:pt x="47692" y="16580"/>
                  </a:lnTo>
                  <a:lnTo>
                    <a:pt x="39776" y="21621"/>
                  </a:lnTo>
                  <a:lnTo>
                    <a:pt x="6577" y="3663"/>
                  </a:lnTo>
                  <a:close/>
                  <a:moveTo>
                    <a:pt x="2403" y="2679"/>
                  </a:moveTo>
                  <a:lnTo>
                    <a:pt x="30994" y="25993"/>
                  </a:lnTo>
                  <a:lnTo>
                    <a:pt x="22763" y="30797"/>
                  </a:lnTo>
                  <a:lnTo>
                    <a:pt x="22684" y="30876"/>
                  </a:lnTo>
                  <a:lnTo>
                    <a:pt x="12484" y="36507"/>
                  </a:lnTo>
                  <a:lnTo>
                    <a:pt x="2403" y="2679"/>
                  </a:lnTo>
                  <a:close/>
                  <a:moveTo>
                    <a:pt x="4490" y="3427"/>
                  </a:moveTo>
                  <a:lnTo>
                    <a:pt x="39382" y="22291"/>
                  </a:lnTo>
                  <a:lnTo>
                    <a:pt x="37374" y="41154"/>
                  </a:lnTo>
                  <a:lnTo>
                    <a:pt x="32372" y="26229"/>
                  </a:lnTo>
                  <a:lnTo>
                    <a:pt x="32293" y="26111"/>
                  </a:lnTo>
                  <a:lnTo>
                    <a:pt x="32333" y="26111"/>
                  </a:lnTo>
                  <a:lnTo>
                    <a:pt x="4490" y="3427"/>
                  </a:lnTo>
                  <a:close/>
                  <a:moveTo>
                    <a:pt x="31663" y="26504"/>
                  </a:moveTo>
                  <a:lnTo>
                    <a:pt x="36822" y="41824"/>
                  </a:lnTo>
                  <a:lnTo>
                    <a:pt x="23866" y="31033"/>
                  </a:lnTo>
                  <a:lnTo>
                    <a:pt x="31663" y="26504"/>
                  </a:lnTo>
                  <a:close/>
                  <a:moveTo>
                    <a:pt x="0" y="1"/>
                  </a:moveTo>
                  <a:lnTo>
                    <a:pt x="11579" y="38752"/>
                  </a:lnTo>
                  <a:lnTo>
                    <a:pt x="23117" y="32372"/>
                  </a:lnTo>
                  <a:lnTo>
                    <a:pt x="38476" y="45211"/>
                  </a:lnTo>
                  <a:lnTo>
                    <a:pt x="40879" y="22684"/>
                  </a:lnTo>
                  <a:lnTo>
                    <a:pt x="51275" y="16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7" name="Google Shape;4076;p33">
              <a:extLst>
                <a:ext uri="{FF2B5EF4-FFF2-40B4-BE49-F238E27FC236}">
                  <a16:creationId xmlns:a16="http://schemas.microsoft.com/office/drawing/2014/main" id="{4C6E3C76-BAFC-4895-BCB0-E1FAE88A35C8}"/>
                </a:ext>
              </a:extLst>
            </p:cNvPr>
            <p:cNvSpPr/>
            <p:nvPr/>
          </p:nvSpPr>
          <p:spPr>
            <a:xfrm>
              <a:off x="1278800" y="1332613"/>
              <a:ext cx="257975" cy="632100"/>
            </a:xfrm>
            <a:custGeom>
              <a:avLst/>
              <a:gdLst/>
              <a:ahLst/>
              <a:cxnLst/>
              <a:rect l="l" t="t" r="r" b="b"/>
              <a:pathLst>
                <a:path w="10319" h="25284" extrusionOk="0">
                  <a:moveTo>
                    <a:pt x="670" y="1"/>
                  </a:moveTo>
                  <a:lnTo>
                    <a:pt x="434" y="40"/>
                  </a:lnTo>
                  <a:lnTo>
                    <a:pt x="237" y="158"/>
                  </a:lnTo>
                  <a:lnTo>
                    <a:pt x="79" y="316"/>
                  </a:lnTo>
                  <a:lnTo>
                    <a:pt x="40" y="434"/>
                  </a:lnTo>
                  <a:lnTo>
                    <a:pt x="0" y="552"/>
                  </a:lnTo>
                  <a:lnTo>
                    <a:pt x="0" y="670"/>
                  </a:lnTo>
                  <a:lnTo>
                    <a:pt x="40" y="788"/>
                  </a:lnTo>
                  <a:lnTo>
                    <a:pt x="788" y="3781"/>
                  </a:lnTo>
                  <a:lnTo>
                    <a:pt x="1615" y="6814"/>
                  </a:lnTo>
                  <a:lnTo>
                    <a:pt x="2482" y="9846"/>
                  </a:lnTo>
                  <a:lnTo>
                    <a:pt x="3427" y="12878"/>
                  </a:lnTo>
                  <a:lnTo>
                    <a:pt x="4451" y="15911"/>
                  </a:lnTo>
                  <a:lnTo>
                    <a:pt x="5553" y="18864"/>
                  </a:lnTo>
                  <a:lnTo>
                    <a:pt x="6695" y="21779"/>
                  </a:lnTo>
                  <a:lnTo>
                    <a:pt x="7286" y="23236"/>
                  </a:lnTo>
                  <a:lnTo>
                    <a:pt x="7916" y="24614"/>
                  </a:lnTo>
                  <a:lnTo>
                    <a:pt x="8034" y="24850"/>
                  </a:lnTo>
                  <a:lnTo>
                    <a:pt x="8192" y="25008"/>
                  </a:lnTo>
                  <a:lnTo>
                    <a:pt x="8389" y="25165"/>
                  </a:lnTo>
                  <a:lnTo>
                    <a:pt x="8586" y="25244"/>
                  </a:lnTo>
                  <a:lnTo>
                    <a:pt x="8783" y="25284"/>
                  </a:lnTo>
                  <a:lnTo>
                    <a:pt x="9255" y="25284"/>
                  </a:lnTo>
                  <a:lnTo>
                    <a:pt x="9452" y="25205"/>
                  </a:lnTo>
                  <a:lnTo>
                    <a:pt x="9649" y="25126"/>
                  </a:lnTo>
                  <a:lnTo>
                    <a:pt x="9846" y="25008"/>
                  </a:lnTo>
                  <a:lnTo>
                    <a:pt x="10003" y="24850"/>
                  </a:lnTo>
                  <a:lnTo>
                    <a:pt x="10161" y="24654"/>
                  </a:lnTo>
                  <a:lnTo>
                    <a:pt x="10240" y="24457"/>
                  </a:lnTo>
                  <a:lnTo>
                    <a:pt x="10318" y="24260"/>
                  </a:lnTo>
                  <a:lnTo>
                    <a:pt x="10318" y="24023"/>
                  </a:lnTo>
                  <a:lnTo>
                    <a:pt x="10279" y="23787"/>
                  </a:lnTo>
                  <a:lnTo>
                    <a:pt x="9846" y="22291"/>
                  </a:lnTo>
                  <a:lnTo>
                    <a:pt x="9413" y="20794"/>
                  </a:lnTo>
                  <a:lnTo>
                    <a:pt x="8468" y="17801"/>
                  </a:lnTo>
                  <a:lnTo>
                    <a:pt x="7404" y="14847"/>
                  </a:lnTo>
                  <a:lnTo>
                    <a:pt x="6262" y="11854"/>
                  </a:lnTo>
                  <a:lnTo>
                    <a:pt x="5081" y="8901"/>
                  </a:lnTo>
                  <a:lnTo>
                    <a:pt x="3820" y="5987"/>
                  </a:lnTo>
                  <a:lnTo>
                    <a:pt x="2560" y="3151"/>
                  </a:lnTo>
                  <a:lnTo>
                    <a:pt x="1221" y="355"/>
                  </a:lnTo>
                  <a:lnTo>
                    <a:pt x="1182" y="237"/>
                  </a:lnTo>
                  <a:lnTo>
                    <a:pt x="1103" y="158"/>
                  </a:lnTo>
                  <a:lnTo>
                    <a:pt x="985" y="79"/>
                  </a:lnTo>
                  <a:lnTo>
                    <a:pt x="906" y="40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78" name="TextBox 1">
            <a:extLst>
              <a:ext uri="{FF2B5EF4-FFF2-40B4-BE49-F238E27FC236}">
                <a16:creationId xmlns:a16="http://schemas.microsoft.com/office/drawing/2014/main" id="{10E10B17-1343-49B8-98A6-0EDC01B41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940" y="2136118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</a:t>
            </a:r>
            <a:endParaRPr kumimoji="0" lang="en-US" altLang="en-US" sz="44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0818" name="Group 10817">
            <a:extLst>
              <a:ext uri="{FF2B5EF4-FFF2-40B4-BE49-F238E27FC236}">
                <a16:creationId xmlns:a16="http://schemas.microsoft.com/office/drawing/2014/main" id="{FD8B7D3C-6E44-4151-BFF6-E78280B25CBB}"/>
              </a:ext>
            </a:extLst>
          </p:cNvPr>
          <p:cNvGrpSpPr/>
          <p:nvPr/>
        </p:nvGrpSpPr>
        <p:grpSpPr>
          <a:xfrm>
            <a:off x="8414983" y="2168838"/>
            <a:ext cx="976559" cy="1681548"/>
            <a:chOff x="8414983" y="2168838"/>
            <a:chExt cx="976559" cy="1681548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C9F70BD9-5706-4AE5-98C5-EAF32881F276}"/>
                </a:ext>
              </a:extLst>
            </p:cNvPr>
            <p:cNvCxnSpPr/>
            <p:nvPr/>
          </p:nvCxnSpPr>
          <p:spPr>
            <a:xfrm>
              <a:off x="8426713" y="2168838"/>
              <a:ext cx="0" cy="1681548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88ACBD7-B8E0-445C-A6C0-F4AA055AA508}"/>
                </a:ext>
              </a:extLst>
            </p:cNvPr>
            <p:cNvCxnSpPr>
              <a:cxnSpLocks/>
            </p:cNvCxnSpPr>
            <p:nvPr/>
          </p:nvCxnSpPr>
          <p:spPr>
            <a:xfrm>
              <a:off x="8414983" y="2863122"/>
              <a:ext cx="976559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TextBox 1">
            <a:extLst>
              <a:ext uri="{FF2B5EF4-FFF2-40B4-BE49-F238E27FC236}">
                <a16:creationId xmlns:a16="http://schemas.microsoft.com/office/drawing/2014/main" id="{48DAC051-F994-452E-A335-F99494380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5469" y="2112582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noProof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60</a:t>
            </a:r>
            <a:endParaRPr kumimoji="0" lang="en-US" altLang="en-US" sz="44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8" name="TextBox 1">
            <a:extLst>
              <a:ext uri="{FF2B5EF4-FFF2-40B4-BE49-F238E27FC236}">
                <a16:creationId xmlns:a16="http://schemas.microsoft.com/office/drawing/2014/main" id="{34F8CCFA-1726-477F-B6D0-A0C66698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520" y="2919869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endParaRPr kumimoji="0" lang="en-US" altLang="en-US" sz="44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9" name="TextBox 1">
            <a:extLst>
              <a:ext uri="{FF2B5EF4-FFF2-40B4-BE49-F238E27FC236}">
                <a16:creationId xmlns:a16="http://schemas.microsoft.com/office/drawing/2014/main" id="{687FB97B-0531-4B44-8DE6-FA6007008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7219" y="2910135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noProof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23</a:t>
            </a:r>
            <a:endParaRPr kumimoji="0" lang="en-US" altLang="en-US" sz="44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64" name="Picture 7">
            <a:extLst>
              <a:ext uri="{FF2B5EF4-FFF2-40B4-BE49-F238E27FC236}">
                <a16:creationId xmlns:a16="http://schemas.microsoft.com/office/drawing/2014/main" id="{BED54AB0-DD4D-403A-9CDD-65E1B7123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2660857">
            <a:off x="5055559" y="4353814"/>
            <a:ext cx="1088779" cy="1596127"/>
          </a:xfrm>
          <a:prstGeom prst="rect">
            <a:avLst/>
          </a:prstGeom>
        </p:spPr>
      </p:pic>
      <p:sp>
        <p:nvSpPr>
          <p:cNvPr id="10834" name="Rectangle: Rounded Corners 10833">
            <a:extLst>
              <a:ext uri="{FF2B5EF4-FFF2-40B4-BE49-F238E27FC236}">
                <a16:creationId xmlns:a16="http://schemas.microsoft.com/office/drawing/2014/main" id="{DBA394CF-CB7B-4748-92B6-9096A3D383C7}"/>
              </a:ext>
            </a:extLst>
          </p:cNvPr>
          <p:cNvSpPr/>
          <p:nvPr/>
        </p:nvSpPr>
        <p:spPr>
          <a:xfrm>
            <a:off x="8520347" y="4200638"/>
            <a:ext cx="1614253" cy="731944"/>
          </a:xfrm>
          <a:prstGeom prst="roundRect">
            <a:avLst/>
          </a:prstGeom>
          <a:solidFill>
            <a:srgbClr val="FFFF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833" name="Group 10832">
            <a:extLst>
              <a:ext uri="{FF2B5EF4-FFF2-40B4-BE49-F238E27FC236}">
                <a16:creationId xmlns:a16="http://schemas.microsoft.com/office/drawing/2014/main" id="{D0CDD506-8F09-43CF-B9D3-446724F8FD65}"/>
              </a:ext>
            </a:extLst>
          </p:cNvPr>
          <p:cNvGrpSpPr/>
          <p:nvPr/>
        </p:nvGrpSpPr>
        <p:grpSpPr>
          <a:xfrm>
            <a:off x="1524000" y="5006909"/>
            <a:ext cx="7789411" cy="1170024"/>
            <a:chOff x="2057400" y="4933661"/>
            <a:chExt cx="7363193" cy="1390939"/>
          </a:xfrm>
        </p:grpSpPr>
        <p:cxnSp>
          <p:nvCxnSpPr>
            <p:cNvPr id="10828" name="Straight Connector 10827">
              <a:extLst>
                <a:ext uri="{FF2B5EF4-FFF2-40B4-BE49-F238E27FC236}">
                  <a16:creationId xmlns:a16="http://schemas.microsoft.com/office/drawing/2014/main" id="{00C92B85-00AC-4B58-A7CA-FC48C97B4A4D}"/>
                </a:ext>
              </a:extLst>
            </p:cNvPr>
            <p:cNvCxnSpPr/>
            <p:nvPr/>
          </p:nvCxnSpPr>
          <p:spPr>
            <a:xfrm>
              <a:off x="9391542" y="4933661"/>
              <a:ext cx="0" cy="1390939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5FAF99F4-DFD7-4CBB-ADC0-27F18B33E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33600" y="6324600"/>
              <a:ext cx="7286993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2" name="Straight Arrow Connector 10831">
              <a:extLst>
                <a:ext uri="{FF2B5EF4-FFF2-40B4-BE49-F238E27FC236}">
                  <a16:creationId xmlns:a16="http://schemas.microsoft.com/office/drawing/2014/main" id="{CE4A345B-C8ED-4324-AED3-CCD417A3488B}"/>
                </a:ext>
              </a:extLst>
            </p:cNvPr>
            <p:cNvCxnSpPr/>
            <p:nvPr/>
          </p:nvCxnSpPr>
          <p:spPr>
            <a:xfrm flipV="1">
              <a:off x="2057400" y="5290632"/>
              <a:ext cx="0" cy="1033968"/>
            </a:xfrm>
            <a:prstGeom prst="straightConnector1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9F07D84B-0000-48DD-B92A-9C63DD750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5956" y="4148831"/>
            <a:ext cx="6206304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5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 </a:t>
            </a:r>
            <a:r>
              <a:rPr kumimoji="0" lang="en-US" altLang="en-US" sz="45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giây = 1 phút</a:t>
            </a:r>
            <a:r>
              <a:rPr kumimoji="0" lang="en-US" altLang="en-US" sz="4500" b="1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23 giây</a:t>
            </a:r>
            <a:endParaRPr kumimoji="0" lang="en-US" altLang="en-US" sz="45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Rectangle 15">
            <a:extLst>
              <a:ext uri="{FF2B5EF4-FFF2-40B4-BE49-F238E27FC236}">
                <a16:creationId xmlns:a16="http://schemas.microsoft.com/office/drawing/2014/main" id="{6A8CCCDE-341C-46CC-A46F-3AA3FEBF6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003" y="5342863"/>
            <a:ext cx="2498408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46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alt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108" name="Rectangle 15">
            <a:extLst>
              <a:ext uri="{FF2B5EF4-FFF2-40B4-BE49-F238E27FC236}">
                <a16:creationId xmlns:a16="http://schemas.microsoft.com/office/drawing/2014/main" id="{C7A7350F-1EC4-48B6-A839-61C54971F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5094" y="4187410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noProof="0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23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altLang="en-US" sz="4400" b="1" noProof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7" presetClass="emph" presetSubtype="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0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1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0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1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33333E-6 L -0.59831 0.16944 " pathEditMode="relative" rAng="0" ptsTypes="AA">
                                      <p:cBhvr>
                                        <p:cTn id="128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22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 animBg="1"/>
      <p:bldP spid="25" grpId="0"/>
      <p:bldP spid="26" grpId="0"/>
      <p:bldP spid="28" grpId="0"/>
      <p:bldP spid="8" grpId="0" animBg="1"/>
      <p:bldP spid="8" grpId="1" animBg="1"/>
      <p:bldP spid="29" grpId="0"/>
      <p:bldP spid="27" grpId="0"/>
      <p:bldP spid="78" grpId="0"/>
      <p:bldP spid="86" grpId="0"/>
      <p:bldP spid="88" grpId="0"/>
      <p:bldP spid="89" grpId="0"/>
      <p:bldP spid="10834" grpId="0" animBg="1"/>
      <p:bldP spid="90" grpId="0"/>
      <p:bldP spid="107" grpId="0"/>
      <p:bldP spid="108" grpId="0"/>
      <p:bldP spid="108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581;p55">
            <a:extLst>
              <a:ext uri="{FF2B5EF4-FFF2-40B4-BE49-F238E27FC236}">
                <a16:creationId xmlns:a16="http://schemas.microsoft.com/office/drawing/2014/main" id="{2D9EE207-5102-374F-ABBC-92F54E657628}"/>
              </a:ext>
            </a:extLst>
          </p:cNvPr>
          <p:cNvSpPr/>
          <p:nvPr/>
        </p:nvSpPr>
        <p:spPr>
          <a:xfrm>
            <a:off x="228600" y="2404655"/>
            <a:ext cx="11734800" cy="4148545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1925227E-ECB0-8D48-8E9E-75A0B164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23750" r="5000" b="50000"/>
          <a:stretch/>
        </p:blipFill>
        <p:spPr>
          <a:xfrm>
            <a:off x="-228600" y="178526"/>
            <a:ext cx="13030200" cy="2488473"/>
          </a:xfrm>
          <a:prstGeom prst="rect">
            <a:avLst/>
          </a:prstGeom>
        </p:spPr>
      </p:pic>
      <p:sp>
        <p:nvSpPr>
          <p:cNvPr id="17" name="Text Box 6">
            <a:extLst>
              <a:ext uri="{FF2B5EF4-FFF2-40B4-BE49-F238E27FC236}">
                <a16:creationId xmlns:a16="http://schemas.microsoft.com/office/drawing/2014/main" id="{80B37538-EEAA-1C4F-8DF9-FEA27F219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8716" y="3466327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18" name="Rectangle 15">
            <a:extLst>
              <a:ext uri="{FF2B5EF4-FFF2-40B4-BE49-F238E27FC236}">
                <a16:creationId xmlns:a16="http://schemas.microsoft.com/office/drawing/2014/main" id="{1DB2644E-D259-6B4B-926B-214C7224D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296" y="5060462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45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alt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278BDB-AC45-5544-99D2-EA3B9FB0D9DA}"/>
              </a:ext>
            </a:extLst>
          </p:cNvPr>
          <p:cNvSpPr txBox="1"/>
          <p:nvPr/>
        </p:nvSpPr>
        <p:spPr>
          <a:xfrm>
            <a:off x="6858000" y="2971800"/>
            <a:ext cx="3913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58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B8B0CB-3F1C-AB49-A60D-323035114834}"/>
              </a:ext>
            </a:extLst>
          </p:cNvPr>
          <p:cNvSpPr txBox="1"/>
          <p:nvPr/>
        </p:nvSpPr>
        <p:spPr>
          <a:xfrm>
            <a:off x="6883306" y="4003213"/>
            <a:ext cx="388542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23 </a:t>
            </a:r>
            <a:r>
              <a:rPr 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25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giây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EEEEEE">
                  <a:lumMod val="1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1" name="TextBox 1">
            <a:extLst>
              <a:ext uri="{FF2B5EF4-FFF2-40B4-BE49-F238E27FC236}">
                <a16:creationId xmlns:a16="http://schemas.microsoft.com/office/drawing/2014/main" id="{52B27101-AD7F-1C4F-BE74-6EA7E50AD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89789" y="5072823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</a:p>
        </p:txBody>
      </p:sp>
      <p:sp>
        <p:nvSpPr>
          <p:cNvPr id="22" name="Line 4">
            <a:extLst>
              <a:ext uri="{FF2B5EF4-FFF2-40B4-BE49-F238E27FC236}">
                <a16:creationId xmlns:a16="http://schemas.microsoft.com/office/drawing/2014/main" id="{BDDDFC7F-89AB-9F49-85CB-C84C381EC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00874" y="4991205"/>
            <a:ext cx="3977830" cy="175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3" name="Line 4">
            <a:extLst>
              <a:ext uri="{FF2B5EF4-FFF2-40B4-BE49-F238E27FC236}">
                <a16:creationId xmlns:a16="http://schemas.microsoft.com/office/drawing/2014/main" id="{8F5EEE32-6434-7748-861E-F8AB245BFD9A}"/>
              </a:ext>
            </a:extLst>
          </p:cNvPr>
          <p:cNvSpPr>
            <a:spLocks noChangeShapeType="1"/>
          </p:cNvSpPr>
          <p:nvPr/>
        </p:nvSpPr>
        <p:spPr bwMode="auto">
          <a:xfrm>
            <a:off x="975310" y="4959558"/>
            <a:ext cx="3379252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 Box 6">
            <a:extLst>
              <a:ext uri="{FF2B5EF4-FFF2-40B4-BE49-F238E27FC236}">
                <a16:creationId xmlns:a16="http://schemas.microsoft.com/office/drawing/2014/main" id="{6F1BAC11-CDDA-BF4F-B137-A899306D7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956" y="3211190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5" name="Rectangle 15">
            <a:extLst>
              <a:ext uri="{FF2B5EF4-FFF2-40B4-BE49-F238E27FC236}">
                <a16:creationId xmlns:a16="http://schemas.microsoft.com/office/drawing/2014/main" id="{7E37DFCF-4FD9-1643-A336-697312AC2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10" y="5116181"/>
            <a:ext cx="374909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 </a:t>
            </a:r>
            <a:r>
              <a:rPr kumimoji="0" lang="en-US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50 </a:t>
            </a:r>
            <a:r>
              <a:rPr kumimoji="0" lang="en-US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D8A9F57-386A-8640-A98E-2A2BD1A03BD9}"/>
              </a:ext>
            </a:extLst>
          </p:cNvPr>
          <p:cNvSpPr txBox="1"/>
          <p:nvPr/>
        </p:nvSpPr>
        <p:spPr>
          <a:xfrm>
            <a:off x="1012392" y="2688101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15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4BF8DF-AE77-DD45-9E34-FDD6878D08CB}"/>
              </a:ext>
            </a:extLst>
          </p:cNvPr>
          <p:cNvSpPr txBox="1"/>
          <p:nvPr/>
        </p:nvSpPr>
        <p:spPr>
          <a:xfrm>
            <a:off x="1010422" y="3914982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35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FA7D137-DB76-7244-B879-B3B14C2C46A3}"/>
              </a:ext>
            </a:extLst>
          </p:cNvPr>
          <p:cNvSpPr txBox="1"/>
          <p:nvPr/>
        </p:nvSpPr>
        <p:spPr>
          <a:xfrm>
            <a:off x="1371600" y="474223"/>
            <a:ext cx="920230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000" b="1" dirty="0">
                <a:solidFill>
                  <a:srgbClr val="C00000"/>
                </a:solidFill>
                <a:latin typeface="#9Slide03 AllRoundGothic Demi" panose="020B0703020202020104" pitchFamily="34" charset="77"/>
              </a:rPr>
              <a:t>So sánh kết quả của bài toán 1 và kết quả của bài toán 2</a:t>
            </a:r>
          </a:p>
        </p:txBody>
      </p:sp>
    </p:spTree>
    <p:extLst>
      <p:ext uri="{BB962C8B-B14F-4D97-AF65-F5344CB8AC3E}">
        <p14:creationId xmlns:p14="http://schemas.microsoft.com/office/powerpoint/2010/main" val="2745941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2" grpId="0" animBg="1"/>
      <p:bldP spid="23" grpId="0" animBg="1"/>
      <p:bldP spid="24" grpId="0"/>
      <p:bldP spid="25" grpId="0"/>
      <p:bldP spid="26" grpId="0"/>
      <p:bldP spid="2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75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矩形 8">
            <a:extLst>
              <a:ext uri="{FF2B5EF4-FFF2-40B4-BE49-F238E27FC236}">
                <a16:creationId xmlns:a16="http://schemas.microsoft.com/office/drawing/2014/main" id="{7821AB17-BFE7-C641-93F0-E5A2280267C6}"/>
              </a:ext>
            </a:extLst>
          </p:cNvPr>
          <p:cNvSpPr/>
          <p:nvPr/>
        </p:nvSpPr>
        <p:spPr>
          <a:xfrm>
            <a:off x="1485899" y="1291620"/>
            <a:ext cx="9878225" cy="4438650"/>
          </a:xfrm>
          <a:custGeom>
            <a:avLst/>
            <a:gdLst>
              <a:gd name="connsiteX0" fmla="*/ 0 w 9878225"/>
              <a:gd name="connsiteY0" fmla="*/ 739790 h 4438650"/>
              <a:gd name="connsiteX1" fmla="*/ 739790 w 9878225"/>
              <a:gd name="connsiteY1" fmla="*/ 0 h 4438650"/>
              <a:gd name="connsiteX2" fmla="*/ 1607650 w 9878225"/>
              <a:gd name="connsiteY2" fmla="*/ 0 h 4438650"/>
              <a:gd name="connsiteX3" fmla="*/ 2475510 w 9878225"/>
              <a:gd name="connsiteY3" fmla="*/ 0 h 4438650"/>
              <a:gd name="connsiteX4" fmla="*/ 3007424 w 9878225"/>
              <a:gd name="connsiteY4" fmla="*/ 0 h 4438650"/>
              <a:gd name="connsiteX5" fmla="*/ 3623325 w 9878225"/>
              <a:gd name="connsiteY5" fmla="*/ 0 h 4438650"/>
              <a:gd name="connsiteX6" fmla="*/ 4491185 w 9878225"/>
              <a:gd name="connsiteY6" fmla="*/ 0 h 4438650"/>
              <a:gd name="connsiteX7" fmla="*/ 5191072 w 9878225"/>
              <a:gd name="connsiteY7" fmla="*/ 0 h 4438650"/>
              <a:gd name="connsiteX8" fmla="*/ 5722986 w 9878225"/>
              <a:gd name="connsiteY8" fmla="*/ 0 h 4438650"/>
              <a:gd name="connsiteX9" fmla="*/ 6170914 w 9878225"/>
              <a:gd name="connsiteY9" fmla="*/ 0 h 4438650"/>
              <a:gd name="connsiteX10" fmla="*/ 6954787 w 9878225"/>
              <a:gd name="connsiteY10" fmla="*/ 0 h 4438650"/>
              <a:gd name="connsiteX11" fmla="*/ 7570688 w 9878225"/>
              <a:gd name="connsiteY11" fmla="*/ 0 h 4438650"/>
              <a:gd name="connsiteX12" fmla="*/ 8438548 w 9878225"/>
              <a:gd name="connsiteY12" fmla="*/ 0 h 4438650"/>
              <a:gd name="connsiteX13" fmla="*/ 9138435 w 9878225"/>
              <a:gd name="connsiteY13" fmla="*/ 0 h 4438650"/>
              <a:gd name="connsiteX14" fmla="*/ 9878225 w 9878225"/>
              <a:gd name="connsiteY14" fmla="*/ 739790 h 4438650"/>
              <a:gd name="connsiteX15" fmla="*/ 9878225 w 9878225"/>
              <a:gd name="connsiteY15" fmla="*/ 1242832 h 4438650"/>
              <a:gd name="connsiteX16" fmla="*/ 9878225 w 9878225"/>
              <a:gd name="connsiteY16" fmla="*/ 1745874 h 4438650"/>
              <a:gd name="connsiteX17" fmla="*/ 9878225 w 9878225"/>
              <a:gd name="connsiteY17" fmla="*/ 2308097 h 4438650"/>
              <a:gd name="connsiteX18" fmla="*/ 9878225 w 9878225"/>
              <a:gd name="connsiteY18" fmla="*/ 2870320 h 4438650"/>
              <a:gd name="connsiteX19" fmla="*/ 9878225 w 9878225"/>
              <a:gd name="connsiteY19" fmla="*/ 3698860 h 4438650"/>
              <a:gd name="connsiteX20" fmla="*/ 9138435 w 9878225"/>
              <a:gd name="connsiteY20" fmla="*/ 4438650 h 4438650"/>
              <a:gd name="connsiteX21" fmla="*/ 8438548 w 9878225"/>
              <a:gd name="connsiteY21" fmla="*/ 4438650 h 4438650"/>
              <a:gd name="connsiteX22" fmla="*/ 7570688 w 9878225"/>
              <a:gd name="connsiteY22" fmla="*/ 4438650 h 4438650"/>
              <a:gd name="connsiteX23" fmla="*/ 6786814 w 9878225"/>
              <a:gd name="connsiteY23" fmla="*/ 4438650 h 4438650"/>
              <a:gd name="connsiteX24" fmla="*/ 6338887 w 9878225"/>
              <a:gd name="connsiteY24" fmla="*/ 4438650 h 4438650"/>
              <a:gd name="connsiteX25" fmla="*/ 5555013 w 9878225"/>
              <a:gd name="connsiteY25" fmla="*/ 4438650 h 4438650"/>
              <a:gd name="connsiteX26" fmla="*/ 4939113 w 9878225"/>
              <a:gd name="connsiteY26" fmla="*/ 4438650 h 4438650"/>
              <a:gd name="connsiteX27" fmla="*/ 4155239 w 9878225"/>
              <a:gd name="connsiteY27" fmla="*/ 4438650 h 4438650"/>
              <a:gd name="connsiteX28" fmla="*/ 3707311 w 9878225"/>
              <a:gd name="connsiteY28" fmla="*/ 4438650 h 4438650"/>
              <a:gd name="connsiteX29" fmla="*/ 2839451 w 9878225"/>
              <a:gd name="connsiteY29" fmla="*/ 4438650 h 4438650"/>
              <a:gd name="connsiteX30" fmla="*/ 1971591 w 9878225"/>
              <a:gd name="connsiteY30" fmla="*/ 4438650 h 4438650"/>
              <a:gd name="connsiteX31" fmla="*/ 739790 w 9878225"/>
              <a:gd name="connsiteY31" fmla="*/ 4438650 h 4438650"/>
              <a:gd name="connsiteX32" fmla="*/ 0 w 9878225"/>
              <a:gd name="connsiteY32" fmla="*/ 3698860 h 4438650"/>
              <a:gd name="connsiteX33" fmla="*/ 0 w 9878225"/>
              <a:gd name="connsiteY33" fmla="*/ 3047865 h 4438650"/>
              <a:gd name="connsiteX34" fmla="*/ 0 w 9878225"/>
              <a:gd name="connsiteY34" fmla="*/ 2456051 h 4438650"/>
              <a:gd name="connsiteX35" fmla="*/ 0 w 9878225"/>
              <a:gd name="connsiteY35" fmla="*/ 1805055 h 4438650"/>
              <a:gd name="connsiteX36" fmla="*/ 0 w 9878225"/>
              <a:gd name="connsiteY36" fmla="*/ 739790 h 443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878225" h="4438650" fill="none" extrusionOk="0">
                <a:moveTo>
                  <a:pt x="0" y="739790"/>
                </a:moveTo>
                <a:cubicBezTo>
                  <a:pt x="33376" y="235025"/>
                  <a:pt x="327432" y="48400"/>
                  <a:pt x="739790" y="0"/>
                </a:cubicBezTo>
                <a:cubicBezTo>
                  <a:pt x="972898" y="27356"/>
                  <a:pt x="1338227" y="-5153"/>
                  <a:pt x="1607650" y="0"/>
                </a:cubicBezTo>
                <a:cubicBezTo>
                  <a:pt x="1877073" y="5153"/>
                  <a:pt x="2156464" y="22734"/>
                  <a:pt x="2475510" y="0"/>
                </a:cubicBezTo>
                <a:cubicBezTo>
                  <a:pt x="2794556" y="-22734"/>
                  <a:pt x="2822368" y="-12983"/>
                  <a:pt x="3007424" y="0"/>
                </a:cubicBezTo>
                <a:cubicBezTo>
                  <a:pt x="3192480" y="12983"/>
                  <a:pt x="3418391" y="-16585"/>
                  <a:pt x="3623325" y="0"/>
                </a:cubicBezTo>
                <a:cubicBezTo>
                  <a:pt x="3828259" y="16585"/>
                  <a:pt x="4065598" y="17717"/>
                  <a:pt x="4491185" y="0"/>
                </a:cubicBezTo>
                <a:cubicBezTo>
                  <a:pt x="4916772" y="-17717"/>
                  <a:pt x="4940813" y="14495"/>
                  <a:pt x="5191072" y="0"/>
                </a:cubicBezTo>
                <a:cubicBezTo>
                  <a:pt x="5441331" y="-14495"/>
                  <a:pt x="5511760" y="-5898"/>
                  <a:pt x="5722986" y="0"/>
                </a:cubicBezTo>
                <a:cubicBezTo>
                  <a:pt x="5934212" y="5898"/>
                  <a:pt x="5958987" y="9911"/>
                  <a:pt x="6170914" y="0"/>
                </a:cubicBezTo>
                <a:cubicBezTo>
                  <a:pt x="6382841" y="-9911"/>
                  <a:pt x="6770376" y="-28526"/>
                  <a:pt x="6954787" y="0"/>
                </a:cubicBezTo>
                <a:cubicBezTo>
                  <a:pt x="7139198" y="28526"/>
                  <a:pt x="7330864" y="-17746"/>
                  <a:pt x="7570688" y="0"/>
                </a:cubicBezTo>
                <a:cubicBezTo>
                  <a:pt x="7810512" y="17746"/>
                  <a:pt x="8204912" y="35255"/>
                  <a:pt x="8438548" y="0"/>
                </a:cubicBezTo>
                <a:cubicBezTo>
                  <a:pt x="8672184" y="-35255"/>
                  <a:pt x="8854414" y="4932"/>
                  <a:pt x="9138435" y="0"/>
                </a:cubicBezTo>
                <a:cubicBezTo>
                  <a:pt x="9563721" y="96277"/>
                  <a:pt x="9868488" y="285587"/>
                  <a:pt x="9878225" y="739790"/>
                </a:cubicBezTo>
                <a:cubicBezTo>
                  <a:pt x="9892453" y="913309"/>
                  <a:pt x="9872459" y="1093568"/>
                  <a:pt x="9878225" y="1242832"/>
                </a:cubicBezTo>
                <a:cubicBezTo>
                  <a:pt x="9883991" y="1392096"/>
                  <a:pt x="9861371" y="1511866"/>
                  <a:pt x="9878225" y="1745874"/>
                </a:cubicBezTo>
                <a:cubicBezTo>
                  <a:pt x="9895079" y="1979882"/>
                  <a:pt x="9879071" y="2037320"/>
                  <a:pt x="9878225" y="2308097"/>
                </a:cubicBezTo>
                <a:cubicBezTo>
                  <a:pt x="9877379" y="2578874"/>
                  <a:pt x="9860498" y="2688193"/>
                  <a:pt x="9878225" y="2870320"/>
                </a:cubicBezTo>
                <a:cubicBezTo>
                  <a:pt x="9895952" y="3052447"/>
                  <a:pt x="9902088" y="3399262"/>
                  <a:pt x="9878225" y="3698860"/>
                </a:cubicBezTo>
                <a:cubicBezTo>
                  <a:pt x="9882764" y="4122898"/>
                  <a:pt x="9535425" y="4444486"/>
                  <a:pt x="9138435" y="4438650"/>
                </a:cubicBezTo>
                <a:cubicBezTo>
                  <a:pt x="8886791" y="4436793"/>
                  <a:pt x="8754910" y="4443396"/>
                  <a:pt x="8438548" y="4438650"/>
                </a:cubicBezTo>
                <a:cubicBezTo>
                  <a:pt x="8122186" y="4433904"/>
                  <a:pt x="7767514" y="4408656"/>
                  <a:pt x="7570688" y="4438650"/>
                </a:cubicBezTo>
                <a:cubicBezTo>
                  <a:pt x="7373862" y="4468644"/>
                  <a:pt x="6954216" y="4465736"/>
                  <a:pt x="6786814" y="4438650"/>
                </a:cubicBezTo>
                <a:cubicBezTo>
                  <a:pt x="6619412" y="4411564"/>
                  <a:pt x="6506757" y="4436324"/>
                  <a:pt x="6338887" y="4438650"/>
                </a:cubicBezTo>
                <a:cubicBezTo>
                  <a:pt x="6171017" y="4440976"/>
                  <a:pt x="5861854" y="4464378"/>
                  <a:pt x="5555013" y="4438650"/>
                </a:cubicBezTo>
                <a:cubicBezTo>
                  <a:pt x="5248172" y="4412922"/>
                  <a:pt x="5208234" y="4457418"/>
                  <a:pt x="4939113" y="4438650"/>
                </a:cubicBezTo>
                <a:cubicBezTo>
                  <a:pt x="4669992" y="4419882"/>
                  <a:pt x="4446245" y="4405728"/>
                  <a:pt x="4155239" y="4438650"/>
                </a:cubicBezTo>
                <a:cubicBezTo>
                  <a:pt x="3864233" y="4471572"/>
                  <a:pt x="3915785" y="4420195"/>
                  <a:pt x="3707311" y="4438650"/>
                </a:cubicBezTo>
                <a:cubicBezTo>
                  <a:pt x="3498837" y="4457105"/>
                  <a:pt x="3049421" y="4478168"/>
                  <a:pt x="2839451" y="4438650"/>
                </a:cubicBezTo>
                <a:cubicBezTo>
                  <a:pt x="2629481" y="4399132"/>
                  <a:pt x="2231340" y="4446077"/>
                  <a:pt x="1971591" y="4438650"/>
                </a:cubicBezTo>
                <a:cubicBezTo>
                  <a:pt x="1711842" y="4431223"/>
                  <a:pt x="1307511" y="4484033"/>
                  <a:pt x="739790" y="4438650"/>
                </a:cubicBezTo>
                <a:cubicBezTo>
                  <a:pt x="375557" y="4483547"/>
                  <a:pt x="-7260" y="4155156"/>
                  <a:pt x="0" y="3698860"/>
                </a:cubicBezTo>
                <a:cubicBezTo>
                  <a:pt x="30384" y="3379144"/>
                  <a:pt x="-32131" y="3229452"/>
                  <a:pt x="0" y="3047865"/>
                </a:cubicBezTo>
                <a:cubicBezTo>
                  <a:pt x="32131" y="2866279"/>
                  <a:pt x="12577" y="2587077"/>
                  <a:pt x="0" y="2456051"/>
                </a:cubicBezTo>
                <a:cubicBezTo>
                  <a:pt x="-12577" y="2325025"/>
                  <a:pt x="-31841" y="2069591"/>
                  <a:pt x="0" y="1805055"/>
                </a:cubicBezTo>
                <a:cubicBezTo>
                  <a:pt x="31841" y="1540519"/>
                  <a:pt x="-46170" y="955527"/>
                  <a:pt x="0" y="739790"/>
                </a:cubicBezTo>
                <a:close/>
              </a:path>
              <a:path w="9878225" h="4438650" stroke="0" extrusionOk="0">
                <a:moveTo>
                  <a:pt x="0" y="739790"/>
                </a:moveTo>
                <a:cubicBezTo>
                  <a:pt x="21511" y="418590"/>
                  <a:pt x="369250" y="40643"/>
                  <a:pt x="739790" y="0"/>
                </a:cubicBezTo>
                <a:cubicBezTo>
                  <a:pt x="932458" y="-9593"/>
                  <a:pt x="1054454" y="-20191"/>
                  <a:pt x="1271704" y="0"/>
                </a:cubicBezTo>
                <a:cubicBezTo>
                  <a:pt x="1488954" y="20191"/>
                  <a:pt x="1677388" y="8320"/>
                  <a:pt x="1887605" y="0"/>
                </a:cubicBezTo>
                <a:cubicBezTo>
                  <a:pt x="2097822" y="-8320"/>
                  <a:pt x="2409248" y="15139"/>
                  <a:pt x="2587492" y="0"/>
                </a:cubicBezTo>
                <a:cubicBezTo>
                  <a:pt x="2765736" y="-15139"/>
                  <a:pt x="2996687" y="10253"/>
                  <a:pt x="3287379" y="0"/>
                </a:cubicBezTo>
                <a:cubicBezTo>
                  <a:pt x="3578071" y="-10253"/>
                  <a:pt x="3813221" y="-26822"/>
                  <a:pt x="3987266" y="0"/>
                </a:cubicBezTo>
                <a:cubicBezTo>
                  <a:pt x="4161311" y="26822"/>
                  <a:pt x="4428188" y="-20853"/>
                  <a:pt x="4687153" y="0"/>
                </a:cubicBezTo>
                <a:cubicBezTo>
                  <a:pt x="4946118" y="20853"/>
                  <a:pt x="5279730" y="-5001"/>
                  <a:pt x="5471027" y="0"/>
                </a:cubicBezTo>
                <a:cubicBezTo>
                  <a:pt x="5662324" y="5001"/>
                  <a:pt x="5768380" y="-12442"/>
                  <a:pt x="6002941" y="0"/>
                </a:cubicBezTo>
                <a:cubicBezTo>
                  <a:pt x="6237502" y="12442"/>
                  <a:pt x="6285183" y="-3489"/>
                  <a:pt x="6450869" y="0"/>
                </a:cubicBezTo>
                <a:cubicBezTo>
                  <a:pt x="6616555" y="3489"/>
                  <a:pt x="6936278" y="-8376"/>
                  <a:pt x="7066769" y="0"/>
                </a:cubicBezTo>
                <a:cubicBezTo>
                  <a:pt x="7197260" y="8376"/>
                  <a:pt x="7332920" y="16597"/>
                  <a:pt x="7598683" y="0"/>
                </a:cubicBezTo>
                <a:cubicBezTo>
                  <a:pt x="7864446" y="-16597"/>
                  <a:pt x="8217688" y="31073"/>
                  <a:pt x="8466543" y="0"/>
                </a:cubicBezTo>
                <a:cubicBezTo>
                  <a:pt x="8715398" y="-31073"/>
                  <a:pt x="8862756" y="21202"/>
                  <a:pt x="9138435" y="0"/>
                </a:cubicBezTo>
                <a:cubicBezTo>
                  <a:pt x="9547681" y="-11172"/>
                  <a:pt x="9883406" y="421087"/>
                  <a:pt x="9878225" y="739790"/>
                </a:cubicBezTo>
                <a:cubicBezTo>
                  <a:pt x="9872169" y="940703"/>
                  <a:pt x="9878375" y="1036611"/>
                  <a:pt x="9878225" y="1302013"/>
                </a:cubicBezTo>
                <a:cubicBezTo>
                  <a:pt x="9878075" y="1567415"/>
                  <a:pt x="9895954" y="1591749"/>
                  <a:pt x="9878225" y="1864237"/>
                </a:cubicBezTo>
                <a:cubicBezTo>
                  <a:pt x="9860496" y="2136725"/>
                  <a:pt x="9902799" y="2356004"/>
                  <a:pt x="9878225" y="2515232"/>
                </a:cubicBezTo>
                <a:cubicBezTo>
                  <a:pt x="9853651" y="2674461"/>
                  <a:pt x="9866822" y="2966761"/>
                  <a:pt x="9878225" y="3107046"/>
                </a:cubicBezTo>
                <a:cubicBezTo>
                  <a:pt x="9889628" y="3247331"/>
                  <a:pt x="9879416" y="3523453"/>
                  <a:pt x="9878225" y="3698860"/>
                </a:cubicBezTo>
                <a:cubicBezTo>
                  <a:pt x="9888649" y="4130362"/>
                  <a:pt x="9613472" y="4426985"/>
                  <a:pt x="9138435" y="4438650"/>
                </a:cubicBezTo>
                <a:cubicBezTo>
                  <a:pt x="8750385" y="4476801"/>
                  <a:pt x="8488463" y="4479668"/>
                  <a:pt x="8270575" y="4438650"/>
                </a:cubicBezTo>
                <a:cubicBezTo>
                  <a:pt x="8052687" y="4397632"/>
                  <a:pt x="7989470" y="4440641"/>
                  <a:pt x="7822647" y="4438650"/>
                </a:cubicBezTo>
                <a:cubicBezTo>
                  <a:pt x="7655824" y="4436659"/>
                  <a:pt x="7424767" y="4450276"/>
                  <a:pt x="7290733" y="4438650"/>
                </a:cubicBezTo>
                <a:cubicBezTo>
                  <a:pt x="7156699" y="4427024"/>
                  <a:pt x="6604570" y="4423264"/>
                  <a:pt x="6422873" y="4438650"/>
                </a:cubicBezTo>
                <a:cubicBezTo>
                  <a:pt x="6241176" y="4454036"/>
                  <a:pt x="5870418" y="4401797"/>
                  <a:pt x="5639000" y="4438650"/>
                </a:cubicBezTo>
                <a:cubicBezTo>
                  <a:pt x="5407582" y="4475503"/>
                  <a:pt x="5270892" y="4459220"/>
                  <a:pt x="5023099" y="4438650"/>
                </a:cubicBezTo>
                <a:cubicBezTo>
                  <a:pt x="4775306" y="4418080"/>
                  <a:pt x="4707832" y="4433780"/>
                  <a:pt x="4575171" y="4438650"/>
                </a:cubicBezTo>
                <a:cubicBezTo>
                  <a:pt x="4442510" y="4443520"/>
                  <a:pt x="4154450" y="4441094"/>
                  <a:pt x="4043257" y="4438650"/>
                </a:cubicBezTo>
                <a:cubicBezTo>
                  <a:pt x="3932064" y="4436206"/>
                  <a:pt x="3617028" y="4473418"/>
                  <a:pt x="3343370" y="4438650"/>
                </a:cubicBezTo>
                <a:cubicBezTo>
                  <a:pt x="3069712" y="4403882"/>
                  <a:pt x="2932493" y="4458490"/>
                  <a:pt x="2811456" y="4438650"/>
                </a:cubicBezTo>
                <a:cubicBezTo>
                  <a:pt x="2690419" y="4418810"/>
                  <a:pt x="2479701" y="4438384"/>
                  <a:pt x="2363528" y="4438650"/>
                </a:cubicBezTo>
                <a:cubicBezTo>
                  <a:pt x="2247355" y="4438916"/>
                  <a:pt x="1790989" y="4426441"/>
                  <a:pt x="1579654" y="4438650"/>
                </a:cubicBezTo>
                <a:cubicBezTo>
                  <a:pt x="1368319" y="4450859"/>
                  <a:pt x="1040955" y="4405183"/>
                  <a:pt x="739790" y="4438650"/>
                </a:cubicBezTo>
                <a:cubicBezTo>
                  <a:pt x="242434" y="4441884"/>
                  <a:pt x="-43773" y="4117323"/>
                  <a:pt x="0" y="3698860"/>
                </a:cubicBezTo>
                <a:cubicBezTo>
                  <a:pt x="-15013" y="3453160"/>
                  <a:pt x="18446" y="3308654"/>
                  <a:pt x="0" y="3136637"/>
                </a:cubicBezTo>
                <a:cubicBezTo>
                  <a:pt x="-18446" y="2964620"/>
                  <a:pt x="19744" y="2833077"/>
                  <a:pt x="0" y="2604004"/>
                </a:cubicBezTo>
                <a:cubicBezTo>
                  <a:pt x="-19744" y="2374931"/>
                  <a:pt x="17859" y="2164177"/>
                  <a:pt x="0" y="1953009"/>
                </a:cubicBezTo>
                <a:cubicBezTo>
                  <a:pt x="-17859" y="1741841"/>
                  <a:pt x="12116" y="1679973"/>
                  <a:pt x="0" y="1449967"/>
                </a:cubicBezTo>
                <a:cubicBezTo>
                  <a:pt x="-12116" y="1219961"/>
                  <a:pt x="-1846" y="964512"/>
                  <a:pt x="0" y="739790"/>
                </a:cubicBezTo>
                <a:close/>
              </a:path>
            </a:pathLst>
          </a:custGeom>
          <a:solidFill>
            <a:srgbClr val="C3F7FF">
              <a:alpha val="63211"/>
            </a:srgb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585166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F30B623-ECF8-B241-9D8E-FB94FFFDD97A}"/>
              </a:ext>
            </a:extLst>
          </p:cNvPr>
          <p:cNvSpPr txBox="1"/>
          <p:nvPr/>
        </p:nvSpPr>
        <p:spPr>
          <a:xfrm>
            <a:off x="2347775" y="1971001"/>
            <a:ext cx="3333949" cy="578882"/>
          </a:xfrm>
          <a:custGeom>
            <a:avLst/>
            <a:gdLst>
              <a:gd name="connsiteX0" fmla="*/ 0 w 3333949"/>
              <a:gd name="connsiteY0" fmla="*/ 96482 h 578882"/>
              <a:gd name="connsiteX1" fmla="*/ 96482 w 3333949"/>
              <a:gd name="connsiteY1" fmla="*/ 0 h 578882"/>
              <a:gd name="connsiteX2" fmla="*/ 661859 w 3333949"/>
              <a:gd name="connsiteY2" fmla="*/ 0 h 578882"/>
              <a:gd name="connsiteX3" fmla="*/ 1290056 w 3333949"/>
              <a:gd name="connsiteY3" fmla="*/ 0 h 578882"/>
              <a:gd name="connsiteX4" fmla="*/ 1855434 w 3333949"/>
              <a:gd name="connsiteY4" fmla="*/ 0 h 578882"/>
              <a:gd name="connsiteX5" fmla="*/ 2483631 w 3333949"/>
              <a:gd name="connsiteY5" fmla="*/ 0 h 578882"/>
              <a:gd name="connsiteX6" fmla="*/ 3237467 w 3333949"/>
              <a:gd name="connsiteY6" fmla="*/ 0 h 578882"/>
              <a:gd name="connsiteX7" fmla="*/ 3333949 w 3333949"/>
              <a:gd name="connsiteY7" fmla="*/ 96482 h 578882"/>
              <a:gd name="connsiteX8" fmla="*/ 3333949 w 3333949"/>
              <a:gd name="connsiteY8" fmla="*/ 482400 h 578882"/>
              <a:gd name="connsiteX9" fmla="*/ 3237467 w 3333949"/>
              <a:gd name="connsiteY9" fmla="*/ 578882 h 578882"/>
              <a:gd name="connsiteX10" fmla="*/ 2640680 w 3333949"/>
              <a:gd name="connsiteY10" fmla="*/ 578882 h 578882"/>
              <a:gd name="connsiteX11" fmla="*/ 2106712 w 3333949"/>
              <a:gd name="connsiteY11" fmla="*/ 578882 h 578882"/>
              <a:gd name="connsiteX12" fmla="*/ 1447106 w 3333949"/>
              <a:gd name="connsiteY12" fmla="*/ 578882 h 578882"/>
              <a:gd name="connsiteX13" fmla="*/ 881728 w 3333949"/>
              <a:gd name="connsiteY13" fmla="*/ 578882 h 578882"/>
              <a:gd name="connsiteX14" fmla="*/ 96482 w 3333949"/>
              <a:gd name="connsiteY14" fmla="*/ 578882 h 578882"/>
              <a:gd name="connsiteX15" fmla="*/ 0 w 3333949"/>
              <a:gd name="connsiteY15" fmla="*/ 482400 h 578882"/>
              <a:gd name="connsiteX16" fmla="*/ 0 w 3333949"/>
              <a:gd name="connsiteY16" fmla="*/ 96482 h 5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949" h="578882" fill="none" extrusionOk="0">
                <a:moveTo>
                  <a:pt x="0" y="96482"/>
                </a:moveTo>
                <a:cubicBezTo>
                  <a:pt x="-2678" y="47984"/>
                  <a:pt x="50435" y="5379"/>
                  <a:pt x="96482" y="0"/>
                </a:cubicBezTo>
                <a:cubicBezTo>
                  <a:pt x="343945" y="-14638"/>
                  <a:pt x="495265" y="-4513"/>
                  <a:pt x="661859" y="0"/>
                </a:cubicBezTo>
                <a:cubicBezTo>
                  <a:pt x="828453" y="4513"/>
                  <a:pt x="979705" y="-343"/>
                  <a:pt x="1290056" y="0"/>
                </a:cubicBezTo>
                <a:cubicBezTo>
                  <a:pt x="1600407" y="343"/>
                  <a:pt x="1599999" y="-22648"/>
                  <a:pt x="1855434" y="0"/>
                </a:cubicBezTo>
                <a:cubicBezTo>
                  <a:pt x="2110869" y="22648"/>
                  <a:pt x="2355002" y="14975"/>
                  <a:pt x="2483631" y="0"/>
                </a:cubicBezTo>
                <a:cubicBezTo>
                  <a:pt x="2612260" y="-14975"/>
                  <a:pt x="2989402" y="34869"/>
                  <a:pt x="3237467" y="0"/>
                </a:cubicBezTo>
                <a:cubicBezTo>
                  <a:pt x="3293667" y="-8964"/>
                  <a:pt x="3342091" y="51999"/>
                  <a:pt x="3333949" y="96482"/>
                </a:cubicBezTo>
                <a:cubicBezTo>
                  <a:pt x="3332145" y="254490"/>
                  <a:pt x="3316459" y="401547"/>
                  <a:pt x="3333949" y="482400"/>
                </a:cubicBezTo>
                <a:cubicBezTo>
                  <a:pt x="3333476" y="525874"/>
                  <a:pt x="3299827" y="584599"/>
                  <a:pt x="3237467" y="578882"/>
                </a:cubicBezTo>
                <a:cubicBezTo>
                  <a:pt x="3034475" y="586064"/>
                  <a:pt x="2793245" y="563350"/>
                  <a:pt x="2640680" y="578882"/>
                </a:cubicBezTo>
                <a:cubicBezTo>
                  <a:pt x="2488115" y="594414"/>
                  <a:pt x="2345192" y="592775"/>
                  <a:pt x="2106712" y="578882"/>
                </a:cubicBezTo>
                <a:cubicBezTo>
                  <a:pt x="1868232" y="564989"/>
                  <a:pt x="1670699" y="588410"/>
                  <a:pt x="1447106" y="578882"/>
                </a:cubicBezTo>
                <a:cubicBezTo>
                  <a:pt x="1223513" y="569354"/>
                  <a:pt x="1023830" y="558547"/>
                  <a:pt x="881728" y="578882"/>
                </a:cubicBezTo>
                <a:cubicBezTo>
                  <a:pt x="739626" y="599217"/>
                  <a:pt x="259652" y="579224"/>
                  <a:pt x="96482" y="578882"/>
                </a:cubicBezTo>
                <a:cubicBezTo>
                  <a:pt x="45605" y="568370"/>
                  <a:pt x="-1632" y="535633"/>
                  <a:pt x="0" y="482400"/>
                </a:cubicBezTo>
                <a:cubicBezTo>
                  <a:pt x="-496" y="394027"/>
                  <a:pt x="1163" y="183658"/>
                  <a:pt x="0" y="96482"/>
                </a:cubicBezTo>
                <a:close/>
              </a:path>
              <a:path w="3333949" h="578882" stroke="0" extrusionOk="0">
                <a:moveTo>
                  <a:pt x="0" y="96482"/>
                </a:moveTo>
                <a:cubicBezTo>
                  <a:pt x="-4189" y="40612"/>
                  <a:pt x="31460" y="4405"/>
                  <a:pt x="96482" y="0"/>
                </a:cubicBezTo>
                <a:cubicBezTo>
                  <a:pt x="292786" y="-30854"/>
                  <a:pt x="490130" y="13127"/>
                  <a:pt x="787499" y="0"/>
                </a:cubicBezTo>
                <a:cubicBezTo>
                  <a:pt x="1084868" y="-13127"/>
                  <a:pt x="1144823" y="-26814"/>
                  <a:pt x="1384286" y="0"/>
                </a:cubicBezTo>
                <a:cubicBezTo>
                  <a:pt x="1623749" y="26814"/>
                  <a:pt x="1671099" y="-13688"/>
                  <a:pt x="1949663" y="0"/>
                </a:cubicBezTo>
                <a:cubicBezTo>
                  <a:pt x="2228227" y="13688"/>
                  <a:pt x="2445984" y="-9151"/>
                  <a:pt x="2609270" y="0"/>
                </a:cubicBezTo>
                <a:cubicBezTo>
                  <a:pt x="2772556" y="9151"/>
                  <a:pt x="2939366" y="-13218"/>
                  <a:pt x="3237467" y="0"/>
                </a:cubicBezTo>
                <a:cubicBezTo>
                  <a:pt x="3291522" y="-1252"/>
                  <a:pt x="3324984" y="51075"/>
                  <a:pt x="3333949" y="96482"/>
                </a:cubicBezTo>
                <a:cubicBezTo>
                  <a:pt x="3324978" y="182530"/>
                  <a:pt x="3330621" y="321674"/>
                  <a:pt x="3333949" y="482400"/>
                </a:cubicBezTo>
                <a:cubicBezTo>
                  <a:pt x="3341421" y="537482"/>
                  <a:pt x="3282954" y="577621"/>
                  <a:pt x="3237467" y="578882"/>
                </a:cubicBezTo>
                <a:cubicBezTo>
                  <a:pt x="3006020" y="588125"/>
                  <a:pt x="2738113" y="592293"/>
                  <a:pt x="2609270" y="578882"/>
                </a:cubicBezTo>
                <a:cubicBezTo>
                  <a:pt x="2480427" y="565471"/>
                  <a:pt x="2145444" y="576936"/>
                  <a:pt x="2012483" y="578882"/>
                </a:cubicBezTo>
                <a:cubicBezTo>
                  <a:pt x="1879522" y="580828"/>
                  <a:pt x="1494038" y="566843"/>
                  <a:pt x="1321466" y="578882"/>
                </a:cubicBezTo>
                <a:cubicBezTo>
                  <a:pt x="1148894" y="590921"/>
                  <a:pt x="835666" y="592575"/>
                  <a:pt x="630449" y="578882"/>
                </a:cubicBezTo>
                <a:cubicBezTo>
                  <a:pt x="425232" y="565189"/>
                  <a:pt x="289257" y="563102"/>
                  <a:pt x="96482" y="578882"/>
                </a:cubicBezTo>
                <a:cubicBezTo>
                  <a:pt x="40359" y="576209"/>
                  <a:pt x="-949" y="534267"/>
                  <a:pt x="0" y="482400"/>
                </a:cubicBezTo>
                <a:cubicBezTo>
                  <a:pt x="18372" y="363288"/>
                  <a:pt x="11436" y="234992"/>
                  <a:pt x="0" y="9648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năm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=  …… 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tháng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4F81B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6B99D58-ED78-6A4D-9268-D784D2AA74A3}"/>
              </a:ext>
            </a:extLst>
          </p:cNvPr>
          <p:cNvSpPr txBox="1"/>
          <p:nvPr/>
        </p:nvSpPr>
        <p:spPr>
          <a:xfrm>
            <a:off x="2374008" y="3111418"/>
            <a:ext cx="3333949" cy="578882"/>
          </a:xfrm>
          <a:custGeom>
            <a:avLst/>
            <a:gdLst>
              <a:gd name="connsiteX0" fmla="*/ 0 w 3333949"/>
              <a:gd name="connsiteY0" fmla="*/ 96482 h 578882"/>
              <a:gd name="connsiteX1" fmla="*/ 96482 w 3333949"/>
              <a:gd name="connsiteY1" fmla="*/ 0 h 578882"/>
              <a:gd name="connsiteX2" fmla="*/ 661859 w 3333949"/>
              <a:gd name="connsiteY2" fmla="*/ 0 h 578882"/>
              <a:gd name="connsiteX3" fmla="*/ 1290056 w 3333949"/>
              <a:gd name="connsiteY3" fmla="*/ 0 h 578882"/>
              <a:gd name="connsiteX4" fmla="*/ 1855434 w 3333949"/>
              <a:gd name="connsiteY4" fmla="*/ 0 h 578882"/>
              <a:gd name="connsiteX5" fmla="*/ 2483631 w 3333949"/>
              <a:gd name="connsiteY5" fmla="*/ 0 h 578882"/>
              <a:gd name="connsiteX6" fmla="*/ 3237467 w 3333949"/>
              <a:gd name="connsiteY6" fmla="*/ 0 h 578882"/>
              <a:gd name="connsiteX7" fmla="*/ 3333949 w 3333949"/>
              <a:gd name="connsiteY7" fmla="*/ 96482 h 578882"/>
              <a:gd name="connsiteX8" fmla="*/ 3333949 w 3333949"/>
              <a:gd name="connsiteY8" fmla="*/ 482400 h 578882"/>
              <a:gd name="connsiteX9" fmla="*/ 3237467 w 3333949"/>
              <a:gd name="connsiteY9" fmla="*/ 578882 h 578882"/>
              <a:gd name="connsiteX10" fmla="*/ 2640680 w 3333949"/>
              <a:gd name="connsiteY10" fmla="*/ 578882 h 578882"/>
              <a:gd name="connsiteX11" fmla="*/ 2106712 w 3333949"/>
              <a:gd name="connsiteY11" fmla="*/ 578882 h 578882"/>
              <a:gd name="connsiteX12" fmla="*/ 1447106 w 3333949"/>
              <a:gd name="connsiteY12" fmla="*/ 578882 h 578882"/>
              <a:gd name="connsiteX13" fmla="*/ 881728 w 3333949"/>
              <a:gd name="connsiteY13" fmla="*/ 578882 h 578882"/>
              <a:gd name="connsiteX14" fmla="*/ 96482 w 3333949"/>
              <a:gd name="connsiteY14" fmla="*/ 578882 h 578882"/>
              <a:gd name="connsiteX15" fmla="*/ 0 w 3333949"/>
              <a:gd name="connsiteY15" fmla="*/ 482400 h 578882"/>
              <a:gd name="connsiteX16" fmla="*/ 0 w 3333949"/>
              <a:gd name="connsiteY16" fmla="*/ 96482 h 5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949" h="578882" fill="none" extrusionOk="0">
                <a:moveTo>
                  <a:pt x="0" y="96482"/>
                </a:moveTo>
                <a:cubicBezTo>
                  <a:pt x="-2678" y="47984"/>
                  <a:pt x="50435" y="5379"/>
                  <a:pt x="96482" y="0"/>
                </a:cubicBezTo>
                <a:cubicBezTo>
                  <a:pt x="343945" y="-14638"/>
                  <a:pt x="495265" y="-4513"/>
                  <a:pt x="661859" y="0"/>
                </a:cubicBezTo>
                <a:cubicBezTo>
                  <a:pt x="828453" y="4513"/>
                  <a:pt x="979705" y="-343"/>
                  <a:pt x="1290056" y="0"/>
                </a:cubicBezTo>
                <a:cubicBezTo>
                  <a:pt x="1600407" y="343"/>
                  <a:pt x="1599999" y="-22648"/>
                  <a:pt x="1855434" y="0"/>
                </a:cubicBezTo>
                <a:cubicBezTo>
                  <a:pt x="2110869" y="22648"/>
                  <a:pt x="2355002" y="14975"/>
                  <a:pt x="2483631" y="0"/>
                </a:cubicBezTo>
                <a:cubicBezTo>
                  <a:pt x="2612260" y="-14975"/>
                  <a:pt x="2989402" y="34869"/>
                  <a:pt x="3237467" y="0"/>
                </a:cubicBezTo>
                <a:cubicBezTo>
                  <a:pt x="3293667" y="-8964"/>
                  <a:pt x="3342091" y="51999"/>
                  <a:pt x="3333949" y="96482"/>
                </a:cubicBezTo>
                <a:cubicBezTo>
                  <a:pt x="3332145" y="254490"/>
                  <a:pt x="3316459" y="401547"/>
                  <a:pt x="3333949" y="482400"/>
                </a:cubicBezTo>
                <a:cubicBezTo>
                  <a:pt x="3333476" y="525874"/>
                  <a:pt x="3299827" y="584599"/>
                  <a:pt x="3237467" y="578882"/>
                </a:cubicBezTo>
                <a:cubicBezTo>
                  <a:pt x="3034475" y="586064"/>
                  <a:pt x="2793245" y="563350"/>
                  <a:pt x="2640680" y="578882"/>
                </a:cubicBezTo>
                <a:cubicBezTo>
                  <a:pt x="2488115" y="594414"/>
                  <a:pt x="2345192" y="592775"/>
                  <a:pt x="2106712" y="578882"/>
                </a:cubicBezTo>
                <a:cubicBezTo>
                  <a:pt x="1868232" y="564989"/>
                  <a:pt x="1670699" y="588410"/>
                  <a:pt x="1447106" y="578882"/>
                </a:cubicBezTo>
                <a:cubicBezTo>
                  <a:pt x="1223513" y="569354"/>
                  <a:pt x="1023830" y="558547"/>
                  <a:pt x="881728" y="578882"/>
                </a:cubicBezTo>
                <a:cubicBezTo>
                  <a:pt x="739626" y="599217"/>
                  <a:pt x="259652" y="579224"/>
                  <a:pt x="96482" y="578882"/>
                </a:cubicBezTo>
                <a:cubicBezTo>
                  <a:pt x="45605" y="568370"/>
                  <a:pt x="-1632" y="535633"/>
                  <a:pt x="0" y="482400"/>
                </a:cubicBezTo>
                <a:cubicBezTo>
                  <a:pt x="-496" y="394027"/>
                  <a:pt x="1163" y="183658"/>
                  <a:pt x="0" y="96482"/>
                </a:cubicBezTo>
                <a:close/>
              </a:path>
              <a:path w="3333949" h="578882" stroke="0" extrusionOk="0">
                <a:moveTo>
                  <a:pt x="0" y="96482"/>
                </a:moveTo>
                <a:cubicBezTo>
                  <a:pt x="-4189" y="40612"/>
                  <a:pt x="31460" y="4405"/>
                  <a:pt x="96482" y="0"/>
                </a:cubicBezTo>
                <a:cubicBezTo>
                  <a:pt x="292786" y="-30854"/>
                  <a:pt x="490130" y="13127"/>
                  <a:pt x="787499" y="0"/>
                </a:cubicBezTo>
                <a:cubicBezTo>
                  <a:pt x="1084868" y="-13127"/>
                  <a:pt x="1144823" y="-26814"/>
                  <a:pt x="1384286" y="0"/>
                </a:cubicBezTo>
                <a:cubicBezTo>
                  <a:pt x="1623749" y="26814"/>
                  <a:pt x="1671099" y="-13688"/>
                  <a:pt x="1949663" y="0"/>
                </a:cubicBezTo>
                <a:cubicBezTo>
                  <a:pt x="2228227" y="13688"/>
                  <a:pt x="2445984" y="-9151"/>
                  <a:pt x="2609270" y="0"/>
                </a:cubicBezTo>
                <a:cubicBezTo>
                  <a:pt x="2772556" y="9151"/>
                  <a:pt x="2939366" y="-13218"/>
                  <a:pt x="3237467" y="0"/>
                </a:cubicBezTo>
                <a:cubicBezTo>
                  <a:pt x="3291522" y="-1252"/>
                  <a:pt x="3324984" y="51075"/>
                  <a:pt x="3333949" y="96482"/>
                </a:cubicBezTo>
                <a:cubicBezTo>
                  <a:pt x="3324978" y="182530"/>
                  <a:pt x="3330621" y="321674"/>
                  <a:pt x="3333949" y="482400"/>
                </a:cubicBezTo>
                <a:cubicBezTo>
                  <a:pt x="3341421" y="537482"/>
                  <a:pt x="3282954" y="577621"/>
                  <a:pt x="3237467" y="578882"/>
                </a:cubicBezTo>
                <a:cubicBezTo>
                  <a:pt x="3006020" y="588125"/>
                  <a:pt x="2738113" y="592293"/>
                  <a:pt x="2609270" y="578882"/>
                </a:cubicBezTo>
                <a:cubicBezTo>
                  <a:pt x="2480427" y="565471"/>
                  <a:pt x="2145444" y="576936"/>
                  <a:pt x="2012483" y="578882"/>
                </a:cubicBezTo>
                <a:cubicBezTo>
                  <a:pt x="1879522" y="580828"/>
                  <a:pt x="1494038" y="566843"/>
                  <a:pt x="1321466" y="578882"/>
                </a:cubicBezTo>
                <a:cubicBezTo>
                  <a:pt x="1148894" y="590921"/>
                  <a:pt x="835666" y="592575"/>
                  <a:pt x="630449" y="578882"/>
                </a:cubicBezTo>
                <a:cubicBezTo>
                  <a:pt x="425232" y="565189"/>
                  <a:pt x="289257" y="563102"/>
                  <a:pt x="96482" y="578882"/>
                </a:cubicBezTo>
                <a:cubicBezTo>
                  <a:pt x="40359" y="576209"/>
                  <a:pt x="-949" y="534267"/>
                  <a:pt x="0" y="482400"/>
                </a:cubicBezTo>
                <a:cubicBezTo>
                  <a:pt x="18372" y="363288"/>
                  <a:pt x="11436" y="234992"/>
                  <a:pt x="0" y="9648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tuần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lễ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= ……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ngày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4F81B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F38F48-8369-1040-A60D-5304FF3097D4}"/>
              </a:ext>
            </a:extLst>
          </p:cNvPr>
          <p:cNvSpPr txBox="1"/>
          <p:nvPr/>
        </p:nvSpPr>
        <p:spPr>
          <a:xfrm>
            <a:off x="7402784" y="1920976"/>
            <a:ext cx="3333949" cy="578882"/>
          </a:xfrm>
          <a:custGeom>
            <a:avLst/>
            <a:gdLst>
              <a:gd name="connsiteX0" fmla="*/ 0 w 3333949"/>
              <a:gd name="connsiteY0" fmla="*/ 96482 h 578882"/>
              <a:gd name="connsiteX1" fmla="*/ 96482 w 3333949"/>
              <a:gd name="connsiteY1" fmla="*/ 0 h 578882"/>
              <a:gd name="connsiteX2" fmla="*/ 661859 w 3333949"/>
              <a:gd name="connsiteY2" fmla="*/ 0 h 578882"/>
              <a:gd name="connsiteX3" fmla="*/ 1290056 w 3333949"/>
              <a:gd name="connsiteY3" fmla="*/ 0 h 578882"/>
              <a:gd name="connsiteX4" fmla="*/ 1855434 w 3333949"/>
              <a:gd name="connsiteY4" fmla="*/ 0 h 578882"/>
              <a:gd name="connsiteX5" fmla="*/ 2483631 w 3333949"/>
              <a:gd name="connsiteY5" fmla="*/ 0 h 578882"/>
              <a:gd name="connsiteX6" fmla="*/ 3237467 w 3333949"/>
              <a:gd name="connsiteY6" fmla="*/ 0 h 578882"/>
              <a:gd name="connsiteX7" fmla="*/ 3333949 w 3333949"/>
              <a:gd name="connsiteY7" fmla="*/ 96482 h 578882"/>
              <a:gd name="connsiteX8" fmla="*/ 3333949 w 3333949"/>
              <a:gd name="connsiteY8" fmla="*/ 482400 h 578882"/>
              <a:gd name="connsiteX9" fmla="*/ 3237467 w 3333949"/>
              <a:gd name="connsiteY9" fmla="*/ 578882 h 578882"/>
              <a:gd name="connsiteX10" fmla="*/ 2640680 w 3333949"/>
              <a:gd name="connsiteY10" fmla="*/ 578882 h 578882"/>
              <a:gd name="connsiteX11" fmla="*/ 2106712 w 3333949"/>
              <a:gd name="connsiteY11" fmla="*/ 578882 h 578882"/>
              <a:gd name="connsiteX12" fmla="*/ 1447106 w 3333949"/>
              <a:gd name="connsiteY12" fmla="*/ 578882 h 578882"/>
              <a:gd name="connsiteX13" fmla="*/ 881728 w 3333949"/>
              <a:gd name="connsiteY13" fmla="*/ 578882 h 578882"/>
              <a:gd name="connsiteX14" fmla="*/ 96482 w 3333949"/>
              <a:gd name="connsiteY14" fmla="*/ 578882 h 578882"/>
              <a:gd name="connsiteX15" fmla="*/ 0 w 3333949"/>
              <a:gd name="connsiteY15" fmla="*/ 482400 h 578882"/>
              <a:gd name="connsiteX16" fmla="*/ 0 w 3333949"/>
              <a:gd name="connsiteY16" fmla="*/ 96482 h 5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949" h="578882" fill="none" extrusionOk="0">
                <a:moveTo>
                  <a:pt x="0" y="96482"/>
                </a:moveTo>
                <a:cubicBezTo>
                  <a:pt x="-2678" y="47984"/>
                  <a:pt x="50435" y="5379"/>
                  <a:pt x="96482" y="0"/>
                </a:cubicBezTo>
                <a:cubicBezTo>
                  <a:pt x="343945" y="-14638"/>
                  <a:pt x="495265" y="-4513"/>
                  <a:pt x="661859" y="0"/>
                </a:cubicBezTo>
                <a:cubicBezTo>
                  <a:pt x="828453" y="4513"/>
                  <a:pt x="979705" y="-343"/>
                  <a:pt x="1290056" y="0"/>
                </a:cubicBezTo>
                <a:cubicBezTo>
                  <a:pt x="1600407" y="343"/>
                  <a:pt x="1599999" y="-22648"/>
                  <a:pt x="1855434" y="0"/>
                </a:cubicBezTo>
                <a:cubicBezTo>
                  <a:pt x="2110869" y="22648"/>
                  <a:pt x="2355002" y="14975"/>
                  <a:pt x="2483631" y="0"/>
                </a:cubicBezTo>
                <a:cubicBezTo>
                  <a:pt x="2612260" y="-14975"/>
                  <a:pt x="2989402" y="34869"/>
                  <a:pt x="3237467" y="0"/>
                </a:cubicBezTo>
                <a:cubicBezTo>
                  <a:pt x="3293667" y="-8964"/>
                  <a:pt x="3342091" y="51999"/>
                  <a:pt x="3333949" y="96482"/>
                </a:cubicBezTo>
                <a:cubicBezTo>
                  <a:pt x="3332145" y="254490"/>
                  <a:pt x="3316459" y="401547"/>
                  <a:pt x="3333949" y="482400"/>
                </a:cubicBezTo>
                <a:cubicBezTo>
                  <a:pt x="3333476" y="525874"/>
                  <a:pt x="3299827" y="584599"/>
                  <a:pt x="3237467" y="578882"/>
                </a:cubicBezTo>
                <a:cubicBezTo>
                  <a:pt x="3034475" y="586064"/>
                  <a:pt x="2793245" y="563350"/>
                  <a:pt x="2640680" y="578882"/>
                </a:cubicBezTo>
                <a:cubicBezTo>
                  <a:pt x="2488115" y="594414"/>
                  <a:pt x="2345192" y="592775"/>
                  <a:pt x="2106712" y="578882"/>
                </a:cubicBezTo>
                <a:cubicBezTo>
                  <a:pt x="1868232" y="564989"/>
                  <a:pt x="1670699" y="588410"/>
                  <a:pt x="1447106" y="578882"/>
                </a:cubicBezTo>
                <a:cubicBezTo>
                  <a:pt x="1223513" y="569354"/>
                  <a:pt x="1023830" y="558547"/>
                  <a:pt x="881728" y="578882"/>
                </a:cubicBezTo>
                <a:cubicBezTo>
                  <a:pt x="739626" y="599217"/>
                  <a:pt x="259652" y="579224"/>
                  <a:pt x="96482" y="578882"/>
                </a:cubicBezTo>
                <a:cubicBezTo>
                  <a:pt x="45605" y="568370"/>
                  <a:pt x="-1632" y="535633"/>
                  <a:pt x="0" y="482400"/>
                </a:cubicBezTo>
                <a:cubicBezTo>
                  <a:pt x="-496" y="394027"/>
                  <a:pt x="1163" y="183658"/>
                  <a:pt x="0" y="96482"/>
                </a:cubicBezTo>
                <a:close/>
              </a:path>
              <a:path w="3333949" h="578882" stroke="0" extrusionOk="0">
                <a:moveTo>
                  <a:pt x="0" y="96482"/>
                </a:moveTo>
                <a:cubicBezTo>
                  <a:pt x="-4189" y="40612"/>
                  <a:pt x="31460" y="4405"/>
                  <a:pt x="96482" y="0"/>
                </a:cubicBezTo>
                <a:cubicBezTo>
                  <a:pt x="292786" y="-30854"/>
                  <a:pt x="490130" y="13127"/>
                  <a:pt x="787499" y="0"/>
                </a:cubicBezTo>
                <a:cubicBezTo>
                  <a:pt x="1084868" y="-13127"/>
                  <a:pt x="1144823" y="-26814"/>
                  <a:pt x="1384286" y="0"/>
                </a:cubicBezTo>
                <a:cubicBezTo>
                  <a:pt x="1623749" y="26814"/>
                  <a:pt x="1671099" y="-13688"/>
                  <a:pt x="1949663" y="0"/>
                </a:cubicBezTo>
                <a:cubicBezTo>
                  <a:pt x="2228227" y="13688"/>
                  <a:pt x="2445984" y="-9151"/>
                  <a:pt x="2609270" y="0"/>
                </a:cubicBezTo>
                <a:cubicBezTo>
                  <a:pt x="2772556" y="9151"/>
                  <a:pt x="2939366" y="-13218"/>
                  <a:pt x="3237467" y="0"/>
                </a:cubicBezTo>
                <a:cubicBezTo>
                  <a:pt x="3291522" y="-1252"/>
                  <a:pt x="3324984" y="51075"/>
                  <a:pt x="3333949" y="96482"/>
                </a:cubicBezTo>
                <a:cubicBezTo>
                  <a:pt x="3324978" y="182530"/>
                  <a:pt x="3330621" y="321674"/>
                  <a:pt x="3333949" y="482400"/>
                </a:cubicBezTo>
                <a:cubicBezTo>
                  <a:pt x="3341421" y="537482"/>
                  <a:pt x="3282954" y="577621"/>
                  <a:pt x="3237467" y="578882"/>
                </a:cubicBezTo>
                <a:cubicBezTo>
                  <a:pt x="3006020" y="588125"/>
                  <a:pt x="2738113" y="592293"/>
                  <a:pt x="2609270" y="578882"/>
                </a:cubicBezTo>
                <a:cubicBezTo>
                  <a:pt x="2480427" y="565471"/>
                  <a:pt x="2145444" y="576936"/>
                  <a:pt x="2012483" y="578882"/>
                </a:cubicBezTo>
                <a:cubicBezTo>
                  <a:pt x="1879522" y="580828"/>
                  <a:pt x="1494038" y="566843"/>
                  <a:pt x="1321466" y="578882"/>
                </a:cubicBezTo>
                <a:cubicBezTo>
                  <a:pt x="1148894" y="590921"/>
                  <a:pt x="835666" y="592575"/>
                  <a:pt x="630449" y="578882"/>
                </a:cubicBezTo>
                <a:cubicBezTo>
                  <a:pt x="425232" y="565189"/>
                  <a:pt x="289257" y="563102"/>
                  <a:pt x="96482" y="578882"/>
                </a:cubicBezTo>
                <a:cubicBezTo>
                  <a:pt x="40359" y="576209"/>
                  <a:pt x="-949" y="534267"/>
                  <a:pt x="0" y="482400"/>
                </a:cubicBezTo>
                <a:cubicBezTo>
                  <a:pt x="18372" y="363288"/>
                  <a:pt x="11436" y="234992"/>
                  <a:pt x="0" y="9648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ngày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=  …… 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4F81B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64F3A92-0E20-FE42-96D0-D369CB8D80DC}"/>
              </a:ext>
            </a:extLst>
          </p:cNvPr>
          <p:cNvSpPr txBox="1"/>
          <p:nvPr/>
        </p:nvSpPr>
        <p:spPr>
          <a:xfrm>
            <a:off x="7402784" y="3038021"/>
            <a:ext cx="3333949" cy="578882"/>
          </a:xfrm>
          <a:custGeom>
            <a:avLst/>
            <a:gdLst>
              <a:gd name="connsiteX0" fmla="*/ 0 w 3333949"/>
              <a:gd name="connsiteY0" fmla="*/ 96482 h 578882"/>
              <a:gd name="connsiteX1" fmla="*/ 96482 w 3333949"/>
              <a:gd name="connsiteY1" fmla="*/ 0 h 578882"/>
              <a:gd name="connsiteX2" fmla="*/ 661859 w 3333949"/>
              <a:gd name="connsiteY2" fmla="*/ 0 h 578882"/>
              <a:gd name="connsiteX3" fmla="*/ 1290056 w 3333949"/>
              <a:gd name="connsiteY3" fmla="*/ 0 h 578882"/>
              <a:gd name="connsiteX4" fmla="*/ 1855434 w 3333949"/>
              <a:gd name="connsiteY4" fmla="*/ 0 h 578882"/>
              <a:gd name="connsiteX5" fmla="*/ 2483631 w 3333949"/>
              <a:gd name="connsiteY5" fmla="*/ 0 h 578882"/>
              <a:gd name="connsiteX6" fmla="*/ 3237467 w 3333949"/>
              <a:gd name="connsiteY6" fmla="*/ 0 h 578882"/>
              <a:gd name="connsiteX7" fmla="*/ 3333949 w 3333949"/>
              <a:gd name="connsiteY7" fmla="*/ 96482 h 578882"/>
              <a:gd name="connsiteX8" fmla="*/ 3333949 w 3333949"/>
              <a:gd name="connsiteY8" fmla="*/ 482400 h 578882"/>
              <a:gd name="connsiteX9" fmla="*/ 3237467 w 3333949"/>
              <a:gd name="connsiteY9" fmla="*/ 578882 h 578882"/>
              <a:gd name="connsiteX10" fmla="*/ 2640680 w 3333949"/>
              <a:gd name="connsiteY10" fmla="*/ 578882 h 578882"/>
              <a:gd name="connsiteX11" fmla="*/ 2106712 w 3333949"/>
              <a:gd name="connsiteY11" fmla="*/ 578882 h 578882"/>
              <a:gd name="connsiteX12" fmla="*/ 1447106 w 3333949"/>
              <a:gd name="connsiteY12" fmla="*/ 578882 h 578882"/>
              <a:gd name="connsiteX13" fmla="*/ 881728 w 3333949"/>
              <a:gd name="connsiteY13" fmla="*/ 578882 h 578882"/>
              <a:gd name="connsiteX14" fmla="*/ 96482 w 3333949"/>
              <a:gd name="connsiteY14" fmla="*/ 578882 h 578882"/>
              <a:gd name="connsiteX15" fmla="*/ 0 w 3333949"/>
              <a:gd name="connsiteY15" fmla="*/ 482400 h 578882"/>
              <a:gd name="connsiteX16" fmla="*/ 0 w 3333949"/>
              <a:gd name="connsiteY16" fmla="*/ 96482 h 5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949" h="578882" fill="none" extrusionOk="0">
                <a:moveTo>
                  <a:pt x="0" y="96482"/>
                </a:moveTo>
                <a:cubicBezTo>
                  <a:pt x="-2678" y="47984"/>
                  <a:pt x="50435" y="5379"/>
                  <a:pt x="96482" y="0"/>
                </a:cubicBezTo>
                <a:cubicBezTo>
                  <a:pt x="343945" y="-14638"/>
                  <a:pt x="495265" y="-4513"/>
                  <a:pt x="661859" y="0"/>
                </a:cubicBezTo>
                <a:cubicBezTo>
                  <a:pt x="828453" y="4513"/>
                  <a:pt x="979705" y="-343"/>
                  <a:pt x="1290056" y="0"/>
                </a:cubicBezTo>
                <a:cubicBezTo>
                  <a:pt x="1600407" y="343"/>
                  <a:pt x="1599999" y="-22648"/>
                  <a:pt x="1855434" y="0"/>
                </a:cubicBezTo>
                <a:cubicBezTo>
                  <a:pt x="2110869" y="22648"/>
                  <a:pt x="2355002" y="14975"/>
                  <a:pt x="2483631" y="0"/>
                </a:cubicBezTo>
                <a:cubicBezTo>
                  <a:pt x="2612260" y="-14975"/>
                  <a:pt x="2989402" y="34869"/>
                  <a:pt x="3237467" y="0"/>
                </a:cubicBezTo>
                <a:cubicBezTo>
                  <a:pt x="3293667" y="-8964"/>
                  <a:pt x="3342091" y="51999"/>
                  <a:pt x="3333949" y="96482"/>
                </a:cubicBezTo>
                <a:cubicBezTo>
                  <a:pt x="3332145" y="254490"/>
                  <a:pt x="3316459" y="401547"/>
                  <a:pt x="3333949" y="482400"/>
                </a:cubicBezTo>
                <a:cubicBezTo>
                  <a:pt x="3333476" y="525874"/>
                  <a:pt x="3299827" y="584599"/>
                  <a:pt x="3237467" y="578882"/>
                </a:cubicBezTo>
                <a:cubicBezTo>
                  <a:pt x="3034475" y="586064"/>
                  <a:pt x="2793245" y="563350"/>
                  <a:pt x="2640680" y="578882"/>
                </a:cubicBezTo>
                <a:cubicBezTo>
                  <a:pt x="2488115" y="594414"/>
                  <a:pt x="2345192" y="592775"/>
                  <a:pt x="2106712" y="578882"/>
                </a:cubicBezTo>
                <a:cubicBezTo>
                  <a:pt x="1868232" y="564989"/>
                  <a:pt x="1670699" y="588410"/>
                  <a:pt x="1447106" y="578882"/>
                </a:cubicBezTo>
                <a:cubicBezTo>
                  <a:pt x="1223513" y="569354"/>
                  <a:pt x="1023830" y="558547"/>
                  <a:pt x="881728" y="578882"/>
                </a:cubicBezTo>
                <a:cubicBezTo>
                  <a:pt x="739626" y="599217"/>
                  <a:pt x="259652" y="579224"/>
                  <a:pt x="96482" y="578882"/>
                </a:cubicBezTo>
                <a:cubicBezTo>
                  <a:pt x="45605" y="568370"/>
                  <a:pt x="-1632" y="535633"/>
                  <a:pt x="0" y="482400"/>
                </a:cubicBezTo>
                <a:cubicBezTo>
                  <a:pt x="-496" y="394027"/>
                  <a:pt x="1163" y="183658"/>
                  <a:pt x="0" y="96482"/>
                </a:cubicBezTo>
                <a:close/>
              </a:path>
              <a:path w="3333949" h="578882" stroke="0" extrusionOk="0">
                <a:moveTo>
                  <a:pt x="0" y="96482"/>
                </a:moveTo>
                <a:cubicBezTo>
                  <a:pt x="-4189" y="40612"/>
                  <a:pt x="31460" y="4405"/>
                  <a:pt x="96482" y="0"/>
                </a:cubicBezTo>
                <a:cubicBezTo>
                  <a:pt x="292786" y="-30854"/>
                  <a:pt x="490130" y="13127"/>
                  <a:pt x="787499" y="0"/>
                </a:cubicBezTo>
                <a:cubicBezTo>
                  <a:pt x="1084868" y="-13127"/>
                  <a:pt x="1144823" y="-26814"/>
                  <a:pt x="1384286" y="0"/>
                </a:cubicBezTo>
                <a:cubicBezTo>
                  <a:pt x="1623749" y="26814"/>
                  <a:pt x="1671099" y="-13688"/>
                  <a:pt x="1949663" y="0"/>
                </a:cubicBezTo>
                <a:cubicBezTo>
                  <a:pt x="2228227" y="13688"/>
                  <a:pt x="2445984" y="-9151"/>
                  <a:pt x="2609270" y="0"/>
                </a:cubicBezTo>
                <a:cubicBezTo>
                  <a:pt x="2772556" y="9151"/>
                  <a:pt x="2939366" y="-13218"/>
                  <a:pt x="3237467" y="0"/>
                </a:cubicBezTo>
                <a:cubicBezTo>
                  <a:pt x="3291522" y="-1252"/>
                  <a:pt x="3324984" y="51075"/>
                  <a:pt x="3333949" y="96482"/>
                </a:cubicBezTo>
                <a:cubicBezTo>
                  <a:pt x="3324978" y="182530"/>
                  <a:pt x="3330621" y="321674"/>
                  <a:pt x="3333949" y="482400"/>
                </a:cubicBezTo>
                <a:cubicBezTo>
                  <a:pt x="3341421" y="537482"/>
                  <a:pt x="3282954" y="577621"/>
                  <a:pt x="3237467" y="578882"/>
                </a:cubicBezTo>
                <a:cubicBezTo>
                  <a:pt x="3006020" y="588125"/>
                  <a:pt x="2738113" y="592293"/>
                  <a:pt x="2609270" y="578882"/>
                </a:cubicBezTo>
                <a:cubicBezTo>
                  <a:pt x="2480427" y="565471"/>
                  <a:pt x="2145444" y="576936"/>
                  <a:pt x="2012483" y="578882"/>
                </a:cubicBezTo>
                <a:cubicBezTo>
                  <a:pt x="1879522" y="580828"/>
                  <a:pt x="1494038" y="566843"/>
                  <a:pt x="1321466" y="578882"/>
                </a:cubicBezTo>
                <a:cubicBezTo>
                  <a:pt x="1148894" y="590921"/>
                  <a:pt x="835666" y="592575"/>
                  <a:pt x="630449" y="578882"/>
                </a:cubicBezTo>
                <a:cubicBezTo>
                  <a:pt x="425232" y="565189"/>
                  <a:pt x="289257" y="563102"/>
                  <a:pt x="96482" y="578882"/>
                </a:cubicBezTo>
                <a:cubicBezTo>
                  <a:pt x="40359" y="576209"/>
                  <a:pt x="-949" y="534267"/>
                  <a:pt x="0" y="482400"/>
                </a:cubicBezTo>
                <a:cubicBezTo>
                  <a:pt x="18372" y="363288"/>
                  <a:pt x="11436" y="234992"/>
                  <a:pt x="0" y="9648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=  …… 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4F81B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16AB70B-44D6-9549-A965-CF87AE91CC6B}"/>
              </a:ext>
            </a:extLst>
          </p:cNvPr>
          <p:cNvSpPr txBox="1"/>
          <p:nvPr/>
        </p:nvSpPr>
        <p:spPr>
          <a:xfrm>
            <a:off x="4800600" y="4300973"/>
            <a:ext cx="3333949" cy="578882"/>
          </a:xfrm>
          <a:custGeom>
            <a:avLst/>
            <a:gdLst>
              <a:gd name="connsiteX0" fmla="*/ 0 w 3333949"/>
              <a:gd name="connsiteY0" fmla="*/ 96482 h 578882"/>
              <a:gd name="connsiteX1" fmla="*/ 96482 w 3333949"/>
              <a:gd name="connsiteY1" fmla="*/ 0 h 578882"/>
              <a:gd name="connsiteX2" fmla="*/ 661859 w 3333949"/>
              <a:gd name="connsiteY2" fmla="*/ 0 h 578882"/>
              <a:gd name="connsiteX3" fmla="*/ 1290056 w 3333949"/>
              <a:gd name="connsiteY3" fmla="*/ 0 h 578882"/>
              <a:gd name="connsiteX4" fmla="*/ 1855434 w 3333949"/>
              <a:gd name="connsiteY4" fmla="*/ 0 h 578882"/>
              <a:gd name="connsiteX5" fmla="*/ 2483631 w 3333949"/>
              <a:gd name="connsiteY5" fmla="*/ 0 h 578882"/>
              <a:gd name="connsiteX6" fmla="*/ 3237467 w 3333949"/>
              <a:gd name="connsiteY6" fmla="*/ 0 h 578882"/>
              <a:gd name="connsiteX7" fmla="*/ 3333949 w 3333949"/>
              <a:gd name="connsiteY7" fmla="*/ 96482 h 578882"/>
              <a:gd name="connsiteX8" fmla="*/ 3333949 w 3333949"/>
              <a:gd name="connsiteY8" fmla="*/ 482400 h 578882"/>
              <a:gd name="connsiteX9" fmla="*/ 3237467 w 3333949"/>
              <a:gd name="connsiteY9" fmla="*/ 578882 h 578882"/>
              <a:gd name="connsiteX10" fmla="*/ 2640680 w 3333949"/>
              <a:gd name="connsiteY10" fmla="*/ 578882 h 578882"/>
              <a:gd name="connsiteX11" fmla="*/ 2106712 w 3333949"/>
              <a:gd name="connsiteY11" fmla="*/ 578882 h 578882"/>
              <a:gd name="connsiteX12" fmla="*/ 1447106 w 3333949"/>
              <a:gd name="connsiteY12" fmla="*/ 578882 h 578882"/>
              <a:gd name="connsiteX13" fmla="*/ 881728 w 3333949"/>
              <a:gd name="connsiteY13" fmla="*/ 578882 h 578882"/>
              <a:gd name="connsiteX14" fmla="*/ 96482 w 3333949"/>
              <a:gd name="connsiteY14" fmla="*/ 578882 h 578882"/>
              <a:gd name="connsiteX15" fmla="*/ 0 w 3333949"/>
              <a:gd name="connsiteY15" fmla="*/ 482400 h 578882"/>
              <a:gd name="connsiteX16" fmla="*/ 0 w 3333949"/>
              <a:gd name="connsiteY16" fmla="*/ 96482 h 5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949" h="578882" fill="none" extrusionOk="0">
                <a:moveTo>
                  <a:pt x="0" y="96482"/>
                </a:moveTo>
                <a:cubicBezTo>
                  <a:pt x="-2678" y="47984"/>
                  <a:pt x="50435" y="5379"/>
                  <a:pt x="96482" y="0"/>
                </a:cubicBezTo>
                <a:cubicBezTo>
                  <a:pt x="343945" y="-14638"/>
                  <a:pt x="495265" y="-4513"/>
                  <a:pt x="661859" y="0"/>
                </a:cubicBezTo>
                <a:cubicBezTo>
                  <a:pt x="828453" y="4513"/>
                  <a:pt x="979705" y="-343"/>
                  <a:pt x="1290056" y="0"/>
                </a:cubicBezTo>
                <a:cubicBezTo>
                  <a:pt x="1600407" y="343"/>
                  <a:pt x="1599999" y="-22648"/>
                  <a:pt x="1855434" y="0"/>
                </a:cubicBezTo>
                <a:cubicBezTo>
                  <a:pt x="2110869" y="22648"/>
                  <a:pt x="2355002" y="14975"/>
                  <a:pt x="2483631" y="0"/>
                </a:cubicBezTo>
                <a:cubicBezTo>
                  <a:pt x="2612260" y="-14975"/>
                  <a:pt x="2989402" y="34869"/>
                  <a:pt x="3237467" y="0"/>
                </a:cubicBezTo>
                <a:cubicBezTo>
                  <a:pt x="3293667" y="-8964"/>
                  <a:pt x="3342091" y="51999"/>
                  <a:pt x="3333949" y="96482"/>
                </a:cubicBezTo>
                <a:cubicBezTo>
                  <a:pt x="3332145" y="254490"/>
                  <a:pt x="3316459" y="401547"/>
                  <a:pt x="3333949" y="482400"/>
                </a:cubicBezTo>
                <a:cubicBezTo>
                  <a:pt x="3333476" y="525874"/>
                  <a:pt x="3299827" y="584599"/>
                  <a:pt x="3237467" y="578882"/>
                </a:cubicBezTo>
                <a:cubicBezTo>
                  <a:pt x="3034475" y="586064"/>
                  <a:pt x="2793245" y="563350"/>
                  <a:pt x="2640680" y="578882"/>
                </a:cubicBezTo>
                <a:cubicBezTo>
                  <a:pt x="2488115" y="594414"/>
                  <a:pt x="2345192" y="592775"/>
                  <a:pt x="2106712" y="578882"/>
                </a:cubicBezTo>
                <a:cubicBezTo>
                  <a:pt x="1868232" y="564989"/>
                  <a:pt x="1670699" y="588410"/>
                  <a:pt x="1447106" y="578882"/>
                </a:cubicBezTo>
                <a:cubicBezTo>
                  <a:pt x="1223513" y="569354"/>
                  <a:pt x="1023830" y="558547"/>
                  <a:pt x="881728" y="578882"/>
                </a:cubicBezTo>
                <a:cubicBezTo>
                  <a:pt x="739626" y="599217"/>
                  <a:pt x="259652" y="579224"/>
                  <a:pt x="96482" y="578882"/>
                </a:cubicBezTo>
                <a:cubicBezTo>
                  <a:pt x="45605" y="568370"/>
                  <a:pt x="-1632" y="535633"/>
                  <a:pt x="0" y="482400"/>
                </a:cubicBezTo>
                <a:cubicBezTo>
                  <a:pt x="-496" y="394027"/>
                  <a:pt x="1163" y="183658"/>
                  <a:pt x="0" y="96482"/>
                </a:cubicBezTo>
                <a:close/>
              </a:path>
              <a:path w="3333949" h="578882" stroke="0" extrusionOk="0">
                <a:moveTo>
                  <a:pt x="0" y="96482"/>
                </a:moveTo>
                <a:cubicBezTo>
                  <a:pt x="-4189" y="40612"/>
                  <a:pt x="31460" y="4405"/>
                  <a:pt x="96482" y="0"/>
                </a:cubicBezTo>
                <a:cubicBezTo>
                  <a:pt x="292786" y="-30854"/>
                  <a:pt x="490130" y="13127"/>
                  <a:pt x="787499" y="0"/>
                </a:cubicBezTo>
                <a:cubicBezTo>
                  <a:pt x="1084868" y="-13127"/>
                  <a:pt x="1144823" y="-26814"/>
                  <a:pt x="1384286" y="0"/>
                </a:cubicBezTo>
                <a:cubicBezTo>
                  <a:pt x="1623749" y="26814"/>
                  <a:pt x="1671099" y="-13688"/>
                  <a:pt x="1949663" y="0"/>
                </a:cubicBezTo>
                <a:cubicBezTo>
                  <a:pt x="2228227" y="13688"/>
                  <a:pt x="2445984" y="-9151"/>
                  <a:pt x="2609270" y="0"/>
                </a:cubicBezTo>
                <a:cubicBezTo>
                  <a:pt x="2772556" y="9151"/>
                  <a:pt x="2939366" y="-13218"/>
                  <a:pt x="3237467" y="0"/>
                </a:cubicBezTo>
                <a:cubicBezTo>
                  <a:pt x="3291522" y="-1252"/>
                  <a:pt x="3324984" y="51075"/>
                  <a:pt x="3333949" y="96482"/>
                </a:cubicBezTo>
                <a:cubicBezTo>
                  <a:pt x="3324978" y="182530"/>
                  <a:pt x="3330621" y="321674"/>
                  <a:pt x="3333949" y="482400"/>
                </a:cubicBezTo>
                <a:cubicBezTo>
                  <a:pt x="3341421" y="537482"/>
                  <a:pt x="3282954" y="577621"/>
                  <a:pt x="3237467" y="578882"/>
                </a:cubicBezTo>
                <a:cubicBezTo>
                  <a:pt x="3006020" y="588125"/>
                  <a:pt x="2738113" y="592293"/>
                  <a:pt x="2609270" y="578882"/>
                </a:cubicBezTo>
                <a:cubicBezTo>
                  <a:pt x="2480427" y="565471"/>
                  <a:pt x="2145444" y="576936"/>
                  <a:pt x="2012483" y="578882"/>
                </a:cubicBezTo>
                <a:cubicBezTo>
                  <a:pt x="1879522" y="580828"/>
                  <a:pt x="1494038" y="566843"/>
                  <a:pt x="1321466" y="578882"/>
                </a:cubicBezTo>
                <a:cubicBezTo>
                  <a:pt x="1148894" y="590921"/>
                  <a:pt x="835666" y="592575"/>
                  <a:pt x="630449" y="578882"/>
                </a:cubicBezTo>
                <a:cubicBezTo>
                  <a:pt x="425232" y="565189"/>
                  <a:pt x="289257" y="563102"/>
                  <a:pt x="96482" y="578882"/>
                </a:cubicBezTo>
                <a:cubicBezTo>
                  <a:pt x="40359" y="576209"/>
                  <a:pt x="-949" y="534267"/>
                  <a:pt x="0" y="482400"/>
                </a:cubicBezTo>
                <a:cubicBezTo>
                  <a:pt x="18372" y="363288"/>
                  <a:pt x="11436" y="234992"/>
                  <a:pt x="0" y="9648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=  …… 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  <a:endParaRPr kumimoji="0" lang="en-VN" sz="2800" b="0" i="0" u="none" strike="noStrike" kern="1200" cap="none" spc="0" normalizeH="0" baseline="0" noProof="0" dirty="0">
              <a:ln>
                <a:noFill/>
              </a:ln>
              <a:solidFill>
                <a:srgbClr val="4F81B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03C1D83C-6003-8642-924C-5F2B28F22E38}"/>
              </a:ext>
            </a:extLst>
          </p:cNvPr>
          <p:cNvSpPr/>
          <p:nvPr/>
        </p:nvSpPr>
        <p:spPr>
          <a:xfrm>
            <a:off x="3727843" y="1982184"/>
            <a:ext cx="684035" cy="51767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12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5D40AD2-C700-E440-B8A8-DBEA5600776F}"/>
              </a:ext>
            </a:extLst>
          </p:cNvPr>
          <p:cNvSpPr/>
          <p:nvPr/>
        </p:nvSpPr>
        <p:spPr>
          <a:xfrm>
            <a:off x="4095068" y="3132505"/>
            <a:ext cx="578882" cy="51767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</a:p>
        </p:txBody>
      </p:sp>
      <p:sp>
        <p:nvSpPr>
          <p:cNvPr id="61" name="Rounded Rectangle 60">
            <a:extLst>
              <a:ext uri="{FF2B5EF4-FFF2-40B4-BE49-F238E27FC236}">
                <a16:creationId xmlns:a16="http://schemas.microsoft.com/office/drawing/2014/main" id="{70C33FD2-D904-F040-A45E-EBBC4ADF4E99}"/>
              </a:ext>
            </a:extLst>
          </p:cNvPr>
          <p:cNvSpPr/>
          <p:nvPr/>
        </p:nvSpPr>
        <p:spPr>
          <a:xfrm>
            <a:off x="8738625" y="3052061"/>
            <a:ext cx="603596" cy="51767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60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87942E83-D35F-8D4F-93CB-80FAB4679E96}"/>
              </a:ext>
            </a:extLst>
          </p:cNvPr>
          <p:cNvSpPr/>
          <p:nvPr/>
        </p:nvSpPr>
        <p:spPr>
          <a:xfrm>
            <a:off x="6284656" y="4303115"/>
            <a:ext cx="603596" cy="51767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60</a:t>
            </a:r>
          </a:p>
        </p:txBody>
      </p:sp>
      <p:sp>
        <p:nvSpPr>
          <p:cNvPr id="66" name="Rounded Rectangle 65">
            <a:extLst>
              <a:ext uri="{FF2B5EF4-FFF2-40B4-BE49-F238E27FC236}">
                <a16:creationId xmlns:a16="http://schemas.microsoft.com/office/drawing/2014/main" id="{C7D336C3-D0B5-AC49-BDEC-F433F81B7FC6}"/>
              </a:ext>
            </a:extLst>
          </p:cNvPr>
          <p:cNvSpPr/>
          <p:nvPr/>
        </p:nvSpPr>
        <p:spPr>
          <a:xfrm>
            <a:off x="8870133" y="1910949"/>
            <a:ext cx="603596" cy="51767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24</a:t>
            </a:r>
          </a:p>
        </p:txBody>
      </p:sp>
    </p:spTree>
    <p:extLst>
      <p:ext uri="{BB962C8B-B14F-4D97-AF65-F5344CB8AC3E}">
        <p14:creationId xmlns:p14="http://schemas.microsoft.com/office/powerpoint/2010/main" val="220941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44826741-24E2-4BCC-8C18-4FEF628EE03F}"/>
              </a:ext>
            </a:extLst>
          </p:cNvPr>
          <p:cNvGrpSpPr/>
          <p:nvPr/>
        </p:nvGrpSpPr>
        <p:grpSpPr>
          <a:xfrm>
            <a:off x="3015873" y="698964"/>
            <a:ext cx="9008524" cy="5071200"/>
            <a:chOff x="2971800" y="720000"/>
            <a:chExt cx="9008524" cy="5071200"/>
          </a:xfrm>
        </p:grpSpPr>
        <p:sp>
          <p:nvSpPr>
            <p:cNvPr id="1495" name="Google Shape;1495;p83"/>
            <p:cNvSpPr/>
            <p:nvPr/>
          </p:nvSpPr>
          <p:spPr>
            <a:xfrm>
              <a:off x="10225036" y="720000"/>
              <a:ext cx="1755288" cy="1755216"/>
            </a:xfrm>
            <a:prstGeom prst="irregularSeal1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7405E2-408B-4E97-B499-A2FF4978E6F9}"/>
                </a:ext>
              </a:extLst>
            </p:cNvPr>
            <p:cNvSpPr/>
            <p:nvPr/>
          </p:nvSpPr>
          <p:spPr>
            <a:xfrm>
              <a:off x="2971800" y="4419600"/>
              <a:ext cx="7162800" cy="1371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AB1E531B-710F-42C6-A748-650E0F7D2D59}"/>
              </a:ext>
            </a:extLst>
          </p:cNvPr>
          <p:cNvSpPr txBox="1"/>
          <p:nvPr/>
        </p:nvSpPr>
        <p:spPr>
          <a:xfrm>
            <a:off x="3004457" y="812778"/>
            <a:ext cx="619596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BoosterNextFYBlack" panose="02000A03000000020004" pitchFamily="2" charset="0"/>
                <a:sym typeface="Boogaloo"/>
              </a:rPr>
              <a:t>CỘNG SỐ ĐO </a:t>
            </a:r>
            <a:b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BoosterNextFYBlack" panose="02000A03000000020004" pitchFamily="2" charset="0"/>
                <a:sym typeface="Boogaloo"/>
              </a:rPr>
            </a:br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BoosterNextFYBlack" panose="02000A03000000020004" pitchFamily="2" charset="0"/>
                <a:sym typeface="Boogaloo"/>
              </a:rPr>
              <a:t>THỜI GIAN</a:t>
            </a:r>
            <a:endParaRPr lang="en-US" sz="4800">
              <a:latin typeface="#9Slide03 BoosterNextFYBlack" panose="02000A03000000020004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1769489" y="2796361"/>
            <a:ext cx="747494" cy="895895"/>
            <a:chOff x="5500906" y="2194433"/>
            <a:chExt cx="1190188" cy="1734095"/>
          </a:xfrm>
        </p:grpSpPr>
        <p:sp>
          <p:nvSpPr>
            <p:cNvPr id="41" name="Google Shape;4060;p33">
              <a:extLst>
                <a:ext uri="{FF2B5EF4-FFF2-40B4-BE49-F238E27FC236}">
                  <a16:creationId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061;p33">
              <a:extLst>
                <a:ext uri="{FF2B5EF4-FFF2-40B4-BE49-F238E27FC236}">
                  <a16:creationId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062;p33">
              <a:extLst>
                <a:ext uri="{FF2B5EF4-FFF2-40B4-BE49-F238E27FC236}">
                  <a16:creationId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4063;p33">
              <a:extLst>
                <a:ext uri="{FF2B5EF4-FFF2-40B4-BE49-F238E27FC236}">
                  <a16:creationId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4064;p33">
              <a:extLst>
                <a:ext uri="{FF2B5EF4-FFF2-40B4-BE49-F238E27FC236}">
                  <a16:creationId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4065;p33">
              <a:extLst>
                <a:ext uri="{FF2B5EF4-FFF2-40B4-BE49-F238E27FC236}">
                  <a16:creationId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7" name="Google Shape;4066;p33">
              <a:extLst>
                <a:ext uri="{FF2B5EF4-FFF2-40B4-BE49-F238E27FC236}">
                  <a16:creationId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8" name="Google Shape;4067;p33">
              <a:extLst>
                <a:ext uri="{FF2B5EF4-FFF2-40B4-BE49-F238E27FC236}">
                  <a16:creationId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068;p33">
              <a:extLst>
                <a:ext uri="{FF2B5EF4-FFF2-40B4-BE49-F238E27FC236}">
                  <a16:creationId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8DB7C53-0DFE-4CDB-8C60-519E7F2B7FBF}"/>
              </a:ext>
            </a:extLst>
          </p:cNvPr>
          <p:cNvGrpSpPr/>
          <p:nvPr/>
        </p:nvGrpSpPr>
        <p:grpSpPr>
          <a:xfrm rot="20556087">
            <a:off x="1778055" y="4574708"/>
            <a:ext cx="747494" cy="895895"/>
            <a:chOff x="5500906" y="2194433"/>
            <a:chExt cx="1190188" cy="1734095"/>
          </a:xfrm>
        </p:grpSpPr>
        <p:sp>
          <p:nvSpPr>
            <p:cNvPr id="56" name="Google Shape;4060;p33">
              <a:extLst>
                <a:ext uri="{FF2B5EF4-FFF2-40B4-BE49-F238E27FC236}">
                  <a16:creationId xmlns:a16="http://schemas.microsoft.com/office/drawing/2014/main" id="{41F5B6EF-9D4B-4A1C-A561-A9D06AED2E8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4061;p33">
              <a:extLst>
                <a:ext uri="{FF2B5EF4-FFF2-40B4-BE49-F238E27FC236}">
                  <a16:creationId xmlns:a16="http://schemas.microsoft.com/office/drawing/2014/main" id="{47ECEDA5-5126-41B3-97E0-10B91232D679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4062;p33">
              <a:extLst>
                <a:ext uri="{FF2B5EF4-FFF2-40B4-BE49-F238E27FC236}">
                  <a16:creationId xmlns:a16="http://schemas.microsoft.com/office/drawing/2014/main" id="{59D01FE4-FB95-44F7-B6B9-7296BC2FA233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4063;p33">
              <a:extLst>
                <a:ext uri="{FF2B5EF4-FFF2-40B4-BE49-F238E27FC236}">
                  <a16:creationId xmlns:a16="http://schemas.microsoft.com/office/drawing/2014/main" id="{CB50BF23-587D-42E0-A0B5-DC0E7F128A27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4064;p33">
              <a:extLst>
                <a:ext uri="{FF2B5EF4-FFF2-40B4-BE49-F238E27FC236}">
                  <a16:creationId xmlns:a16="http://schemas.microsoft.com/office/drawing/2014/main" id="{885A7202-A4DF-4E6F-AF57-430860513697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4065;p33">
              <a:extLst>
                <a:ext uri="{FF2B5EF4-FFF2-40B4-BE49-F238E27FC236}">
                  <a16:creationId xmlns:a16="http://schemas.microsoft.com/office/drawing/2014/main" id="{61F97C7C-E65E-4371-AA60-68EEFDBC6FB1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4066;p33">
              <a:extLst>
                <a:ext uri="{FF2B5EF4-FFF2-40B4-BE49-F238E27FC236}">
                  <a16:creationId xmlns:a16="http://schemas.microsoft.com/office/drawing/2014/main" id="{7DDC4820-65FE-4E75-92AC-022CDA543AF6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4067;p33">
              <a:extLst>
                <a:ext uri="{FF2B5EF4-FFF2-40B4-BE49-F238E27FC236}">
                  <a16:creationId xmlns:a16="http://schemas.microsoft.com/office/drawing/2014/main" id="{540BE9D8-1E82-447C-BE4D-6686CB9DD812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4068;p33">
              <a:extLst>
                <a:ext uri="{FF2B5EF4-FFF2-40B4-BE49-F238E27FC236}">
                  <a16:creationId xmlns:a16="http://schemas.microsoft.com/office/drawing/2014/main" id="{6B6CE115-3BC3-4291-AEEF-529F83CD32C6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72425D7-483A-D94B-8C74-777E808ACAE5}"/>
              </a:ext>
            </a:extLst>
          </p:cNvPr>
          <p:cNvGrpSpPr/>
          <p:nvPr/>
        </p:nvGrpSpPr>
        <p:grpSpPr>
          <a:xfrm>
            <a:off x="2415528" y="2674460"/>
            <a:ext cx="7263681" cy="1487103"/>
            <a:chOff x="4666235" y="2155796"/>
            <a:chExt cx="7263681" cy="1487103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3F847069-ECEF-284B-BE46-D1B76E75F6E8}"/>
                </a:ext>
              </a:extLst>
            </p:cNvPr>
            <p:cNvGrpSpPr/>
            <p:nvPr/>
          </p:nvGrpSpPr>
          <p:grpSpPr>
            <a:xfrm>
              <a:off x="4666235" y="2155796"/>
              <a:ext cx="7263681" cy="1487103"/>
              <a:chOff x="457200" y="3214302"/>
              <a:chExt cx="4148625" cy="763956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CC6D604C-22DE-3945-AA6B-FBD16C8F9AA5}"/>
                  </a:ext>
                </a:extLst>
              </p:cNvPr>
              <p:cNvGrpSpPr/>
              <p:nvPr/>
            </p:nvGrpSpPr>
            <p:grpSpPr>
              <a:xfrm>
                <a:off x="457200" y="3214302"/>
                <a:ext cx="4148625" cy="763954"/>
                <a:chOff x="457200" y="3214302"/>
                <a:chExt cx="4148625" cy="763954"/>
              </a:xfrm>
            </p:grpSpPr>
            <p:sp>
              <p:nvSpPr>
                <p:cNvPr id="90" name="Google Shape;6545;p43">
                  <a:extLst>
                    <a:ext uri="{FF2B5EF4-FFF2-40B4-BE49-F238E27FC236}">
                      <a16:creationId xmlns:a16="http://schemas.microsoft.com/office/drawing/2014/main" id="{BD452559-5F17-334F-A2EA-B9E61B37CB13}"/>
                    </a:ext>
                  </a:extLst>
                </p:cNvPr>
                <p:cNvSpPr/>
                <p:nvPr/>
              </p:nvSpPr>
              <p:spPr>
                <a:xfrm rot="16200000">
                  <a:off x="836639" y="2834863"/>
                  <a:ext cx="763954" cy="15228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0000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550;p43">
                  <a:extLst>
                    <a:ext uri="{FF2B5EF4-FFF2-40B4-BE49-F238E27FC236}">
                      <a16:creationId xmlns:a16="http://schemas.microsoft.com/office/drawing/2014/main" id="{772F1CA7-7E9A-1E49-BF4C-EE7D18B9D277}"/>
                    </a:ext>
                  </a:extLst>
                </p:cNvPr>
                <p:cNvSpPr txBox="1"/>
                <p:nvPr/>
              </p:nvSpPr>
              <p:spPr>
                <a:xfrm flipH="1">
                  <a:off x="2134725" y="3228959"/>
                  <a:ext cx="2471100" cy="618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82875" tIns="91425" rIns="18287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Roboto"/>
                      <a:ea typeface="Roboto"/>
                      <a:cs typeface="Roboto"/>
                      <a:sym typeface="Roboto"/>
                    </a:rPr>
                    <a:t>Saturn is a planet composed of hydrogen and helium</a:t>
                  </a:r>
                  <a:endParaRPr kumimoji="0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89" name="Google Shape;6540;p43">
                <a:extLst>
                  <a:ext uri="{FF2B5EF4-FFF2-40B4-BE49-F238E27FC236}">
                    <a16:creationId xmlns:a16="http://schemas.microsoft.com/office/drawing/2014/main" id="{E2AECA03-B6F1-2342-9B8C-13AC38A92E24}"/>
                  </a:ext>
                </a:extLst>
              </p:cNvPr>
              <p:cNvSpPr/>
              <p:nvPr/>
            </p:nvSpPr>
            <p:spPr>
              <a:xfrm rot="5400000">
                <a:off x="2628904" y="2056210"/>
                <a:ext cx="763955" cy="308014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sp>
          <p:nvSpPr>
            <p:cNvPr id="86" name="Text Box 20">
              <a:extLst>
                <a:ext uri="{FF2B5EF4-FFF2-40B4-BE49-F238E27FC236}">
                  <a16:creationId xmlns:a16="http://schemas.microsoft.com/office/drawing/2014/main" id="{27005DBA-A575-5744-B6AB-D1683DA9CD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536" y="2524964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Bước 1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DDC4BAE-26E8-584C-93E2-E4D44E55F245}"/>
                </a:ext>
              </a:extLst>
            </p:cNvPr>
            <p:cNvSpPr txBox="1"/>
            <p:nvPr/>
          </p:nvSpPr>
          <p:spPr>
            <a:xfrm>
              <a:off x="6461627" y="2415893"/>
              <a:ext cx="537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Đặt</a:t>
              </a:r>
              <a:r>
                <a:rPr kumimoji="0" lang="en-US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(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các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loại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đơn vị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thẳng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với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.)</a:t>
              </a:r>
              <a:endParaRPr lang="en-US" sz="3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16C1C5F3-EB1E-EE41-B70F-714BD419B9D8}"/>
              </a:ext>
            </a:extLst>
          </p:cNvPr>
          <p:cNvGrpSpPr/>
          <p:nvPr/>
        </p:nvGrpSpPr>
        <p:grpSpPr>
          <a:xfrm>
            <a:off x="2405616" y="4530724"/>
            <a:ext cx="7251556" cy="1838398"/>
            <a:chOff x="4584520" y="3882477"/>
            <a:chExt cx="7251556" cy="1838398"/>
          </a:xfrm>
        </p:grpSpPr>
        <p:sp>
          <p:nvSpPr>
            <p:cNvPr id="93" name="Google Shape;6546;p43">
              <a:extLst>
                <a:ext uri="{FF2B5EF4-FFF2-40B4-BE49-F238E27FC236}">
                  <a16:creationId xmlns:a16="http://schemas.microsoft.com/office/drawing/2014/main" id="{6A972BE7-C018-2046-97BB-AE935D7867F9}"/>
                </a:ext>
              </a:extLst>
            </p:cNvPr>
            <p:cNvSpPr/>
            <p:nvPr/>
          </p:nvSpPr>
          <p:spPr>
            <a:xfrm rot="16200000">
              <a:off x="5012214" y="3454784"/>
              <a:ext cx="1838397" cy="269378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FF0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4" name="Google Shape;6543;p43">
              <a:extLst>
                <a:ext uri="{FF2B5EF4-FFF2-40B4-BE49-F238E27FC236}">
                  <a16:creationId xmlns:a16="http://schemas.microsoft.com/office/drawing/2014/main" id="{5A46BBDF-F6AA-4743-B312-3043664C264C}"/>
                </a:ext>
              </a:extLst>
            </p:cNvPr>
            <p:cNvSpPr/>
            <p:nvPr/>
          </p:nvSpPr>
          <p:spPr>
            <a:xfrm rot="5400000">
              <a:off x="8192596" y="2077395"/>
              <a:ext cx="1838397" cy="544856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DB31D0D7-72EC-D643-8860-2E765E06F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0158" y="4404619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Bước 2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AC69ACF-23A0-7A40-88F0-0C6AE54FA6B3}"/>
                </a:ext>
              </a:extLst>
            </p:cNvPr>
            <p:cNvSpPr txBox="1"/>
            <p:nvPr/>
          </p:nvSpPr>
          <p:spPr>
            <a:xfrm>
              <a:off x="6395700" y="4134501"/>
              <a:ext cx="5226163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altLang="en-US" sz="3000" b="1" dirty="0" err="1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altLang="en-US" sz="3000" b="1" dirty="0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3000" dirty="0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(c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ộng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như cộng các số tự nhiên theo từng loại đơn 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giữ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nguyên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đơn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ở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từng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.)</a:t>
              </a:r>
              <a:endParaRPr lang="en-US" sz="300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Thực</a:t>
            </a:r>
            <a:r>
              <a:rPr kumimoji="0" lang="en-US" sz="6600" b="0" i="0" u="none" strike="noStrike" kern="1200" cap="none" spc="0" normalizeH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</a:t>
            </a:r>
            <a:r>
              <a:rPr kumimoji="0" lang="en-US" sz="6600" b="0" i="0" u="none" strike="noStrike" kern="1200" cap="none" spc="0" normalizeH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hành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4735;p37">
            <a:extLst>
              <a:ext uri="{FF2B5EF4-FFF2-40B4-BE49-F238E27FC236}">
                <a16:creationId xmlns:a16="http://schemas.microsoft.com/office/drawing/2014/main" id="{EEB5CFB7-9601-407C-9791-478F27F77D3C}"/>
              </a:ext>
            </a:extLst>
          </p:cNvPr>
          <p:cNvGrpSpPr/>
          <p:nvPr/>
        </p:nvGrpSpPr>
        <p:grpSpPr>
          <a:xfrm rot="272201">
            <a:off x="115791" y="508"/>
            <a:ext cx="12473005" cy="2138685"/>
            <a:chOff x="1130900" y="3103275"/>
            <a:chExt cx="2893500" cy="141421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" name="Google Shape;4737;p37">
              <a:extLst>
                <a:ext uri="{FF2B5EF4-FFF2-40B4-BE49-F238E27FC236}">
                  <a16:creationId xmlns:a16="http://schemas.microsoft.com/office/drawing/2014/main" id="{8A1A6987-B503-4A36-8F9B-82ED0440694C}"/>
                </a:ext>
              </a:extLst>
            </p:cNvPr>
            <p:cNvSpPr/>
            <p:nvPr/>
          </p:nvSpPr>
          <p:spPr>
            <a:xfrm>
              <a:off x="3900541" y="3857642"/>
              <a:ext cx="123859" cy="95659"/>
            </a:xfrm>
            <a:custGeom>
              <a:avLst/>
              <a:gdLst/>
              <a:ahLst/>
              <a:cxnLst/>
              <a:rect l="l" t="t" r="r" b="b"/>
              <a:pathLst>
                <a:path w="2155" h="2810" extrusionOk="0">
                  <a:moveTo>
                    <a:pt x="1062" y="0"/>
                  </a:moveTo>
                  <a:lnTo>
                    <a:pt x="906" y="31"/>
                  </a:lnTo>
                  <a:lnTo>
                    <a:pt x="718" y="94"/>
                  </a:lnTo>
                  <a:lnTo>
                    <a:pt x="562" y="250"/>
                  </a:lnTo>
                  <a:lnTo>
                    <a:pt x="406" y="437"/>
                  </a:lnTo>
                  <a:lnTo>
                    <a:pt x="313" y="656"/>
                  </a:lnTo>
                  <a:lnTo>
                    <a:pt x="281" y="780"/>
                  </a:lnTo>
                  <a:lnTo>
                    <a:pt x="250" y="905"/>
                  </a:lnTo>
                  <a:lnTo>
                    <a:pt x="188" y="1030"/>
                  </a:lnTo>
                  <a:lnTo>
                    <a:pt x="94" y="1155"/>
                  </a:lnTo>
                  <a:lnTo>
                    <a:pt x="32" y="1280"/>
                  </a:lnTo>
                  <a:lnTo>
                    <a:pt x="1" y="1342"/>
                  </a:lnTo>
                  <a:lnTo>
                    <a:pt x="32" y="1436"/>
                  </a:lnTo>
                  <a:lnTo>
                    <a:pt x="63" y="1498"/>
                  </a:lnTo>
                  <a:lnTo>
                    <a:pt x="63" y="1592"/>
                  </a:lnTo>
                  <a:lnTo>
                    <a:pt x="1" y="1748"/>
                  </a:lnTo>
                  <a:lnTo>
                    <a:pt x="32" y="2060"/>
                  </a:lnTo>
                  <a:lnTo>
                    <a:pt x="32" y="2216"/>
                  </a:lnTo>
                  <a:lnTo>
                    <a:pt x="94" y="2372"/>
                  </a:lnTo>
                  <a:lnTo>
                    <a:pt x="188" y="2559"/>
                  </a:lnTo>
                  <a:lnTo>
                    <a:pt x="250" y="2622"/>
                  </a:lnTo>
                  <a:lnTo>
                    <a:pt x="313" y="2684"/>
                  </a:lnTo>
                  <a:lnTo>
                    <a:pt x="438" y="2716"/>
                  </a:lnTo>
                  <a:lnTo>
                    <a:pt x="531" y="2747"/>
                  </a:lnTo>
                  <a:lnTo>
                    <a:pt x="625" y="2778"/>
                  </a:lnTo>
                  <a:lnTo>
                    <a:pt x="718" y="2809"/>
                  </a:lnTo>
                  <a:lnTo>
                    <a:pt x="906" y="2747"/>
                  </a:lnTo>
                  <a:lnTo>
                    <a:pt x="1062" y="2684"/>
                  </a:lnTo>
                  <a:lnTo>
                    <a:pt x="1218" y="2559"/>
                  </a:lnTo>
                  <a:lnTo>
                    <a:pt x="1311" y="2466"/>
                  </a:lnTo>
                  <a:lnTo>
                    <a:pt x="1405" y="2310"/>
                  </a:lnTo>
                  <a:lnTo>
                    <a:pt x="1499" y="2185"/>
                  </a:lnTo>
                  <a:lnTo>
                    <a:pt x="1561" y="2060"/>
                  </a:lnTo>
                  <a:lnTo>
                    <a:pt x="1655" y="1935"/>
                  </a:lnTo>
                  <a:lnTo>
                    <a:pt x="1811" y="1686"/>
                  </a:lnTo>
                  <a:lnTo>
                    <a:pt x="1967" y="1436"/>
                  </a:lnTo>
                  <a:lnTo>
                    <a:pt x="2061" y="1155"/>
                  </a:lnTo>
                  <a:lnTo>
                    <a:pt x="2123" y="1030"/>
                  </a:lnTo>
                  <a:lnTo>
                    <a:pt x="2154" y="874"/>
                  </a:lnTo>
                  <a:lnTo>
                    <a:pt x="2154" y="718"/>
                  </a:lnTo>
                  <a:lnTo>
                    <a:pt x="2123" y="593"/>
                  </a:lnTo>
                  <a:lnTo>
                    <a:pt x="2029" y="468"/>
                  </a:lnTo>
                  <a:lnTo>
                    <a:pt x="1936" y="375"/>
                  </a:lnTo>
                  <a:lnTo>
                    <a:pt x="1811" y="312"/>
                  </a:lnTo>
                  <a:lnTo>
                    <a:pt x="1748" y="250"/>
                  </a:lnTo>
                  <a:lnTo>
                    <a:pt x="1686" y="156"/>
                  </a:lnTo>
                  <a:lnTo>
                    <a:pt x="1592" y="125"/>
                  </a:lnTo>
                  <a:lnTo>
                    <a:pt x="1374" y="63"/>
                  </a:lnTo>
                  <a:lnTo>
                    <a:pt x="1280" y="31"/>
                  </a:lnTo>
                  <a:lnTo>
                    <a:pt x="1218" y="31"/>
                  </a:lnTo>
                  <a:lnTo>
                    <a:pt x="10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4738;p37">
              <a:extLst>
                <a:ext uri="{FF2B5EF4-FFF2-40B4-BE49-F238E27FC236}">
                  <a16:creationId xmlns:a16="http://schemas.microsoft.com/office/drawing/2014/main" id="{43C43E83-69C7-47CB-AD26-85CE5DB29EB4}"/>
                </a:ext>
              </a:extLst>
            </p:cNvPr>
            <p:cNvSpPr/>
            <p:nvPr/>
          </p:nvSpPr>
          <p:spPr>
            <a:xfrm>
              <a:off x="3848527" y="4023392"/>
              <a:ext cx="111272" cy="164698"/>
            </a:xfrm>
            <a:custGeom>
              <a:avLst/>
              <a:gdLst/>
              <a:ahLst/>
              <a:cxnLst/>
              <a:rect l="l" t="t" r="r" b="b"/>
              <a:pathLst>
                <a:path w="1936" h="4838" extrusionOk="0">
                  <a:moveTo>
                    <a:pt x="1249" y="0"/>
                  </a:moveTo>
                  <a:lnTo>
                    <a:pt x="1218" y="31"/>
                  </a:lnTo>
                  <a:lnTo>
                    <a:pt x="1155" y="63"/>
                  </a:lnTo>
                  <a:lnTo>
                    <a:pt x="1062" y="94"/>
                  </a:lnTo>
                  <a:lnTo>
                    <a:pt x="999" y="156"/>
                  </a:lnTo>
                  <a:lnTo>
                    <a:pt x="906" y="250"/>
                  </a:lnTo>
                  <a:lnTo>
                    <a:pt x="750" y="437"/>
                  </a:lnTo>
                  <a:lnTo>
                    <a:pt x="593" y="687"/>
                  </a:lnTo>
                  <a:lnTo>
                    <a:pt x="469" y="999"/>
                  </a:lnTo>
                  <a:lnTo>
                    <a:pt x="375" y="1342"/>
                  </a:lnTo>
                  <a:lnTo>
                    <a:pt x="344" y="1529"/>
                  </a:lnTo>
                  <a:lnTo>
                    <a:pt x="313" y="1717"/>
                  </a:lnTo>
                  <a:lnTo>
                    <a:pt x="250" y="1935"/>
                  </a:lnTo>
                  <a:lnTo>
                    <a:pt x="125" y="2122"/>
                  </a:lnTo>
                  <a:lnTo>
                    <a:pt x="63" y="2310"/>
                  </a:lnTo>
                  <a:lnTo>
                    <a:pt x="32" y="2435"/>
                  </a:lnTo>
                  <a:lnTo>
                    <a:pt x="63" y="2528"/>
                  </a:lnTo>
                  <a:lnTo>
                    <a:pt x="94" y="2653"/>
                  </a:lnTo>
                  <a:lnTo>
                    <a:pt x="94" y="2778"/>
                  </a:lnTo>
                  <a:lnTo>
                    <a:pt x="63" y="2871"/>
                  </a:lnTo>
                  <a:lnTo>
                    <a:pt x="32" y="2996"/>
                  </a:lnTo>
                  <a:lnTo>
                    <a:pt x="0" y="3464"/>
                  </a:lnTo>
                  <a:lnTo>
                    <a:pt x="63" y="3964"/>
                  </a:lnTo>
                  <a:lnTo>
                    <a:pt x="125" y="4214"/>
                  </a:lnTo>
                  <a:lnTo>
                    <a:pt x="219" y="4463"/>
                  </a:lnTo>
                  <a:lnTo>
                    <a:pt x="313" y="4557"/>
                  </a:lnTo>
                  <a:lnTo>
                    <a:pt x="437" y="4682"/>
                  </a:lnTo>
                  <a:lnTo>
                    <a:pt x="500" y="4713"/>
                  </a:lnTo>
                  <a:lnTo>
                    <a:pt x="531" y="4744"/>
                  </a:lnTo>
                  <a:lnTo>
                    <a:pt x="562" y="4744"/>
                  </a:lnTo>
                  <a:lnTo>
                    <a:pt x="625" y="4775"/>
                  </a:lnTo>
                  <a:lnTo>
                    <a:pt x="687" y="4807"/>
                  </a:lnTo>
                  <a:lnTo>
                    <a:pt x="843" y="4838"/>
                  </a:lnTo>
                  <a:lnTo>
                    <a:pt x="999" y="4807"/>
                  </a:lnTo>
                  <a:lnTo>
                    <a:pt x="1155" y="4744"/>
                  </a:lnTo>
                  <a:lnTo>
                    <a:pt x="1280" y="4619"/>
                  </a:lnTo>
                  <a:lnTo>
                    <a:pt x="1374" y="4494"/>
                  </a:lnTo>
                  <a:lnTo>
                    <a:pt x="1436" y="4370"/>
                  </a:lnTo>
                  <a:lnTo>
                    <a:pt x="1499" y="4120"/>
                  </a:lnTo>
                  <a:lnTo>
                    <a:pt x="1530" y="3870"/>
                  </a:lnTo>
                  <a:lnTo>
                    <a:pt x="1499" y="3621"/>
                  </a:lnTo>
                  <a:lnTo>
                    <a:pt x="1499" y="3402"/>
                  </a:lnTo>
                  <a:lnTo>
                    <a:pt x="1530" y="3152"/>
                  </a:lnTo>
                  <a:lnTo>
                    <a:pt x="1561" y="2310"/>
                  </a:lnTo>
                  <a:lnTo>
                    <a:pt x="1561" y="2185"/>
                  </a:lnTo>
                  <a:lnTo>
                    <a:pt x="1592" y="2091"/>
                  </a:lnTo>
                  <a:lnTo>
                    <a:pt x="1623" y="1935"/>
                  </a:lnTo>
                  <a:lnTo>
                    <a:pt x="1717" y="1748"/>
                  </a:lnTo>
                  <a:lnTo>
                    <a:pt x="1811" y="1592"/>
                  </a:lnTo>
                  <a:lnTo>
                    <a:pt x="1842" y="1436"/>
                  </a:lnTo>
                  <a:lnTo>
                    <a:pt x="1873" y="1280"/>
                  </a:lnTo>
                  <a:lnTo>
                    <a:pt x="1904" y="936"/>
                  </a:lnTo>
                  <a:lnTo>
                    <a:pt x="1904" y="780"/>
                  </a:lnTo>
                  <a:lnTo>
                    <a:pt x="1904" y="624"/>
                  </a:lnTo>
                  <a:lnTo>
                    <a:pt x="1936" y="499"/>
                  </a:lnTo>
                  <a:lnTo>
                    <a:pt x="1904" y="343"/>
                  </a:lnTo>
                  <a:lnTo>
                    <a:pt x="1842" y="219"/>
                  </a:lnTo>
                  <a:lnTo>
                    <a:pt x="1748" y="125"/>
                  </a:lnTo>
                  <a:lnTo>
                    <a:pt x="1561" y="31"/>
                  </a:lnTo>
                  <a:lnTo>
                    <a:pt x="14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4739;p37">
              <a:extLst>
                <a:ext uri="{FF2B5EF4-FFF2-40B4-BE49-F238E27FC236}">
                  <a16:creationId xmlns:a16="http://schemas.microsoft.com/office/drawing/2014/main" id="{ABDD1953-88E4-44A0-98B2-EDDC23439AFC}"/>
                </a:ext>
              </a:extLst>
            </p:cNvPr>
            <p:cNvSpPr/>
            <p:nvPr/>
          </p:nvSpPr>
          <p:spPr>
            <a:xfrm>
              <a:off x="1130900" y="4023392"/>
              <a:ext cx="227831" cy="494093"/>
            </a:xfrm>
            <a:custGeom>
              <a:avLst/>
              <a:gdLst/>
              <a:ahLst/>
              <a:cxnLst/>
              <a:rect l="l" t="t" r="r" b="b"/>
              <a:pathLst>
                <a:path w="3964" h="14514" extrusionOk="0">
                  <a:moveTo>
                    <a:pt x="687" y="0"/>
                  </a:moveTo>
                  <a:lnTo>
                    <a:pt x="562" y="63"/>
                  </a:lnTo>
                  <a:lnTo>
                    <a:pt x="468" y="125"/>
                  </a:lnTo>
                  <a:lnTo>
                    <a:pt x="468" y="156"/>
                  </a:lnTo>
                  <a:lnTo>
                    <a:pt x="406" y="219"/>
                  </a:lnTo>
                  <a:lnTo>
                    <a:pt x="343" y="343"/>
                  </a:lnTo>
                  <a:lnTo>
                    <a:pt x="281" y="499"/>
                  </a:lnTo>
                  <a:lnTo>
                    <a:pt x="156" y="905"/>
                  </a:lnTo>
                  <a:lnTo>
                    <a:pt x="62" y="1467"/>
                  </a:lnTo>
                  <a:lnTo>
                    <a:pt x="0" y="2154"/>
                  </a:lnTo>
                  <a:lnTo>
                    <a:pt x="0" y="2996"/>
                  </a:lnTo>
                  <a:lnTo>
                    <a:pt x="31" y="3901"/>
                  </a:lnTo>
                  <a:lnTo>
                    <a:pt x="125" y="4931"/>
                  </a:lnTo>
                  <a:lnTo>
                    <a:pt x="219" y="5493"/>
                  </a:lnTo>
                  <a:lnTo>
                    <a:pt x="312" y="6055"/>
                  </a:lnTo>
                  <a:lnTo>
                    <a:pt x="375" y="6617"/>
                  </a:lnTo>
                  <a:lnTo>
                    <a:pt x="375" y="7241"/>
                  </a:lnTo>
                  <a:lnTo>
                    <a:pt x="437" y="7865"/>
                  </a:lnTo>
                  <a:lnTo>
                    <a:pt x="499" y="8177"/>
                  </a:lnTo>
                  <a:lnTo>
                    <a:pt x="593" y="8489"/>
                  </a:lnTo>
                  <a:lnTo>
                    <a:pt x="687" y="8802"/>
                  </a:lnTo>
                  <a:lnTo>
                    <a:pt x="780" y="9114"/>
                  </a:lnTo>
                  <a:lnTo>
                    <a:pt x="874" y="9769"/>
                  </a:lnTo>
                  <a:lnTo>
                    <a:pt x="1030" y="10425"/>
                  </a:lnTo>
                  <a:lnTo>
                    <a:pt x="1217" y="11080"/>
                  </a:lnTo>
                  <a:lnTo>
                    <a:pt x="1436" y="11767"/>
                  </a:lnTo>
                  <a:lnTo>
                    <a:pt x="1685" y="12422"/>
                  </a:lnTo>
                  <a:lnTo>
                    <a:pt x="1966" y="13077"/>
                  </a:lnTo>
                  <a:lnTo>
                    <a:pt x="2154" y="13390"/>
                  </a:lnTo>
                  <a:lnTo>
                    <a:pt x="2341" y="13702"/>
                  </a:lnTo>
                  <a:lnTo>
                    <a:pt x="2591" y="13983"/>
                  </a:lnTo>
                  <a:lnTo>
                    <a:pt x="2871" y="14232"/>
                  </a:lnTo>
                  <a:lnTo>
                    <a:pt x="3028" y="14357"/>
                  </a:lnTo>
                  <a:lnTo>
                    <a:pt x="3184" y="14451"/>
                  </a:lnTo>
                  <a:lnTo>
                    <a:pt x="3371" y="14513"/>
                  </a:lnTo>
                  <a:lnTo>
                    <a:pt x="3621" y="14513"/>
                  </a:lnTo>
                  <a:lnTo>
                    <a:pt x="3745" y="14451"/>
                  </a:lnTo>
                  <a:lnTo>
                    <a:pt x="3839" y="14357"/>
                  </a:lnTo>
                  <a:lnTo>
                    <a:pt x="3901" y="14232"/>
                  </a:lnTo>
                  <a:lnTo>
                    <a:pt x="3933" y="14139"/>
                  </a:lnTo>
                  <a:lnTo>
                    <a:pt x="3964" y="13920"/>
                  </a:lnTo>
                  <a:lnTo>
                    <a:pt x="3933" y="13733"/>
                  </a:lnTo>
                  <a:lnTo>
                    <a:pt x="3901" y="13358"/>
                  </a:lnTo>
                  <a:lnTo>
                    <a:pt x="3808" y="13015"/>
                  </a:lnTo>
                  <a:lnTo>
                    <a:pt x="3589" y="12328"/>
                  </a:lnTo>
                  <a:lnTo>
                    <a:pt x="3340" y="11673"/>
                  </a:lnTo>
                  <a:lnTo>
                    <a:pt x="3059" y="11018"/>
                  </a:lnTo>
                  <a:lnTo>
                    <a:pt x="2747" y="10393"/>
                  </a:lnTo>
                  <a:lnTo>
                    <a:pt x="2497" y="9769"/>
                  </a:lnTo>
                  <a:lnTo>
                    <a:pt x="2247" y="9145"/>
                  </a:lnTo>
                  <a:lnTo>
                    <a:pt x="2029" y="8521"/>
                  </a:lnTo>
                  <a:lnTo>
                    <a:pt x="1841" y="7896"/>
                  </a:lnTo>
                  <a:lnTo>
                    <a:pt x="1748" y="7616"/>
                  </a:lnTo>
                  <a:lnTo>
                    <a:pt x="1717" y="7303"/>
                  </a:lnTo>
                  <a:lnTo>
                    <a:pt x="1654" y="6710"/>
                  </a:lnTo>
                  <a:lnTo>
                    <a:pt x="1654" y="5524"/>
                  </a:lnTo>
                  <a:lnTo>
                    <a:pt x="1717" y="4963"/>
                  </a:lnTo>
                  <a:lnTo>
                    <a:pt x="1748" y="4401"/>
                  </a:lnTo>
                  <a:lnTo>
                    <a:pt x="1748" y="3870"/>
                  </a:lnTo>
                  <a:lnTo>
                    <a:pt x="1717" y="3371"/>
                  </a:lnTo>
                  <a:lnTo>
                    <a:pt x="1623" y="2466"/>
                  </a:lnTo>
                  <a:lnTo>
                    <a:pt x="1592" y="2029"/>
                  </a:lnTo>
                  <a:lnTo>
                    <a:pt x="1561" y="1623"/>
                  </a:lnTo>
                  <a:lnTo>
                    <a:pt x="1529" y="1280"/>
                  </a:lnTo>
                  <a:lnTo>
                    <a:pt x="1467" y="936"/>
                  </a:lnTo>
                  <a:lnTo>
                    <a:pt x="1373" y="656"/>
                  </a:lnTo>
                  <a:lnTo>
                    <a:pt x="1280" y="375"/>
                  </a:lnTo>
                  <a:lnTo>
                    <a:pt x="1217" y="250"/>
                  </a:lnTo>
                  <a:lnTo>
                    <a:pt x="1155" y="156"/>
                  </a:lnTo>
                  <a:lnTo>
                    <a:pt x="1061" y="63"/>
                  </a:lnTo>
                  <a:lnTo>
                    <a:pt x="9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4740;p37">
              <a:extLst>
                <a:ext uri="{FF2B5EF4-FFF2-40B4-BE49-F238E27FC236}">
                  <a16:creationId xmlns:a16="http://schemas.microsoft.com/office/drawing/2014/main" id="{A2A02627-7EC1-41E9-BC3D-C4405EADB2DB}"/>
                </a:ext>
              </a:extLst>
            </p:cNvPr>
            <p:cNvSpPr/>
            <p:nvPr/>
          </p:nvSpPr>
          <p:spPr>
            <a:xfrm>
              <a:off x="2870885" y="3103275"/>
              <a:ext cx="966959" cy="187029"/>
            </a:xfrm>
            <a:custGeom>
              <a:avLst/>
              <a:gdLst/>
              <a:ahLst/>
              <a:cxnLst/>
              <a:rect l="l" t="t" r="r" b="b"/>
              <a:pathLst>
                <a:path w="16824" h="5494" extrusionOk="0">
                  <a:moveTo>
                    <a:pt x="4745" y="0"/>
                  </a:moveTo>
                  <a:lnTo>
                    <a:pt x="4120" y="63"/>
                  </a:lnTo>
                  <a:lnTo>
                    <a:pt x="3559" y="125"/>
                  </a:lnTo>
                  <a:lnTo>
                    <a:pt x="2997" y="188"/>
                  </a:lnTo>
                  <a:lnTo>
                    <a:pt x="2497" y="313"/>
                  </a:lnTo>
                  <a:lnTo>
                    <a:pt x="2029" y="406"/>
                  </a:lnTo>
                  <a:lnTo>
                    <a:pt x="1624" y="531"/>
                  </a:lnTo>
                  <a:lnTo>
                    <a:pt x="1218" y="656"/>
                  </a:lnTo>
                  <a:lnTo>
                    <a:pt x="874" y="812"/>
                  </a:lnTo>
                  <a:lnTo>
                    <a:pt x="594" y="968"/>
                  </a:lnTo>
                  <a:lnTo>
                    <a:pt x="344" y="1124"/>
                  </a:lnTo>
                  <a:lnTo>
                    <a:pt x="188" y="1311"/>
                  </a:lnTo>
                  <a:lnTo>
                    <a:pt x="63" y="1499"/>
                  </a:lnTo>
                  <a:lnTo>
                    <a:pt x="1" y="1686"/>
                  </a:lnTo>
                  <a:lnTo>
                    <a:pt x="1" y="1779"/>
                  </a:lnTo>
                  <a:lnTo>
                    <a:pt x="1" y="1811"/>
                  </a:lnTo>
                  <a:lnTo>
                    <a:pt x="32" y="1811"/>
                  </a:lnTo>
                  <a:lnTo>
                    <a:pt x="32" y="1936"/>
                  </a:lnTo>
                  <a:lnTo>
                    <a:pt x="94" y="2060"/>
                  </a:lnTo>
                  <a:lnTo>
                    <a:pt x="157" y="2154"/>
                  </a:lnTo>
                  <a:lnTo>
                    <a:pt x="219" y="2248"/>
                  </a:lnTo>
                  <a:lnTo>
                    <a:pt x="313" y="2341"/>
                  </a:lnTo>
                  <a:lnTo>
                    <a:pt x="438" y="2404"/>
                  </a:lnTo>
                  <a:lnTo>
                    <a:pt x="562" y="2497"/>
                  </a:lnTo>
                  <a:lnTo>
                    <a:pt x="718" y="2529"/>
                  </a:lnTo>
                  <a:lnTo>
                    <a:pt x="1062" y="2591"/>
                  </a:lnTo>
                  <a:lnTo>
                    <a:pt x="1436" y="2622"/>
                  </a:lnTo>
                  <a:lnTo>
                    <a:pt x="1842" y="2622"/>
                  </a:lnTo>
                  <a:lnTo>
                    <a:pt x="2279" y="2560"/>
                  </a:lnTo>
                  <a:lnTo>
                    <a:pt x="2747" y="2497"/>
                  </a:lnTo>
                  <a:lnTo>
                    <a:pt x="3247" y="2435"/>
                  </a:lnTo>
                  <a:lnTo>
                    <a:pt x="4339" y="2341"/>
                  </a:lnTo>
                  <a:lnTo>
                    <a:pt x="4963" y="2279"/>
                  </a:lnTo>
                  <a:lnTo>
                    <a:pt x="5556" y="2216"/>
                  </a:lnTo>
                  <a:lnTo>
                    <a:pt x="6212" y="2123"/>
                  </a:lnTo>
                  <a:lnTo>
                    <a:pt x="6867" y="2029"/>
                  </a:lnTo>
                  <a:lnTo>
                    <a:pt x="7585" y="1998"/>
                  </a:lnTo>
                  <a:lnTo>
                    <a:pt x="8303" y="2029"/>
                  </a:lnTo>
                  <a:lnTo>
                    <a:pt x="9021" y="2092"/>
                  </a:lnTo>
                  <a:lnTo>
                    <a:pt x="9770" y="2185"/>
                  </a:lnTo>
                  <a:lnTo>
                    <a:pt x="10550" y="2372"/>
                  </a:lnTo>
                  <a:lnTo>
                    <a:pt x="11299" y="2622"/>
                  </a:lnTo>
                  <a:lnTo>
                    <a:pt x="12048" y="2903"/>
                  </a:lnTo>
                  <a:lnTo>
                    <a:pt x="12422" y="3090"/>
                  </a:lnTo>
                  <a:lnTo>
                    <a:pt x="12766" y="3278"/>
                  </a:lnTo>
                  <a:lnTo>
                    <a:pt x="13452" y="3715"/>
                  </a:lnTo>
                  <a:lnTo>
                    <a:pt x="14139" y="4214"/>
                  </a:lnTo>
                  <a:lnTo>
                    <a:pt x="14826" y="4713"/>
                  </a:lnTo>
                  <a:lnTo>
                    <a:pt x="15512" y="5213"/>
                  </a:lnTo>
                  <a:lnTo>
                    <a:pt x="15731" y="5338"/>
                  </a:lnTo>
                  <a:lnTo>
                    <a:pt x="15949" y="5431"/>
                  </a:lnTo>
                  <a:lnTo>
                    <a:pt x="16074" y="5462"/>
                  </a:lnTo>
                  <a:lnTo>
                    <a:pt x="16199" y="5494"/>
                  </a:lnTo>
                  <a:lnTo>
                    <a:pt x="16355" y="5462"/>
                  </a:lnTo>
                  <a:lnTo>
                    <a:pt x="16480" y="5400"/>
                  </a:lnTo>
                  <a:lnTo>
                    <a:pt x="16511" y="5400"/>
                  </a:lnTo>
                  <a:lnTo>
                    <a:pt x="16542" y="5369"/>
                  </a:lnTo>
                  <a:lnTo>
                    <a:pt x="16605" y="5338"/>
                  </a:lnTo>
                  <a:lnTo>
                    <a:pt x="16698" y="5213"/>
                  </a:lnTo>
                  <a:lnTo>
                    <a:pt x="16761" y="5088"/>
                  </a:lnTo>
                  <a:lnTo>
                    <a:pt x="16823" y="4963"/>
                  </a:lnTo>
                  <a:lnTo>
                    <a:pt x="16823" y="4838"/>
                  </a:lnTo>
                  <a:lnTo>
                    <a:pt x="16823" y="4713"/>
                  </a:lnTo>
                  <a:lnTo>
                    <a:pt x="16761" y="4464"/>
                  </a:lnTo>
                  <a:lnTo>
                    <a:pt x="16667" y="4245"/>
                  </a:lnTo>
                  <a:lnTo>
                    <a:pt x="16542" y="4058"/>
                  </a:lnTo>
                  <a:lnTo>
                    <a:pt x="16261" y="3715"/>
                  </a:lnTo>
                  <a:lnTo>
                    <a:pt x="15949" y="3402"/>
                  </a:lnTo>
                  <a:lnTo>
                    <a:pt x="15637" y="3090"/>
                  </a:lnTo>
                  <a:lnTo>
                    <a:pt x="15325" y="2809"/>
                  </a:lnTo>
                  <a:lnTo>
                    <a:pt x="14982" y="2560"/>
                  </a:lnTo>
                  <a:lnTo>
                    <a:pt x="14264" y="2060"/>
                  </a:lnTo>
                  <a:lnTo>
                    <a:pt x="13515" y="1623"/>
                  </a:lnTo>
                  <a:lnTo>
                    <a:pt x="12797" y="1218"/>
                  </a:lnTo>
                  <a:lnTo>
                    <a:pt x="12017" y="874"/>
                  </a:lnTo>
                  <a:lnTo>
                    <a:pt x="11642" y="718"/>
                  </a:lnTo>
                  <a:lnTo>
                    <a:pt x="11236" y="593"/>
                  </a:lnTo>
                  <a:lnTo>
                    <a:pt x="10862" y="500"/>
                  </a:lnTo>
                  <a:lnTo>
                    <a:pt x="10456" y="406"/>
                  </a:lnTo>
                  <a:lnTo>
                    <a:pt x="9676" y="219"/>
                  </a:lnTo>
                  <a:lnTo>
                    <a:pt x="9301" y="125"/>
                  </a:lnTo>
                  <a:lnTo>
                    <a:pt x="8927" y="63"/>
                  </a:lnTo>
                  <a:lnTo>
                    <a:pt x="8552" y="32"/>
                  </a:lnTo>
                  <a:lnTo>
                    <a:pt x="6711" y="32"/>
                  </a:lnTo>
                  <a:lnTo>
                    <a:pt x="60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86A52D4-3DC6-4802-A707-A6052B890CB5}"/>
              </a:ext>
            </a:extLst>
          </p:cNvPr>
          <p:cNvGrpSpPr/>
          <p:nvPr/>
        </p:nvGrpSpPr>
        <p:grpSpPr>
          <a:xfrm>
            <a:off x="2441753" y="897684"/>
            <a:ext cx="9583616" cy="6196454"/>
            <a:chOff x="2441753" y="897684"/>
            <a:chExt cx="9583616" cy="6196454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823D8FDF-7AAF-4F84-B1F2-9EE372B069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t="18893" r="-1112" b="18262"/>
            <a:stretch/>
          </p:blipFill>
          <p:spPr>
            <a:xfrm>
              <a:off x="2441753" y="897684"/>
              <a:ext cx="9583616" cy="6196454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B520587-9EAE-4DD6-A000-C0FAC38F291A}"/>
                </a:ext>
              </a:extLst>
            </p:cNvPr>
            <p:cNvSpPr txBox="1"/>
            <p:nvPr/>
          </p:nvSpPr>
          <p:spPr>
            <a:xfrm>
              <a:off x="4096215" y="1959881"/>
              <a:ext cx="7929154" cy="20621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a) 7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năm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9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tháng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+ 5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năm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6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tháng</a:t>
              </a:r>
              <a:endParaRPr lang="en-US" sz="3200" i="0" dirty="0">
                <a:effectLst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 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3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5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+ 6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32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endParaRPr lang="en-US" sz="3200" i="0" dirty="0">
                <a:effectLst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/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  12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18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+ 8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12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endParaRPr lang="en-US" sz="3200" i="0" dirty="0">
                <a:effectLst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/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  4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35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+ 8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200" i="0" dirty="0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 42 </a:t>
              </a:r>
              <a:r>
                <a:rPr lang="en-US" sz="3200" i="0" dirty="0" err="1"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endParaRPr lang="en-US" sz="3200" i="0" dirty="0">
                <a:effectLst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38CE3E-FF49-4394-851B-D2EF1EA464C6}"/>
                </a:ext>
              </a:extLst>
            </p:cNvPr>
            <p:cNvSpPr txBox="1"/>
            <p:nvPr/>
          </p:nvSpPr>
          <p:spPr>
            <a:xfrm>
              <a:off x="4027226" y="4211706"/>
              <a:ext cx="7294728" cy="20621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b) 3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20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+ 4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15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endPara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4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13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+ 5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15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endPara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8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45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+ 6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15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endPara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12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43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+ 5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37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EA66142-ACB0-44F3-8025-3A8D0F61FE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48699"/>
            <a:ext cx="3802564" cy="450674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8ADFE71-ADF9-E541-894C-38D3013A4E81}"/>
              </a:ext>
            </a:extLst>
          </p:cNvPr>
          <p:cNvSpPr txBox="1"/>
          <p:nvPr/>
        </p:nvSpPr>
        <p:spPr>
          <a:xfrm>
            <a:off x="3017538" y="402504"/>
            <a:ext cx="4416247" cy="97501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VN" sz="48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 1: Tính</a:t>
            </a:r>
          </a:p>
        </p:txBody>
      </p:sp>
    </p:spTree>
    <p:extLst>
      <p:ext uri="{BB962C8B-B14F-4D97-AF65-F5344CB8AC3E}">
        <p14:creationId xmlns:p14="http://schemas.microsoft.com/office/powerpoint/2010/main" val="348999946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E1506E1-6D0E-41F4-8E3C-CF88EC207656}"/>
              </a:ext>
            </a:extLst>
          </p:cNvPr>
          <p:cNvSpPr/>
          <p:nvPr/>
        </p:nvSpPr>
        <p:spPr>
          <a:xfrm>
            <a:off x="180913" y="1970601"/>
            <a:ext cx="11830174" cy="4824179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Google Shape;10879;p68">
            <a:extLst>
              <a:ext uri="{FF2B5EF4-FFF2-40B4-BE49-F238E27FC236}">
                <a16:creationId xmlns:a16="http://schemas.microsoft.com/office/drawing/2014/main" id="{FFC66FDF-5124-4392-956D-0D9720A4EB6C}"/>
              </a:ext>
            </a:extLst>
          </p:cNvPr>
          <p:cNvSpPr/>
          <p:nvPr/>
        </p:nvSpPr>
        <p:spPr>
          <a:xfrm>
            <a:off x="779839" y="220707"/>
            <a:ext cx="11074868" cy="1615817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grpSp>
        <p:nvGrpSpPr>
          <p:cNvPr id="13" name="Google Shape;10882;p68">
            <a:extLst>
              <a:ext uri="{FF2B5EF4-FFF2-40B4-BE49-F238E27FC236}">
                <a16:creationId xmlns:a16="http://schemas.microsoft.com/office/drawing/2014/main" id="{2559288B-E88F-4DFB-BB96-A605FF2D5C09}"/>
              </a:ext>
            </a:extLst>
          </p:cNvPr>
          <p:cNvGrpSpPr/>
          <p:nvPr/>
        </p:nvGrpSpPr>
        <p:grpSpPr>
          <a:xfrm>
            <a:off x="93185" y="44855"/>
            <a:ext cx="1524000" cy="1436095"/>
            <a:chOff x="2827317" y="3610299"/>
            <a:chExt cx="912723" cy="837801"/>
          </a:xfrm>
        </p:grpSpPr>
        <p:sp>
          <p:nvSpPr>
            <p:cNvPr id="14" name="Google Shape;10883;p68">
              <a:extLst>
                <a:ext uri="{FF2B5EF4-FFF2-40B4-BE49-F238E27FC236}">
                  <a16:creationId xmlns:a16="http://schemas.microsoft.com/office/drawing/2014/main" id="{F7712F91-0097-4396-B97F-D35AD3790EB5}"/>
                </a:ext>
              </a:extLst>
            </p:cNvPr>
            <p:cNvSpPr/>
            <p:nvPr/>
          </p:nvSpPr>
          <p:spPr>
            <a:xfrm>
              <a:off x="2827317" y="3803695"/>
              <a:ext cx="700393" cy="644406"/>
            </a:xfrm>
            <a:custGeom>
              <a:avLst/>
              <a:gdLst/>
              <a:ahLst/>
              <a:cxnLst/>
              <a:rect l="l" t="t" r="r" b="b"/>
              <a:pathLst>
                <a:path w="10133" h="9323" extrusionOk="0">
                  <a:moveTo>
                    <a:pt x="7727" y="0"/>
                  </a:moveTo>
                  <a:lnTo>
                    <a:pt x="7192" y="536"/>
                  </a:lnTo>
                  <a:cubicBezTo>
                    <a:pt x="6538" y="205"/>
                    <a:pt x="5823" y="40"/>
                    <a:pt x="5107" y="40"/>
                  </a:cubicBezTo>
                  <a:cubicBezTo>
                    <a:pt x="3918" y="40"/>
                    <a:pt x="2728" y="494"/>
                    <a:pt x="1822" y="1393"/>
                  </a:cubicBezTo>
                  <a:cubicBezTo>
                    <a:pt x="0" y="3215"/>
                    <a:pt x="0" y="6156"/>
                    <a:pt x="1822" y="7966"/>
                  </a:cubicBezTo>
                  <a:cubicBezTo>
                    <a:pt x="2727" y="8870"/>
                    <a:pt x="3917" y="9323"/>
                    <a:pt x="5106" y="9323"/>
                  </a:cubicBezTo>
                  <a:cubicBezTo>
                    <a:pt x="6296" y="9323"/>
                    <a:pt x="7483" y="8870"/>
                    <a:pt x="8382" y="7966"/>
                  </a:cubicBezTo>
                  <a:cubicBezTo>
                    <a:pt x="9859" y="6525"/>
                    <a:pt x="10132" y="4346"/>
                    <a:pt x="9263" y="2596"/>
                  </a:cubicBezTo>
                  <a:lnTo>
                    <a:pt x="9787" y="2060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884;p68">
              <a:extLst>
                <a:ext uri="{FF2B5EF4-FFF2-40B4-BE49-F238E27FC236}">
                  <a16:creationId xmlns:a16="http://schemas.microsoft.com/office/drawing/2014/main" id="{45656D1A-D628-473E-82EA-737DB47F4BBC}"/>
                </a:ext>
              </a:extLst>
            </p:cNvPr>
            <p:cNvSpPr/>
            <p:nvPr/>
          </p:nvSpPr>
          <p:spPr>
            <a:xfrm>
              <a:off x="2942539" y="3845650"/>
              <a:ext cx="448520" cy="128425"/>
            </a:xfrm>
            <a:custGeom>
              <a:avLst/>
              <a:gdLst/>
              <a:ahLst/>
              <a:cxnLst/>
              <a:rect l="l" t="t" r="r" b="b"/>
              <a:pathLst>
                <a:path w="6489" h="1858" extrusionOk="0">
                  <a:moveTo>
                    <a:pt x="3250" y="1"/>
                  </a:moveTo>
                  <a:cubicBezTo>
                    <a:pt x="1857" y="1"/>
                    <a:pt x="655" y="739"/>
                    <a:pt x="0" y="1858"/>
                  </a:cubicBezTo>
                  <a:cubicBezTo>
                    <a:pt x="822" y="1001"/>
                    <a:pt x="1965" y="465"/>
                    <a:pt x="3250" y="465"/>
                  </a:cubicBezTo>
                  <a:cubicBezTo>
                    <a:pt x="4524" y="465"/>
                    <a:pt x="5691" y="1001"/>
                    <a:pt x="6489" y="1858"/>
                  </a:cubicBezTo>
                  <a:cubicBezTo>
                    <a:pt x="5834" y="739"/>
                    <a:pt x="4632" y="1"/>
                    <a:pt x="3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885;p68">
              <a:extLst>
                <a:ext uri="{FF2B5EF4-FFF2-40B4-BE49-F238E27FC236}">
                  <a16:creationId xmlns:a16="http://schemas.microsoft.com/office/drawing/2014/main" id="{B2F7A511-019F-4153-B4F4-80E5E0001F91}"/>
                </a:ext>
              </a:extLst>
            </p:cNvPr>
            <p:cNvSpPr/>
            <p:nvPr/>
          </p:nvSpPr>
          <p:spPr>
            <a:xfrm>
              <a:off x="3359742" y="3610299"/>
              <a:ext cx="380298" cy="379469"/>
            </a:xfrm>
            <a:custGeom>
              <a:avLst/>
              <a:gdLst/>
              <a:ahLst/>
              <a:cxnLst/>
              <a:rect l="l" t="t" r="r" b="b"/>
              <a:pathLst>
                <a:path w="5502" h="5490" extrusionOk="0">
                  <a:moveTo>
                    <a:pt x="2227" y="0"/>
                  </a:moveTo>
                  <a:lnTo>
                    <a:pt x="2108" y="1584"/>
                  </a:lnTo>
                  <a:lnTo>
                    <a:pt x="1322" y="1370"/>
                  </a:lnTo>
                  <a:lnTo>
                    <a:pt x="1322" y="1370"/>
                  </a:lnTo>
                  <a:lnTo>
                    <a:pt x="1572" y="2048"/>
                  </a:lnTo>
                  <a:lnTo>
                    <a:pt x="1" y="1822"/>
                  </a:lnTo>
                  <a:lnTo>
                    <a:pt x="1" y="1822"/>
                  </a:lnTo>
                  <a:lnTo>
                    <a:pt x="1703" y="2739"/>
                  </a:lnTo>
                  <a:lnTo>
                    <a:pt x="929" y="3191"/>
                  </a:lnTo>
                  <a:lnTo>
                    <a:pt x="1977" y="3417"/>
                  </a:lnTo>
                  <a:lnTo>
                    <a:pt x="929" y="4465"/>
                  </a:lnTo>
                  <a:lnTo>
                    <a:pt x="929" y="4465"/>
                  </a:lnTo>
                  <a:lnTo>
                    <a:pt x="2108" y="4227"/>
                  </a:lnTo>
                  <a:lnTo>
                    <a:pt x="1834" y="5370"/>
                  </a:lnTo>
                  <a:lnTo>
                    <a:pt x="2358" y="4465"/>
                  </a:lnTo>
                  <a:lnTo>
                    <a:pt x="3144" y="5489"/>
                  </a:lnTo>
                  <a:lnTo>
                    <a:pt x="3275" y="4108"/>
                  </a:lnTo>
                  <a:lnTo>
                    <a:pt x="4573" y="4680"/>
                  </a:lnTo>
                  <a:lnTo>
                    <a:pt x="4061" y="3656"/>
                  </a:lnTo>
                  <a:lnTo>
                    <a:pt x="5358" y="3656"/>
                  </a:lnTo>
                  <a:lnTo>
                    <a:pt x="4323" y="2977"/>
                  </a:lnTo>
                  <a:lnTo>
                    <a:pt x="5501" y="2167"/>
                  </a:lnTo>
                  <a:lnTo>
                    <a:pt x="4061" y="2167"/>
                  </a:lnTo>
                  <a:lnTo>
                    <a:pt x="4573" y="905"/>
                  </a:lnTo>
                  <a:lnTo>
                    <a:pt x="3013" y="1822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886;p68">
              <a:extLst>
                <a:ext uri="{FF2B5EF4-FFF2-40B4-BE49-F238E27FC236}">
                  <a16:creationId xmlns:a16="http://schemas.microsoft.com/office/drawing/2014/main" id="{FCCF9B4E-0C4F-4800-9596-308156C6BEBE}"/>
                </a:ext>
              </a:extLst>
            </p:cNvPr>
            <p:cNvSpPr/>
            <p:nvPr/>
          </p:nvSpPr>
          <p:spPr>
            <a:xfrm>
              <a:off x="3371285" y="3621013"/>
              <a:ext cx="320993" cy="320164"/>
            </a:xfrm>
            <a:custGeom>
              <a:avLst/>
              <a:gdLst/>
              <a:ahLst/>
              <a:cxnLst/>
              <a:rect l="l" t="t" r="r" b="b"/>
              <a:pathLst>
                <a:path w="4644" h="4632" extrusionOk="0">
                  <a:moveTo>
                    <a:pt x="1881" y="0"/>
                  </a:moveTo>
                  <a:lnTo>
                    <a:pt x="1774" y="1357"/>
                  </a:lnTo>
                  <a:lnTo>
                    <a:pt x="1108" y="1167"/>
                  </a:lnTo>
                  <a:lnTo>
                    <a:pt x="1322" y="1750"/>
                  </a:lnTo>
                  <a:lnTo>
                    <a:pt x="0" y="1548"/>
                  </a:lnTo>
                  <a:lnTo>
                    <a:pt x="1453" y="2322"/>
                  </a:lnTo>
                  <a:lnTo>
                    <a:pt x="774" y="2715"/>
                  </a:lnTo>
                  <a:lnTo>
                    <a:pt x="1655" y="2905"/>
                  </a:lnTo>
                  <a:lnTo>
                    <a:pt x="774" y="3774"/>
                  </a:lnTo>
                  <a:lnTo>
                    <a:pt x="1774" y="3572"/>
                  </a:lnTo>
                  <a:lnTo>
                    <a:pt x="1548" y="4548"/>
                  </a:lnTo>
                  <a:lnTo>
                    <a:pt x="2000" y="3774"/>
                  </a:lnTo>
                  <a:lnTo>
                    <a:pt x="2655" y="4632"/>
                  </a:lnTo>
                  <a:lnTo>
                    <a:pt x="2774" y="3477"/>
                  </a:lnTo>
                  <a:lnTo>
                    <a:pt x="3870" y="3965"/>
                  </a:lnTo>
                  <a:lnTo>
                    <a:pt x="3429" y="3096"/>
                  </a:lnTo>
                  <a:lnTo>
                    <a:pt x="4525" y="3096"/>
                  </a:lnTo>
                  <a:lnTo>
                    <a:pt x="3655" y="2524"/>
                  </a:lnTo>
                  <a:lnTo>
                    <a:pt x="4644" y="1834"/>
                  </a:lnTo>
                  <a:lnTo>
                    <a:pt x="3429" y="1834"/>
                  </a:lnTo>
                  <a:lnTo>
                    <a:pt x="3870" y="774"/>
                  </a:lnTo>
                  <a:lnTo>
                    <a:pt x="2548" y="1548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3"/>
            </a:solidFill>
            <a:ln w="7450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" name="Text Box 5">
            <a:extLst>
              <a:ext uri="{FF2B5EF4-FFF2-40B4-BE49-F238E27FC236}">
                <a16:creationId xmlns:a16="http://schemas.microsoft.com/office/drawing/2014/main" id="{7527D991-44AE-4A78-9880-BFE27022C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7491" y="337620"/>
            <a:ext cx="9747166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1219020">
              <a:spcBef>
                <a:spcPct val="50000"/>
              </a:spcBef>
            </a:pP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Lâm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từ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nhà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xe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35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,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sau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đó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ô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tô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Viện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Bảo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tàng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Lịch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sử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2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20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.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Hỏi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Lâm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từ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nhà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Viện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Bảo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tàng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Lịch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sử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bao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nhiêu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thời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gian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? </a:t>
            </a:r>
          </a:p>
        </p:txBody>
      </p:sp>
      <p:grpSp>
        <p:nvGrpSpPr>
          <p:cNvPr id="19" name="Group 17">
            <a:extLst>
              <a:ext uri="{FF2B5EF4-FFF2-40B4-BE49-F238E27FC236}">
                <a16:creationId xmlns:a16="http://schemas.microsoft.com/office/drawing/2014/main" id="{4A72EF4C-958F-4AE8-840C-F7D823E26A7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065880" y="3258380"/>
            <a:ext cx="3657600" cy="304800"/>
            <a:chOff x="576" y="2832"/>
            <a:chExt cx="2304" cy="192"/>
          </a:xfrm>
        </p:grpSpPr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E157DB13-7FEC-4158-96D6-E1E98DE1A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928"/>
              <a:ext cx="2304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3655B7E2-C60E-4D4D-89B0-777766C19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A8C6FB06-8D7E-4009-B8E5-59B70A1E9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</p:grpSp>
      <p:grpSp>
        <p:nvGrpSpPr>
          <p:cNvPr id="23" name="Group 21">
            <a:extLst>
              <a:ext uri="{FF2B5EF4-FFF2-40B4-BE49-F238E27FC236}">
                <a16:creationId xmlns:a16="http://schemas.microsoft.com/office/drawing/2014/main" id="{2E2395E1-781D-42A4-AD44-84717C5A395D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4697981" y="3245362"/>
            <a:ext cx="6227233" cy="277327"/>
            <a:chOff x="2880" y="2790"/>
            <a:chExt cx="1584" cy="331"/>
          </a:xfrm>
        </p:grpSpPr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68580B01-C72D-4E60-9D32-F9A9D72926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928"/>
              <a:ext cx="1584" cy="0"/>
            </a:xfrm>
            <a:prstGeom prst="line">
              <a:avLst/>
            </a:prstGeom>
            <a:noFill/>
            <a:ln w="57150">
              <a:solidFill>
                <a:schemeClr val="tx2">
                  <a:lumMod val="1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30343939-DB62-4F71-9200-92F76CACC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4" y="2790"/>
              <a:ext cx="0" cy="331"/>
            </a:xfrm>
            <a:prstGeom prst="line">
              <a:avLst/>
            </a:prstGeom>
            <a:noFill/>
            <a:ln w="38100">
              <a:solidFill>
                <a:schemeClr val="tx2">
                  <a:lumMod val="1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</p:grpSp>
      <p:sp>
        <p:nvSpPr>
          <p:cNvPr id="29" name="Text Box 27">
            <a:extLst>
              <a:ext uri="{FF2B5EF4-FFF2-40B4-BE49-F238E27FC236}">
                <a16:creationId xmlns:a16="http://schemas.microsoft.com/office/drawing/2014/main" id="{7E7FCEEE-7A91-4D63-8099-552964331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421" y="3994304"/>
            <a:ext cx="28448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sz="3000" b="1" dirty="0">
                <a:cs typeface="Calibri" panose="020F0502020204030204" pitchFamily="34" charset="0"/>
              </a:rPr>
              <a:t>2 </a:t>
            </a:r>
            <a:r>
              <a:rPr lang="en-US" altLang="en-US" sz="3000" b="1" dirty="0" err="1"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cs typeface="Calibri" panose="020F0502020204030204" pitchFamily="34" charset="0"/>
              </a:rPr>
              <a:t> 20 </a:t>
            </a:r>
            <a:r>
              <a:rPr lang="en-US" altLang="en-US" sz="3000" b="1" dirty="0" err="1">
                <a:cs typeface="Calibri" panose="020F0502020204030204" pitchFamily="34" charset="0"/>
              </a:rPr>
              <a:t>phút</a:t>
            </a:r>
            <a:endParaRPr lang="en-US" altLang="en-US" sz="3000" b="1" dirty="0">
              <a:cs typeface="Calibri" panose="020F0502020204030204" pitchFamily="34" charset="0"/>
            </a:endParaRPr>
          </a:p>
        </p:txBody>
      </p:sp>
      <p:sp>
        <p:nvSpPr>
          <p:cNvPr id="30" name="Text Box 28">
            <a:extLst>
              <a:ext uri="{FF2B5EF4-FFF2-40B4-BE49-F238E27FC236}">
                <a16:creationId xmlns:a16="http://schemas.microsoft.com/office/drawing/2014/main" id="{56BAF75D-3148-441C-A3C7-34C2DA805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6155" y="3852632"/>
            <a:ext cx="175048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sz="3000" b="1" dirty="0">
                <a:cs typeface="Calibri" panose="020F0502020204030204" pitchFamily="34" charset="0"/>
              </a:rPr>
              <a:t>35 </a:t>
            </a:r>
            <a:r>
              <a:rPr lang="en-US" altLang="en-US" sz="3000" b="1" dirty="0" err="1">
                <a:cs typeface="Calibri" panose="020F0502020204030204" pitchFamily="34" charset="0"/>
              </a:rPr>
              <a:t>phút</a:t>
            </a:r>
            <a:endParaRPr lang="en-US" altLang="en-US" sz="3000" b="1" dirty="0">
              <a:cs typeface="Calibri" panose="020F0502020204030204" pitchFamily="34" charset="0"/>
            </a:endParaRPr>
          </a:p>
        </p:txBody>
      </p:sp>
      <p:sp>
        <p:nvSpPr>
          <p:cNvPr id="31" name="AutoShape 29">
            <a:extLst>
              <a:ext uri="{FF2B5EF4-FFF2-40B4-BE49-F238E27FC236}">
                <a16:creationId xmlns:a16="http://schemas.microsoft.com/office/drawing/2014/main" id="{BA9B3110-F3F2-4DDA-AD0B-D3173E1FBE10}"/>
              </a:ext>
            </a:extLst>
          </p:cNvPr>
          <p:cNvSpPr>
            <a:spLocks/>
          </p:cNvSpPr>
          <p:nvPr/>
        </p:nvSpPr>
        <p:spPr bwMode="auto">
          <a:xfrm rot="16200000">
            <a:off x="2767310" y="1794204"/>
            <a:ext cx="268819" cy="3546472"/>
          </a:xfrm>
          <a:prstGeom prst="leftBrace">
            <a:avLst>
              <a:gd name="adj1" fmla="val 141667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3200">
              <a:latin typeface="Times New Roman" pitchFamily="18" charset="0"/>
            </a:endParaRPr>
          </a:p>
        </p:txBody>
      </p:sp>
      <p:sp>
        <p:nvSpPr>
          <p:cNvPr id="32" name="AutoShape 30">
            <a:extLst>
              <a:ext uri="{FF2B5EF4-FFF2-40B4-BE49-F238E27FC236}">
                <a16:creationId xmlns:a16="http://schemas.microsoft.com/office/drawing/2014/main" id="{556176D0-D1EB-4844-A2AD-46FD83F61193}"/>
              </a:ext>
            </a:extLst>
          </p:cNvPr>
          <p:cNvSpPr>
            <a:spLocks/>
          </p:cNvSpPr>
          <p:nvPr/>
        </p:nvSpPr>
        <p:spPr bwMode="auto">
          <a:xfrm rot="16200000">
            <a:off x="7634501" y="559775"/>
            <a:ext cx="443423" cy="6138006"/>
          </a:xfrm>
          <a:prstGeom prst="leftBrace">
            <a:avLst>
              <a:gd name="adj1" fmla="val 96645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3200">
              <a:latin typeface="Times New Roman" pitchFamily="18" charset="0"/>
            </a:endParaRPr>
          </a:p>
        </p:txBody>
      </p:sp>
      <p:sp>
        <p:nvSpPr>
          <p:cNvPr id="33" name="AutoShape 31">
            <a:extLst>
              <a:ext uri="{FF2B5EF4-FFF2-40B4-BE49-F238E27FC236}">
                <a16:creationId xmlns:a16="http://schemas.microsoft.com/office/drawing/2014/main" id="{09D2D434-7CC6-461D-91A7-DFD30AF830EC}"/>
              </a:ext>
            </a:extLst>
          </p:cNvPr>
          <p:cNvSpPr>
            <a:spLocks/>
          </p:cNvSpPr>
          <p:nvPr/>
        </p:nvSpPr>
        <p:spPr bwMode="auto">
          <a:xfrm rot="5400000">
            <a:off x="5775143" y="-1951947"/>
            <a:ext cx="461433" cy="9910233"/>
          </a:xfrm>
          <a:prstGeom prst="leftBrace">
            <a:avLst>
              <a:gd name="adj1" fmla="val 140297"/>
              <a:gd name="adj2" fmla="val 49995"/>
            </a:avLst>
          </a:prstGeom>
          <a:noFill/>
          <a:ln w="28575">
            <a:solidFill>
              <a:srgbClr val="FF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defTabSz="1219020"/>
            <a:endParaRPr lang="en-US" altLang="en-US" sz="3200">
              <a:latin typeface="Times New Roman" pitchFamily="18" charset="0"/>
            </a:endParaRPr>
          </a:p>
        </p:txBody>
      </p:sp>
      <p:sp>
        <p:nvSpPr>
          <p:cNvPr id="34" name="Text Box 32">
            <a:extLst>
              <a:ext uri="{FF2B5EF4-FFF2-40B4-BE49-F238E27FC236}">
                <a16:creationId xmlns:a16="http://schemas.microsoft.com/office/drawing/2014/main" id="{27628357-A1F3-429E-81A0-15DE22E8F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6639" y="2007416"/>
            <a:ext cx="437147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>
              <a:spcBef>
                <a:spcPct val="50000"/>
              </a:spcBef>
            </a:pPr>
            <a:r>
              <a:rPr lang="en-US" altLang="en-US" sz="4000" b="1">
                <a:solidFill>
                  <a:schemeClr val="bg2"/>
                </a:solidFill>
                <a:cs typeface="Calibri" panose="020F0502020204030204" pitchFamily="34" charset="0"/>
              </a:rPr>
              <a:t>? thời gian</a:t>
            </a:r>
            <a:endParaRPr lang="en-US" altLang="en-US" sz="2400" b="1" dirty="0">
              <a:solidFill>
                <a:schemeClr val="bg2"/>
              </a:solidFill>
              <a:cs typeface="Calibri" panose="020F0502020204030204" pitchFamily="34" charset="0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AEE19873-965F-4424-B432-98C52321581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" t="5296" r="75141" b="39092"/>
          <a:stretch/>
        </p:blipFill>
        <p:spPr>
          <a:xfrm>
            <a:off x="303071" y="1935435"/>
            <a:ext cx="1254879" cy="1600201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B5846028-E4BF-4AF8-AE11-30A8A5E4262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08" r="36125" b="50365"/>
          <a:stretch/>
        </p:blipFill>
        <p:spPr>
          <a:xfrm>
            <a:off x="3952902" y="2217626"/>
            <a:ext cx="3436296" cy="1305063"/>
          </a:xfrm>
          <a:prstGeom prst="rect">
            <a:avLst/>
          </a:prstGeom>
        </p:spPr>
      </p:pic>
      <p:pic>
        <p:nvPicPr>
          <p:cNvPr id="42" name="Picture 2">
            <a:extLst>
              <a:ext uri="{FF2B5EF4-FFF2-40B4-BE49-F238E27FC236}">
                <a16:creationId xmlns:a16="http://schemas.microsoft.com/office/drawing/2014/main" id="{E3646490-A478-4A42-A9D2-008C384231E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428147" y="3600258"/>
            <a:ext cx="1067693" cy="1007514"/>
          </a:xfrm>
          <a:prstGeom prst="rect">
            <a:avLst/>
          </a:prstGeom>
        </p:spPr>
      </p:pic>
      <p:pic>
        <p:nvPicPr>
          <p:cNvPr id="43" name="Picture 2">
            <a:extLst>
              <a:ext uri="{FF2B5EF4-FFF2-40B4-BE49-F238E27FC236}">
                <a16:creationId xmlns:a16="http://schemas.microsoft.com/office/drawing/2014/main" id="{68FE6EF3-8F92-4BE8-A2B7-2855EC8C61F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874956" y="3718327"/>
            <a:ext cx="1437999" cy="1065917"/>
          </a:xfrm>
          <a:prstGeom prst="rect">
            <a:avLst/>
          </a:prstGeom>
        </p:spPr>
      </p:pic>
      <p:pic>
        <p:nvPicPr>
          <p:cNvPr id="44" name="Picture 2">
            <a:extLst>
              <a:ext uri="{FF2B5EF4-FFF2-40B4-BE49-F238E27FC236}">
                <a16:creationId xmlns:a16="http://schemas.microsoft.com/office/drawing/2014/main" id="{CC6BF991-649E-43B0-8033-9E9C6DEB123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0401079" y="3679123"/>
            <a:ext cx="1105121" cy="110512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59259E-6 L 0.31068 -0.0118 " pathEditMode="relative" rAng="0" ptsTypes="AA">
                                      <p:cBhvr>
                                        <p:cTn id="43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3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48148E-6 L 0.4431 -0.00023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8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8" grpId="0"/>
      <p:bldP spid="29" grpId="0"/>
      <p:bldP spid="30" grpId="0"/>
      <p:bldP spid="31" grpId="0" animBg="1"/>
      <p:bldP spid="32" grpId="0" animBg="1"/>
      <p:bldP spid="33" grpId="0" animBg="1"/>
      <p:bldP spid="3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44826741-24E2-4BCC-8C18-4FEF628EE03F}"/>
              </a:ext>
            </a:extLst>
          </p:cNvPr>
          <p:cNvGrpSpPr/>
          <p:nvPr/>
        </p:nvGrpSpPr>
        <p:grpSpPr>
          <a:xfrm>
            <a:off x="3015873" y="698964"/>
            <a:ext cx="9008524" cy="5071200"/>
            <a:chOff x="2971800" y="720000"/>
            <a:chExt cx="9008524" cy="5071200"/>
          </a:xfrm>
        </p:grpSpPr>
        <p:sp>
          <p:nvSpPr>
            <p:cNvPr id="1495" name="Google Shape;1495;p83"/>
            <p:cNvSpPr/>
            <p:nvPr/>
          </p:nvSpPr>
          <p:spPr>
            <a:xfrm>
              <a:off x="10225036" y="720000"/>
              <a:ext cx="1755288" cy="1755216"/>
            </a:xfrm>
            <a:prstGeom prst="irregularSeal1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7405E2-408B-4E97-B499-A2FF4978E6F9}"/>
                </a:ext>
              </a:extLst>
            </p:cNvPr>
            <p:cNvSpPr/>
            <p:nvPr/>
          </p:nvSpPr>
          <p:spPr>
            <a:xfrm>
              <a:off x="2971800" y="4419600"/>
              <a:ext cx="7162800" cy="1371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AB1E531B-710F-42C6-A748-650E0F7D2D59}"/>
              </a:ext>
            </a:extLst>
          </p:cNvPr>
          <p:cNvSpPr txBox="1"/>
          <p:nvPr/>
        </p:nvSpPr>
        <p:spPr>
          <a:xfrm>
            <a:off x="3004457" y="812778"/>
            <a:ext cx="619596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BoosterNextFYBlack" panose="02000A03000000020004" pitchFamily="2" charset="0"/>
                <a:sym typeface="Boogaloo"/>
              </a:rPr>
              <a:t>CỘNG SỐ ĐO </a:t>
            </a:r>
            <a:b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BoosterNextFYBlack" panose="02000A03000000020004" pitchFamily="2" charset="0"/>
                <a:sym typeface="Boogaloo"/>
              </a:rPr>
            </a:br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BoosterNextFYBlack" panose="02000A03000000020004" pitchFamily="2" charset="0"/>
                <a:sym typeface="Boogaloo"/>
              </a:rPr>
              <a:t>THỜI GIAN</a:t>
            </a:r>
            <a:endParaRPr lang="en-US" sz="4800">
              <a:latin typeface="#9Slide03 BoosterNextFYBlack" panose="02000A03000000020004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1769489" y="2796361"/>
            <a:ext cx="747494" cy="895895"/>
            <a:chOff x="5500906" y="2194433"/>
            <a:chExt cx="1190188" cy="1734095"/>
          </a:xfrm>
        </p:grpSpPr>
        <p:sp>
          <p:nvSpPr>
            <p:cNvPr id="41" name="Google Shape;4060;p33">
              <a:extLst>
                <a:ext uri="{FF2B5EF4-FFF2-40B4-BE49-F238E27FC236}">
                  <a16:creationId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061;p33">
              <a:extLst>
                <a:ext uri="{FF2B5EF4-FFF2-40B4-BE49-F238E27FC236}">
                  <a16:creationId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062;p33">
              <a:extLst>
                <a:ext uri="{FF2B5EF4-FFF2-40B4-BE49-F238E27FC236}">
                  <a16:creationId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4063;p33">
              <a:extLst>
                <a:ext uri="{FF2B5EF4-FFF2-40B4-BE49-F238E27FC236}">
                  <a16:creationId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4064;p33">
              <a:extLst>
                <a:ext uri="{FF2B5EF4-FFF2-40B4-BE49-F238E27FC236}">
                  <a16:creationId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4065;p33">
              <a:extLst>
                <a:ext uri="{FF2B5EF4-FFF2-40B4-BE49-F238E27FC236}">
                  <a16:creationId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7" name="Google Shape;4066;p33">
              <a:extLst>
                <a:ext uri="{FF2B5EF4-FFF2-40B4-BE49-F238E27FC236}">
                  <a16:creationId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8" name="Google Shape;4067;p33">
              <a:extLst>
                <a:ext uri="{FF2B5EF4-FFF2-40B4-BE49-F238E27FC236}">
                  <a16:creationId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068;p33">
              <a:extLst>
                <a:ext uri="{FF2B5EF4-FFF2-40B4-BE49-F238E27FC236}">
                  <a16:creationId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8DB7C53-0DFE-4CDB-8C60-519E7F2B7FBF}"/>
              </a:ext>
            </a:extLst>
          </p:cNvPr>
          <p:cNvGrpSpPr/>
          <p:nvPr/>
        </p:nvGrpSpPr>
        <p:grpSpPr>
          <a:xfrm rot="20556087">
            <a:off x="1778055" y="4574708"/>
            <a:ext cx="747494" cy="895895"/>
            <a:chOff x="5500906" y="2194433"/>
            <a:chExt cx="1190188" cy="1734095"/>
          </a:xfrm>
        </p:grpSpPr>
        <p:sp>
          <p:nvSpPr>
            <p:cNvPr id="56" name="Google Shape;4060;p33">
              <a:extLst>
                <a:ext uri="{FF2B5EF4-FFF2-40B4-BE49-F238E27FC236}">
                  <a16:creationId xmlns:a16="http://schemas.microsoft.com/office/drawing/2014/main" id="{41F5B6EF-9D4B-4A1C-A561-A9D06AED2E8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4061;p33">
              <a:extLst>
                <a:ext uri="{FF2B5EF4-FFF2-40B4-BE49-F238E27FC236}">
                  <a16:creationId xmlns:a16="http://schemas.microsoft.com/office/drawing/2014/main" id="{47ECEDA5-5126-41B3-97E0-10B91232D679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4062;p33">
              <a:extLst>
                <a:ext uri="{FF2B5EF4-FFF2-40B4-BE49-F238E27FC236}">
                  <a16:creationId xmlns:a16="http://schemas.microsoft.com/office/drawing/2014/main" id="{59D01FE4-FB95-44F7-B6B9-7296BC2FA233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4063;p33">
              <a:extLst>
                <a:ext uri="{FF2B5EF4-FFF2-40B4-BE49-F238E27FC236}">
                  <a16:creationId xmlns:a16="http://schemas.microsoft.com/office/drawing/2014/main" id="{CB50BF23-587D-42E0-A0B5-DC0E7F128A27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4064;p33">
              <a:extLst>
                <a:ext uri="{FF2B5EF4-FFF2-40B4-BE49-F238E27FC236}">
                  <a16:creationId xmlns:a16="http://schemas.microsoft.com/office/drawing/2014/main" id="{885A7202-A4DF-4E6F-AF57-430860513697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4065;p33">
              <a:extLst>
                <a:ext uri="{FF2B5EF4-FFF2-40B4-BE49-F238E27FC236}">
                  <a16:creationId xmlns:a16="http://schemas.microsoft.com/office/drawing/2014/main" id="{61F97C7C-E65E-4371-AA60-68EEFDBC6FB1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4066;p33">
              <a:extLst>
                <a:ext uri="{FF2B5EF4-FFF2-40B4-BE49-F238E27FC236}">
                  <a16:creationId xmlns:a16="http://schemas.microsoft.com/office/drawing/2014/main" id="{7DDC4820-65FE-4E75-92AC-022CDA543AF6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4067;p33">
              <a:extLst>
                <a:ext uri="{FF2B5EF4-FFF2-40B4-BE49-F238E27FC236}">
                  <a16:creationId xmlns:a16="http://schemas.microsoft.com/office/drawing/2014/main" id="{540BE9D8-1E82-447C-BE4D-6686CB9DD812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4068;p33">
              <a:extLst>
                <a:ext uri="{FF2B5EF4-FFF2-40B4-BE49-F238E27FC236}">
                  <a16:creationId xmlns:a16="http://schemas.microsoft.com/office/drawing/2014/main" id="{6B6CE115-3BC3-4291-AEEF-529F83CD32C6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72425D7-483A-D94B-8C74-777E808ACAE5}"/>
              </a:ext>
            </a:extLst>
          </p:cNvPr>
          <p:cNvGrpSpPr/>
          <p:nvPr/>
        </p:nvGrpSpPr>
        <p:grpSpPr>
          <a:xfrm>
            <a:off x="2415528" y="2674460"/>
            <a:ext cx="7263681" cy="1487103"/>
            <a:chOff x="4666235" y="2155796"/>
            <a:chExt cx="7263681" cy="1487103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3F847069-ECEF-284B-BE46-D1B76E75F6E8}"/>
                </a:ext>
              </a:extLst>
            </p:cNvPr>
            <p:cNvGrpSpPr/>
            <p:nvPr/>
          </p:nvGrpSpPr>
          <p:grpSpPr>
            <a:xfrm>
              <a:off x="4666235" y="2155796"/>
              <a:ext cx="7263681" cy="1487103"/>
              <a:chOff x="457200" y="3214302"/>
              <a:chExt cx="4148625" cy="763956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CC6D604C-22DE-3945-AA6B-FBD16C8F9AA5}"/>
                  </a:ext>
                </a:extLst>
              </p:cNvPr>
              <p:cNvGrpSpPr/>
              <p:nvPr/>
            </p:nvGrpSpPr>
            <p:grpSpPr>
              <a:xfrm>
                <a:off x="457200" y="3214302"/>
                <a:ext cx="4148625" cy="763954"/>
                <a:chOff x="457200" y="3214302"/>
                <a:chExt cx="4148625" cy="763954"/>
              </a:xfrm>
            </p:grpSpPr>
            <p:sp>
              <p:nvSpPr>
                <p:cNvPr id="90" name="Google Shape;6545;p43">
                  <a:extLst>
                    <a:ext uri="{FF2B5EF4-FFF2-40B4-BE49-F238E27FC236}">
                      <a16:creationId xmlns:a16="http://schemas.microsoft.com/office/drawing/2014/main" id="{BD452559-5F17-334F-A2EA-B9E61B37CB13}"/>
                    </a:ext>
                  </a:extLst>
                </p:cNvPr>
                <p:cNvSpPr/>
                <p:nvPr/>
              </p:nvSpPr>
              <p:spPr>
                <a:xfrm rot="16200000">
                  <a:off x="836639" y="2834863"/>
                  <a:ext cx="763954" cy="15228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0000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550;p43">
                  <a:extLst>
                    <a:ext uri="{FF2B5EF4-FFF2-40B4-BE49-F238E27FC236}">
                      <a16:creationId xmlns:a16="http://schemas.microsoft.com/office/drawing/2014/main" id="{772F1CA7-7E9A-1E49-BF4C-EE7D18B9D277}"/>
                    </a:ext>
                  </a:extLst>
                </p:cNvPr>
                <p:cNvSpPr txBox="1"/>
                <p:nvPr/>
              </p:nvSpPr>
              <p:spPr>
                <a:xfrm flipH="1">
                  <a:off x="2134725" y="3228959"/>
                  <a:ext cx="2471100" cy="618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82875" tIns="91425" rIns="18287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Roboto"/>
                      <a:ea typeface="Roboto"/>
                      <a:cs typeface="Roboto"/>
                      <a:sym typeface="Roboto"/>
                    </a:rPr>
                    <a:t>Saturn is a planet composed of hydrogen and helium</a:t>
                  </a:r>
                  <a:endParaRPr kumimoji="0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89" name="Google Shape;6540;p43">
                <a:extLst>
                  <a:ext uri="{FF2B5EF4-FFF2-40B4-BE49-F238E27FC236}">
                    <a16:creationId xmlns:a16="http://schemas.microsoft.com/office/drawing/2014/main" id="{E2AECA03-B6F1-2342-9B8C-13AC38A92E24}"/>
                  </a:ext>
                </a:extLst>
              </p:cNvPr>
              <p:cNvSpPr/>
              <p:nvPr/>
            </p:nvSpPr>
            <p:spPr>
              <a:xfrm rot="5400000">
                <a:off x="2628904" y="2056210"/>
                <a:ext cx="763955" cy="308014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sp>
          <p:nvSpPr>
            <p:cNvPr id="86" name="Text Box 20">
              <a:extLst>
                <a:ext uri="{FF2B5EF4-FFF2-40B4-BE49-F238E27FC236}">
                  <a16:creationId xmlns:a16="http://schemas.microsoft.com/office/drawing/2014/main" id="{27005DBA-A575-5744-B6AB-D1683DA9CD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536" y="2524964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Bước 1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DDC4BAE-26E8-584C-93E2-E4D44E55F245}"/>
                </a:ext>
              </a:extLst>
            </p:cNvPr>
            <p:cNvSpPr txBox="1"/>
            <p:nvPr/>
          </p:nvSpPr>
          <p:spPr>
            <a:xfrm>
              <a:off x="6461627" y="2415893"/>
              <a:ext cx="537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Đặt</a:t>
              </a:r>
              <a:r>
                <a:rPr kumimoji="0" lang="en-US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(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các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loại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đơn vị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thẳng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với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.)</a:t>
              </a:r>
              <a:endParaRPr lang="en-US" sz="3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16C1C5F3-EB1E-EE41-B70F-714BD419B9D8}"/>
              </a:ext>
            </a:extLst>
          </p:cNvPr>
          <p:cNvGrpSpPr/>
          <p:nvPr/>
        </p:nvGrpSpPr>
        <p:grpSpPr>
          <a:xfrm>
            <a:off x="2405616" y="4530724"/>
            <a:ext cx="7251556" cy="1838398"/>
            <a:chOff x="4584520" y="3882477"/>
            <a:chExt cx="7251556" cy="1838398"/>
          </a:xfrm>
        </p:grpSpPr>
        <p:sp>
          <p:nvSpPr>
            <p:cNvPr id="93" name="Google Shape;6546;p43">
              <a:extLst>
                <a:ext uri="{FF2B5EF4-FFF2-40B4-BE49-F238E27FC236}">
                  <a16:creationId xmlns:a16="http://schemas.microsoft.com/office/drawing/2014/main" id="{6A972BE7-C018-2046-97BB-AE935D7867F9}"/>
                </a:ext>
              </a:extLst>
            </p:cNvPr>
            <p:cNvSpPr/>
            <p:nvPr/>
          </p:nvSpPr>
          <p:spPr>
            <a:xfrm rot="16200000">
              <a:off x="5012214" y="3454784"/>
              <a:ext cx="1838397" cy="269378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FF0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4" name="Google Shape;6543;p43">
              <a:extLst>
                <a:ext uri="{FF2B5EF4-FFF2-40B4-BE49-F238E27FC236}">
                  <a16:creationId xmlns:a16="http://schemas.microsoft.com/office/drawing/2014/main" id="{5A46BBDF-F6AA-4743-B312-3043664C264C}"/>
                </a:ext>
              </a:extLst>
            </p:cNvPr>
            <p:cNvSpPr/>
            <p:nvPr/>
          </p:nvSpPr>
          <p:spPr>
            <a:xfrm rot="5400000">
              <a:off x="8192596" y="2077395"/>
              <a:ext cx="1838397" cy="544856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DB31D0D7-72EC-D643-8860-2E765E06F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0158" y="4404619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Bước 2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AC69ACF-23A0-7A40-88F0-0C6AE54FA6B3}"/>
                </a:ext>
              </a:extLst>
            </p:cNvPr>
            <p:cNvSpPr txBox="1"/>
            <p:nvPr/>
          </p:nvSpPr>
          <p:spPr>
            <a:xfrm>
              <a:off x="6395700" y="4134501"/>
              <a:ext cx="5226163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altLang="en-US" sz="3000" b="1" dirty="0" err="1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altLang="en-US" sz="3000" b="1" dirty="0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3000" dirty="0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(c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ộng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như cộng các số tự nhiên theo từng loại đơn 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giữ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nguyên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đơn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ở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từng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.)</a:t>
              </a:r>
              <a:endParaRPr lang="en-US" sz="300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14025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Vận</a:t>
            </a:r>
            <a:r>
              <a:rPr kumimoji="0" lang="en-US" sz="6600" b="0" i="0" u="none" strike="noStrike" kern="1200" cap="none" spc="0" normalizeH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</a:t>
            </a:r>
            <a:r>
              <a:rPr kumimoji="0" lang="en-US" sz="6600" b="0" i="0" u="none" strike="noStrike" kern="1200" cap="none" spc="0" normalizeH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dụng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421670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7213E33A-4A1C-934F-8144-EDE3E545BF57}"/>
              </a:ext>
            </a:extLst>
          </p:cNvPr>
          <p:cNvSpPr/>
          <p:nvPr/>
        </p:nvSpPr>
        <p:spPr>
          <a:xfrm>
            <a:off x="1295400" y="685800"/>
            <a:ext cx="9906000" cy="3814029"/>
          </a:xfrm>
          <a:prstGeom prst="roundRect">
            <a:avLst/>
          </a:prstGeom>
          <a:solidFill>
            <a:schemeClr val="bg1">
              <a:alpha val="8740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E969374-5DF9-FD4E-86E5-9BA268ADF1CB}"/>
              </a:ext>
            </a:extLst>
          </p:cNvPr>
          <p:cNvSpPr txBox="1"/>
          <p:nvPr/>
        </p:nvSpPr>
        <p:spPr>
          <a:xfrm>
            <a:off x="1924050" y="964130"/>
            <a:ext cx="8648700" cy="325736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Con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hãy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kể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2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hoạt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động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ngày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hôm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qua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của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mình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và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cho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biết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thời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gian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làm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của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từng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hoạt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 </a:t>
            </a:r>
            <a:r>
              <a:rPr lang="en-US" sz="5400" dirty="0" err="1">
                <a:solidFill>
                  <a:srgbClr val="C00000"/>
                </a:solidFill>
                <a:latin typeface="#9Slide05 SVNClementine" panose="020F0502020204030203" pitchFamily="34" charset="77"/>
              </a:rPr>
              <a:t>động</a:t>
            </a:r>
            <a:r>
              <a:rPr lang="en-US" sz="5400" dirty="0">
                <a:solidFill>
                  <a:srgbClr val="C00000"/>
                </a:solidFill>
                <a:latin typeface="#9Slide05 SVNClementine" panose="020F0502020204030203" pitchFamily="34" charset="77"/>
              </a:rPr>
              <a:t>.</a:t>
            </a:r>
            <a:endParaRPr lang="en-VN" sz="5400" dirty="0">
              <a:solidFill>
                <a:srgbClr val="C00000"/>
              </a:solidFill>
              <a:latin typeface="#9Slide05 SVNClementine" panose="020F0502020204030203" pitchFamily="34" charset="77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DEF6394-7DEB-AA4E-B6A1-0C924B3513B4}"/>
              </a:ext>
            </a:extLst>
          </p:cNvPr>
          <p:cNvSpPr/>
          <p:nvPr/>
        </p:nvSpPr>
        <p:spPr>
          <a:xfrm>
            <a:off x="2743200" y="5181600"/>
            <a:ext cx="7829550" cy="990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5864415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381176" y="1801147"/>
            <a:ext cx="6885856" cy="343587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3" name="Google Shape;4053;p33"/>
          <p:cNvSpPr/>
          <p:nvPr/>
        </p:nvSpPr>
        <p:spPr>
          <a:xfrm>
            <a:off x="2286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7" name="Google Shape;4057;p33"/>
          <p:cNvSpPr txBox="1"/>
          <p:nvPr/>
        </p:nvSpPr>
        <p:spPr>
          <a:xfrm>
            <a:off x="215430" y="5352773"/>
            <a:ext cx="4927530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Thực hiện đúng phép cộng số đo thời gian.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39" name="Google Shape;4053;p33">
            <a:extLst>
              <a:ext uri="{FF2B5EF4-FFF2-40B4-BE49-F238E27FC236}">
                <a16:creationId xmlns:a16="http://schemas.microsoft.com/office/drawing/2014/main" id="{BF98C15B-5167-4234-BD51-49F5F475580E}"/>
              </a:ext>
            </a:extLst>
          </p:cNvPr>
          <p:cNvSpPr/>
          <p:nvPr/>
        </p:nvSpPr>
        <p:spPr>
          <a:xfrm>
            <a:off x="69342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chemeClr val="accent3">
              <a:lumMod val="75000"/>
            </a:schemeClr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4057;p33">
            <a:extLst>
              <a:ext uri="{FF2B5EF4-FFF2-40B4-BE49-F238E27FC236}">
                <a16:creationId xmlns:a16="http://schemas.microsoft.com/office/drawing/2014/main" id="{208A7C5F-55EC-4F93-9720-8A9F7E26EFC4}"/>
              </a:ext>
            </a:extLst>
          </p:cNvPr>
          <p:cNvSpPr txBox="1"/>
          <p:nvPr/>
        </p:nvSpPr>
        <p:spPr>
          <a:xfrm>
            <a:off x="7042533" y="5400074"/>
            <a:ext cx="4758534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Giải được các dạng toán thời gian cơ bản.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533D1A81-217D-42BE-B61E-10BEB409465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-448596"/>
            <a:ext cx="7907424" cy="4909121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3236653" y="1295400"/>
            <a:ext cx="5406507" cy="153600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400" dirty="0" err="1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Yêu</a:t>
            </a:r>
            <a:r>
              <a:rPr lang="en" sz="4400" dirty="0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 </a:t>
            </a:r>
            <a:r>
              <a:rPr lang="en" sz="4400" dirty="0" err="1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cầu</a:t>
            </a:r>
            <a:r>
              <a:rPr lang="en" sz="4400" dirty="0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 </a:t>
            </a:r>
            <a:br>
              <a:rPr lang="en" sz="4400" dirty="0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</a:br>
            <a:r>
              <a:rPr lang="en" sz="4400" dirty="0" err="1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cần</a:t>
            </a:r>
            <a:r>
              <a:rPr lang="en" sz="4400" dirty="0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 </a:t>
            </a:r>
            <a:r>
              <a:rPr lang="en" sz="4400" dirty="0" err="1">
                <a:solidFill>
                  <a:schemeClr val="accent1">
                    <a:lumMod val="50000"/>
                  </a:schemeClr>
                </a:solidFill>
                <a:latin typeface="#9Slide07 Bungee Shade" pitchFamily="2" charset="0"/>
              </a:rPr>
              <a:t>đạt</a:t>
            </a:r>
            <a:endParaRPr sz="4400" dirty="0">
              <a:solidFill>
                <a:schemeClr val="accent1">
                  <a:lumMod val="50000"/>
                </a:schemeClr>
              </a:solidFill>
              <a:latin typeface="#9Slide07 Bungee Shade" pitchFamily="2" charset="0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2D0DD8BF-9C1A-4672-B433-3871ADF2CF0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50" t="1111" r="50000" b="65557"/>
          <a:stretch/>
        </p:blipFill>
        <p:spPr>
          <a:xfrm>
            <a:off x="1310927" y="3530237"/>
            <a:ext cx="2590800" cy="228600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85B7F2F9-990A-4BAA-842D-98D3C179ACE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50" t="1111" r="50000" b="65557"/>
          <a:stretch/>
        </p:blipFill>
        <p:spPr>
          <a:xfrm>
            <a:off x="8380252" y="3592959"/>
            <a:ext cx="25908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692178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3" grpId="0" animBg="1"/>
      <p:bldP spid="4057" grpId="0"/>
      <p:bldP spid="39" grpId="0" animBg="1"/>
      <p:bldP spid="5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2" name="Google Shape;10962;p73"/>
          <p:cNvSpPr/>
          <p:nvPr/>
        </p:nvSpPr>
        <p:spPr>
          <a:xfrm>
            <a:off x="4230274" y="222730"/>
            <a:ext cx="3813679" cy="1050947"/>
          </a:xfrm>
          <a:custGeom>
            <a:avLst/>
            <a:gdLst/>
            <a:ahLst/>
            <a:cxnLst/>
            <a:rect l="l" t="t" r="r" b="b"/>
            <a:pathLst>
              <a:path w="128016" h="84391" extrusionOk="0">
                <a:moveTo>
                  <a:pt x="0" y="84391"/>
                </a:moveTo>
                <a:lnTo>
                  <a:pt x="128016" y="79819"/>
                </a:lnTo>
                <a:lnTo>
                  <a:pt x="127841" y="0"/>
                </a:lnTo>
                <a:lnTo>
                  <a:pt x="2787" y="3876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64" name="Google Shape;10964;p73"/>
          <p:cNvSpPr txBox="1">
            <a:spLocks noGrp="1"/>
          </p:cNvSpPr>
          <p:nvPr>
            <p:ph type="subTitle" idx="1"/>
          </p:nvPr>
        </p:nvSpPr>
        <p:spPr>
          <a:xfrm>
            <a:off x="4611350" y="233134"/>
            <a:ext cx="3929153" cy="84100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en" sz="6000" dirty="0">
                <a:solidFill>
                  <a:srgbClr val="FF3300"/>
                </a:solidFill>
                <a:latin typeface="#9Slide07 IcielPony" panose="02000000000000000000" pitchFamily="2" charset="77"/>
              </a:rPr>
              <a:t>DẶN DÒ</a:t>
            </a:r>
            <a:endParaRPr sz="6000" dirty="0">
              <a:solidFill>
                <a:srgbClr val="FF3300"/>
              </a:solidFill>
              <a:latin typeface="#9Slide07 IcielPony" panose="02000000000000000000" pitchFamily="2" charset="77"/>
            </a:endParaRPr>
          </a:p>
        </p:txBody>
      </p:sp>
      <p:grpSp>
        <p:nvGrpSpPr>
          <p:cNvPr id="10965" name="Google Shape;10965;p73"/>
          <p:cNvGrpSpPr/>
          <p:nvPr/>
        </p:nvGrpSpPr>
        <p:grpSpPr>
          <a:xfrm>
            <a:off x="1980459" y="1388716"/>
            <a:ext cx="890077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6A614DC7-7131-4678-B660-53F54D214E7A}"/>
              </a:ext>
            </a:extLst>
          </p:cNvPr>
          <p:cNvSpPr/>
          <p:nvPr/>
        </p:nvSpPr>
        <p:spPr>
          <a:xfrm>
            <a:off x="2160127" y="3328125"/>
            <a:ext cx="848307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2.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Chuẩn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bị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bài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: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Trừ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đo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thời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gian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,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trang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133.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3B10109-D2FD-4662-BB94-F46338AC0C91}"/>
              </a:ext>
            </a:extLst>
          </p:cNvPr>
          <p:cNvSpPr/>
          <p:nvPr/>
        </p:nvSpPr>
        <p:spPr>
          <a:xfrm>
            <a:off x="2160127" y="2226127"/>
            <a:ext cx="89007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Ôn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lại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các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bước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cộng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đo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thời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#9Slide03 BoosterNextFYBlack" panose="02000A03000000020004" pitchFamily="2" charset="0"/>
                <a:cs typeface="Calibri" panose="020F0502020204030204" pitchFamily="34" charset="0"/>
              </a:rPr>
              <a:t>gian</a:t>
            </a:r>
            <a:r>
              <a:rPr lang="en-US" sz="3600" b="1" dirty="0">
                <a:latin typeface="#9Slide03 BoosterNextFYBlack" panose="02000A03000000020004" pitchFamily="2" charset="0"/>
                <a:cs typeface="Calibri" panose="020F0502020204030204" pitchFamily="34" charset="0"/>
              </a:rPr>
              <a:t>.</a:t>
            </a:r>
          </a:p>
        </p:txBody>
      </p:sp>
    </p:spTree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roup 90">
            <a:extLst>
              <a:ext uri="{FF2B5EF4-FFF2-40B4-BE49-F238E27FC236}">
                <a16:creationId xmlns:a16="http://schemas.microsoft.com/office/drawing/2014/main" id="{69EDBB8C-9FA4-7B40-A906-AA5BD84EF530}"/>
              </a:ext>
            </a:extLst>
          </p:cNvPr>
          <p:cNvGrpSpPr/>
          <p:nvPr/>
        </p:nvGrpSpPr>
        <p:grpSpPr>
          <a:xfrm>
            <a:off x="-152400" y="-11723"/>
            <a:ext cx="11988634" cy="7674843"/>
            <a:chOff x="416647" y="1526624"/>
            <a:chExt cx="10869422" cy="5979932"/>
          </a:xfrm>
        </p:grpSpPr>
        <p:pic>
          <p:nvPicPr>
            <p:cNvPr id="92" name="Google Shape;166;p21">
              <a:extLst>
                <a:ext uri="{FF2B5EF4-FFF2-40B4-BE49-F238E27FC236}">
                  <a16:creationId xmlns:a16="http://schemas.microsoft.com/office/drawing/2014/main" id="{B4B7D287-EADA-F445-A5F5-C630BF95AF9D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416647" y="1526624"/>
              <a:ext cx="10630971" cy="59799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" name="Google Shape;167;p21">
              <a:extLst>
                <a:ext uri="{FF2B5EF4-FFF2-40B4-BE49-F238E27FC236}">
                  <a16:creationId xmlns:a16="http://schemas.microsoft.com/office/drawing/2014/main" id="{8581173B-B3EE-6046-92CF-5820CC868388}"/>
                </a:ext>
              </a:extLst>
            </p:cNvPr>
            <p:cNvSpPr/>
            <p:nvPr/>
          </p:nvSpPr>
          <p:spPr>
            <a:xfrm>
              <a:off x="1014069" y="2376441"/>
              <a:ext cx="10272000" cy="3914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7" name="Google Shape;907;p73"/>
          <p:cNvSpPr/>
          <p:nvPr/>
        </p:nvSpPr>
        <p:spPr>
          <a:xfrm>
            <a:off x="228600" y="210165"/>
            <a:ext cx="1219200" cy="1367000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378C755A-9B72-5046-AB3C-D4C59EFB5969}"/>
                  </a:ext>
                </a:extLst>
              </p:cNvPr>
              <p:cNvSpPr txBox="1"/>
              <p:nvPr/>
            </p:nvSpPr>
            <p:spPr>
              <a:xfrm>
                <a:off x="914400" y="1275739"/>
                <a:ext cx="10771062" cy="48919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vi-VN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Câu 1: 1 ngày 2 giờ =…. giờ</a:t>
                </a:r>
                <a:endParaRPr lang="en-VN" sz="2800" b="1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vi-VN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A. 12 giờ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</a:t>
                </a:r>
                <a:r>
                  <a:rPr lang="vi-VN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B. 14 giờ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C. 24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giờ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D. 26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giờ</a:t>
                </a:r>
                <a:endParaRPr lang="en-VN" sz="2800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vi-VN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Câu 2: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dirty="0" smtClean="0">
                            <a:effectLst/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Calibri" panose="020F0502020204030204" pitchFamily="34" charset="0"/>
                          </a:rPr>
                        </m:ctrlPr>
                      </m:fPr>
                      <m:num>
                        <m:r>
                          <a:rPr lang="en-US" sz="2800" b="1" i="1" dirty="0" smtClean="0">
                            <a:effectLst/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Calibri" panose="020F0502020204030204" pitchFamily="34" charset="0"/>
                          </a:rPr>
                          <m:t>𝟐</m:t>
                        </m:r>
                      </m:num>
                      <m:den>
                        <m:r>
                          <a:rPr lang="en-US" sz="2800" b="1" i="1" dirty="0" smtClean="0">
                            <a:effectLst/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Calibri" panose="020F0502020204030204" pitchFamily="34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giờ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= ….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Phút</a:t>
                </a:r>
                <a:endParaRPr lang="en-VN" sz="2800" b="1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A. 20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phút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B. 40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phút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C. 80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phút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D. 50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phút</a:t>
                </a:r>
                <a:endParaRPr lang="en-VN" sz="2800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Câu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3.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Thực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dân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Pháp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xâm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lược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nước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ta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vào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1858,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thuộc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thế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kỉ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thứ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b="1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mấy</a:t>
                </a:r>
                <a:r>
                  <a:rPr lang="en-US" sz="2800" b="1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?</a:t>
                </a:r>
                <a:endParaRPr lang="en-VN" sz="2800" b="1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A.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Thế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kỉ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XIX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B.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Thế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kỉ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XX</a:t>
                </a:r>
                <a:endParaRPr lang="en-VN" sz="2800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  <a:p>
                <a:pPr>
                  <a:lnSpc>
                    <a:spcPct val="115000"/>
                  </a:lnSpc>
                  <a:spcAft>
                    <a:spcPts val="800"/>
                  </a:spcAft>
                </a:pP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C.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Thế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kỉ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XXI</a:t>
                </a:r>
                <a:r>
                  <a:rPr lang="en-VN" sz="2800" dirty="0"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			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D.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Thế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</a:t>
                </a:r>
                <a:r>
                  <a:rPr lang="en-US" sz="2800" dirty="0" err="1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kỉ</a:t>
                </a:r>
                <a:r>
                  <a:rPr lang="en-US" sz="2800" dirty="0">
                    <a:effectLst/>
                    <a:latin typeface="Calibri" panose="020F0502020204030204" pitchFamily="34" charset="0"/>
                    <a:ea typeface="DengXian" panose="02010600030101010101" pitchFamily="2" charset="-122"/>
                    <a:cs typeface="Calibri" panose="020F0502020204030204" pitchFamily="34" charset="0"/>
                  </a:rPr>
                  <a:t> XVIII</a:t>
                </a:r>
                <a:endParaRPr lang="en-VN" sz="2800" dirty="0">
                  <a:effectLst/>
                  <a:latin typeface="Calibri" panose="020F0502020204030204" pitchFamily="34" charset="0"/>
                  <a:ea typeface="DengXian" panose="02010600030101010101" pitchFamily="2" charset="-122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378C755A-9B72-5046-AB3C-D4C59EFB596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1275739"/>
                <a:ext cx="10771062" cy="4891980"/>
              </a:xfrm>
              <a:prstGeom prst="rect">
                <a:avLst/>
              </a:prstGeom>
              <a:blipFill>
                <a:blip r:embed="rId4"/>
                <a:stretch>
                  <a:fillRect l="-1296" t="-518" b="-2073"/>
                </a:stretch>
              </a:blipFill>
            </p:spPr>
            <p:txBody>
              <a:bodyPr/>
              <a:lstStyle/>
              <a:p>
                <a:r>
                  <a:rPr lang="en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Oval 4">
            <a:extLst>
              <a:ext uri="{FF2B5EF4-FFF2-40B4-BE49-F238E27FC236}">
                <a16:creationId xmlns:a16="http://schemas.microsoft.com/office/drawing/2014/main" id="{ABEF8F30-2412-0F4B-9528-15894933F08A}"/>
              </a:ext>
            </a:extLst>
          </p:cNvPr>
          <p:cNvSpPr/>
          <p:nvPr/>
        </p:nvSpPr>
        <p:spPr>
          <a:xfrm>
            <a:off x="8915400" y="1828800"/>
            <a:ext cx="685800" cy="76200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327584E4-21B9-4140-85BB-FE13530BD655}"/>
              </a:ext>
            </a:extLst>
          </p:cNvPr>
          <p:cNvSpPr/>
          <p:nvPr/>
        </p:nvSpPr>
        <p:spPr>
          <a:xfrm>
            <a:off x="3429000" y="3209895"/>
            <a:ext cx="685800" cy="76200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04475A06-3836-C044-B617-A8A5E0A57AD5}"/>
              </a:ext>
            </a:extLst>
          </p:cNvPr>
          <p:cNvSpPr/>
          <p:nvPr/>
        </p:nvSpPr>
        <p:spPr>
          <a:xfrm>
            <a:off x="737004" y="4820261"/>
            <a:ext cx="685800" cy="76200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5" grpId="0" animBg="1"/>
      <p:bldP spid="9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4"/>
          <p:cNvSpPr txBox="1">
            <a:spLocks noGrp="1"/>
          </p:cNvSpPr>
          <p:nvPr>
            <p:ph type="ctrTitle"/>
          </p:nvPr>
        </p:nvSpPr>
        <p:spPr>
          <a:xfrm>
            <a:off x="1019824" y="2879925"/>
            <a:ext cx="10152353" cy="1689177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>
              <a:lnSpc>
                <a:spcPct val="125000"/>
              </a:lnSpc>
            </a:pPr>
            <a:r>
              <a:rPr lang="en" sz="10400" dirty="0">
                <a:solidFill>
                  <a:schemeClr val="dk2"/>
                </a:solidFill>
                <a:latin typeface="#9Slide04 HLT Aquus" panose="00000500000000000000" pitchFamily="2" charset="0"/>
              </a:rPr>
              <a:t>CỘNG SỐ ĐO THỜI GIAN</a:t>
            </a:r>
            <a:endParaRPr sz="10400" dirty="0">
              <a:solidFill>
                <a:schemeClr val="dk2"/>
              </a:solidFill>
              <a:latin typeface="#9Slide04 HLT Aquus" panose="00000500000000000000" pitchFamily="2" charset="0"/>
            </a:endParaRPr>
          </a:p>
        </p:txBody>
      </p:sp>
      <p:sp>
        <p:nvSpPr>
          <p:cNvPr id="246" name="Google Shape;246;p34"/>
          <p:cNvSpPr txBox="1">
            <a:spLocks noGrp="1"/>
          </p:cNvSpPr>
          <p:nvPr>
            <p:ph type="subTitle" idx="1"/>
          </p:nvPr>
        </p:nvSpPr>
        <p:spPr>
          <a:xfrm>
            <a:off x="3061239" y="4881681"/>
            <a:ext cx="5777600" cy="61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4400">
                <a:latin typeface="#9Slide04 SVNParis Pro" panose="04000000090000000000" pitchFamily="82" charset="0"/>
              </a:rPr>
              <a:t>Trang 131</a:t>
            </a:r>
            <a:endParaRPr sz="4400">
              <a:latin typeface="#9Slide04 SVNParis Pro" panose="04000000090000000000" pitchFamily="82" charset="0"/>
            </a:endParaRPr>
          </a:p>
        </p:txBody>
      </p:sp>
      <p:sp>
        <p:nvSpPr>
          <p:cNvPr id="247" name="Google Shape;247;p34"/>
          <p:cNvSpPr/>
          <p:nvPr/>
        </p:nvSpPr>
        <p:spPr>
          <a:xfrm>
            <a:off x="2641798" y="4406964"/>
            <a:ext cx="1043381" cy="994539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8BF0F5F-6D0D-4863-ADE6-7E2FCB8E590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6752"/>
          <a:stretch/>
        </p:blipFill>
        <p:spPr>
          <a:xfrm>
            <a:off x="0" y="1"/>
            <a:ext cx="2475155" cy="321929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5C30970-7485-403B-BF37-0DE48B8209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38839" y="593924"/>
            <a:ext cx="4064000" cy="22860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" grpId="0"/>
      <p:bldP spid="246" grpId="0" build="p"/>
      <p:bldP spid="24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3" name="Google Shape;4053;p33"/>
          <p:cNvSpPr/>
          <p:nvPr/>
        </p:nvSpPr>
        <p:spPr>
          <a:xfrm>
            <a:off x="2286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7" name="Google Shape;4057;p33"/>
          <p:cNvSpPr txBox="1"/>
          <p:nvPr/>
        </p:nvSpPr>
        <p:spPr>
          <a:xfrm>
            <a:off x="215430" y="5352773"/>
            <a:ext cx="4927530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b="1" kern="0">
                <a:solidFill>
                  <a:schemeClr val="bg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Thực hiện đúng phép cộng số đo thời gian.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grpSp>
        <p:nvGrpSpPr>
          <p:cNvPr id="4077" name="Google Shape;4077;p33"/>
          <p:cNvGrpSpPr/>
          <p:nvPr/>
        </p:nvGrpSpPr>
        <p:grpSpPr>
          <a:xfrm rot="968434">
            <a:off x="1763602" y="3586597"/>
            <a:ext cx="1373794" cy="1692495"/>
            <a:chOff x="6739400" y="809775"/>
            <a:chExt cx="1243500" cy="1531975"/>
          </a:xfrm>
        </p:grpSpPr>
        <p:sp>
          <p:nvSpPr>
            <p:cNvPr id="4078" name="Google Shape;4078;p33"/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9" name="Google Shape;4079;p33"/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0" name="Google Shape;4080;p33"/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1" name="Google Shape;4081;p33"/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2" name="Google Shape;4082;p33"/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3" name="Google Shape;4083;p33"/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4" name="Google Shape;4084;p33"/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5" name="Google Shape;4085;p33"/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6" name="Google Shape;4086;p33"/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9" name="Google Shape;4053;p33">
            <a:extLst>
              <a:ext uri="{FF2B5EF4-FFF2-40B4-BE49-F238E27FC236}">
                <a16:creationId xmlns:a16="http://schemas.microsoft.com/office/drawing/2014/main" id="{BF98C15B-5167-4234-BD51-49F5F475580E}"/>
              </a:ext>
            </a:extLst>
          </p:cNvPr>
          <p:cNvSpPr/>
          <p:nvPr/>
        </p:nvSpPr>
        <p:spPr>
          <a:xfrm>
            <a:off x="69342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rgbClr val="464BDD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" name="Google Shape;4077;p33">
            <a:extLst>
              <a:ext uri="{FF2B5EF4-FFF2-40B4-BE49-F238E27FC236}">
                <a16:creationId xmlns:a16="http://schemas.microsoft.com/office/drawing/2014/main" id="{ADAA72F2-CD68-4285-B9BB-18AFE7781D59}"/>
              </a:ext>
            </a:extLst>
          </p:cNvPr>
          <p:cNvGrpSpPr/>
          <p:nvPr/>
        </p:nvGrpSpPr>
        <p:grpSpPr>
          <a:xfrm rot="968434">
            <a:off x="9000604" y="3631692"/>
            <a:ext cx="1373794" cy="1692495"/>
            <a:chOff x="6739400" y="809775"/>
            <a:chExt cx="1243500" cy="1531975"/>
          </a:xfrm>
        </p:grpSpPr>
        <p:sp>
          <p:nvSpPr>
            <p:cNvPr id="43" name="Google Shape;4078;p33">
              <a:extLst>
                <a:ext uri="{FF2B5EF4-FFF2-40B4-BE49-F238E27FC236}">
                  <a16:creationId xmlns:a16="http://schemas.microsoft.com/office/drawing/2014/main" id="{D78F6A09-178A-463F-A11C-47E47F26CD3D}"/>
                </a:ext>
              </a:extLst>
            </p:cNvPr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079;p33">
              <a:extLst>
                <a:ext uri="{FF2B5EF4-FFF2-40B4-BE49-F238E27FC236}">
                  <a16:creationId xmlns:a16="http://schemas.microsoft.com/office/drawing/2014/main" id="{F78A985E-24F5-44C6-B26F-4985011E215B}"/>
                </a:ext>
              </a:extLst>
            </p:cNvPr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080;p33">
              <a:extLst>
                <a:ext uri="{FF2B5EF4-FFF2-40B4-BE49-F238E27FC236}">
                  <a16:creationId xmlns:a16="http://schemas.microsoft.com/office/drawing/2014/main" id="{809E369E-D5E7-4B5A-AA6C-BAEB42E9965D}"/>
                </a:ext>
              </a:extLst>
            </p:cNvPr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081;p33">
              <a:extLst>
                <a:ext uri="{FF2B5EF4-FFF2-40B4-BE49-F238E27FC236}">
                  <a16:creationId xmlns:a16="http://schemas.microsoft.com/office/drawing/2014/main" id="{FB3569F7-AD27-4EB2-ACAB-FC43FE2E98C1}"/>
                </a:ext>
              </a:extLst>
            </p:cNvPr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082;p33">
              <a:extLst>
                <a:ext uri="{FF2B5EF4-FFF2-40B4-BE49-F238E27FC236}">
                  <a16:creationId xmlns:a16="http://schemas.microsoft.com/office/drawing/2014/main" id="{4F46ECA8-0B38-4631-AF45-07EEBC265D35}"/>
                </a:ext>
              </a:extLst>
            </p:cNvPr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083;p33">
              <a:extLst>
                <a:ext uri="{FF2B5EF4-FFF2-40B4-BE49-F238E27FC236}">
                  <a16:creationId xmlns:a16="http://schemas.microsoft.com/office/drawing/2014/main" id="{37315C67-5C97-4837-B2F0-03E7E5FA2D33}"/>
                </a:ext>
              </a:extLst>
            </p:cNvPr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084;p33">
              <a:extLst>
                <a:ext uri="{FF2B5EF4-FFF2-40B4-BE49-F238E27FC236}">
                  <a16:creationId xmlns:a16="http://schemas.microsoft.com/office/drawing/2014/main" id="{2FCE9D72-B2D2-4119-BD91-7F515300ADC7}"/>
                </a:ext>
              </a:extLst>
            </p:cNvPr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4085;p33">
              <a:extLst>
                <a:ext uri="{FF2B5EF4-FFF2-40B4-BE49-F238E27FC236}">
                  <a16:creationId xmlns:a16="http://schemas.microsoft.com/office/drawing/2014/main" id="{6E2F1FF6-178B-4E8D-8E31-F771E727AFF8}"/>
                </a:ext>
              </a:extLst>
            </p:cNvPr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4086;p33">
              <a:extLst>
                <a:ext uri="{FF2B5EF4-FFF2-40B4-BE49-F238E27FC236}">
                  <a16:creationId xmlns:a16="http://schemas.microsoft.com/office/drawing/2014/main" id="{94EE77E0-4929-486D-8865-4877CAA1E8A9}"/>
                </a:ext>
              </a:extLst>
            </p:cNvPr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3" name="Google Shape;4057;p33">
            <a:extLst>
              <a:ext uri="{FF2B5EF4-FFF2-40B4-BE49-F238E27FC236}">
                <a16:creationId xmlns:a16="http://schemas.microsoft.com/office/drawing/2014/main" id="{208A7C5F-55EC-4F93-9720-8A9F7E26EFC4}"/>
              </a:ext>
            </a:extLst>
          </p:cNvPr>
          <p:cNvSpPr txBox="1"/>
          <p:nvPr/>
        </p:nvSpPr>
        <p:spPr>
          <a:xfrm>
            <a:off x="7042533" y="5400074"/>
            <a:ext cx="4758534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b="1" kern="0">
                <a:solidFill>
                  <a:schemeClr val="bg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Giải được các dạng toán cộng số đo thời gian cơ bản.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533D1A81-217D-42BE-B61E-10BEB40946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-373741"/>
            <a:ext cx="9448800" cy="5121833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3002896" y="1471750"/>
            <a:ext cx="6534658" cy="153600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err="1">
                <a:solidFill>
                  <a:schemeClr val="bg2"/>
                </a:solidFill>
                <a:latin typeface="#9Slide07 Bungee Shade" pitchFamily="2" charset="0"/>
              </a:rPr>
              <a:t>Yêu</a:t>
            </a:r>
            <a:r>
              <a:rPr lang="en" dirty="0">
                <a:solidFill>
                  <a:schemeClr val="bg2"/>
                </a:solidFill>
                <a:latin typeface="#9Slide07 Bungee Shade" pitchFamily="2" charset="0"/>
              </a:rPr>
              <a:t> </a:t>
            </a:r>
            <a:r>
              <a:rPr lang="en" dirty="0" err="1">
                <a:solidFill>
                  <a:schemeClr val="bg2"/>
                </a:solidFill>
                <a:latin typeface="#9Slide07 Bungee Shade" pitchFamily="2" charset="0"/>
              </a:rPr>
              <a:t>cầu</a:t>
            </a:r>
            <a:r>
              <a:rPr lang="en" dirty="0">
                <a:solidFill>
                  <a:schemeClr val="bg2"/>
                </a:solidFill>
                <a:latin typeface="#9Slide07 Bungee Shade" pitchFamily="2" charset="0"/>
              </a:rPr>
              <a:t> </a:t>
            </a:r>
            <a:r>
              <a:rPr lang="en" dirty="0" err="1">
                <a:solidFill>
                  <a:schemeClr val="bg2"/>
                </a:solidFill>
                <a:latin typeface="#9Slide07 Bungee Shade" pitchFamily="2" charset="0"/>
              </a:rPr>
              <a:t>cần</a:t>
            </a:r>
            <a:r>
              <a:rPr lang="en" dirty="0">
                <a:solidFill>
                  <a:schemeClr val="bg2"/>
                </a:solidFill>
                <a:latin typeface="#9Slide07 Bungee Shade" pitchFamily="2" charset="0"/>
              </a:rPr>
              <a:t> </a:t>
            </a:r>
            <a:r>
              <a:rPr lang="en" dirty="0" err="1">
                <a:solidFill>
                  <a:schemeClr val="bg2"/>
                </a:solidFill>
                <a:latin typeface="#9Slide07 Bungee Shade" pitchFamily="2" charset="0"/>
              </a:rPr>
              <a:t>đạt</a:t>
            </a:r>
            <a:endParaRPr dirty="0">
              <a:solidFill>
                <a:schemeClr val="bg2"/>
              </a:solidFill>
              <a:latin typeface="#9Slide07 Bungee Shad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66262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4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3" grpId="0" animBg="1"/>
      <p:bldP spid="4057" grpId="0"/>
      <p:bldP spid="39" grpId="0" animBg="1"/>
      <p:bldP spid="53" grpId="0"/>
      <p:bldP spid="40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219291" y="5051005"/>
            <a:ext cx="1289825" cy="159064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82C6895-DA5B-8E49-89CD-7A7D5DCCB9E7}"/>
              </a:ext>
            </a:extLst>
          </p:cNvPr>
          <p:cNvGrpSpPr/>
          <p:nvPr/>
        </p:nvGrpSpPr>
        <p:grpSpPr>
          <a:xfrm>
            <a:off x="1002157" y="1631085"/>
            <a:ext cx="4328912" cy="2348875"/>
            <a:chOff x="8241862" y="3903844"/>
            <a:chExt cx="2414549" cy="2405578"/>
          </a:xfrm>
          <a:solidFill>
            <a:schemeClr val="bg1"/>
          </a:solidFill>
        </p:grpSpPr>
        <p:sp>
          <p:nvSpPr>
            <p:cNvPr id="25" name="Google Shape;4166;p35">
              <a:extLst>
                <a:ext uri="{FF2B5EF4-FFF2-40B4-BE49-F238E27FC236}">
                  <a16:creationId xmlns:a16="http://schemas.microsoft.com/office/drawing/2014/main" id="{E9C3A196-3FE5-D444-9DB5-4EE2F43EC440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4174;p35">
              <a:extLst>
                <a:ext uri="{FF2B5EF4-FFF2-40B4-BE49-F238E27FC236}">
                  <a16:creationId xmlns:a16="http://schemas.microsoft.com/office/drawing/2014/main" id="{748E9901-7A13-4445-9044-5018B0DE8447}"/>
                </a:ext>
              </a:extLst>
            </p:cNvPr>
            <p:cNvSpPr/>
            <p:nvPr/>
          </p:nvSpPr>
          <p:spPr>
            <a:xfrm>
              <a:off x="8241862" y="3903845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5299006-D3F0-6548-A20F-9F3EE1512EC7}"/>
              </a:ext>
            </a:extLst>
          </p:cNvPr>
          <p:cNvGrpSpPr/>
          <p:nvPr/>
        </p:nvGrpSpPr>
        <p:grpSpPr>
          <a:xfrm>
            <a:off x="1738909" y="4495361"/>
            <a:ext cx="4364554" cy="1866353"/>
            <a:chOff x="8241862" y="3903844"/>
            <a:chExt cx="2414549" cy="2405578"/>
          </a:xfrm>
          <a:solidFill>
            <a:schemeClr val="bg1"/>
          </a:solidFill>
        </p:grpSpPr>
        <p:sp>
          <p:nvSpPr>
            <p:cNvPr id="28" name="Google Shape;4166;p35">
              <a:extLst>
                <a:ext uri="{FF2B5EF4-FFF2-40B4-BE49-F238E27FC236}">
                  <a16:creationId xmlns:a16="http://schemas.microsoft.com/office/drawing/2014/main" id="{C859BCE0-5C31-9D40-907C-02E7AF968195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9" name="Google Shape;4174;p35">
              <a:extLst>
                <a:ext uri="{FF2B5EF4-FFF2-40B4-BE49-F238E27FC236}">
                  <a16:creationId xmlns:a16="http://schemas.microsoft.com/office/drawing/2014/main" id="{E3A1F877-9030-AB40-AC3D-9A86F8209DE2}"/>
                </a:ext>
              </a:extLst>
            </p:cNvPr>
            <p:cNvSpPr/>
            <p:nvPr/>
          </p:nvSpPr>
          <p:spPr>
            <a:xfrm>
              <a:off x="8241862" y="3903845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1C6F00D-22C0-9B4E-B9AF-10D00EBA9B2D}"/>
              </a:ext>
            </a:extLst>
          </p:cNvPr>
          <p:cNvGrpSpPr/>
          <p:nvPr/>
        </p:nvGrpSpPr>
        <p:grpSpPr>
          <a:xfrm>
            <a:off x="6891778" y="4392455"/>
            <a:ext cx="4233417" cy="2023343"/>
            <a:chOff x="8241862" y="3903844"/>
            <a:chExt cx="2414549" cy="2405578"/>
          </a:xfrm>
          <a:solidFill>
            <a:schemeClr val="bg1"/>
          </a:solidFill>
        </p:grpSpPr>
        <p:sp>
          <p:nvSpPr>
            <p:cNvPr id="31" name="Google Shape;4166;p35">
              <a:extLst>
                <a:ext uri="{FF2B5EF4-FFF2-40B4-BE49-F238E27FC236}">
                  <a16:creationId xmlns:a16="http://schemas.microsoft.com/office/drawing/2014/main" id="{1FADE16B-4E45-9B40-8988-E27B12EF831B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2" name="Google Shape;4174;p35">
              <a:extLst>
                <a:ext uri="{FF2B5EF4-FFF2-40B4-BE49-F238E27FC236}">
                  <a16:creationId xmlns:a16="http://schemas.microsoft.com/office/drawing/2014/main" id="{CE645000-BA5E-4141-A42B-E2D0CE396377}"/>
                </a:ext>
              </a:extLst>
            </p:cNvPr>
            <p:cNvSpPr/>
            <p:nvPr/>
          </p:nvSpPr>
          <p:spPr>
            <a:xfrm>
              <a:off x="8241862" y="3903845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99DCE31-A9D4-A641-A917-14E724C36E8B}"/>
              </a:ext>
            </a:extLst>
          </p:cNvPr>
          <p:cNvGrpSpPr/>
          <p:nvPr/>
        </p:nvGrpSpPr>
        <p:grpSpPr>
          <a:xfrm>
            <a:off x="6044771" y="1620068"/>
            <a:ext cx="5486400" cy="2258271"/>
            <a:chOff x="8241862" y="3903844"/>
            <a:chExt cx="2414549" cy="2405578"/>
          </a:xfrm>
          <a:solidFill>
            <a:schemeClr val="bg1"/>
          </a:solidFill>
        </p:grpSpPr>
        <p:sp>
          <p:nvSpPr>
            <p:cNvPr id="34" name="Google Shape;4166;p35">
              <a:extLst>
                <a:ext uri="{FF2B5EF4-FFF2-40B4-BE49-F238E27FC236}">
                  <a16:creationId xmlns:a16="http://schemas.microsoft.com/office/drawing/2014/main" id="{427E9A39-4B5E-4349-B473-16E054EE6653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5" name="Google Shape;4174;p35">
              <a:extLst>
                <a:ext uri="{FF2B5EF4-FFF2-40B4-BE49-F238E27FC236}">
                  <a16:creationId xmlns:a16="http://schemas.microsoft.com/office/drawing/2014/main" id="{280FB577-DD24-5F4B-AE49-9A2335A40843}"/>
                </a:ext>
              </a:extLst>
            </p:cNvPr>
            <p:cNvSpPr/>
            <p:nvPr/>
          </p:nvSpPr>
          <p:spPr>
            <a:xfrm>
              <a:off x="8241862" y="3903845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DE2C7F8-E4D6-9E4A-8666-504135E8CC30}"/>
              </a:ext>
            </a:extLst>
          </p:cNvPr>
          <p:cNvSpPr txBox="1"/>
          <p:nvPr/>
        </p:nvSpPr>
        <p:spPr>
          <a:xfrm>
            <a:off x="4638056" y="304800"/>
            <a:ext cx="359022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6000" b="1" dirty="0">
                <a:solidFill>
                  <a:srgbClr val="FFFF00"/>
                </a:solidFill>
                <a:latin typeface="#9Slide03 AllRoundGothic Demi" panose="020B0703020202020104" pitchFamily="34" charset="77"/>
              </a:rPr>
              <a:t>Nội dung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9534A38-FFD1-0041-9835-CAD68CCF9EDA}"/>
              </a:ext>
            </a:extLst>
          </p:cNvPr>
          <p:cNvSpPr txBox="1"/>
          <p:nvPr/>
        </p:nvSpPr>
        <p:spPr>
          <a:xfrm>
            <a:off x="864881" y="2316334"/>
            <a:ext cx="4510271" cy="81188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KHỞI ĐỘNG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CF9D48-A8B6-2A47-8F4C-96062B987A95}"/>
              </a:ext>
            </a:extLst>
          </p:cNvPr>
          <p:cNvSpPr txBox="1"/>
          <p:nvPr/>
        </p:nvSpPr>
        <p:spPr>
          <a:xfrm>
            <a:off x="6177280" y="1939523"/>
            <a:ext cx="5061200" cy="161210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Hình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thành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kiế</a:t>
            </a:r>
            <a:r>
              <a:rPr lang="en-US" sz="4000" dirty="0">
                <a:solidFill>
                  <a:schemeClr val="accent6">
                    <a:lumMod val="50000"/>
                  </a:schemeClr>
                </a:solidFill>
                <a:latin typeface="#9Slide07 SVNRevolution" panose="02040603050506020204" pitchFamily="18" charset="0"/>
              </a:rPr>
              <a:t>n </a:t>
            </a:r>
            <a:r>
              <a:rPr lang="en-US" sz="4000" dirty="0" err="1">
                <a:solidFill>
                  <a:schemeClr val="accent6">
                    <a:lumMod val="50000"/>
                  </a:schemeClr>
                </a:solidFill>
                <a:latin typeface="#9Slide07 SVNRevolution" panose="02040603050506020204" pitchFamily="18" charset="0"/>
              </a:rPr>
              <a:t>thức</a:t>
            </a:r>
            <a:r>
              <a:rPr lang="en-US" sz="4000" dirty="0">
                <a:solidFill>
                  <a:schemeClr val="accent6">
                    <a:lumMod val="50000"/>
                  </a:schemeClr>
                </a:solidFill>
                <a:latin typeface="#9Slide07 SVNRevolution" panose="02040603050506020204" pitchFamily="18" charset="0"/>
              </a:rPr>
              <a:t> </a:t>
            </a:r>
            <a:r>
              <a:rPr lang="en-US" sz="4000" dirty="0" err="1">
                <a:solidFill>
                  <a:schemeClr val="accent6">
                    <a:lumMod val="50000"/>
                  </a:schemeClr>
                </a:solidFill>
                <a:latin typeface="#9Slide07 SVNRevolution" panose="02040603050506020204" pitchFamily="18" charset="0"/>
              </a:rPr>
              <a:t>mới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BC94099-E3C0-D042-AC6B-AC1297D43EDD}"/>
              </a:ext>
            </a:extLst>
          </p:cNvPr>
          <p:cNvSpPr txBox="1"/>
          <p:nvPr/>
        </p:nvSpPr>
        <p:spPr>
          <a:xfrm>
            <a:off x="1619751" y="4876188"/>
            <a:ext cx="4510271" cy="81188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Thực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hành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8D5D05-F6C8-7F49-87AC-88B133975A55}"/>
              </a:ext>
            </a:extLst>
          </p:cNvPr>
          <p:cNvSpPr txBox="1"/>
          <p:nvPr/>
        </p:nvSpPr>
        <p:spPr>
          <a:xfrm>
            <a:off x="6739108" y="4884008"/>
            <a:ext cx="4510271" cy="81188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Vận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dụng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</p:spTree>
  </p:cSld>
  <p:clrMapOvr>
    <a:masterClrMapping/>
  </p:clrMapOvr>
  <p:transition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3"/>
        </a:solidFill>
        <a:effectLst/>
      </p:bgPr>
    </p:bg>
    <p:spTree>
      <p:nvGrpSpPr>
        <p:cNvPr id="1" name="Shape 10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" name="Google Shape;10753;p61"/>
          <p:cNvSpPr/>
          <p:nvPr/>
        </p:nvSpPr>
        <p:spPr>
          <a:xfrm>
            <a:off x="533400" y="304800"/>
            <a:ext cx="11277600" cy="2438399"/>
          </a:xfrm>
          <a:custGeom>
            <a:avLst/>
            <a:gdLst/>
            <a:ahLst/>
            <a:cxnLst/>
            <a:rect l="l" t="t" r="r" b="b"/>
            <a:pathLst>
              <a:path w="266584" h="138952" extrusionOk="0">
                <a:moveTo>
                  <a:pt x="0" y="0"/>
                </a:moveTo>
                <a:lnTo>
                  <a:pt x="12735" y="138952"/>
                </a:lnTo>
                <a:lnTo>
                  <a:pt x="22640" y="105841"/>
                </a:lnTo>
                <a:lnTo>
                  <a:pt x="225267" y="106407"/>
                </a:lnTo>
                <a:lnTo>
                  <a:pt x="266584" y="1698"/>
                </a:ln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CDAD807-D0A8-4E0B-AA78-285A80253CDD}"/>
              </a:ext>
            </a:extLst>
          </p:cNvPr>
          <p:cNvSpPr/>
          <p:nvPr/>
        </p:nvSpPr>
        <p:spPr>
          <a:xfrm>
            <a:off x="3657600" y="609600"/>
            <a:ext cx="3505200" cy="381000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C082C2D-C47D-4734-8B21-4B551A44B898}"/>
              </a:ext>
            </a:extLst>
          </p:cNvPr>
          <p:cNvSpPr/>
          <p:nvPr/>
        </p:nvSpPr>
        <p:spPr>
          <a:xfrm>
            <a:off x="7848600" y="609600"/>
            <a:ext cx="2209800" cy="381000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7BF0584-51D5-449E-80F4-27101EC4822E}"/>
              </a:ext>
            </a:extLst>
          </p:cNvPr>
          <p:cNvSpPr/>
          <p:nvPr/>
        </p:nvSpPr>
        <p:spPr>
          <a:xfrm>
            <a:off x="2438400" y="1066800"/>
            <a:ext cx="1524000" cy="433864"/>
          </a:xfrm>
          <a:prstGeom prst="rect">
            <a:avLst/>
          </a:prstGeom>
          <a:solidFill>
            <a:srgbClr val="48B639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3AF2B5B-E8D3-4839-9759-1E5513C88902}"/>
              </a:ext>
            </a:extLst>
          </p:cNvPr>
          <p:cNvSpPr/>
          <p:nvPr/>
        </p:nvSpPr>
        <p:spPr>
          <a:xfrm>
            <a:off x="4572000" y="1090135"/>
            <a:ext cx="2209800" cy="433864"/>
          </a:xfrm>
          <a:prstGeom prst="rect">
            <a:avLst/>
          </a:prstGeom>
          <a:solidFill>
            <a:srgbClr val="48B639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8393A56-16C4-45F8-9A6A-67FF106A7048}"/>
              </a:ext>
            </a:extLst>
          </p:cNvPr>
          <p:cNvSpPr/>
          <p:nvPr/>
        </p:nvSpPr>
        <p:spPr>
          <a:xfrm>
            <a:off x="6324600" y="1565908"/>
            <a:ext cx="3124200" cy="4338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664FCC6-638D-45AF-874D-BC50178B8609}"/>
              </a:ext>
            </a:extLst>
          </p:cNvPr>
          <p:cNvSpPr/>
          <p:nvPr/>
        </p:nvSpPr>
        <p:spPr>
          <a:xfrm>
            <a:off x="3048000" y="1523999"/>
            <a:ext cx="2514600" cy="4338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Box 13">
            <a:extLst>
              <a:ext uri="{FF2B5EF4-FFF2-40B4-BE49-F238E27FC236}">
                <a16:creationId xmlns:a16="http://schemas.microsoft.com/office/drawing/2014/main" id="{F0D0A036-DC82-446A-B656-3E59E965F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45068"/>
            <a:ext cx="9296400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defTabSz="914288" eaLnBrk="1" hangingPunct="1">
              <a:spcBef>
                <a:spcPct val="50000"/>
              </a:spcBef>
            </a:pPr>
            <a:r>
              <a:rPr lang="en-US" sz="3000" b="1">
                <a:latin typeface="Calibri" panose="020F0502020204030204" pitchFamily="34" charset="0"/>
                <a:cs typeface="Calibri" panose="020F0502020204030204" pitchFamily="34" charset="0"/>
              </a:rPr>
              <a:t>Một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ôtô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Hà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Thanh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Hóa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15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tiếp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Vinh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35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Hỏi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ôtô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Hà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Vinh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bao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thời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latin typeface="Calibri" panose="020F0502020204030204" pitchFamily="34" charset="0"/>
                <a:cs typeface="Calibri" panose="020F0502020204030204" pitchFamily="34" charset="0"/>
              </a:rPr>
              <a:t>gian</a:t>
            </a:r>
            <a:r>
              <a:rPr lang="en-US" sz="30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26" name="Google Shape;2854;p27">
            <a:extLst>
              <a:ext uri="{FF2B5EF4-FFF2-40B4-BE49-F238E27FC236}">
                <a16:creationId xmlns:a16="http://schemas.microsoft.com/office/drawing/2014/main" id="{C9DD9469-7AD1-470E-9AA3-7591965F9C32}"/>
              </a:ext>
            </a:extLst>
          </p:cNvPr>
          <p:cNvSpPr/>
          <p:nvPr/>
        </p:nvSpPr>
        <p:spPr>
          <a:xfrm>
            <a:off x="5134500" y="2340798"/>
            <a:ext cx="2075400" cy="651600"/>
          </a:xfrm>
          <a:prstGeom prst="roundRect">
            <a:avLst>
              <a:gd name="adj" fmla="val 16667"/>
            </a:avLst>
          </a:prstGeom>
          <a:solidFill>
            <a:srgbClr val="F6DB35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" sz="3600" b="1" ker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Tóm tắt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chemeClr val="bg2">
                  <a:lumMod val="50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grpSp>
        <p:nvGrpSpPr>
          <p:cNvPr id="28" name="Group 110">
            <a:extLst>
              <a:ext uri="{FF2B5EF4-FFF2-40B4-BE49-F238E27FC236}">
                <a16:creationId xmlns:a16="http://schemas.microsoft.com/office/drawing/2014/main" id="{DF4A1BCD-6953-4446-AEBE-EBB56139E6D2}"/>
              </a:ext>
            </a:extLst>
          </p:cNvPr>
          <p:cNvGrpSpPr>
            <a:grpSpLocks/>
          </p:cNvGrpSpPr>
          <p:nvPr/>
        </p:nvGrpSpPr>
        <p:grpSpPr bwMode="auto">
          <a:xfrm>
            <a:off x="1419226" y="4411435"/>
            <a:ext cx="10105584" cy="438150"/>
            <a:chOff x="661862" y="2364"/>
            <a:chExt cx="6894635" cy="192"/>
          </a:xfrm>
        </p:grpSpPr>
        <p:sp>
          <p:nvSpPr>
            <p:cNvPr id="29" name="Line 59">
              <a:extLst>
                <a:ext uri="{FF2B5EF4-FFF2-40B4-BE49-F238E27FC236}">
                  <a16:creationId xmlns:a16="http://schemas.microsoft.com/office/drawing/2014/main" id="{A03F3EA9-89AF-4C8E-A7B4-1C19B08BC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863" y="2456"/>
              <a:ext cx="4122872" cy="4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Line 60">
              <a:extLst>
                <a:ext uri="{FF2B5EF4-FFF2-40B4-BE49-F238E27FC236}">
                  <a16:creationId xmlns:a16="http://schemas.microsoft.com/office/drawing/2014/main" id="{BF8D6D6E-53FB-4387-9B5F-5F8D358AB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8392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1" name="Line 61">
              <a:extLst>
                <a:ext uri="{FF2B5EF4-FFF2-40B4-BE49-F238E27FC236}">
                  <a16:creationId xmlns:a16="http://schemas.microsoft.com/office/drawing/2014/main" id="{3502564D-2344-4901-8B24-0F3EA1364F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437" y="2460"/>
              <a:ext cx="2820060" cy="10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Line 62">
              <a:extLst>
                <a:ext uri="{FF2B5EF4-FFF2-40B4-BE49-F238E27FC236}">
                  <a16:creationId xmlns:a16="http://schemas.microsoft.com/office/drawing/2014/main" id="{47052CC2-C4CC-4CCF-9988-8B20DCD18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3800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3" name="Line 63">
              <a:extLst>
                <a:ext uri="{FF2B5EF4-FFF2-40B4-BE49-F238E27FC236}">
                  <a16:creationId xmlns:a16="http://schemas.microsoft.com/office/drawing/2014/main" id="{3F8CAFA9-A2E1-495A-9001-FDFAFDA2A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862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34" name="Rectangle 65">
            <a:extLst>
              <a:ext uri="{FF2B5EF4-FFF2-40B4-BE49-F238E27FC236}">
                <a16:creationId xmlns:a16="http://schemas.microsoft.com/office/drawing/2014/main" id="{83C77162-32D8-4DE2-ACB4-8974455B3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3180" y="4954277"/>
            <a:ext cx="202491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Thanh</a:t>
            </a:r>
            <a:r>
              <a:rPr lang="en-US" sz="32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Hóa</a:t>
            </a:r>
            <a:endParaRPr lang="en-US" sz="3200" b="1" dirty="0">
              <a:solidFill>
                <a:schemeClr val="accent1">
                  <a:lumMod val="20000"/>
                  <a:lumOff val="8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Rectangle 66">
            <a:extLst>
              <a:ext uri="{FF2B5EF4-FFF2-40B4-BE49-F238E27FC236}">
                <a16:creationId xmlns:a16="http://schemas.microsoft.com/office/drawing/2014/main" id="{E050701C-B859-43D4-806D-BC7562BBE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5200" y="4915559"/>
            <a:ext cx="9669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Vinh</a:t>
            </a:r>
            <a:endParaRPr lang="en-US" sz="3200" b="1" dirty="0">
              <a:solidFill>
                <a:schemeClr val="accent1">
                  <a:lumMod val="20000"/>
                  <a:lumOff val="8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Right Bracket 35">
            <a:extLst>
              <a:ext uri="{FF2B5EF4-FFF2-40B4-BE49-F238E27FC236}">
                <a16:creationId xmlns:a16="http://schemas.microsoft.com/office/drawing/2014/main" id="{C5032FE4-B54C-4143-8710-250704DD9C43}"/>
              </a:ext>
            </a:extLst>
          </p:cNvPr>
          <p:cNvSpPr>
            <a:spLocks/>
          </p:cNvSpPr>
          <p:nvPr/>
        </p:nvSpPr>
        <p:spPr bwMode="auto">
          <a:xfrm rot="5400000">
            <a:off x="4267322" y="1817337"/>
            <a:ext cx="238829" cy="5935023"/>
          </a:xfrm>
          <a:prstGeom prst="rightBracket">
            <a:avLst>
              <a:gd name="adj" fmla="val 309989"/>
            </a:avLst>
          </a:prstGeom>
          <a:noFill/>
          <a:ln w="254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ot="10800000" vert="eaVert" anchor="ctr"/>
          <a:lstStyle/>
          <a:p>
            <a:pPr marL="0" marR="0" lvl="0" indent="0" algn="ctr" defTabSz="9142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4C3ED5D-DFFB-4224-A9BE-00B462E72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3330" y="4912763"/>
            <a:ext cx="38393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/>
            <a:r>
              <a:rPr 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15 </a:t>
            </a:r>
            <a:r>
              <a:rPr 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Right Bracket 38">
            <a:extLst>
              <a:ext uri="{FF2B5EF4-FFF2-40B4-BE49-F238E27FC236}">
                <a16:creationId xmlns:a16="http://schemas.microsoft.com/office/drawing/2014/main" id="{30724793-2E95-413B-AB29-32CED402684B}"/>
              </a:ext>
            </a:extLst>
          </p:cNvPr>
          <p:cNvSpPr>
            <a:spLocks/>
          </p:cNvSpPr>
          <p:nvPr/>
        </p:nvSpPr>
        <p:spPr bwMode="auto">
          <a:xfrm rot="5400000">
            <a:off x="9326663" y="2743342"/>
            <a:ext cx="215021" cy="4106825"/>
          </a:xfrm>
          <a:prstGeom prst="rightBracket">
            <a:avLst>
              <a:gd name="adj" fmla="val 310025"/>
            </a:avLst>
          </a:prstGeom>
          <a:noFill/>
          <a:ln w="254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ot="10800000" vert="eaVert" anchor="ctr"/>
          <a:lstStyle/>
          <a:p>
            <a:pPr marL="0" marR="0" lvl="0" indent="0" algn="ctr" defTabSz="9142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02925A1-B1F0-4F33-837D-84CD4DBC5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4766" y="4892035"/>
            <a:ext cx="27892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/>
            <a:r>
              <a:rPr 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35 </a:t>
            </a:r>
            <a:r>
              <a:rPr 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Right Bracket 40">
            <a:extLst>
              <a:ext uri="{FF2B5EF4-FFF2-40B4-BE49-F238E27FC236}">
                <a16:creationId xmlns:a16="http://schemas.microsoft.com/office/drawing/2014/main" id="{DE9A1773-1254-42FE-A754-400ED23FB16A}"/>
              </a:ext>
            </a:extLst>
          </p:cNvPr>
          <p:cNvSpPr>
            <a:spLocks/>
          </p:cNvSpPr>
          <p:nvPr/>
        </p:nvSpPr>
        <p:spPr bwMode="auto">
          <a:xfrm rot="16200000">
            <a:off x="6031027" y="-854188"/>
            <a:ext cx="887184" cy="10063162"/>
          </a:xfrm>
          <a:prstGeom prst="rightBracket">
            <a:avLst>
              <a:gd name="adj" fmla="val 249071"/>
            </a:avLst>
          </a:prstGeom>
          <a:noFill/>
          <a:ln w="28575" algn="ctr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anchor="ctr"/>
          <a:lstStyle/>
          <a:p>
            <a:pPr algn="ctr" defTabSz="914288"/>
            <a:endParaRPr lang="en-US" sz="3000">
              <a:solidFill>
                <a:schemeClr val="accent1">
                  <a:lumMod val="20000"/>
                  <a:lumOff val="8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Rectangle 64">
            <a:extLst>
              <a:ext uri="{FF2B5EF4-FFF2-40B4-BE49-F238E27FC236}">
                <a16:creationId xmlns:a16="http://schemas.microsoft.com/office/drawing/2014/main" id="{EC42861C-B43E-41BC-8CF0-4A8878F7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" y="4818189"/>
            <a:ext cx="16462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</a:t>
            </a:r>
            <a:r>
              <a:rPr lang="en-US" sz="32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endParaRPr lang="en-US" sz="3200" b="1" dirty="0">
              <a:solidFill>
                <a:schemeClr val="accent1">
                  <a:lumMod val="20000"/>
                  <a:lumOff val="8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Google Shape;4052;p33">
            <a:extLst>
              <a:ext uri="{FF2B5EF4-FFF2-40B4-BE49-F238E27FC236}">
                <a16:creationId xmlns:a16="http://schemas.microsoft.com/office/drawing/2014/main" id="{B8A878BF-A3F6-4C09-BC18-A2AC0E656009}"/>
              </a:ext>
            </a:extLst>
          </p:cNvPr>
          <p:cNvSpPr/>
          <p:nvPr/>
        </p:nvSpPr>
        <p:spPr>
          <a:xfrm>
            <a:off x="2194722" y="5799553"/>
            <a:ext cx="7974000" cy="88836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9525" cap="flat" cmpd="sng">
            <a:solidFill>
              <a:srgbClr val="0000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27" name="Text Box 6">
            <a:extLst>
              <a:ext uri="{FF2B5EF4-FFF2-40B4-BE49-F238E27FC236}">
                <a16:creationId xmlns:a16="http://schemas.microsoft.com/office/drawing/2014/main" id="{970440A0-5160-4842-966B-E46F9539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7372" y="5913328"/>
            <a:ext cx="7892028" cy="707886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defTabSz="914288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15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+  2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35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?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094B632-BDD7-4B1F-907B-0B2BE0855A3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1040043" y="3736003"/>
            <a:ext cx="734557" cy="909539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5018A023-3E20-4FE0-9E1F-B1A484390CD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6934200" y="3743482"/>
            <a:ext cx="734557" cy="909539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E03217CD-F8F4-4734-B5F9-715AE8BAB65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11109911" y="3754912"/>
            <a:ext cx="734557" cy="909539"/>
          </a:xfrm>
          <a:prstGeom prst="rect">
            <a:avLst/>
          </a:prstGeom>
        </p:spPr>
      </p:pic>
      <p:pic>
        <p:nvPicPr>
          <p:cNvPr id="37" name="Picture 56">
            <a:extLst>
              <a:ext uri="{FF2B5EF4-FFF2-40B4-BE49-F238E27FC236}">
                <a16:creationId xmlns:a16="http://schemas.microsoft.com/office/drawing/2014/main" id="{C87B0844-347F-4E36-8369-15FE1AF52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9451" y="4015963"/>
            <a:ext cx="1481997" cy="833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D95B7B9-3871-466E-A678-5B65A701B2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0723" y="3061601"/>
            <a:ext cx="413990" cy="657167"/>
          </a:xfrm>
          <a:prstGeom prst="rect">
            <a:avLst/>
          </a:prstGeom>
        </p:spPr>
      </p:pic>
      <p:pic>
        <p:nvPicPr>
          <p:cNvPr id="2" name="Audio Recording 7 Mar 2022 at 07:24:13" descr="Audio Recording 7 Mar 2022 at 07:24:13">
            <a:hlinkClick r:id="" action="ppaction://media"/>
            <a:extLst>
              <a:ext uri="{FF2B5EF4-FFF2-40B4-BE49-F238E27FC236}">
                <a16:creationId xmlns:a16="http://schemas.microsoft.com/office/drawing/2014/main" id="{547111F6-9BF4-C74F-AE0E-71CCBBCAF2F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71238" y="217348"/>
            <a:ext cx="812800" cy="8128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593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231 L 0.51094 -0.00209 " pathEditMode="relative" rAng="0" ptsTypes="AA">
                                      <p:cBhvr>
                                        <p:cTn id="82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29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1094 -0.00209 L 0.86927 -0.00209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 animBg="1"/>
      <p:bldP spid="14" grpId="0" animBg="1"/>
      <p:bldP spid="15" grpId="0" animBg="1"/>
      <p:bldP spid="16" grpId="0" animBg="1"/>
      <p:bldP spid="23" grpId="0" animBg="1"/>
      <p:bldP spid="19" grpId="0" animBg="1"/>
      <p:bldP spid="6" grpId="0"/>
      <p:bldP spid="26" grpId="0" animBg="1"/>
      <p:bldP spid="34" grpId="0"/>
      <p:bldP spid="35" grpId="0"/>
      <p:bldP spid="36" grpId="0" animBg="1"/>
      <p:bldP spid="38" grpId="0"/>
      <p:bldP spid="39" grpId="0" animBg="1"/>
      <p:bldP spid="40" grpId="0"/>
      <p:bldP spid="41" grpId="0" animBg="1"/>
      <p:bldP spid="45" grpId="0" animBg="1"/>
      <p:bldP spid="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0357A570-AA19-4484-AEF3-787BFA2C6705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0767" name="Google Shape;10767;p63"/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69" name="Google Shape;10769;p63"/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0770" name="Google Shape;10770;p63"/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771" name="Google Shape;10771;p63"/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2" name="Google Shape;10772;p63"/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3" name="Google Shape;10773;p63"/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4" name="Google Shape;10774;p63"/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" name="Text Box 13">
            <a:extLst>
              <a:ext uri="{FF2B5EF4-FFF2-40B4-BE49-F238E27FC236}">
                <a16:creationId xmlns:a16="http://schemas.microsoft.com/office/drawing/2014/main" id="{97E637CC-CF83-44FB-847A-37C09FF5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4288" eaLnBrk="1" hangingPunct="1">
              <a:spcBef>
                <a:spcPct val="50000"/>
              </a:spcBef>
            </a:pPr>
            <a:r>
              <a:rPr lang="en-US" sz="4400" b="1">
                <a:latin typeface="Calibri" panose="020F0502020204030204" pitchFamily="34" charset="0"/>
                <a:cs typeface="Calibri" panose="020F0502020204030204" pitchFamily="34" charset="0"/>
              </a:rPr>
              <a:t>Ta đặt tính rồi tính như sau:</a:t>
            </a:r>
            <a:endParaRPr lang="en-US" sz="4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F38EE2-A404-44A7-8D77-3CBC3EFFCF28}"/>
              </a:ext>
            </a:extLst>
          </p:cNvPr>
          <p:cNvGrpSpPr/>
          <p:nvPr/>
        </p:nvGrpSpPr>
        <p:grpSpPr>
          <a:xfrm>
            <a:off x="457201" y="1940855"/>
            <a:ext cx="3979366" cy="3780021"/>
            <a:chOff x="1535586" y="3882102"/>
            <a:chExt cx="2424021" cy="2405577"/>
          </a:xfrm>
          <a:solidFill>
            <a:srgbClr val="FFFF00"/>
          </a:solidFill>
        </p:grpSpPr>
        <p:sp>
          <p:nvSpPr>
            <p:cNvPr id="23" name="Google Shape;4163;p35">
              <a:extLst>
                <a:ext uri="{FF2B5EF4-FFF2-40B4-BE49-F238E27FC236}">
                  <a16:creationId xmlns:a16="http://schemas.microsoft.com/office/drawing/2014/main" id="{D747D158-F4D4-4D14-9F1B-38559B1E8A83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4172;p35">
              <a:extLst>
                <a:ext uri="{FF2B5EF4-FFF2-40B4-BE49-F238E27FC236}">
                  <a16:creationId xmlns:a16="http://schemas.microsoft.com/office/drawing/2014/main" id="{073DEA67-7535-48FE-8246-BFD85677221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28" name="Line 4">
            <a:extLst>
              <a:ext uri="{FF2B5EF4-FFF2-40B4-BE49-F238E27FC236}">
                <a16:creationId xmlns:a16="http://schemas.microsoft.com/office/drawing/2014/main" id="{A743D380-157B-45B6-B2F8-54FC01D40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084" y="4542335"/>
            <a:ext cx="3379252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 Box 6">
            <a:extLst>
              <a:ext uri="{FF2B5EF4-FFF2-40B4-BE49-F238E27FC236}">
                <a16:creationId xmlns:a16="http://schemas.microsoft.com/office/drawing/2014/main" id="{ECA287D8-FE7D-4F45-9F98-ED72843DD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730" y="2793967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30" name="Rectangle 15">
            <a:extLst>
              <a:ext uri="{FF2B5EF4-FFF2-40B4-BE49-F238E27FC236}">
                <a16:creationId xmlns:a16="http://schemas.microsoft.com/office/drawing/2014/main" id="{CDDABA73-1B40-43A8-9BCD-F1255F09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84" y="4698958"/>
            <a:ext cx="163957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31" name="TextBox 1">
            <a:extLst>
              <a:ext uri="{FF2B5EF4-FFF2-40B4-BE49-F238E27FC236}">
                <a16:creationId xmlns:a16="http://schemas.microsoft.com/office/drawing/2014/main" id="{506CD338-3292-41DF-8E24-EC5B88B1D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6054" y="4698958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50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6F8307A-1A10-456C-984E-3D156F87B656}"/>
              </a:ext>
            </a:extLst>
          </p:cNvPr>
          <p:cNvSpPr txBox="1"/>
          <p:nvPr/>
        </p:nvSpPr>
        <p:spPr>
          <a:xfrm>
            <a:off x="889166" y="2270878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15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8FF4B1-41D0-4BCC-843D-84C8148BDF5A}"/>
              </a:ext>
            </a:extLst>
          </p:cNvPr>
          <p:cNvSpPr txBox="1"/>
          <p:nvPr/>
        </p:nvSpPr>
        <p:spPr>
          <a:xfrm>
            <a:off x="887196" y="3497759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 35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grpSp>
        <p:nvGrpSpPr>
          <p:cNvPr id="34" name="Google Shape;2735;p27">
            <a:extLst>
              <a:ext uri="{FF2B5EF4-FFF2-40B4-BE49-F238E27FC236}">
                <a16:creationId xmlns:a16="http://schemas.microsoft.com/office/drawing/2014/main" id="{A3DC91F6-1969-4BCF-AA20-E79E9FEBCC65}"/>
              </a:ext>
            </a:extLst>
          </p:cNvPr>
          <p:cNvGrpSpPr/>
          <p:nvPr/>
        </p:nvGrpSpPr>
        <p:grpSpPr>
          <a:xfrm>
            <a:off x="226015" y="1408651"/>
            <a:ext cx="777965" cy="1579157"/>
            <a:chOff x="7705685" y="3099257"/>
            <a:chExt cx="516989" cy="1049414"/>
          </a:xfrm>
        </p:grpSpPr>
        <p:sp>
          <p:nvSpPr>
            <p:cNvPr id="35" name="Google Shape;2736;p27">
              <a:extLst>
                <a:ext uri="{FF2B5EF4-FFF2-40B4-BE49-F238E27FC236}">
                  <a16:creationId xmlns:a16="http://schemas.microsoft.com/office/drawing/2014/main" id="{A6AF66D0-AEBA-437B-85F0-F5ABF9F2C31B}"/>
                </a:ext>
              </a:extLst>
            </p:cNvPr>
            <p:cNvSpPr/>
            <p:nvPr/>
          </p:nvSpPr>
          <p:spPr>
            <a:xfrm>
              <a:off x="7711259" y="3104815"/>
              <a:ext cx="506468" cy="1038296"/>
            </a:xfrm>
            <a:custGeom>
              <a:avLst/>
              <a:gdLst/>
              <a:ahLst/>
              <a:cxnLst/>
              <a:rect l="l" t="t" r="r" b="b"/>
              <a:pathLst>
                <a:path w="32254" h="66123" extrusionOk="0">
                  <a:moveTo>
                    <a:pt x="13469" y="1"/>
                  </a:moveTo>
                  <a:lnTo>
                    <a:pt x="13036" y="40"/>
                  </a:lnTo>
                  <a:lnTo>
                    <a:pt x="12602" y="158"/>
                  </a:lnTo>
                  <a:lnTo>
                    <a:pt x="12169" y="316"/>
                  </a:lnTo>
                  <a:lnTo>
                    <a:pt x="11815" y="552"/>
                  </a:lnTo>
                  <a:lnTo>
                    <a:pt x="6183" y="4963"/>
                  </a:lnTo>
                  <a:lnTo>
                    <a:pt x="5986" y="5160"/>
                  </a:lnTo>
                  <a:lnTo>
                    <a:pt x="5789" y="5357"/>
                  </a:lnTo>
                  <a:lnTo>
                    <a:pt x="5632" y="5554"/>
                  </a:lnTo>
                  <a:lnTo>
                    <a:pt x="5514" y="5790"/>
                  </a:lnTo>
                  <a:lnTo>
                    <a:pt x="5396" y="6026"/>
                  </a:lnTo>
                  <a:lnTo>
                    <a:pt x="5277" y="6262"/>
                  </a:lnTo>
                  <a:lnTo>
                    <a:pt x="5238" y="6538"/>
                  </a:lnTo>
                  <a:lnTo>
                    <a:pt x="5199" y="6814"/>
                  </a:lnTo>
                  <a:lnTo>
                    <a:pt x="5159" y="7089"/>
                  </a:lnTo>
                  <a:lnTo>
                    <a:pt x="4726" y="10791"/>
                  </a:lnTo>
                  <a:lnTo>
                    <a:pt x="4253" y="14493"/>
                  </a:lnTo>
                  <a:lnTo>
                    <a:pt x="3742" y="18195"/>
                  </a:lnTo>
                  <a:lnTo>
                    <a:pt x="3151" y="21897"/>
                  </a:lnTo>
                  <a:lnTo>
                    <a:pt x="2521" y="25599"/>
                  </a:lnTo>
                  <a:lnTo>
                    <a:pt x="1812" y="29301"/>
                  </a:lnTo>
                  <a:lnTo>
                    <a:pt x="1064" y="32963"/>
                  </a:lnTo>
                  <a:lnTo>
                    <a:pt x="276" y="36586"/>
                  </a:lnTo>
                  <a:lnTo>
                    <a:pt x="79" y="37610"/>
                  </a:lnTo>
                  <a:lnTo>
                    <a:pt x="0" y="37925"/>
                  </a:lnTo>
                  <a:lnTo>
                    <a:pt x="0" y="38280"/>
                  </a:lnTo>
                  <a:lnTo>
                    <a:pt x="40" y="38595"/>
                  </a:lnTo>
                  <a:lnTo>
                    <a:pt x="79" y="38910"/>
                  </a:lnTo>
                  <a:lnTo>
                    <a:pt x="197" y="39225"/>
                  </a:lnTo>
                  <a:lnTo>
                    <a:pt x="355" y="39540"/>
                  </a:lnTo>
                  <a:lnTo>
                    <a:pt x="552" y="39816"/>
                  </a:lnTo>
                  <a:lnTo>
                    <a:pt x="749" y="40052"/>
                  </a:lnTo>
                  <a:lnTo>
                    <a:pt x="945" y="40249"/>
                  </a:lnTo>
                  <a:lnTo>
                    <a:pt x="1182" y="40406"/>
                  </a:lnTo>
                  <a:lnTo>
                    <a:pt x="1379" y="40564"/>
                  </a:lnTo>
                  <a:lnTo>
                    <a:pt x="1654" y="40682"/>
                  </a:lnTo>
                  <a:lnTo>
                    <a:pt x="1891" y="40761"/>
                  </a:lnTo>
                  <a:lnTo>
                    <a:pt x="2166" y="40840"/>
                  </a:lnTo>
                  <a:lnTo>
                    <a:pt x="2403" y="40879"/>
                  </a:lnTo>
                  <a:lnTo>
                    <a:pt x="2954" y="40879"/>
                  </a:lnTo>
                  <a:lnTo>
                    <a:pt x="3190" y="40840"/>
                  </a:lnTo>
                  <a:lnTo>
                    <a:pt x="4214" y="40643"/>
                  </a:lnTo>
                  <a:lnTo>
                    <a:pt x="5277" y="40406"/>
                  </a:lnTo>
                  <a:lnTo>
                    <a:pt x="6498" y="40091"/>
                  </a:lnTo>
                  <a:lnTo>
                    <a:pt x="1260" y="62854"/>
                  </a:lnTo>
                  <a:lnTo>
                    <a:pt x="1182" y="63248"/>
                  </a:lnTo>
                  <a:lnTo>
                    <a:pt x="1182" y="63642"/>
                  </a:lnTo>
                  <a:lnTo>
                    <a:pt x="1260" y="64035"/>
                  </a:lnTo>
                  <a:lnTo>
                    <a:pt x="1379" y="64390"/>
                  </a:lnTo>
                  <a:lnTo>
                    <a:pt x="1536" y="64744"/>
                  </a:lnTo>
                  <a:lnTo>
                    <a:pt x="1733" y="65059"/>
                  </a:lnTo>
                  <a:lnTo>
                    <a:pt x="2009" y="65374"/>
                  </a:lnTo>
                  <a:lnTo>
                    <a:pt x="2324" y="65611"/>
                  </a:lnTo>
                  <a:lnTo>
                    <a:pt x="2678" y="65847"/>
                  </a:lnTo>
                  <a:lnTo>
                    <a:pt x="3072" y="66004"/>
                  </a:lnTo>
                  <a:lnTo>
                    <a:pt x="3466" y="66083"/>
                  </a:lnTo>
                  <a:lnTo>
                    <a:pt x="3860" y="66123"/>
                  </a:lnTo>
                  <a:lnTo>
                    <a:pt x="4253" y="66123"/>
                  </a:lnTo>
                  <a:lnTo>
                    <a:pt x="4608" y="66044"/>
                  </a:lnTo>
                  <a:lnTo>
                    <a:pt x="4962" y="65926"/>
                  </a:lnTo>
                  <a:lnTo>
                    <a:pt x="5277" y="65729"/>
                  </a:lnTo>
                  <a:lnTo>
                    <a:pt x="10279" y="62657"/>
                  </a:lnTo>
                  <a:lnTo>
                    <a:pt x="10555" y="62460"/>
                  </a:lnTo>
                  <a:lnTo>
                    <a:pt x="10830" y="62224"/>
                  </a:lnTo>
                  <a:lnTo>
                    <a:pt x="11027" y="61987"/>
                  </a:lnTo>
                  <a:lnTo>
                    <a:pt x="11224" y="61672"/>
                  </a:lnTo>
                  <a:lnTo>
                    <a:pt x="31899" y="25441"/>
                  </a:lnTo>
                  <a:lnTo>
                    <a:pt x="32057" y="25087"/>
                  </a:lnTo>
                  <a:lnTo>
                    <a:pt x="32175" y="24772"/>
                  </a:lnTo>
                  <a:lnTo>
                    <a:pt x="32214" y="24417"/>
                  </a:lnTo>
                  <a:lnTo>
                    <a:pt x="32254" y="24063"/>
                  </a:lnTo>
                  <a:lnTo>
                    <a:pt x="32214" y="23708"/>
                  </a:lnTo>
                  <a:lnTo>
                    <a:pt x="32136" y="23354"/>
                  </a:lnTo>
                  <a:lnTo>
                    <a:pt x="32018" y="23000"/>
                  </a:lnTo>
                  <a:lnTo>
                    <a:pt x="31821" y="22685"/>
                  </a:lnTo>
                  <a:lnTo>
                    <a:pt x="31624" y="22409"/>
                  </a:lnTo>
                  <a:lnTo>
                    <a:pt x="31387" y="22173"/>
                  </a:lnTo>
                  <a:lnTo>
                    <a:pt x="31151" y="21936"/>
                  </a:lnTo>
                  <a:lnTo>
                    <a:pt x="30875" y="21739"/>
                  </a:lnTo>
                  <a:lnTo>
                    <a:pt x="30560" y="21621"/>
                  </a:lnTo>
                  <a:lnTo>
                    <a:pt x="30245" y="21503"/>
                  </a:lnTo>
                  <a:lnTo>
                    <a:pt x="29891" y="21424"/>
                  </a:lnTo>
                  <a:lnTo>
                    <a:pt x="29418" y="21424"/>
                  </a:lnTo>
                  <a:lnTo>
                    <a:pt x="24456" y="21700"/>
                  </a:lnTo>
                  <a:lnTo>
                    <a:pt x="30600" y="7326"/>
                  </a:lnTo>
                  <a:lnTo>
                    <a:pt x="30718" y="7050"/>
                  </a:lnTo>
                  <a:lnTo>
                    <a:pt x="30797" y="6774"/>
                  </a:lnTo>
                  <a:lnTo>
                    <a:pt x="30836" y="6499"/>
                  </a:lnTo>
                  <a:lnTo>
                    <a:pt x="30836" y="6223"/>
                  </a:lnTo>
                  <a:lnTo>
                    <a:pt x="30797" y="5908"/>
                  </a:lnTo>
                  <a:lnTo>
                    <a:pt x="30757" y="5632"/>
                  </a:lnTo>
                  <a:lnTo>
                    <a:pt x="30679" y="5357"/>
                  </a:lnTo>
                  <a:lnTo>
                    <a:pt x="30560" y="5081"/>
                  </a:lnTo>
                  <a:lnTo>
                    <a:pt x="30403" y="4845"/>
                  </a:lnTo>
                  <a:lnTo>
                    <a:pt x="30245" y="4608"/>
                  </a:lnTo>
                  <a:lnTo>
                    <a:pt x="30048" y="4372"/>
                  </a:lnTo>
                  <a:lnTo>
                    <a:pt x="29812" y="4175"/>
                  </a:lnTo>
                  <a:lnTo>
                    <a:pt x="29576" y="4018"/>
                  </a:lnTo>
                  <a:lnTo>
                    <a:pt x="29340" y="3860"/>
                  </a:lnTo>
                  <a:lnTo>
                    <a:pt x="29064" y="3742"/>
                  </a:lnTo>
                  <a:lnTo>
                    <a:pt x="28788" y="3663"/>
                  </a:lnTo>
                  <a:lnTo>
                    <a:pt x="14099" y="79"/>
                  </a:lnTo>
                  <a:lnTo>
                    <a:pt x="137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6" name="Google Shape;2737;p27">
              <a:extLst>
                <a:ext uri="{FF2B5EF4-FFF2-40B4-BE49-F238E27FC236}">
                  <a16:creationId xmlns:a16="http://schemas.microsoft.com/office/drawing/2014/main" id="{9E49251A-33E1-41A9-BE0C-9D7857D8D7F9}"/>
                </a:ext>
              </a:extLst>
            </p:cNvPr>
            <p:cNvSpPr/>
            <p:nvPr/>
          </p:nvSpPr>
          <p:spPr>
            <a:xfrm>
              <a:off x="7705685" y="3099257"/>
              <a:ext cx="516989" cy="1049414"/>
            </a:xfrm>
            <a:custGeom>
              <a:avLst/>
              <a:gdLst/>
              <a:ahLst/>
              <a:cxnLst/>
              <a:rect l="l" t="t" r="r" b="b"/>
              <a:pathLst>
                <a:path w="32924" h="66831" extrusionOk="0">
                  <a:moveTo>
                    <a:pt x="13824" y="0"/>
                  </a:moveTo>
                  <a:lnTo>
                    <a:pt x="13430" y="40"/>
                  </a:lnTo>
                  <a:lnTo>
                    <a:pt x="13076" y="118"/>
                  </a:lnTo>
                  <a:lnTo>
                    <a:pt x="12721" y="237"/>
                  </a:lnTo>
                  <a:lnTo>
                    <a:pt x="12406" y="355"/>
                  </a:lnTo>
                  <a:lnTo>
                    <a:pt x="12288" y="473"/>
                  </a:lnTo>
                  <a:lnTo>
                    <a:pt x="12209" y="552"/>
                  </a:lnTo>
                  <a:lnTo>
                    <a:pt x="12209" y="709"/>
                  </a:lnTo>
                  <a:lnTo>
                    <a:pt x="12249" y="827"/>
                  </a:lnTo>
                  <a:lnTo>
                    <a:pt x="12288" y="906"/>
                  </a:lnTo>
                  <a:lnTo>
                    <a:pt x="12367" y="945"/>
                  </a:lnTo>
                  <a:lnTo>
                    <a:pt x="12564" y="985"/>
                  </a:lnTo>
                  <a:lnTo>
                    <a:pt x="12721" y="945"/>
                  </a:lnTo>
                  <a:lnTo>
                    <a:pt x="12957" y="827"/>
                  </a:lnTo>
                  <a:lnTo>
                    <a:pt x="13233" y="749"/>
                  </a:lnTo>
                  <a:lnTo>
                    <a:pt x="13548" y="709"/>
                  </a:lnTo>
                  <a:lnTo>
                    <a:pt x="13824" y="670"/>
                  </a:lnTo>
                  <a:lnTo>
                    <a:pt x="13981" y="670"/>
                  </a:lnTo>
                  <a:lnTo>
                    <a:pt x="14060" y="591"/>
                  </a:lnTo>
                  <a:lnTo>
                    <a:pt x="14139" y="473"/>
                  </a:lnTo>
                  <a:lnTo>
                    <a:pt x="14178" y="355"/>
                  </a:lnTo>
                  <a:lnTo>
                    <a:pt x="14139" y="237"/>
                  </a:lnTo>
                  <a:lnTo>
                    <a:pt x="14060" y="118"/>
                  </a:lnTo>
                  <a:lnTo>
                    <a:pt x="13942" y="40"/>
                  </a:lnTo>
                  <a:lnTo>
                    <a:pt x="13824" y="0"/>
                  </a:lnTo>
                  <a:close/>
                  <a:moveTo>
                    <a:pt x="15084" y="276"/>
                  </a:moveTo>
                  <a:lnTo>
                    <a:pt x="14966" y="315"/>
                  </a:lnTo>
                  <a:lnTo>
                    <a:pt x="14887" y="394"/>
                  </a:lnTo>
                  <a:lnTo>
                    <a:pt x="14808" y="512"/>
                  </a:lnTo>
                  <a:lnTo>
                    <a:pt x="14808" y="670"/>
                  </a:lnTo>
                  <a:lnTo>
                    <a:pt x="14848" y="788"/>
                  </a:lnTo>
                  <a:lnTo>
                    <a:pt x="14966" y="867"/>
                  </a:lnTo>
                  <a:lnTo>
                    <a:pt x="15084" y="906"/>
                  </a:lnTo>
                  <a:lnTo>
                    <a:pt x="16384" y="1260"/>
                  </a:lnTo>
                  <a:lnTo>
                    <a:pt x="16462" y="1260"/>
                  </a:lnTo>
                  <a:lnTo>
                    <a:pt x="16580" y="1221"/>
                  </a:lnTo>
                  <a:lnTo>
                    <a:pt x="16659" y="1182"/>
                  </a:lnTo>
                  <a:lnTo>
                    <a:pt x="16738" y="1103"/>
                  </a:lnTo>
                  <a:lnTo>
                    <a:pt x="16777" y="985"/>
                  </a:lnTo>
                  <a:lnTo>
                    <a:pt x="16777" y="867"/>
                  </a:lnTo>
                  <a:lnTo>
                    <a:pt x="16738" y="749"/>
                  </a:lnTo>
                  <a:lnTo>
                    <a:pt x="16659" y="630"/>
                  </a:lnTo>
                  <a:lnTo>
                    <a:pt x="16541" y="591"/>
                  </a:lnTo>
                  <a:lnTo>
                    <a:pt x="15242" y="276"/>
                  </a:lnTo>
                  <a:close/>
                  <a:moveTo>
                    <a:pt x="17723" y="906"/>
                  </a:moveTo>
                  <a:lnTo>
                    <a:pt x="17604" y="945"/>
                  </a:lnTo>
                  <a:lnTo>
                    <a:pt x="17486" y="1024"/>
                  </a:lnTo>
                  <a:lnTo>
                    <a:pt x="17447" y="1142"/>
                  </a:lnTo>
                  <a:lnTo>
                    <a:pt x="17447" y="1300"/>
                  </a:lnTo>
                  <a:lnTo>
                    <a:pt x="17486" y="1418"/>
                  </a:lnTo>
                  <a:lnTo>
                    <a:pt x="17565" y="1497"/>
                  </a:lnTo>
                  <a:lnTo>
                    <a:pt x="17683" y="1576"/>
                  </a:lnTo>
                  <a:lnTo>
                    <a:pt x="18983" y="1891"/>
                  </a:lnTo>
                  <a:lnTo>
                    <a:pt x="19180" y="1891"/>
                  </a:lnTo>
                  <a:lnTo>
                    <a:pt x="19258" y="1812"/>
                  </a:lnTo>
                  <a:lnTo>
                    <a:pt x="19337" y="1733"/>
                  </a:lnTo>
                  <a:lnTo>
                    <a:pt x="19377" y="1654"/>
                  </a:lnTo>
                  <a:lnTo>
                    <a:pt x="19377" y="1497"/>
                  </a:lnTo>
                  <a:lnTo>
                    <a:pt x="19337" y="1379"/>
                  </a:lnTo>
                  <a:lnTo>
                    <a:pt x="19258" y="1300"/>
                  </a:lnTo>
                  <a:lnTo>
                    <a:pt x="19140" y="1221"/>
                  </a:lnTo>
                  <a:lnTo>
                    <a:pt x="17841" y="906"/>
                  </a:lnTo>
                  <a:close/>
                  <a:moveTo>
                    <a:pt x="20322" y="1536"/>
                  </a:moveTo>
                  <a:lnTo>
                    <a:pt x="20204" y="1576"/>
                  </a:lnTo>
                  <a:lnTo>
                    <a:pt x="20085" y="1694"/>
                  </a:lnTo>
                  <a:lnTo>
                    <a:pt x="20046" y="1812"/>
                  </a:lnTo>
                  <a:lnTo>
                    <a:pt x="20046" y="1930"/>
                  </a:lnTo>
                  <a:lnTo>
                    <a:pt x="20085" y="2048"/>
                  </a:lnTo>
                  <a:lnTo>
                    <a:pt x="20164" y="2127"/>
                  </a:lnTo>
                  <a:lnTo>
                    <a:pt x="20282" y="2206"/>
                  </a:lnTo>
                  <a:lnTo>
                    <a:pt x="21582" y="2521"/>
                  </a:lnTo>
                  <a:lnTo>
                    <a:pt x="21779" y="2521"/>
                  </a:lnTo>
                  <a:lnTo>
                    <a:pt x="21858" y="2481"/>
                  </a:lnTo>
                  <a:lnTo>
                    <a:pt x="21936" y="2363"/>
                  </a:lnTo>
                  <a:lnTo>
                    <a:pt x="22015" y="2284"/>
                  </a:lnTo>
                  <a:lnTo>
                    <a:pt x="22015" y="2127"/>
                  </a:lnTo>
                  <a:lnTo>
                    <a:pt x="21976" y="2009"/>
                  </a:lnTo>
                  <a:lnTo>
                    <a:pt x="21858" y="1930"/>
                  </a:lnTo>
                  <a:lnTo>
                    <a:pt x="21739" y="1851"/>
                  </a:lnTo>
                  <a:lnTo>
                    <a:pt x="20440" y="1536"/>
                  </a:lnTo>
                  <a:close/>
                  <a:moveTo>
                    <a:pt x="11382" y="1142"/>
                  </a:moveTo>
                  <a:lnTo>
                    <a:pt x="11264" y="1182"/>
                  </a:lnTo>
                  <a:lnTo>
                    <a:pt x="10201" y="2048"/>
                  </a:lnTo>
                  <a:lnTo>
                    <a:pt x="10122" y="2127"/>
                  </a:lnTo>
                  <a:lnTo>
                    <a:pt x="10083" y="2245"/>
                  </a:lnTo>
                  <a:lnTo>
                    <a:pt x="10083" y="2363"/>
                  </a:lnTo>
                  <a:lnTo>
                    <a:pt x="10161" y="2481"/>
                  </a:lnTo>
                  <a:lnTo>
                    <a:pt x="10279" y="2599"/>
                  </a:lnTo>
                  <a:lnTo>
                    <a:pt x="10398" y="2639"/>
                  </a:lnTo>
                  <a:lnTo>
                    <a:pt x="10516" y="2599"/>
                  </a:lnTo>
                  <a:lnTo>
                    <a:pt x="10634" y="2560"/>
                  </a:lnTo>
                  <a:lnTo>
                    <a:pt x="11658" y="1733"/>
                  </a:lnTo>
                  <a:lnTo>
                    <a:pt x="11776" y="1615"/>
                  </a:lnTo>
                  <a:lnTo>
                    <a:pt x="11815" y="1497"/>
                  </a:lnTo>
                  <a:lnTo>
                    <a:pt x="11776" y="1379"/>
                  </a:lnTo>
                  <a:lnTo>
                    <a:pt x="11737" y="1260"/>
                  </a:lnTo>
                  <a:lnTo>
                    <a:pt x="11618" y="1182"/>
                  </a:lnTo>
                  <a:lnTo>
                    <a:pt x="11500" y="1142"/>
                  </a:lnTo>
                  <a:close/>
                  <a:moveTo>
                    <a:pt x="22921" y="2166"/>
                  </a:moveTo>
                  <a:lnTo>
                    <a:pt x="22803" y="2245"/>
                  </a:lnTo>
                  <a:lnTo>
                    <a:pt x="22724" y="2324"/>
                  </a:lnTo>
                  <a:lnTo>
                    <a:pt x="22645" y="2442"/>
                  </a:lnTo>
                  <a:lnTo>
                    <a:pt x="22645" y="2560"/>
                  </a:lnTo>
                  <a:lnTo>
                    <a:pt x="22685" y="2678"/>
                  </a:lnTo>
                  <a:lnTo>
                    <a:pt x="22763" y="2796"/>
                  </a:lnTo>
                  <a:lnTo>
                    <a:pt x="22882" y="2836"/>
                  </a:lnTo>
                  <a:lnTo>
                    <a:pt x="24181" y="3151"/>
                  </a:lnTo>
                  <a:lnTo>
                    <a:pt x="24260" y="3190"/>
                  </a:lnTo>
                  <a:lnTo>
                    <a:pt x="24378" y="3151"/>
                  </a:lnTo>
                  <a:lnTo>
                    <a:pt x="24496" y="3111"/>
                  </a:lnTo>
                  <a:lnTo>
                    <a:pt x="24575" y="3033"/>
                  </a:lnTo>
                  <a:lnTo>
                    <a:pt x="24614" y="2915"/>
                  </a:lnTo>
                  <a:lnTo>
                    <a:pt x="24614" y="2796"/>
                  </a:lnTo>
                  <a:lnTo>
                    <a:pt x="24575" y="2678"/>
                  </a:lnTo>
                  <a:lnTo>
                    <a:pt x="24496" y="2560"/>
                  </a:lnTo>
                  <a:lnTo>
                    <a:pt x="24378" y="2521"/>
                  </a:lnTo>
                  <a:lnTo>
                    <a:pt x="23039" y="2206"/>
                  </a:lnTo>
                  <a:lnTo>
                    <a:pt x="22921" y="2166"/>
                  </a:lnTo>
                  <a:close/>
                  <a:moveTo>
                    <a:pt x="25520" y="2836"/>
                  </a:moveTo>
                  <a:lnTo>
                    <a:pt x="25402" y="2875"/>
                  </a:lnTo>
                  <a:lnTo>
                    <a:pt x="25323" y="2954"/>
                  </a:lnTo>
                  <a:lnTo>
                    <a:pt x="25244" y="3072"/>
                  </a:lnTo>
                  <a:lnTo>
                    <a:pt x="25244" y="3230"/>
                  </a:lnTo>
                  <a:lnTo>
                    <a:pt x="25284" y="3348"/>
                  </a:lnTo>
                  <a:lnTo>
                    <a:pt x="25402" y="3426"/>
                  </a:lnTo>
                  <a:lnTo>
                    <a:pt x="25520" y="3466"/>
                  </a:lnTo>
                  <a:lnTo>
                    <a:pt x="26820" y="3820"/>
                  </a:lnTo>
                  <a:lnTo>
                    <a:pt x="26898" y="3820"/>
                  </a:lnTo>
                  <a:lnTo>
                    <a:pt x="26977" y="3781"/>
                  </a:lnTo>
                  <a:lnTo>
                    <a:pt x="27095" y="3742"/>
                  </a:lnTo>
                  <a:lnTo>
                    <a:pt x="27174" y="3663"/>
                  </a:lnTo>
                  <a:lnTo>
                    <a:pt x="27214" y="3545"/>
                  </a:lnTo>
                  <a:lnTo>
                    <a:pt x="27214" y="3426"/>
                  </a:lnTo>
                  <a:lnTo>
                    <a:pt x="27174" y="3308"/>
                  </a:lnTo>
                  <a:lnTo>
                    <a:pt x="27095" y="3190"/>
                  </a:lnTo>
                  <a:lnTo>
                    <a:pt x="26977" y="3151"/>
                  </a:lnTo>
                  <a:lnTo>
                    <a:pt x="25678" y="2836"/>
                  </a:lnTo>
                  <a:close/>
                  <a:moveTo>
                    <a:pt x="9256" y="2796"/>
                  </a:moveTo>
                  <a:lnTo>
                    <a:pt x="9137" y="2875"/>
                  </a:lnTo>
                  <a:lnTo>
                    <a:pt x="8074" y="3702"/>
                  </a:lnTo>
                  <a:lnTo>
                    <a:pt x="7995" y="3781"/>
                  </a:lnTo>
                  <a:lnTo>
                    <a:pt x="7956" y="3899"/>
                  </a:lnTo>
                  <a:lnTo>
                    <a:pt x="7995" y="4057"/>
                  </a:lnTo>
                  <a:lnTo>
                    <a:pt x="8035" y="4175"/>
                  </a:lnTo>
                  <a:lnTo>
                    <a:pt x="8153" y="4253"/>
                  </a:lnTo>
                  <a:lnTo>
                    <a:pt x="8310" y="4293"/>
                  </a:lnTo>
                  <a:lnTo>
                    <a:pt x="8389" y="4253"/>
                  </a:lnTo>
                  <a:lnTo>
                    <a:pt x="8507" y="4214"/>
                  </a:lnTo>
                  <a:lnTo>
                    <a:pt x="9571" y="3387"/>
                  </a:lnTo>
                  <a:lnTo>
                    <a:pt x="9649" y="3269"/>
                  </a:lnTo>
                  <a:lnTo>
                    <a:pt x="9689" y="3151"/>
                  </a:lnTo>
                  <a:lnTo>
                    <a:pt x="9689" y="3033"/>
                  </a:lnTo>
                  <a:lnTo>
                    <a:pt x="9610" y="2915"/>
                  </a:lnTo>
                  <a:lnTo>
                    <a:pt x="9531" y="2836"/>
                  </a:lnTo>
                  <a:lnTo>
                    <a:pt x="9413" y="2796"/>
                  </a:lnTo>
                  <a:close/>
                  <a:moveTo>
                    <a:pt x="28119" y="3466"/>
                  </a:moveTo>
                  <a:lnTo>
                    <a:pt x="28001" y="3505"/>
                  </a:lnTo>
                  <a:lnTo>
                    <a:pt x="27922" y="3584"/>
                  </a:lnTo>
                  <a:lnTo>
                    <a:pt x="27883" y="3702"/>
                  </a:lnTo>
                  <a:lnTo>
                    <a:pt x="27844" y="3860"/>
                  </a:lnTo>
                  <a:lnTo>
                    <a:pt x="27922" y="3978"/>
                  </a:lnTo>
                  <a:lnTo>
                    <a:pt x="28001" y="4057"/>
                  </a:lnTo>
                  <a:lnTo>
                    <a:pt x="28119" y="4135"/>
                  </a:lnTo>
                  <a:lnTo>
                    <a:pt x="29064" y="4372"/>
                  </a:lnTo>
                  <a:lnTo>
                    <a:pt x="29380" y="4450"/>
                  </a:lnTo>
                  <a:lnTo>
                    <a:pt x="29498" y="4490"/>
                  </a:lnTo>
                  <a:lnTo>
                    <a:pt x="29576" y="4450"/>
                  </a:lnTo>
                  <a:lnTo>
                    <a:pt x="29655" y="4411"/>
                  </a:lnTo>
                  <a:lnTo>
                    <a:pt x="29734" y="4372"/>
                  </a:lnTo>
                  <a:lnTo>
                    <a:pt x="29813" y="4253"/>
                  </a:lnTo>
                  <a:lnTo>
                    <a:pt x="29813" y="4135"/>
                  </a:lnTo>
                  <a:lnTo>
                    <a:pt x="29813" y="4017"/>
                  </a:lnTo>
                  <a:lnTo>
                    <a:pt x="29734" y="3899"/>
                  </a:lnTo>
                  <a:lnTo>
                    <a:pt x="29616" y="3820"/>
                  </a:lnTo>
                  <a:lnTo>
                    <a:pt x="29222" y="3702"/>
                  </a:lnTo>
                  <a:lnTo>
                    <a:pt x="28277" y="3466"/>
                  </a:lnTo>
                  <a:close/>
                  <a:moveTo>
                    <a:pt x="7168" y="4450"/>
                  </a:moveTo>
                  <a:lnTo>
                    <a:pt x="7050" y="4529"/>
                  </a:lnTo>
                  <a:lnTo>
                    <a:pt x="6341" y="5081"/>
                  </a:lnTo>
                  <a:lnTo>
                    <a:pt x="5947" y="5396"/>
                  </a:lnTo>
                  <a:lnTo>
                    <a:pt x="5908" y="5514"/>
                  </a:lnTo>
                  <a:lnTo>
                    <a:pt x="5869" y="5671"/>
                  </a:lnTo>
                  <a:lnTo>
                    <a:pt x="5908" y="5789"/>
                  </a:lnTo>
                  <a:lnTo>
                    <a:pt x="5987" y="5908"/>
                  </a:lnTo>
                  <a:lnTo>
                    <a:pt x="6105" y="5947"/>
                  </a:lnTo>
                  <a:lnTo>
                    <a:pt x="6223" y="5986"/>
                  </a:lnTo>
                  <a:lnTo>
                    <a:pt x="6341" y="5947"/>
                  </a:lnTo>
                  <a:lnTo>
                    <a:pt x="6459" y="5868"/>
                  </a:lnTo>
                  <a:lnTo>
                    <a:pt x="6735" y="5592"/>
                  </a:lnTo>
                  <a:lnTo>
                    <a:pt x="7444" y="5041"/>
                  </a:lnTo>
                  <a:lnTo>
                    <a:pt x="7523" y="4962"/>
                  </a:lnTo>
                  <a:lnTo>
                    <a:pt x="7562" y="4805"/>
                  </a:lnTo>
                  <a:lnTo>
                    <a:pt x="7562" y="4687"/>
                  </a:lnTo>
                  <a:lnTo>
                    <a:pt x="7523" y="4569"/>
                  </a:lnTo>
                  <a:lnTo>
                    <a:pt x="7405" y="4490"/>
                  </a:lnTo>
                  <a:lnTo>
                    <a:pt x="7286" y="4450"/>
                  </a:lnTo>
                  <a:close/>
                  <a:moveTo>
                    <a:pt x="30600" y="4569"/>
                  </a:moveTo>
                  <a:lnTo>
                    <a:pt x="30482" y="4608"/>
                  </a:lnTo>
                  <a:lnTo>
                    <a:pt x="30364" y="4647"/>
                  </a:lnTo>
                  <a:lnTo>
                    <a:pt x="30246" y="4765"/>
                  </a:lnTo>
                  <a:lnTo>
                    <a:pt x="30246" y="4884"/>
                  </a:lnTo>
                  <a:lnTo>
                    <a:pt x="30246" y="5002"/>
                  </a:lnTo>
                  <a:lnTo>
                    <a:pt x="30285" y="5120"/>
                  </a:lnTo>
                  <a:lnTo>
                    <a:pt x="30482" y="5356"/>
                  </a:lnTo>
                  <a:lnTo>
                    <a:pt x="30600" y="5592"/>
                  </a:lnTo>
                  <a:lnTo>
                    <a:pt x="30718" y="5868"/>
                  </a:lnTo>
                  <a:lnTo>
                    <a:pt x="30797" y="6183"/>
                  </a:lnTo>
                  <a:lnTo>
                    <a:pt x="30837" y="6301"/>
                  </a:lnTo>
                  <a:lnTo>
                    <a:pt x="30915" y="6380"/>
                  </a:lnTo>
                  <a:lnTo>
                    <a:pt x="31034" y="6419"/>
                  </a:lnTo>
                  <a:lnTo>
                    <a:pt x="31112" y="6459"/>
                  </a:lnTo>
                  <a:lnTo>
                    <a:pt x="31191" y="6459"/>
                  </a:lnTo>
                  <a:lnTo>
                    <a:pt x="31309" y="6419"/>
                  </a:lnTo>
                  <a:lnTo>
                    <a:pt x="31427" y="6301"/>
                  </a:lnTo>
                  <a:lnTo>
                    <a:pt x="31467" y="6183"/>
                  </a:lnTo>
                  <a:lnTo>
                    <a:pt x="31467" y="6065"/>
                  </a:lnTo>
                  <a:lnTo>
                    <a:pt x="31349" y="5671"/>
                  </a:lnTo>
                  <a:lnTo>
                    <a:pt x="31191" y="5277"/>
                  </a:lnTo>
                  <a:lnTo>
                    <a:pt x="31034" y="5002"/>
                  </a:lnTo>
                  <a:lnTo>
                    <a:pt x="30837" y="4726"/>
                  </a:lnTo>
                  <a:lnTo>
                    <a:pt x="30718" y="4608"/>
                  </a:lnTo>
                  <a:lnTo>
                    <a:pt x="30600" y="4569"/>
                  </a:lnTo>
                  <a:close/>
                  <a:moveTo>
                    <a:pt x="5554" y="6498"/>
                  </a:moveTo>
                  <a:lnTo>
                    <a:pt x="5435" y="6538"/>
                  </a:lnTo>
                  <a:lnTo>
                    <a:pt x="5317" y="6616"/>
                  </a:lnTo>
                  <a:lnTo>
                    <a:pt x="5278" y="6735"/>
                  </a:lnTo>
                  <a:lnTo>
                    <a:pt x="5199" y="7128"/>
                  </a:lnTo>
                  <a:lnTo>
                    <a:pt x="5081" y="8113"/>
                  </a:lnTo>
                  <a:lnTo>
                    <a:pt x="5120" y="8231"/>
                  </a:lnTo>
                  <a:lnTo>
                    <a:pt x="5160" y="8349"/>
                  </a:lnTo>
                  <a:lnTo>
                    <a:pt x="5278" y="8428"/>
                  </a:lnTo>
                  <a:lnTo>
                    <a:pt x="5396" y="8467"/>
                  </a:lnTo>
                  <a:lnTo>
                    <a:pt x="5554" y="8467"/>
                  </a:lnTo>
                  <a:lnTo>
                    <a:pt x="5672" y="8389"/>
                  </a:lnTo>
                  <a:lnTo>
                    <a:pt x="5711" y="8310"/>
                  </a:lnTo>
                  <a:lnTo>
                    <a:pt x="5751" y="8192"/>
                  </a:lnTo>
                  <a:lnTo>
                    <a:pt x="5869" y="7207"/>
                  </a:lnTo>
                  <a:lnTo>
                    <a:pt x="5908" y="6892"/>
                  </a:lnTo>
                  <a:lnTo>
                    <a:pt x="5908" y="6774"/>
                  </a:lnTo>
                  <a:lnTo>
                    <a:pt x="5869" y="6656"/>
                  </a:lnTo>
                  <a:lnTo>
                    <a:pt x="5790" y="6538"/>
                  </a:lnTo>
                  <a:lnTo>
                    <a:pt x="5672" y="6498"/>
                  </a:lnTo>
                  <a:close/>
                  <a:moveTo>
                    <a:pt x="31034" y="7128"/>
                  </a:moveTo>
                  <a:lnTo>
                    <a:pt x="30915" y="7168"/>
                  </a:lnTo>
                  <a:lnTo>
                    <a:pt x="30797" y="7247"/>
                  </a:lnTo>
                  <a:lnTo>
                    <a:pt x="30718" y="7365"/>
                  </a:lnTo>
                  <a:lnTo>
                    <a:pt x="30640" y="7562"/>
                  </a:lnTo>
                  <a:lnTo>
                    <a:pt x="30246" y="8546"/>
                  </a:lnTo>
                  <a:lnTo>
                    <a:pt x="30207" y="8704"/>
                  </a:lnTo>
                  <a:lnTo>
                    <a:pt x="30246" y="8822"/>
                  </a:lnTo>
                  <a:lnTo>
                    <a:pt x="30285" y="8901"/>
                  </a:lnTo>
                  <a:lnTo>
                    <a:pt x="30403" y="8979"/>
                  </a:lnTo>
                  <a:lnTo>
                    <a:pt x="30522" y="9019"/>
                  </a:lnTo>
                  <a:lnTo>
                    <a:pt x="30640" y="9019"/>
                  </a:lnTo>
                  <a:lnTo>
                    <a:pt x="30718" y="8979"/>
                  </a:lnTo>
                  <a:lnTo>
                    <a:pt x="30797" y="8901"/>
                  </a:lnTo>
                  <a:lnTo>
                    <a:pt x="30837" y="8822"/>
                  </a:lnTo>
                  <a:lnTo>
                    <a:pt x="31270" y="7837"/>
                  </a:lnTo>
                  <a:lnTo>
                    <a:pt x="31388" y="7562"/>
                  </a:lnTo>
                  <a:lnTo>
                    <a:pt x="31388" y="7404"/>
                  </a:lnTo>
                  <a:lnTo>
                    <a:pt x="31349" y="7286"/>
                  </a:lnTo>
                  <a:lnTo>
                    <a:pt x="31270" y="7207"/>
                  </a:lnTo>
                  <a:lnTo>
                    <a:pt x="31152" y="7128"/>
                  </a:lnTo>
                  <a:close/>
                  <a:moveTo>
                    <a:pt x="5199" y="9137"/>
                  </a:moveTo>
                  <a:lnTo>
                    <a:pt x="5081" y="9216"/>
                  </a:lnTo>
                  <a:lnTo>
                    <a:pt x="5002" y="9334"/>
                  </a:lnTo>
                  <a:lnTo>
                    <a:pt x="4963" y="9452"/>
                  </a:lnTo>
                  <a:lnTo>
                    <a:pt x="4805" y="10791"/>
                  </a:lnTo>
                  <a:lnTo>
                    <a:pt x="4805" y="10909"/>
                  </a:lnTo>
                  <a:lnTo>
                    <a:pt x="4845" y="11027"/>
                  </a:lnTo>
                  <a:lnTo>
                    <a:pt x="4963" y="11106"/>
                  </a:lnTo>
                  <a:lnTo>
                    <a:pt x="5081" y="11145"/>
                  </a:lnTo>
                  <a:lnTo>
                    <a:pt x="5239" y="11145"/>
                  </a:lnTo>
                  <a:lnTo>
                    <a:pt x="5357" y="11067"/>
                  </a:lnTo>
                  <a:lnTo>
                    <a:pt x="5435" y="10988"/>
                  </a:lnTo>
                  <a:lnTo>
                    <a:pt x="5475" y="10870"/>
                  </a:lnTo>
                  <a:lnTo>
                    <a:pt x="5632" y="9531"/>
                  </a:lnTo>
                  <a:lnTo>
                    <a:pt x="5593" y="9373"/>
                  </a:lnTo>
                  <a:lnTo>
                    <a:pt x="5554" y="9255"/>
                  </a:lnTo>
                  <a:lnTo>
                    <a:pt x="5435" y="9176"/>
                  </a:lnTo>
                  <a:lnTo>
                    <a:pt x="5317" y="9137"/>
                  </a:lnTo>
                  <a:close/>
                  <a:moveTo>
                    <a:pt x="30010" y="9570"/>
                  </a:moveTo>
                  <a:lnTo>
                    <a:pt x="29891" y="9609"/>
                  </a:lnTo>
                  <a:lnTo>
                    <a:pt x="29773" y="9688"/>
                  </a:lnTo>
                  <a:lnTo>
                    <a:pt x="29695" y="9806"/>
                  </a:lnTo>
                  <a:lnTo>
                    <a:pt x="29183" y="11027"/>
                  </a:lnTo>
                  <a:lnTo>
                    <a:pt x="29143" y="11145"/>
                  </a:lnTo>
                  <a:lnTo>
                    <a:pt x="29183" y="11263"/>
                  </a:lnTo>
                  <a:lnTo>
                    <a:pt x="29222" y="11382"/>
                  </a:lnTo>
                  <a:lnTo>
                    <a:pt x="29340" y="11460"/>
                  </a:lnTo>
                  <a:lnTo>
                    <a:pt x="29498" y="11500"/>
                  </a:lnTo>
                  <a:lnTo>
                    <a:pt x="29576" y="11460"/>
                  </a:lnTo>
                  <a:lnTo>
                    <a:pt x="29655" y="11421"/>
                  </a:lnTo>
                  <a:lnTo>
                    <a:pt x="29734" y="11382"/>
                  </a:lnTo>
                  <a:lnTo>
                    <a:pt x="29773" y="11303"/>
                  </a:lnTo>
                  <a:lnTo>
                    <a:pt x="30325" y="10043"/>
                  </a:lnTo>
                  <a:lnTo>
                    <a:pt x="30364" y="9924"/>
                  </a:lnTo>
                  <a:lnTo>
                    <a:pt x="30325" y="9806"/>
                  </a:lnTo>
                  <a:lnTo>
                    <a:pt x="30246" y="9688"/>
                  </a:lnTo>
                  <a:lnTo>
                    <a:pt x="30128" y="9609"/>
                  </a:lnTo>
                  <a:lnTo>
                    <a:pt x="30010" y="9570"/>
                  </a:lnTo>
                  <a:close/>
                  <a:moveTo>
                    <a:pt x="4884" y="11815"/>
                  </a:moveTo>
                  <a:lnTo>
                    <a:pt x="4766" y="11894"/>
                  </a:lnTo>
                  <a:lnTo>
                    <a:pt x="4687" y="11972"/>
                  </a:lnTo>
                  <a:lnTo>
                    <a:pt x="4648" y="12090"/>
                  </a:lnTo>
                  <a:lnTo>
                    <a:pt x="4451" y="13429"/>
                  </a:lnTo>
                  <a:lnTo>
                    <a:pt x="4490" y="13587"/>
                  </a:lnTo>
                  <a:lnTo>
                    <a:pt x="4530" y="13666"/>
                  </a:lnTo>
                  <a:lnTo>
                    <a:pt x="4608" y="13784"/>
                  </a:lnTo>
                  <a:lnTo>
                    <a:pt x="4766" y="13823"/>
                  </a:lnTo>
                  <a:lnTo>
                    <a:pt x="4805" y="13823"/>
                  </a:lnTo>
                  <a:lnTo>
                    <a:pt x="4924" y="13784"/>
                  </a:lnTo>
                  <a:lnTo>
                    <a:pt x="5002" y="13744"/>
                  </a:lnTo>
                  <a:lnTo>
                    <a:pt x="5081" y="13626"/>
                  </a:lnTo>
                  <a:lnTo>
                    <a:pt x="5120" y="13508"/>
                  </a:lnTo>
                  <a:lnTo>
                    <a:pt x="5317" y="12169"/>
                  </a:lnTo>
                  <a:lnTo>
                    <a:pt x="5278" y="12051"/>
                  </a:lnTo>
                  <a:lnTo>
                    <a:pt x="5239" y="11933"/>
                  </a:lnTo>
                  <a:lnTo>
                    <a:pt x="5120" y="11854"/>
                  </a:lnTo>
                  <a:lnTo>
                    <a:pt x="5002" y="11815"/>
                  </a:lnTo>
                  <a:close/>
                  <a:moveTo>
                    <a:pt x="28946" y="12051"/>
                  </a:moveTo>
                  <a:lnTo>
                    <a:pt x="28828" y="12090"/>
                  </a:lnTo>
                  <a:lnTo>
                    <a:pt x="28710" y="12130"/>
                  </a:lnTo>
                  <a:lnTo>
                    <a:pt x="28631" y="12248"/>
                  </a:lnTo>
                  <a:lnTo>
                    <a:pt x="28119" y="13469"/>
                  </a:lnTo>
                  <a:lnTo>
                    <a:pt x="28080" y="13626"/>
                  </a:lnTo>
                  <a:lnTo>
                    <a:pt x="28119" y="13744"/>
                  </a:lnTo>
                  <a:lnTo>
                    <a:pt x="28159" y="13863"/>
                  </a:lnTo>
                  <a:lnTo>
                    <a:pt x="28277" y="13941"/>
                  </a:lnTo>
                  <a:lnTo>
                    <a:pt x="28513" y="13941"/>
                  </a:lnTo>
                  <a:lnTo>
                    <a:pt x="28592" y="13902"/>
                  </a:lnTo>
                  <a:lnTo>
                    <a:pt x="28671" y="13823"/>
                  </a:lnTo>
                  <a:lnTo>
                    <a:pt x="28710" y="13744"/>
                  </a:lnTo>
                  <a:lnTo>
                    <a:pt x="29261" y="12524"/>
                  </a:lnTo>
                  <a:lnTo>
                    <a:pt x="29301" y="12406"/>
                  </a:lnTo>
                  <a:lnTo>
                    <a:pt x="29261" y="12248"/>
                  </a:lnTo>
                  <a:lnTo>
                    <a:pt x="29183" y="12169"/>
                  </a:lnTo>
                  <a:lnTo>
                    <a:pt x="29064" y="12090"/>
                  </a:lnTo>
                  <a:lnTo>
                    <a:pt x="28946" y="12051"/>
                  </a:lnTo>
                  <a:close/>
                  <a:moveTo>
                    <a:pt x="27765" y="14532"/>
                  </a:moveTo>
                  <a:lnTo>
                    <a:pt x="27647" y="14611"/>
                  </a:lnTo>
                  <a:lnTo>
                    <a:pt x="27568" y="14729"/>
                  </a:lnTo>
                  <a:lnTo>
                    <a:pt x="27056" y="15950"/>
                  </a:lnTo>
                  <a:lnTo>
                    <a:pt x="27017" y="16068"/>
                  </a:lnTo>
                  <a:lnTo>
                    <a:pt x="27056" y="16226"/>
                  </a:lnTo>
                  <a:lnTo>
                    <a:pt x="27135" y="16304"/>
                  </a:lnTo>
                  <a:lnTo>
                    <a:pt x="27214" y="16383"/>
                  </a:lnTo>
                  <a:lnTo>
                    <a:pt x="27371" y="16422"/>
                  </a:lnTo>
                  <a:lnTo>
                    <a:pt x="27450" y="16422"/>
                  </a:lnTo>
                  <a:lnTo>
                    <a:pt x="27529" y="16383"/>
                  </a:lnTo>
                  <a:lnTo>
                    <a:pt x="27607" y="16304"/>
                  </a:lnTo>
                  <a:lnTo>
                    <a:pt x="27686" y="16226"/>
                  </a:lnTo>
                  <a:lnTo>
                    <a:pt x="28198" y="15005"/>
                  </a:lnTo>
                  <a:lnTo>
                    <a:pt x="28237" y="14847"/>
                  </a:lnTo>
                  <a:lnTo>
                    <a:pt x="28198" y="14729"/>
                  </a:lnTo>
                  <a:lnTo>
                    <a:pt x="28119" y="14611"/>
                  </a:lnTo>
                  <a:lnTo>
                    <a:pt x="28041" y="14532"/>
                  </a:lnTo>
                  <a:close/>
                  <a:moveTo>
                    <a:pt x="4530" y="14493"/>
                  </a:moveTo>
                  <a:lnTo>
                    <a:pt x="4412" y="14532"/>
                  </a:lnTo>
                  <a:lnTo>
                    <a:pt x="4333" y="14650"/>
                  </a:lnTo>
                  <a:lnTo>
                    <a:pt x="4293" y="14768"/>
                  </a:lnTo>
                  <a:lnTo>
                    <a:pt x="4097" y="16107"/>
                  </a:lnTo>
                  <a:lnTo>
                    <a:pt x="4097" y="16226"/>
                  </a:lnTo>
                  <a:lnTo>
                    <a:pt x="4175" y="16344"/>
                  </a:lnTo>
                  <a:lnTo>
                    <a:pt x="4254" y="16422"/>
                  </a:lnTo>
                  <a:lnTo>
                    <a:pt x="4372" y="16462"/>
                  </a:lnTo>
                  <a:lnTo>
                    <a:pt x="4569" y="16462"/>
                  </a:lnTo>
                  <a:lnTo>
                    <a:pt x="4648" y="16383"/>
                  </a:lnTo>
                  <a:lnTo>
                    <a:pt x="4727" y="16304"/>
                  </a:lnTo>
                  <a:lnTo>
                    <a:pt x="4766" y="16186"/>
                  </a:lnTo>
                  <a:lnTo>
                    <a:pt x="4963" y="14847"/>
                  </a:lnTo>
                  <a:lnTo>
                    <a:pt x="4963" y="14729"/>
                  </a:lnTo>
                  <a:lnTo>
                    <a:pt x="4884" y="14611"/>
                  </a:lnTo>
                  <a:lnTo>
                    <a:pt x="4805" y="14532"/>
                  </a:lnTo>
                  <a:lnTo>
                    <a:pt x="4648" y="14493"/>
                  </a:lnTo>
                  <a:close/>
                  <a:moveTo>
                    <a:pt x="26820" y="16974"/>
                  </a:moveTo>
                  <a:lnTo>
                    <a:pt x="26702" y="17013"/>
                  </a:lnTo>
                  <a:lnTo>
                    <a:pt x="26583" y="17092"/>
                  </a:lnTo>
                  <a:lnTo>
                    <a:pt x="26505" y="17171"/>
                  </a:lnTo>
                  <a:lnTo>
                    <a:pt x="25993" y="18431"/>
                  </a:lnTo>
                  <a:lnTo>
                    <a:pt x="25953" y="18549"/>
                  </a:lnTo>
                  <a:lnTo>
                    <a:pt x="25993" y="18667"/>
                  </a:lnTo>
                  <a:lnTo>
                    <a:pt x="26071" y="18785"/>
                  </a:lnTo>
                  <a:lnTo>
                    <a:pt x="26150" y="18864"/>
                  </a:lnTo>
                  <a:lnTo>
                    <a:pt x="26308" y="18903"/>
                  </a:lnTo>
                  <a:lnTo>
                    <a:pt x="26387" y="18864"/>
                  </a:lnTo>
                  <a:lnTo>
                    <a:pt x="26465" y="18825"/>
                  </a:lnTo>
                  <a:lnTo>
                    <a:pt x="26544" y="18785"/>
                  </a:lnTo>
                  <a:lnTo>
                    <a:pt x="26623" y="18667"/>
                  </a:lnTo>
                  <a:lnTo>
                    <a:pt x="27135" y="17446"/>
                  </a:lnTo>
                  <a:lnTo>
                    <a:pt x="27174" y="17328"/>
                  </a:lnTo>
                  <a:lnTo>
                    <a:pt x="27135" y="17210"/>
                  </a:lnTo>
                  <a:lnTo>
                    <a:pt x="27056" y="17092"/>
                  </a:lnTo>
                  <a:lnTo>
                    <a:pt x="26977" y="17013"/>
                  </a:lnTo>
                  <a:lnTo>
                    <a:pt x="26820" y="16974"/>
                  </a:lnTo>
                  <a:close/>
                  <a:moveTo>
                    <a:pt x="4175" y="17131"/>
                  </a:moveTo>
                  <a:lnTo>
                    <a:pt x="4057" y="17210"/>
                  </a:lnTo>
                  <a:lnTo>
                    <a:pt x="3978" y="17289"/>
                  </a:lnTo>
                  <a:lnTo>
                    <a:pt x="3900" y="17407"/>
                  </a:lnTo>
                  <a:lnTo>
                    <a:pt x="3703" y="18746"/>
                  </a:lnTo>
                  <a:lnTo>
                    <a:pt x="3742" y="18864"/>
                  </a:lnTo>
                  <a:lnTo>
                    <a:pt x="3781" y="18982"/>
                  </a:lnTo>
                  <a:lnTo>
                    <a:pt x="3860" y="19100"/>
                  </a:lnTo>
                  <a:lnTo>
                    <a:pt x="4018" y="19140"/>
                  </a:lnTo>
                  <a:lnTo>
                    <a:pt x="4057" y="19140"/>
                  </a:lnTo>
                  <a:lnTo>
                    <a:pt x="4175" y="19100"/>
                  </a:lnTo>
                  <a:lnTo>
                    <a:pt x="4254" y="19061"/>
                  </a:lnTo>
                  <a:lnTo>
                    <a:pt x="4333" y="18982"/>
                  </a:lnTo>
                  <a:lnTo>
                    <a:pt x="4372" y="18864"/>
                  </a:lnTo>
                  <a:lnTo>
                    <a:pt x="4569" y="17525"/>
                  </a:lnTo>
                  <a:lnTo>
                    <a:pt x="4569" y="17368"/>
                  </a:lnTo>
                  <a:lnTo>
                    <a:pt x="4530" y="17249"/>
                  </a:lnTo>
                  <a:lnTo>
                    <a:pt x="4412" y="17171"/>
                  </a:lnTo>
                  <a:lnTo>
                    <a:pt x="4293" y="17131"/>
                  </a:lnTo>
                  <a:close/>
                  <a:moveTo>
                    <a:pt x="25756" y="19455"/>
                  </a:moveTo>
                  <a:lnTo>
                    <a:pt x="25638" y="19494"/>
                  </a:lnTo>
                  <a:lnTo>
                    <a:pt x="25520" y="19534"/>
                  </a:lnTo>
                  <a:lnTo>
                    <a:pt x="25441" y="19652"/>
                  </a:lnTo>
                  <a:lnTo>
                    <a:pt x="24929" y="20873"/>
                  </a:lnTo>
                  <a:lnTo>
                    <a:pt x="24890" y="21030"/>
                  </a:lnTo>
                  <a:lnTo>
                    <a:pt x="24929" y="21148"/>
                  </a:lnTo>
                  <a:lnTo>
                    <a:pt x="25008" y="21266"/>
                  </a:lnTo>
                  <a:lnTo>
                    <a:pt x="25087" y="21345"/>
                  </a:lnTo>
                  <a:lnTo>
                    <a:pt x="25323" y="21345"/>
                  </a:lnTo>
                  <a:lnTo>
                    <a:pt x="25402" y="21306"/>
                  </a:lnTo>
                  <a:lnTo>
                    <a:pt x="25481" y="21227"/>
                  </a:lnTo>
                  <a:lnTo>
                    <a:pt x="25560" y="21148"/>
                  </a:lnTo>
                  <a:lnTo>
                    <a:pt x="26071" y="19927"/>
                  </a:lnTo>
                  <a:lnTo>
                    <a:pt x="26111" y="19809"/>
                  </a:lnTo>
                  <a:lnTo>
                    <a:pt x="26071" y="19652"/>
                  </a:lnTo>
                  <a:lnTo>
                    <a:pt x="25993" y="19573"/>
                  </a:lnTo>
                  <a:lnTo>
                    <a:pt x="25914" y="19494"/>
                  </a:lnTo>
                  <a:lnTo>
                    <a:pt x="25756" y="19455"/>
                  </a:lnTo>
                  <a:close/>
                  <a:moveTo>
                    <a:pt x="3781" y="19809"/>
                  </a:moveTo>
                  <a:lnTo>
                    <a:pt x="3663" y="19849"/>
                  </a:lnTo>
                  <a:lnTo>
                    <a:pt x="3545" y="19967"/>
                  </a:lnTo>
                  <a:lnTo>
                    <a:pt x="3506" y="20085"/>
                  </a:lnTo>
                  <a:lnTo>
                    <a:pt x="3309" y="21385"/>
                  </a:lnTo>
                  <a:lnTo>
                    <a:pt x="3309" y="21542"/>
                  </a:lnTo>
                  <a:lnTo>
                    <a:pt x="3348" y="21660"/>
                  </a:lnTo>
                  <a:lnTo>
                    <a:pt x="3466" y="21739"/>
                  </a:lnTo>
                  <a:lnTo>
                    <a:pt x="3585" y="21778"/>
                  </a:lnTo>
                  <a:lnTo>
                    <a:pt x="3742" y="21778"/>
                  </a:lnTo>
                  <a:lnTo>
                    <a:pt x="3860" y="21700"/>
                  </a:lnTo>
                  <a:lnTo>
                    <a:pt x="3939" y="21621"/>
                  </a:lnTo>
                  <a:lnTo>
                    <a:pt x="3978" y="21503"/>
                  </a:lnTo>
                  <a:lnTo>
                    <a:pt x="4175" y="20164"/>
                  </a:lnTo>
                  <a:lnTo>
                    <a:pt x="4175" y="20046"/>
                  </a:lnTo>
                  <a:lnTo>
                    <a:pt x="4136" y="19927"/>
                  </a:lnTo>
                  <a:lnTo>
                    <a:pt x="4018" y="19849"/>
                  </a:lnTo>
                  <a:lnTo>
                    <a:pt x="3900" y="19809"/>
                  </a:lnTo>
                  <a:close/>
                  <a:moveTo>
                    <a:pt x="29025" y="21503"/>
                  </a:moveTo>
                  <a:lnTo>
                    <a:pt x="27686" y="21542"/>
                  </a:lnTo>
                  <a:lnTo>
                    <a:pt x="27529" y="21581"/>
                  </a:lnTo>
                  <a:lnTo>
                    <a:pt x="27450" y="21660"/>
                  </a:lnTo>
                  <a:lnTo>
                    <a:pt x="27371" y="21778"/>
                  </a:lnTo>
                  <a:lnTo>
                    <a:pt x="27371" y="21896"/>
                  </a:lnTo>
                  <a:lnTo>
                    <a:pt x="27371" y="22054"/>
                  </a:lnTo>
                  <a:lnTo>
                    <a:pt x="27450" y="22133"/>
                  </a:lnTo>
                  <a:lnTo>
                    <a:pt x="27568" y="22212"/>
                  </a:lnTo>
                  <a:lnTo>
                    <a:pt x="27725" y="22212"/>
                  </a:lnTo>
                  <a:lnTo>
                    <a:pt x="29064" y="22172"/>
                  </a:lnTo>
                  <a:lnTo>
                    <a:pt x="29183" y="22133"/>
                  </a:lnTo>
                  <a:lnTo>
                    <a:pt x="29261" y="22054"/>
                  </a:lnTo>
                  <a:lnTo>
                    <a:pt x="29340" y="21936"/>
                  </a:lnTo>
                  <a:lnTo>
                    <a:pt x="29380" y="21818"/>
                  </a:lnTo>
                  <a:lnTo>
                    <a:pt x="29340" y="21660"/>
                  </a:lnTo>
                  <a:lnTo>
                    <a:pt x="29261" y="21581"/>
                  </a:lnTo>
                  <a:lnTo>
                    <a:pt x="29143" y="21503"/>
                  </a:lnTo>
                  <a:close/>
                  <a:moveTo>
                    <a:pt x="26347" y="21621"/>
                  </a:moveTo>
                  <a:lnTo>
                    <a:pt x="25008" y="21700"/>
                  </a:lnTo>
                  <a:lnTo>
                    <a:pt x="24851" y="21739"/>
                  </a:lnTo>
                  <a:lnTo>
                    <a:pt x="24772" y="21818"/>
                  </a:lnTo>
                  <a:lnTo>
                    <a:pt x="24693" y="21936"/>
                  </a:lnTo>
                  <a:lnTo>
                    <a:pt x="24654" y="22054"/>
                  </a:lnTo>
                  <a:lnTo>
                    <a:pt x="24693" y="22172"/>
                  </a:lnTo>
                  <a:lnTo>
                    <a:pt x="24772" y="22290"/>
                  </a:lnTo>
                  <a:lnTo>
                    <a:pt x="24890" y="22369"/>
                  </a:lnTo>
                  <a:lnTo>
                    <a:pt x="25008" y="22369"/>
                  </a:lnTo>
                  <a:lnTo>
                    <a:pt x="26387" y="22290"/>
                  </a:lnTo>
                  <a:lnTo>
                    <a:pt x="26505" y="22290"/>
                  </a:lnTo>
                  <a:lnTo>
                    <a:pt x="26583" y="22212"/>
                  </a:lnTo>
                  <a:lnTo>
                    <a:pt x="26662" y="22093"/>
                  </a:lnTo>
                  <a:lnTo>
                    <a:pt x="26702" y="21936"/>
                  </a:lnTo>
                  <a:lnTo>
                    <a:pt x="26662" y="21818"/>
                  </a:lnTo>
                  <a:lnTo>
                    <a:pt x="26583" y="21700"/>
                  </a:lnTo>
                  <a:lnTo>
                    <a:pt x="26465" y="21660"/>
                  </a:lnTo>
                  <a:lnTo>
                    <a:pt x="26347" y="21621"/>
                  </a:lnTo>
                  <a:close/>
                  <a:moveTo>
                    <a:pt x="30443" y="21463"/>
                  </a:moveTo>
                  <a:lnTo>
                    <a:pt x="30285" y="21503"/>
                  </a:lnTo>
                  <a:lnTo>
                    <a:pt x="30167" y="21542"/>
                  </a:lnTo>
                  <a:lnTo>
                    <a:pt x="30088" y="21621"/>
                  </a:lnTo>
                  <a:lnTo>
                    <a:pt x="30049" y="21739"/>
                  </a:lnTo>
                  <a:lnTo>
                    <a:pt x="30049" y="21896"/>
                  </a:lnTo>
                  <a:lnTo>
                    <a:pt x="30088" y="22015"/>
                  </a:lnTo>
                  <a:lnTo>
                    <a:pt x="30167" y="22093"/>
                  </a:lnTo>
                  <a:lnTo>
                    <a:pt x="30325" y="22133"/>
                  </a:lnTo>
                  <a:lnTo>
                    <a:pt x="30600" y="22212"/>
                  </a:lnTo>
                  <a:lnTo>
                    <a:pt x="30876" y="22330"/>
                  </a:lnTo>
                  <a:lnTo>
                    <a:pt x="31112" y="22448"/>
                  </a:lnTo>
                  <a:lnTo>
                    <a:pt x="31388" y="22605"/>
                  </a:lnTo>
                  <a:lnTo>
                    <a:pt x="31467" y="22684"/>
                  </a:lnTo>
                  <a:lnTo>
                    <a:pt x="31585" y="22684"/>
                  </a:lnTo>
                  <a:lnTo>
                    <a:pt x="31742" y="22645"/>
                  </a:lnTo>
                  <a:lnTo>
                    <a:pt x="31861" y="22566"/>
                  </a:lnTo>
                  <a:lnTo>
                    <a:pt x="31900" y="22448"/>
                  </a:lnTo>
                  <a:lnTo>
                    <a:pt x="31900" y="22330"/>
                  </a:lnTo>
                  <a:lnTo>
                    <a:pt x="31861" y="22212"/>
                  </a:lnTo>
                  <a:lnTo>
                    <a:pt x="31782" y="22093"/>
                  </a:lnTo>
                  <a:lnTo>
                    <a:pt x="31467" y="21896"/>
                  </a:lnTo>
                  <a:lnTo>
                    <a:pt x="31152" y="21700"/>
                  </a:lnTo>
                  <a:lnTo>
                    <a:pt x="30797" y="21581"/>
                  </a:lnTo>
                  <a:lnTo>
                    <a:pt x="30443" y="21463"/>
                  </a:lnTo>
                  <a:close/>
                  <a:moveTo>
                    <a:pt x="3348" y="22448"/>
                  </a:moveTo>
                  <a:lnTo>
                    <a:pt x="3230" y="22487"/>
                  </a:lnTo>
                  <a:lnTo>
                    <a:pt x="3151" y="22605"/>
                  </a:lnTo>
                  <a:lnTo>
                    <a:pt x="3073" y="22724"/>
                  </a:lnTo>
                  <a:lnTo>
                    <a:pt x="2876" y="24023"/>
                  </a:lnTo>
                  <a:lnTo>
                    <a:pt x="2876" y="24181"/>
                  </a:lnTo>
                  <a:lnTo>
                    <a:pt x="2915" y="24299"/>
                  </a:lnTo>
                  <a:lnTo>
                    <a:pt x="3033" y="24378"/>
                  </a:lnTo>
                  <a:lnTo>
                    <a:pt x="3151" y="24417"/>
                  </a:lnTo>
                  <a:lnTo>
                    <a:pt x="3309" y="24417"/>
                  </a:lnTo>
                  <a:lnTo>
                    <a:pt x="3427" y="24338"/>
                  </a:lnTo>
                  <a:lnTo>
                    <a:pt x="3466" y="24259"/>
                  </a:lnTo>
                  <a:lnTo>
                    <a:pt x="3545" y="24141"/>
                  </a:lnTo>
                  <a:lnTo>
                    <a:pt x="3742" y="22842"/>
                  </a:lnTo>
                  <a:lnTo>
                    <a:pt x="3742" y="22684"/>
                  </a:lnTo>
                  <a:lnTo>
                    <a:pt x="3703" y="22566"/>
                  </a:lnTo>
                  <a:lnTo>
                    <a:pt x="3585" y="22487"/>
                  </a:lnTo>
                  <a:lnTo>
                    <a:pt x="3466" y="22448"/>
                  </a:lnTo>
                  <a:close/>
                  <a:moveTo>
                    <a:pt x="32373" y="23078"/>
                  </a:moveTo>
                  <a:lnTo>
                    <a:pt x="32254" y="23117"/>
                  </a:lnTo>
                  <a:lnTo>
                    <a:pt x="32136" y="23196"/>
                  </a:lnTo>
                  <a:lnTo>
                    <a:pt x="32057" y="23275"/>
                  </a:lnTo>
                  <a:lnTo>
                    <a:pt x="32057" y="23432"/>
                  </a:lnTo>
                  <a:lnTo>
                    <a:pt x="32057" y="23551"/>
                  </a:lnTo>
                  <a:lnTo>
                    <a:pt x="32215" y="23984"/>
                  </a:lnTo>
                  <a:lnTo>
                    <a:pt x="32254" y="24456"/>
                  </a:lnTo>
                  <a:lnTo>
                    <a:pt x="32254" y="24693"/>
                  </a:lnTo>
                  <a:lnTo>
                    <a:pt x="32254" y="24811"/>
                  </a:lnTo>
                  <a:lnTo>
                    <a:pt x="32333" y="24929"/>
                  </a:lnTo>
                  <a:lnTo>
                    <a:pt x="32412" y="25008"/>
                  </a:lnTo>
                  <a:lnTo>
                    <a:pt x="32530" y="25047"/>
                  </a:lnTo>
                  <a:lnTo>
                    <a:pt x="32688" y="25047"/>
                  </a:lnTo>
                  <a:lnTo>
                    <a:pt x="32806" y="24968"/>
                  </a:lnTo>
                  <a:lnTo>
                    <a:pt x="32884" y="24890"/>
                  </a:lnTo>
                  <a:lnTo>
                    <a:pt x="32924" y="24771"/>
                  </a:lnTo>
                  <a:lnTo>
                    <a:pt x="32924" y="24456"/>
                  </a:lnTo>
                  <a:lnTo>
                    <a:pt x="32924" y="24141"/>
                  </a:lnTo>
                  <a:lnTo>
                    <a:pt x="32884" y="23866"/>
                  </a:lnTo>
                  <a:lnTo>
                    <a:pt x="32806" y="23551"/>
                  </a:lnTo>
                  <a:lnTo>
                    <a:pt x="32688" y="23275"/>
                  </a:lnTo>
                  <a:lnTo>
                    <a:pt x="32609" y="23157"/>
                  </a:lnTo>
                  <a:lnTo>
                    <a:pt x="32491" y="23117"/>
                  </a:lnTo>
                  <a:lnTo>
                    <a:pt x="32373" y="23078"/>
                  </a:lnTo>
                  <a:close/>
                  <a:moveTo>
                    <a:pt x="2876" y="25086"/>
                  </a:moveTo>
                  <a:lnTo>
                    <a:pt x="2758" y="25165"/>
                  </a:lnTo>
                  <a:lnTo>
                    <a:pt x="2679" y="25244"/>
                  </a:lnTo>
                  <a:lnTo>
                    <a:pt x="2639" y="25362"/>
                  </a:lnTo>
                  <a:lnTo>
                    <a:pt x="2403" y="26701"/>
                  </a:lnTo>
                  <a:lnTo>
                    <a:pt x="2403" y="26819"/>
                  </a:lnTo>
                  <a:lnTo>
                    <a:pt x="2442" y="26937"/>
                  </a:lnTo>
                  <a:lnTo>
                    <a:pt x="2561" y="27016"/>
                  </a:lnTo>
                  <a:lnTo>
                    <a:pt x="2679" y="27055"/>
                  </a:lnTo>
                  <a:lnTo>
                    <a:pt x="2718" y="27095"/>
                  </a:lnTo>
                  <a:lnTo>
                    <a:pt x="2836" y="27055"/>
                  </a:lnTo>
                  <a:lnTo>
                    <a:pt x="2954" y="27016"/>
                  </a:lnTo>
                  <a:lnTo>
                    <a:pt x="3033" y="26898"/>
                  </a:lnTo>
                  <a:lnTo>
                    <a:pt x="3073" y="26819"/>
                  </a:lnTo>
                  <a:lnTo>
                    <a:pt x="3309" y="25480"/>
                  </a:lnTo>
                  <a:lnTo>
                    <a:pt x="3309" y="25362"/>
                  </a:lnTo>
                  <a:lnTo>
                    <a:pt x="3230" y="25244"/>
                  </a:lnTo>
                  <a:lnTo>
                    <a:pt x="3151" y="25126"/>
                  </a:lnTo>
                  <a:lnTo>
                    <a:pt x="3033" y="25086"/>
                  </a:lnTo>
                  <a:close/>
                  <a:moveTo>
                    <a:pt x="32176" y="25638"/>
                  </a:moveTo>
                  <a:lnTo>
                    <a:pt x="32057" y="25677"/>
                  </a:lnTo>
                  <a:lnTo>
                    <a:pt x="31939" y="25717"/>
                  </a:lnTo>
                  <a:lnTo>
                    <a:pt x="31821" y="25835"/>
                  </a:lnTo>
                  <a:lnTo>
                    <a:pt x="31191" y="26977"/>
                  </a:lnTo>
                  <a:lnTo>
                    <a:pt x="31112" y="27095"/>
                  </a:lnTo>
                  <a:lnTo>
                    <a:pt x="31152" y="27252"/>
                  </a:lnTo>
                  <a:lnTo>
                    <a:pt x="31191" y="27371"/>
                  </a:lnTo>
                  <a:lnTo>
                    <a:pt x="31309" y="27449"/>
                  </a:lnTo>
                  <a:lnTo>
                    <a:pt x="31467" y="27489"/>
                  </a:lnTo>
                  <a:lnTo>
                    <a:pt x="31624" y="27449"/>
                  </a:lnTo>
                  <a:lnTo>
                    <a:pt x="31703" y="27371"/>
                  </a:lnTo>
                  <a:lnTo>
                    <a:pt x="31742" y="27331"/>
                  </a:lnTo>
                  <a:lnTo>
                    <a:pt x="32412" y="26150"/>
                  </a:lnTo>
                  <a:lnTo>
                    <a:pt x="32451" y="26032"/>
                  </a:lnTo>
                  <a:lnTo>
                    <a:pt x="32451" y="25913"/>
                  </a:lnTo>
                  <a:lnTo>
                    <a:pt x="32412" y="25795"/>
                  </a:lnTo>
                  <a:lnTo>
                    <a:pt x="32294" y="25677"/>
                  </a:lnTo>
                  <a:lnTo>
                    <a:pt x="32176" y="25638"/>
                  </a:lnTo>
                  <a:close/>
                  <a:moveTo>
                    <a:pt x="2403" y="27725"/>
                  </a:moveTo>
                  <a:lnTo>
                    <a:pt x="2285" y="27804"/>
                  </a:lnTo>
                  <a:lnTo>
                    <a:pt x="2206" y="27883"/>
                  </a:lnTo>
                  <a:lnTo>
                    <a:pt x="2167" y="28001"/>
                  </a:lnTo>
                  <a:lnTo>
                    <a:pt x="1891" y="29300"/>
                  </a:lnTo>
                  <a:lnTo>
                    <a:pt x="1891" y="29458"/>
                  </a:lnTo>
                  <a:lnTo>
                    <a:pt x="1931" y="29576"/>
                  </a:lnTo>
                  <a:lnTo>
                    <a:pt x="2049" y="29655"/>
                  </a:lnTo>
                  <a:lnTo>
                    <a:pt x="2167" y="29694"/>
                  </a:lnTo>
                  <a:lnTo>
                    <a:pt x="2246" y="29733"/>
                  </a:lnTo>
                  <a:lnTo>
                    <a:pt x="2324" y="29694"/>
                  </a:lnTo>
                  <a:lnTo>
                    <a:pt x="2442" y="29655"/>
                  </a:lnTo>
                  <a:lnTo>
                    <a:pt x="2521" y="29537"/>
                  </a:lnTo>
                  <a:lnTo>
                    <a:pt x="2561" y="29458"/>
                  </a:lnTo>
                  <a:lnTo>
                    <a:pt x="2797" y="28119"/>
                  </a:lnTo>
                  <a:lnTo>
                    <a:pt x="2797" y="28001"/>
                  </a:lnTo>
                  <a:lnTo>
                    <a:pt x="2758" y="27883"/>
                  </a:lnTo>
                  <a:lnTo>
                    <a:pt x="2679" y="27764"/>
                  </a:lnTo>
                  <a:lnTo>
                    <a:pt x="2561" y="27725"/>
                  </a:lnTo>
                  <a:close/>
                  <a:moveTo>
                    <a:pt x="30718" y="28001"/>
                  </a:moveTo>
                  <a:lnTo>
                    <a:pt x="30600" y="28040"/>
                  </a:lnTo>
                  <a:lnTo>
                    <a:pt x="30522" y="28158"/>
                  </a:lnTo>
                  <a:lnTo>
                    <a:pt x="29852" y="29300"/>
                  </a:lnTo>
                  <a:lnTo>
                    <a:pt x="29813" y="29458"/>
                  </a:lnTo>
                  <a:lnTo>
                    <a:pt x="29813" y="29576"/>
                  </a:lnTo>
                  <a:lnTo>
                    <a:pt x="29852" y="29694"/>
                  </a:lnTo>
                  <a:lnTo>
                    <a:pt x="29970" y="29773"/>
                  </a:lnTo>
                  <a:lnTo>
                    <a:pt x="30128" y="29812"/>
                  </a:lnTo>
                  <a:lnTo>
                    <a:pt x="30285" y="29773"/>
                  </a:lnTo>
                  <a:lnTo>
                    <a:pt x="30364" y="29733"/>
                  </a:lnTo>
                  <a:lnTo>
                    <a:pt x="30443" y="29655"/>
                  </a:lnTo>
                  <a:lnTo>
                    <a:pt x="31073" y="28473"/>
                  </a:lnTo>
                  <a:lnTo>
                    <a:pt x="31152" y="28355"/>
                  </a:lnTo>
                  <a:lnTo>
                    <a:pt x="31112" y="28237"/>
                  </a:lnTo>
                  <a:lnTo>
                    <a:pt x="31073" y="28119"/>
                  </a:lnTo>
                  <a:lnTo>
                    <a:pt x="30955" y="28040"/>
                  </a:lnTo>
                  <a:lnTo>
                    <a:pt x="30837" y="28001"/>
                  </a:lnTo>
                  <a:close/>
                  <a:moveTo>
                    <a:pt x="29380" y="30324"/>
                  </a:moveTo>
                  <a:lnTo>
                    <a:pt x="29261" y="30364"/>
                  </a:lnTo>
                  <a:lnTo>
                    <a:pt x="29183" y="30482"/>
                  </a:lnTo>
                  <a:lnTo>
                    <a:pt x="28513" y="31663"/>
                  </a:lnTo>
                  <a:lnTo>
                    <a:pt x="28474" y="31781"/>
                  </a:lnTo>
                  <a:lnTo>
                    <a:pt x="28474" y="31899"/>
                  </a:lnTo>
                  <a:lnTo>
                    <a:pt x="28553" y="32018"/>
                  </a:lnTo>
                  <a:lnTo>
                    <a:pt x="28631" y="32096"/>
                  </a:lnTo>
                  <a:lnTo>
                    <a:pt x="28789" y="32136"/>
                  </a:lnTo>
                  <a:lnTo>
                    <a:pt x="28986" y="32096"/>
                  </a:lnTo>
                  <a:lnTo>
                    <a:pt x="29025" y="32057"/>
                  </a:lnTo>
                  <a:lnTo>
                    <a:pt x="29104" y="31978"/>
                  </a:lnTo>
                  <a:lnTo>
                    <a:pt x="29773" y="30797"/>
                  </a:lnTo>
                  <a:lnTo>
                    <a:pt x="29813" y="30679"/>
                  </a:lnTo>
                  <a:lnTo>
                    <a:pt x="29813" y="30560"/>
                  </a:lnTo>
                  <a:lnTo>
                    <a:pt x="29734" y="30442"/>
                  </a:lnTo>
                  <a:lnTo>
                    <a:pt x="29655" y="30364"/>
                  </a:lnTo>
                  <a:lnTo>
                    <a:pt x="29498" y="30324"/>
                  </a:lnTo>
                  <a:close/>
                  <a:moveTo>
                    <a:pt x="1891" y="30364"/>
                  </a:moveTo>
                  <a:lnTo>
                    <a:pt x="1773" y="30403"/>
                  </a:lnTo>
                  <a:lnTo>
                    <a:pt x="1694" y="30521"/>
                  </a:lnTo>
                  <a:lnTo>
                    <a:pt x="1655" y="30639"/>
                  </a:lnTo>
                  <a:lnTo>
                    <a:pt x="1379" y="31939"/>
                  </a:lnTo>
                  <a:lnTo>
                    <a:pt x="1379" y="32096"/>
                  </a:lnTo>
                  <a:lnTo>
                    <a:pt x="1419" y="32214"/>
                  </a:lnTo>
                  <a:lnTo>
                    <a:pt x="1497" y="32293"/>
                  </a:lnTo>
                  <a:lnTo>
                    <a:pt x="1655" y="32333"/>
                  </a:lnTo>
                  <a:lnTo>
                    <a:pt x="1812" y="32333"/>
                  </a:lnTo>
                  <a:lnTo>
                    <a:pt x="1931" y="32293"/>
                  </a:lnTo>
                  <a:lnTo>
                    <a:pt x="1970" y="32175"/>
                  </a:lnTo>
                  <a:lnTo>
                    <a:pt x="2049" y="32096"/>
                  </a:lnTo>
                  <a:lnTo>
                    <a:pt x="2285" y="30757"/>
                  </a:lnTo>
                  <a:lnTo>
                    <a:pt x="2285" y="30639"/>
                  </a:lnTo>
                  <a:lnTo>
                    <a:pt x="2246" y="30521"/>
                  </a:lnTo>
                  <a:lnTo>
                    <a:pt x="2167" y="30403"/>
                  </a:lnTo>
                  <a:lnTo>
                    <a:pt x="2049" y="30364"/>
                  </a:lnTo>
                  <a:close/>
                  <a:moveTo>
                    <a:pt x="28041" y="32648"/>
                  </a:moveTo>
                  <a:lnTo>
                    <a:pt x="27922" y="32726"/>
                  </a:lnTo>
                  <a:lnTo>
                    <a:pt x="27844" y="32805"/>
                  </a:lnTo>
                  <a:lnTo>
                    <a:pt x="27174" y="33987"/>
                  </a:lnTo>
                  <a:lnTo>
                    <a:pt x="27135" y="34105"/>
                  </a:lnTo>
                  <a:lnTo>
                    <a:pt x="27135" y="34223"/>
                  </a:lnTo>
                  <a:lnTo>
                    <a:pt x="27214" y="34341"/>
                  </a:lnTo>
                  <a:lnTo>
                    <a:pt x="27292" y="34420"/>
                  </a:lnTo>
                  <a:lnTo>
                    <a:pt x="27489" y="34499"/>
                  </a:lnTo>
                  <a:lnTo>
                    <a:pt x="27647" y="34420"/>
                  </a:lnTo>
                  <a:lnTo>
                    <a:pt x="27725" y="34380"/>
                  </a:lnTo>
                  <a:lnTo>
                    <a:pt x="27765" y="34302"/>
                  </a:lnTo>
                  <a:lnTo>
                    <a:pt x="28434" y="33160"/>
                  </a:lnTo>
                  <a:lnTo>
                    <a:pt x="28474" y="33002"/>
                  </a:lnTo>
                  <a:lnTo>
                    <a:pt x="28474" y="32884"/>
                  </a:lnTo>
                  <a:lnTo>
                    <a:pt x="28395" y="32766"/>
                  </a:lnTo>
                  <a:lnTo>
                    <a:pt x="28316" y="32687"/>
                  </a:lnTo>
                  <a:lnTo>
                    <a:pt x="28198" y="32648"/>
                  </a:lnTo>
                  <a:close/>
                  <a:moveTo>
                    <a:pt x="1379" y="33002"/>
                  </a:moveTo>
                  <a:lnTo>
                    <a:pt x="1261" y="33042"/>
                  </a:lnTo>
                  <a:lnTo>
                    <a:pt x="1143" y="33120"/>
                  </a:lnTo>
                  <a:lnTo>
                    <a:pt x="1104" y="33278"/>
                  </a:lnTo>
                  <a:lnTo>
                    <a:pt x="828" y="34577"/>
                  </a:lnTo>
                  <a:lnTo>
                    <a:pt x="828" y="34696"/>
                  </a:lnTo>
                  <a:lnTo>
                    <a:pt x="867" y="34814"/>
                  </a:lnTo>
                  <a:lnTo>
                    <a:pt x="946" y="34932"/>
                  </a:lnTo>
                  <a:lnTo>
                    <a:pt x="1064" y="34971"/>
                  </a:lnTo>
                  <a:lnTo>
                    <a:pt x="1261" y="34971"/>
                  </a:lnTo>
                  <a:lnTo>
                    <a:pt x="1379" y="34892"/>
                  </a:lnTo>
                  <a:lnTo>
                    <a:pt x="1419" y="34814"/>
                  </a:lnTo>
                  <a:lnTo>
                    <a:pt x="1497" y="34696"/>
                  </a:lnTo>
                  <a:lnTo>
                    <a:pt x="1773" y="33396"/>
                  </a:lnTo>
                  <a:lnTo>
                    <a:pt x="1773" y="33278"/>
                  </a:lnTo>
                  <a:lnTo>
                    <a:pt x="1694" y="33160"/>
                  </a:lnTo>
                  <a:lnTo>
                    <a:pt x="1615" y="33042"/>
                  </a:lnTo>
                  <a:lnTo>
                    <a:pt x="1497" y="33002"/>
                  </a:lnTo>
                  <a:close/>
                  <a:moveTo>
                    <a:pt x="26741" y="34971"/>
                  </a:moveTo>
                  <a:lnTo>
                    <a:pt x="26623" y="35050"/>
                  </a:lnTo>
                  <a:lnTo>
                    <a:pt x="26505" y="35129"/>
                  </a:lnTo>
                  <a:lnTo>
                    <a:pt x="25875" y="36310"/>
                  </a:lnTo>
                  <a:lnTo>
                    <a:pt x="25796" y="36428"/>
                  </a:lnTo>
                  <a:lnTo>
                    <a:pt x="25835" y="36586"/>
                  </a:lnTo>
                  <a:lnTo>
                    <a:pt x="25875" y="36665"/>
                  </a:lnTo>
                  <a:lnTo>
                    <a:pt x="25993" y="36783"/>
                  </a:lnTo>
                  <a:lnTo>
                    <a:pt x="26150" y="36822"/>
                  </a:lnTo>
                  <a:lnTo>
                    <a:pt x="26308" y="36783"/>
                  </a:lnTo>
                  <a:lnTo>
                    <a:pt x="26387" y="36704"/>
                  </a:lnTo>
                  <a:lnTo>
                    <a:pt x="26426" y="36665"/>
                  </a:lnTo>
                  <a:lnTo>
                    <a:pt x="27095" y="35483"/>
                  </a:lnTo>
                  <a:lnTo>
                    <a:pt x="27135" y="35365"/>
                  </a:lnTo>
                  <a:lnTo>
                    <a:pt x="27135" y="35208"/>
                  </a:lnTo>
                  <a:lnTo>
                    <a:pt x="27095" y="35129"/>
                  </a:lnTo>
                  <a:lnTo>
                    <a:pt x="26977" y="35011"/>
                  </a:lnTo>
                  <a:lnTo>
                    <a:pt x="26859" y="34971"/>
                  </a:lnTo>
                  <a:close/>
                  <a:moveTo>
                    <a:pt x="788" y="35641"/>
                  </a:moveTo>
                  <a:lnTo>
                    <a:pt x="670" y="35680"/>
                  </a:lnTo>
                  <a:lnTo>
                    <a:pt x="592" y="35759"/>
                  </a:lnTo>
                  <a:lnTo>
                    <a:pt x="552" y="35877"/>
                  </a:lnTo>
                  <a:lnTo>
                    <a:pt x="237" y="37177"/>
                  </a:lnTo>
                  <a:lnTo>
                    <a:pt x="237" y="37334"/>
                  </a:lnTo>
                  <a:lnTo>
                    <a:pt x="276" y="37452"/>
                  </a:lnTo>
                  <a:lnTo>
                    <a:pt x="395" y="37531"/>
                  </a:lnTo>
                  <a:lnTo>
                    <a:pt x="513" y="37610"/>
                  </a:lnTo>
                  <a:lnTo>
                    <a:pt x="592" y="37610"/>
                  </a:lnTo>
                  <a:lnTo>
                    <a:pt x="670" y="37570"/>
                  </a:lnTo>
                  <a:lnTo>
                    <a:pt x="788" y="37531"/>
                  </a:lnTo>
                  <a:lnTo>
                    <a:pt x="867" y="37452"/>
                  </a:lnTo>
                  <a:lnTo>
                    <a:pt x="907" y="37334"/>
                  </a:lnTo>
                  <a:lnTo>
                    <a:pt x="1182" y="36035"/>
                  </a:lnTo>
                  <a:lnTo>
                    <a:pt x="1182" y="35877"/>
                  </a:lnTo>
                  <a:lnTo>
                    <a:pt x="1143" y="35759"/>
                  </a:lnTo>
                  <a:lnTo>
                    <a:pt x="1064" y="35680"/>
                  </a:lnTo>
                  <a:lnTo>
                    <a:pt x="946" y="35641"/>
                  </a:lnTo>
                  <a:close/>
                  <a:moveTo>
                    <a:pt x="25520" y="37295"/>
                  </a:moveTo>
                  <a:lnTo>
                    <a:pt x="25402" y="37334"/>
                  </a:lnTo>
                  <a:lnTo>
                    <a:pt x="25284" y="37373"/>
                  </a:lnTo>
                  <a:lnTo>
                    <a:pt x="25205" y="37492"/>
                  </a:lnTo>
                  <a:lnTo>
                    <a:pt x="24536" y="38634"/>
                  </a:lnTo>
                  <a:lnTo>
                    <a:pt x="24496" y="38791"/>
                  </a:lnTo>
                  <a:lnTo>
                    <a:pt x="24496" y="38909"/>
                  </a:lnTo>
                  <a:lnTo>
                    <a:pt x="24536" y="39028"/>
                  </a:lnTo>
                  <a:lnTo>
                    <a:pt x="24654" y="39106"/>
                  </a:lnTo>
                  <a:lnTo>
                    <a:pt x="24811" y="39146"/>
                  </a:lnTo>
                  <a:lnTo>
                    <a:pt x="24969" y="39106"/>
                  </a:lnTo>
                  <a:lnTo>
                    <a:pt x="25048" y="39067"/>
                  </a:lnTo>
                  <a:lnTo>
                    <a:pt x="25126" y="38988"/>
                  </a:lnTo>
                  <a:lnTo>
                    <a:pt x="25756" y="37807"/>
                  </a:lnTo>
                  <a:lnTo>
                    <a:pt x="25835" y="37689"/>
                  </a:lnTo>
                  <a:lnTo>
                    <a:pt x="25796" y="37570"/>
                  </a:lnTo>
                  <a:lnTo>
                    <a:pt x="25756" y="37452"/>
                  </a:lnTo>
                  <a:lnTo>
                    <a:pt x="25638" y="37373"/>
                  </a:lnTo>
                  <a:lnTo>
                    <a:pt x="25520" y="37295"/>
                  </a:lnTo>
                  <a:close/>
                  <a:moveTo>
                    <a:pt x="355" y="38240"/>
                  </a:moveTo>
                  <a:lnTo>
                    <a:pt x="198" y="38279"/>
                  </a:lnTo>
                  <a:lnTo>
                    <a:pt x="119" y="38358"/>
                  </a:lnTo>
                  <a:lnTo>
                    <a:pt x="40" y="38476"/>
                  </a:lnTo>
                  <a:lnTo>
                    <a:pt x="1" y="38594"/>
                  </a:lnTo>
                  <a:lnTo>
                    <a:pt x="40" y="38949"/>
                  </a:lnTo>
                  <a:lnTo>
                    <a:pt x="119" y="39343"/>
                  </a:lnTo>
                  <a:lnTo>
                    <a:pt x="237" y="39697"/>
                  </a:lnTo>
                  <a:lnTo>
                    <a:pt x="395" y="40012"/>
                  </a:lnTo>
                  <a:lnTo>
                    <a:pt x="473" y="40091"/>
                  </a:lnTo>
                  <a:lnTo>
                    <a:pt x="513" y="40170"/>
                  </a:lnTo>
                  <a:lnTo>
                    <a:pt x="710" y="40209"/>
                  </a:lnTo>
                  <a:lnTo>
                    <a:pt x="867" y="40170"/>
                  </a:lnTo>
                  <a:lnTo>
                    <a:pt x="946" y="40051"/>
                  </a:lnTo>
                  <a:lnTo>
                    <a:pt x="1025" y="39973"/>
                  </a:lnTo>
                  <a:lnTo>
                    <a:pt x="1025" y="39815"/>
                  </a:lnTo>
                  <a:lnTo>
                    <a:pt x="985" y="39697"/>
                  </a:lnTo>
                  <a:lnTo>
                    <a:pt x="867" y="39421"/>
                  </a:lnTo>
                  <a:lnTo>
                    <a:pt x="749" y="39146"/>
                  </a:lnTo>
                  <a:lnTo>
                    <a:pt x="710" y="38870"/>
                  </a:lnTo>
                  <a:lnTo>
                    <a:pt x="670" y="38594"/>
                  </a:lnTo>
                  <a:lnTo>
                    <a:pt x="670" y="38437"/>
                  </a:lnTo>
                  <a:lnTo>
                    <a:pt x="592" y="38358"/>
                  </a:lnTo>
                  <a:lnTo>
                    <a:pt x="473" y="38279"/>
                  </a:lnTo>
                  <a:lnTo>
                    <a:pt x="355" y="38240"/>
                  </a:lnTo>
                  <a:close/>
                  <a:moveTo>
                    <a:pt x="5435" y="40445"/>
                  </a:moveTo>
                  <a:lnTo>
                    <a:pt x="4490" y="40642"/>
                  </a:lnTo>
                  <a:lnTo>
                    <a:pt x="4136" y="40721"/>
                  </a:lnTo>
                  <a:lnTo>
                    <a:pt x="4018" y="40760"/>
                  </a:lnTo>
                  <a:lnTo>
                    <a:pt x="3939" y="40878"/>
                  </a:lnTo>
                  <a:lnTo>
                    <a:pt x="3900" y="40997"/>
                  </a:lnTo>
                  <a:lnTo>
                    <a:pt x="3900" y="41115"/>
                  </a:lnTo>
                  <a:lnTo>
                    <a:pt x="3939" y="41233"/>
                  </a:lnTo>
                  <a:lnTo>
                    <a:pt x="4018" y="41312"/>
                  </a:lnTo>
                  <a:lnTo>
                    <a:pt x="4097" y="41351"/>
                  </a:lnTo>
                  <a:lnTo>
                    <a:pt x="4215" y="41390"/>
                  </a:lnTo>
                  <a:lnTo>
                    <a:pt x="4293" y="41390"/>
                  </a:lnTo>
                  <a:lnTo>
                    <a:pt x="4608" y="41312"/>
                  </a:lnTo>
                  <a:lnTo>
                    <a:pt x="5593" y="41115"/>
                  </a:lnTo>
                  <a:lnTo>
                    <a:pt x="5711" y="41036"/>
                  </a:lnTo>
                  <a:lnTo>
                    <a:pt x="5790" y="40957"/>
                  </a:lnTo>
                  <a:lnTo>
                    <a:pt x="5869" y="40839"/>
                  </a:lnTo>
                  <a:lnTo>
                    <a:pt x="5869" y="40721"/>
                  </a:lnTo>
                  <a:lnTo>
                    <a:pt x="5790" y="40603"/>
                  </a:lnTo>
                  <a:lnTo>
                    <a:pt x="5711" y="40485"/>
                  </a:lnTo>
                  <a:lnTo>
                    <a:pt x="5593" y="40445"/>
                  </a:lnTo>
                  <a:close/>
                  <a:moveTo>
                    <a:pt x="24063" y="39658"/>
                  </a:moveTo>
                  <a:lnTo>
                    <a:pt x="23945" y="39697"/>
                  </a:lnTo>
                  <a:lnTo>
                    <a:pt x="23866" y="39815"/>
                  </a:lnTo>
                  <a:lnTo>
                    <a:pt x="23197" y="40997"/>
                  </a:lnTo>
                  <a:lnTo>
                    <a:pt x="23157" y="41115"/>
                  </a:lnTo>
                  <a:lnTo>
                    <a:pt x="23157" y="41233"/>
                  </a:lnTo>
                  <a:lnTo>
                    <a:pt x="23236" y="41351"/>
                  </a:lnTo>
                  <a:lnTo>
                    <a:pt x="23315" y="41430"/>
                  </a:lnTo>
                  <a:lnTo>
                    <a:pt x="23472" y="41469"/>
                  </a:lnTo>
                  <a:lnTo>
                    <a:pt x="23669" y="41430"/>
                  </a:lnTo>
                  <a:lnTo>
                    <a:pt x="23709" y="41390"/>
                  </a:lnTo>
                  <a:lnTo>
                    <a:pt x="23787" y="41312"/>
                  </a:lnTo>
                  <a:lnTo>
                    <a:pt x="24457" y="40130"/>
                  </a:lnTo>
                  <a:lnTo>
                    <a:pt x="24496" y="40012"/>
                  </a:lnTo>
                  <a:lnTo>
                    <a:pt x="24496" y="39894"/>
                  </a:lnTo>
                  <a:lnTo>
                    <a:pt x="24417" y="39776"/>
                  </a:lnTo>
                  <a:lnTo>
                    <a:pt x="24299" y="39697"/>
                  </a:lnTo>
                  <a:lnTo>
                    <a:pt x="24181" y="39658"/>
                  </a:lnTo>
                  <a:close/>
                  <a:moveTo>
                    <a:pt x="1537" y="40485"/>
                  </a:moveTo>
                  <a:lnTo>
                    <a:pt x="1419" y="40563"/>
                  </a:lnTo>
                  <a:lnTo>
                    <a:pt x="1340" y="40642"/>
                  </a:lnTo>
                  <a:lnTo>
                    <a:pt x="1300" y="40760"/>
                  </a:lnTo>
                  <a:lnTo>
                    <a:pt x="1300" y="40918"/>
                  </a:lnTo>
                  <a:lnTo>
                    <a:pt x="1340" y="41036"/>
                  </a:lnTo>
                  <a:lnTo>
                    <a:pt x="1458" y="41115"/>
                  </a:lnTo>
                  <a:lnTo>
                    <a:pt x="1773" y="41272"/>
                  </a:lnTo>
                  <a:lnTo>
                    <a:pt x="2127" y="41430"/>
                  </a:lnTo>
                  <a:lnTo>
                    <a:pt x="2482" y="41509"/>
                  </a:lnTo>
                  <a:lnTo>
                    <a:pt x="2876" y="41548"/>
                  </a:lnTo>
                  <a:lnTo>
                    <a:pt x="2994" y="41548"/>
                  </a:lnTo>
                  <a:lnTo>
                    <a:pt x="3112" y="41469"/>
                  </a:lnTo>
                  <a:lnTo>
                    <a:pt x="3191" y="41351"/>
                  </a:lnTo>
                  <a:lnTo>
                    <a:pt x="3230" y="41233"/>
                  </a:lnTo>
                  <a:lnTo>
                    <a:pt x="3191" y="41115"/>
                  </a:lnTo>
                  <a:lnTo>
                    <a:pt x="3151" y="40997"/>
                  </a:lnTo>
                  <a:lnTo>
                    <a:pt x="3033" y="40918"/>
                  </a:lnTo>
                  <a:lnTo>
                    <a:pt x="2915" y="40878"/>
                  </a:lnTo>
                  <a:lnTo>
                    <a:pt x="2600" y="40839"/>
                  </a:lnTo>
                  <a:lnTo>
                    <a:pt x="2324" y="40800"/>
                  </a:lnTo>
                  <a:lnTo>
                    <a:pt x="2049" y="40682"/>
                  </a:lnTo>
                  <a:lnTo>
                    <a:pt x="1812" y="40524"/>
                  </a:lnTo>
                  <a:lnTo>
                    <a:pt x="1655" y="40485"/>
                  </a:lnTo>
                  <a:close/>
                  <a:moveTo>
                    <a:pt x="6774" y="40130"/>
                  </a:moveTo>
                  <a:lnTo>
                    <a:pt x="6814" y="40445"/>
                  </a:lnTo>
                  <a:lnTo>
                    <a:pt x="6538" y="40367"/>
                  </a:lnTo>
                  <a:lnTo>
                    <a:pt x="6223" y="41666"/>
                  </a:lnTo>
                  <a:lnTo>
                    <a:pt x="6223" y="41784"/>
                  </a:lnTo>
                  <a:lnTo>
                    <a:pt x="6263" y="41902"/>
                  </a:lnTo>
                  <a:lnTo>
                    <a:pt x="6381" y="42021"/>
                  </a:lnTo>
                  <a:lnTo>
                    <a:pt x="6499" y="42060"/>
                  </a:lnTo>
                  <a:lnTo>
                    <a:pt x="6696" y="42060"/>
                  </a:lnTo>
                  <a:lnTo>
                    <a:pt x="6774" y="42021"/>
                  </a:lnTo>
                  <a:lnTo>
                    <a:pt x="6853" y="41902"/>
                  </a:lnTo>
                  <a:lnTo>
                    <a:pt x="6893" y="41824"/>
                  </a:lnTo>
                  <a:lnTo>
                    <a:pt x="7168" y="40524"/>
                  </a:lnTo>
                  <a:lnTo>
                    <a:pt x="7208" y="40445"/>
                  </a:lnTo>
                  <a:lnTo>
                    <a:pt x="7168" y="40367"/>
                  </a:lnTo>
                  <a:lnTo>
                    <a:pt x="7090" y="40209"/>
                  </a:lnTo>
                  <a:lnTo>
                    <a:pt x="7011" y="40170"/>
                  </a:lnTo>
                  <a:lnTo>
                    <a:pt x="6932" y="40130"/>
                  </a:lnTo>
                  <a:close/>
                  <a:moveTo>
                    <a:pt x="22724" y="41981"/>
                  </a:moveTo>
                  <a:lnTo>
                    <a:pt x="22606" y="42060"/>
                  </a:lnTo>
                  <a:lnTo>
                    <a:pt x="22527" y="42139"/>
                  </a:lnTo>
                  <a:lnTo>
                    <a:pt x="21858" y="43320"/>
                  </a:lnTo>
                  <a:lnTo>
                    <a:pt x="21818" y="43438"/>
                  </a:lnTo>
                  <a:lnTo>
                    <a:pt x="21818" y="43556"/>
                  </a:lnTo>
                  <a:lnTo>
                    <a:pt x="21897" y="43675"/>
                  </a:lnTo>
                  <a:lnTo>
                    <a:pt x="21976" y="43753"/>
                  </a:lnTo>
                  <a:lnTo>
                    <a:pt x="22173" y="43832"/>
                  </a:lnTo>
                  <a:lnTo>
                    <a:pt x="22330" y="43753"/>
                  </a:lnTo>
                  <a:lnTo>
                    <a:pt x="22409" y="43714"/>
                  </a:lnTo>
                  <a:lnTo>
                    <a:pt x="22448" y="43635"/>
                  </a:lnTo>
                  <a:lnTo>
                    <a:pt x="23118" y="42493"/>
                  </a:lnTo>
                  <a:lnTo>
                    <a:pt x="23157" y="42336"/>
                  </a:lnTo>
                  <a:lnTo>
                    <a:pt x="23157" y="42217"/>
                  </a:lnTo>
                  <a:lnTo>
                    <a:pt x="23078" y="42099"/>
                  </a:lnTo>
                  <a:lnTo>
                    <a:pt x="23000" y="42021"/>
                  </a:lnTo>
                  <a:lnTo>
                    <a:pt x="22882" y="41981"/>
                  </a:lnTo>
                  <a:close/>
                  <a:moveTo>
                    <a:pt x="6223" y="42729"/>
                  </a:moveTo>
                  <a:lnTo>
                    <a:pt x="6105" y="42769"/>
                  </a:lnTo>
                  <a:lnTo>
                    <a:pt x="5987" y="42848"/>
                  </a:lnTo>
                  <a:lnTo>
                    <a:pt x="5947" y="42966"/>
                  </a:lnTo>
                  <a:lnTo>
                    <a:pt x="5632" y="44265"/>
                  </a:lnTo>
                  <a:lnTo>
                    <a:pt x="5632" y="44423"/>
                  </a:lnTo>
                  <a:lnTo>
                    <a:pt x="5672" y="44541"/>
                  </a:lnTo>
                  <a:lnTo>
                    <a:pt x="5751" y="44620"/>
                  </a:lnTo>
                  <a:lnTo>
                    <a:pt x="5869" y="44698"/>
                  </a:lnTo>
                  <a:lnTo>
                    <a:pt x="5947" y="44698"/>
                  </a:lnTo>
                  <a:lnTo>
                    <a:pt x="6066" y="44659"/>
                  </a:lnTo>
                  <a:lnTo>
                    <a:pt x="6184" y="44620"/>
                  </a:lnTo>
                  <a:lnTo>
                    <a:pt x="6263" y="44541"/>
                  </a:lnTo>
                  <a:lnTo>
                    <a:pt x="6302" y="44423"/>
                  </a:lnTo>
                  <a:lnTo>
                    <a:pt x="6578" y="43123"/>
                  </a:lnTo>
                  <a:lnTo>
                    <a:pt x="6578" y="43005"/>
                  </a:lnTo>
                  <a:lnTo>
                    <a:pt x="6538" y="42887"/>
                  </a:lnTo>
                  <a:lnTo>
                    <a:pt x="6459" y="42769"/>
                  </a:lnTo>
                  <a:lnTo>
                    <a:pt x="6341" y="42729"/>
                  </a:lnTo>
                  <a:close/>
                  <a:moveTo>
                    <a:pt x="21385" y="44305"/>
                  </a:moveTo>
                  <a:lnTo>
                    <a:pt x="21306" y="44383"/>
                  </a:lnTo>
                  <a:lnTo>
                    <a:pt x="21188" y="44462"/>
                  </a:lnTo>
                  <a:lnTo>
                    <a:pt x="20519" y="45644"/>
                  </a:lnTo>
                  <a:lnTo>
                    <a:pt x="20479" y="45762"/>
                  </a:lnTo>
                  <a:lnTo>
                    <a:pt x="20519" y="45880"/>
                  </a:lnTo>
                  <a:lnTo>
                    <a:pt x="20558" y="45998"/>
                  </a:lnTo>
                  <a:lnTo>
                    <a:pt x="20676" y="46116"/>
                  </a:lnTo>
                  <a:lnTo>
                    <a:pt x="20834" y="46156"/>
                  </a:lnTo>
                  <a:lnTo>
                    <a:pt x="20991" y="46116"/>
                  </a:lnTo>
                  <a:lnTo>
                    <a:pt x="21070" y="46037"/>
                  </a:lnTo>
                  <a:lnTo>
                    <a:pt x="21109" y="45959"/>
                  </a:lnTo>
                  <a:lnTo>
                    <a:pt x="21779" y="44817"/>
                  </a:lnTo>
                  <a:lnTo>
                    <a:pt x="21818" y="44698"/>
                  </a:lnTo>
                  <a:lnTo>
                    <a:pt x="21818" y="44541"/>
                  </a:lnTo>
                  <a:lnTo>
                    <a:pt x="21779" y="44423"/>
                  </a:lnTo>
                  <a:lnTo>
                    <a:pt x="21661" y="44344"/>
                  </a:lnTo>
                  <a:lnTo>
                    <a:pt x="21543" y="44305"/>
                  </a:lnTo>
                  <a:close/>
                  <a:moveTo>
                    <a:pt x="5593" y="45329"/>
                  </a:moveTo>
                  <a:lnTo>
                    <a:pt x="5475" y="45368"/>
                  </a:lnTo>
                  <a:lnTo>
                    <a:pt x="5396" y="45447"/>
                  </a:lnTo>
                  <a:lnTo>
                    <a:pt x="5317" y="45604"/>
                  </a:lnTo>
                  <a:lnTo>
                    <a:pt x="5042" y="46904"/>
                  </a:lnTo>
                  <a:lnTo>
                    <a:pt x="5042" y="47022"/>
                  </a:lnTo>
                  <a:lnTo>
                    <a:pt x="5081" y="47140"/>
                  </a:lnTo>
                  <a:lnTo>
                    <a:pt x="5160" y="47258"/>
                  </a:lnTo>
                  <a:lnTo>
                    <a:pt x="5278" y="47298"/>
                  </a:lnTo>
                  <a:lnTo>
                    <a:pt x="5475" y="47298"/>
                  </a:lnTo>
                  <a:lnTo>
                    <a:pt x="5554" y="47219"/>
                  </a:lnTo>
                  <a:lnTo>
                    <a:pt x="5632" y="47140"/>
                  </a:lnTo>
                  <a:lnTo>
                    <a:pt x="5672" y="47061"/>
                  </a:lnTo>
                  <a:lnTo>
                    <a:pt x="5987" y="45722"/>
                  </a:lnTo>
                  <a:lnTo>
                    <a:pt x="5987" y="45604"/>
                  </a:lnTo>
                  <a:lnTo>
                    <a:pt x="5947" y="45486"/>
                  </a:lnTo>
                  <a:lnTo>
                    <a:pt x="5869" y="45407"/>
                  </a:lnTo>
                  <a:lnTo>
                    <a:pt x="5751" y="45329"/>
                  </a:lnTo>
                  <a:close/>
                  <a:moveTo>
                    <a:pt x="20204" y="46628"/>
                  </a:moveTo>
                  <a:lnTo>
                    <a:pt x="20085" y="46668"/>
                  </a:lnTo>
                  <a:lnTo>
                    <a:pt x="19967" y="46707"/>
                  </a:lnTo>
                  <a:lnTo>
                    <a:pt x="19889" y="46825"/>
                  </a:lnTo>
                  <a:lnTo>
                    <a:pt x="19219" y="47967"/>
                  </a:lnTo>
                  <a:lnTo>
                    <a:pt x="19180" y="48085"/>
                  </a:lnTo>
                  <a:lnTo>
                    <a:pt x="19180" y="48243"/>
                  </a:lnTo>
                  <a:lnTo>
                    <a:pt x="19219" y="48361"/>
                  </a:lnTo>
                  <a:lnTo>
                    <a:pt x="19337" y="48440"/>
                  </a:lnTo>
                  <a:lnTo>
                    <a:pt x="19495" y="48479"/>
                  </a:lnTo>
                  <a:lnTo>
                    <a:pt x="19652" y="48440"/>
                  </a:lnTo>
                  <a:lnTo>
                    <a:pt x="19731" y="48400"/>
                  </a:lnTo>
                  <a:lnTo>
                    <a:pt x="19810" y="48322"/>
                  </a:lnTo>
                  <a:lnTo>
                    <a:pt x="20440" y="47140"/>
                  </a:lnTo>
                  <a:lnTo>
                    <a:pt x="20479" y="47022"/>
                  </a:lnTo>
                  <a:lnTo>
                    <a:pt x="20479" y="46904"/>
                  </a:lnTo>
                  <a:lnTo>
                    <a:pt x="20440" y="46786"/>
                  </a:lnTo>
                  <a:lnTo>
                    <a:pt x="20322" y="46668"/>
                  </a:lnTo>
                  <a:lnTo>
                    <a:pt x="20204" y="46628"/>
                  </a:lnTo>
                  <a:close/>
                  <a:moveTo>
                    <a:pt x="5002" y="47967"/>
                  </a:moveTo>
                  <a:lnTo>
                    <a:pt x="4884" y="48007"/>
                  </a:lnTo>
                  <a:lnTo>
                    <a:pt x="4805" y="48085"/>
                  </a:lnTo>
                  <a:lnTo>
                    <a:pt x="4727" y="48203"/>
                  </a:lnTo>
                  <a:lnTo>
                    <a:pt x="4412" y="49503"/>
                  </a:lnTo>
                  <a:lnTo>
                    <a:pt x="4412" y="49661"/>
                  </a:lnTo>
                  <a:lnTo>
                    <a:pt x="4490" y="49779"/>
                  </a:lnTo>
                  <a:lnTo>
                    <a:pt x="4569" y="49857"/>
                  </a:lnTo>
                  <a:lnTo>
                    <a:pt x="4687" y="49897"/>
                  </a:lnTo>
                  <a:lnTo>
                    <a:pt x="4766" y="49936"/>
                  </a:lnTo>
                  <a:lnTo>
                    <a:pt x="4884" y="49897"/>
                  </a:lnTo>
                  <a:lnTo>
                    <a:pt x="4963" y="49857"/>
                  </a:lnTo>
                  <a:lnTo>
                    <a:pt x="5042" y="49779"/>
                  </a:lnTo>
                  <a:lnTo>
                    <a:pt x="5081" y="49661"/>
                  </a:lnTo>
                  <a:lnTo>
                    <a:pt x="5396" y="48361"/>
                  </a:lnTo>
                  <a:lnTo>
                    <a:pt x="5396" y="48203"/>
                  </a:lnTo>
                  <a:lnTo>
                    <a:pt x="5357" y="48085"/>
                  </a:lnTo>
                  <a:lnTo>
                    <a:pt x="5239" y="48007"/>
                  </a:lnTo>
                  <a:lnTo>
                    <a:pt x="5120" y="47967"/>
                  </a:lnTo>
                  <a:close/>
                  <a:moveTo>
                    <a:pt x="18746" y="48991"/>
                  </a:moveTo>
                  <a:lnTo>
                    <a:pt x="18628" y="49030"/>
                  </a:lnTo>
                  <a:lnTo>
                    <a:pt x="18550" y="49149"/>
                  </a:lnTo>
                  <a:lnTo>
                    <a:pt x="17880" y="50291"/>
                  </a:lnTo>
                  <a:lnTo>
                    <a:pt x="17841" y="50448"/>
                  </a:lnTo>
                  <a:lnTo>
                    <a:pt x="17841" y="50566"/>
                  </a:lnTo>
                  <a:lnTo>
                    <a:pt x="17919" y="50685"/>
                  </a:lnTo>
                  <a:lnTo>
                    <a:pt x="17998" y="50763"/>
                  </a:lnTo>
                  <a:lnTo>
                    <a:pt x="18156" y="50803"/>
                  </a:lnTo>
                  <a:lnTo>
                    <a:pt x="18353" y="50763"/>
                  </a:lnTo>
                  <a:lnTo>
                    <a:pt x="18392" y="50724"/>
                  </a:lnTo>
                  <a:lnTo>
                    <a:pt x="18471" y="50645"/>
                  </a:lnTo>
                  <a:lnTo>
                    <a:pt x="19140" y="49464"/>
                  </a:lnTo>
                  <a:lnTo>
                    <a:pt x="19180" y="49346"/>
                  </a:lnTo>
                  <a:lnTo>
                    <a:pt x="19140" y="49227"/>
                  </a:lnTo>
                  <a:lnTo>
                    <a:pt x="19101" y="49109"/>
                  </a:lnTo>
                  <a:lnTo>
                    <a:pt x="18983" y="49030"/>
                  </a:lnTo>
                  <a:lnTo>
                    <a:pt x="18865" y="48991"/>
                  </a:lnTo>
                  <a:close/>
                  <a:moveTo>
                    <a:pt x="4412" y="50566"/>
                  </a:moveTo>
                  <a:lnTo>
                    <a:pt x="4293" y="50606"/>
                  </a:lnTo>
                  <a:lnTo>
                    <a:pt x="4175" y="50685"/>
                  </a:lnTo>
                  <a:lnTo>
                    <a:pt x="4136" y="50803"/>
                  </a:lnTo>
                  <a:lnTo>
                    <a:pt x="3821" y="52142"/>
                  </a:lnTo>
                  <a:lnTo>
                    <a:pt x="3821" y="52260"/>
                  </a:lnTo>
                  <a:lnTo>
                    <a:pt x="3860" y="52378"/>
                  </a:lnTo>
                  <a:lnTo>
                    <a:pt x="3939" y="52457"/>
                  </a:lnTo>
                  <a:lnTo>
                    <a:pt x="4097" y="52535"/>
                  </a:lnTo>
                  <a:lnTo>
                    <a:pt x="4254" y="52535"/>
                  </a:lnTo>
                  <a:lnTo>
                    <a:pt x="4372" y="52457"/>
                  </a:lnTo>
                  <a:lnTo>
                    <a:pt x="4451" y="52378"/>
                  </a:lnTo>
                  <a:lnTo>
                    <a:pt x="4490" y="52260"/>
                  </a:lnTo>
                  <a:lnTo>
                    <a:pt x="4766" y="50960"/>
                  </a:lnTo>
                  <a:lnTo>
                    <a:pt x="4766" y="50842"/>
                  </a:lnTo>
                  <a:lnTo>
                    <a:pt x="4727" y="50724"/>
                  </a:lnTo>
                  <a:lnTo>
                    <a:pt x="4648" y="50606"/>
                  </a:lnTo>
                  <a:lnTo>
                    <a:pt x="4530" y="50566"/>
                  </a:lnTo>
                  <a:close/>
                  <a:moveTo>
                    <a:pt x="17408" y="51315"/>
                  </a:moveTo>
                  <a:lnTo>
                    <a:pt x="17289" y="51393"/>
                  </a:lnTo>
                  <a:lnTo>
                    <a:pt x="17211" y="51472"/>
                  </a:lnTo>
                  <a:lnTo>
                    <a:pt x="16541" y="52654"/>
                  </a:lnTo>
                  <a:lnTo>
                    <a:pt x="16502" y="52772"/>
                  </a:lnTo>
                  <a:lnTo>
                    <a:pt x="16502" y="52890"/>
                  </a:lnTo>
                  <a:lnTo>
                    <a:pt x="16580" y="53008"/>
                  </a:lnTo>
                  <a:lnTo>
                    <a:pt x="16659" y="53087"/>
                  </a:lnTo>
                  <a:lnTo>
                    <a:pt x="16856" y="53126"/>
                  </a:lnTo>
                  <a:lnTo>
                    <a:pt x="17014" y="53087"/>
                  </a:lnTo>
                  <a:lnTo>
                    <a:pt x="17092" y="53047"/>
                  </a:lnTo>
                  <a:lnTo>
                    <a:pt x="17132" y="52969"/>
                  </a:lnTo>
                  <a:lnTo>
                    <a:pt x="17801" y="51827"/>
                  </a:lnTo>
                  <a:lnTo>
                    <a:pt x="17841" y="51669"/>
                  </a:lnTo>
                  <a:lnTo>
                    <a:pt x="17841" y="51551"/>
                  </a:lnTo>
                  <a:lnTo>
                    <a:pt x="17762" y="51433"/>
                  </a:lnTo>
                  <a:lnTo>
                    <a:pt x="17683" y="51354"/>
                  </a:lnTo>
                  <a:lnTo>
                    <a:pt x="17526" y="51315"/>
                  </a:lnTo>
                  <a:close/>
                  <a:moveTo>
                    <a:pt x="3781" y="53166"/>
                  </a:moveTo>
                  <a:lnTo>
                    <a:pt x="3663" y="53244"/>
                  </a:lnTo>
                  <a:lnTo>
                    <a:pt x="3585" y="53323"/>
                  </a:lnTo>
                  <a:lnTo>
                    <a:pt x="3506" y="53441"/>
                  </a:lnTo>
                  <a:lnTo>
                    <a:pt x="3230" y="54741"/>
                  </a:lnTo>
                  <a:lnTo>
                    <a:pt x="3230" y="54859"/>
                  </a:lnTo>
                  <a:lnTo>
                    <a:pt x="3269" y="55016"/>
                  </a:lnTo>
                  <a:lnTo>
                    <a:pt x="3348" y="55095"/>
                  </a:lnTo>
                  <a:lnTo>
                    <a:pt x="3466" y="55135"/>
                  </a:lnTo>
                  <a:lnTo>
                    <a:pt x="3545" y="55174"/>
                  </a:lnTo>
                  <a:lnTo>
                    <a:pt x="3663" y="55135"/>
                  </a:lnTo>
                  <a:lnTo>
                    <a:pt x="3742" y="55095"/>
                  </a:lnTo>
                  <a:lnTo>
                    <a:pt x="3821" y="55016"/>
                  </a:lnTo>
                  <a:lnTo>
                    <a:pt x="3860" y="54898"/>
                  </a:lnTo>
                  <a:lnTo>
                    <a:pt x="4175" y="53599"/>
                  </a:lnTo>
                  <a:lnTo>
                    <a:pt x="4175" y="53441"/>
                  </a:lnTo>
                  <a:lnTo>
                    <a:pt x="4136" y="53323"/>
                  </a:lnTo>
                  <a:lnTo>
                    <a:pt x="4057" y="53244"/>
                  </a:lnTo>
                  <a:lnTo>
                    <a:pt x="3939" y="53166"/>
                  </a:lnTo>
                  <a:close/>
                  <a:moveTo>
                    <a:pt x="16069" y="53638"/>
                  </a:moveTo>
                  <a:lnTo>
                    <a:pt x="15990" y="53717"/>
                  </a:lnTo>
                  <a:lnTo>
                    <a:pt x="15872" y="53796"/>
                  </a:lnTo>
                  <a:lnTo>
                    <a:pt x="15202" y="54977"/>
                  </a:lnTo>
                  <a:lnTo>
                    <a:pt x="15163" y="55095"/>
                  </a:lnTo>
                  <a:lnTo>
                    <a:pt x="15202" y="55213"/>
                  </a:lnTo>
                  <a:lnTo>
                    <a:pt x="15242" y="55332"/>
                  </a:lnTo>
                  <a:lnTo>
                    <a:pt x="15360" y="55450"/>
                  </a:lnTo>
                  <a:lnTo>
                    <a:pt x="15517" y="55489"/>
                  </a:lnTo>
                  <a:lnTo>
                    <a:pt x="15675" y="55450"/>
                  </a:lnTo>
                  <a:lnTo>
                    <a:pt x="15753" y="55371"/>
                  </a:lnTo>
                  <a:lnTo>
                    <a:pt x="15793" y="55292"/>
                  </a:lnTo>
                  <a:lnTo>
                    <a:pt x="16462" y="54150"/>
                  </a:lnTo>
                  <a:lnTo>
                    <a:pt x="16502" y="54032"/>
                  </a:lnTo>
                  <a:lnTo>
                    <a:pt x="16502" y="53874"/>
                  </a:lnTo>
                  <a:lnTo>
                    <a:pt x="16423" y="53756"/>
                  </a:lnTo>
                  <a:lnTo>
                    <a:pt x="16344" y="53678"/>
                  </a:lnTo>
                  <a:lnTo>
                    <a:pt x="16226" y="53638"/>
                  </a:lnTo>
                  <a:close/>
                  <a:moveTo>
                    <a:pt x="3191" y="55804"/>
                  </a:moveTo>
                  <a:lnTo>
                    <a:pt x="3073" y="55844"/>
                  </a:lnTo>
                  <a:lnTo>
                    <a:pt x="2994" y="55922"/>
                  </a:lnTo>
                  <a:lnTo>
                    <a:pt x="2915" y="56040"/>
                  </a:lnTo>
                  <a:lnTo>
                    <a:pt x="2600" y="57379"/>
                  </a:lnTo>
                  <a:lnTo>
                    <a:pt x="2600" y="57498"/>
                  </a:lnTo>
                  <a:lnTo>
                    <a:pt x="2679" y="57616"/>
                  </a:lnTo>
                  <a:lnTo>
                    <a:pt x="2758" y="57694"/>
                  </a:lnTo>
                  <a:lnTo>
                    <a:pt x="2876" y="57773"/>
                  </a:lnTo>
                  <a:lnTo>
                    <a:pt x="2954" y="57773"/>
                  </a:lnTo>
                  <a:lnTo>
                    <a:pt x="3073" y="57734"/>
                  </a:lnTo>
                  <a:lnTo>
                    <a:pt x="3151" y="57694"/>
                  </a:lnTo>
                  <a:lnTo>
                    <a:pt x="3230" y="57616"/>
                  </a:lnTo>
                  <a:lnTo>
                    <a:pt x="3269" y="57498"/>
                  </a:lnTo>
                  <a:lnTo>
                    <a:pt x="3585" y="56198"/>
                  </a:lnTo>
                  <a:lnTo>
                    <a:pt x="3585" y="56080"/>
                  </a:lnTo>
                  <a:lnTo>
                    <a:pt x="3545" y="55962"/>
                  </a:lnTo>
                  <a:lnTo>
                    <a:pt x="3427" y="55844"/>
                  </a:lnTo>
                  <a:lnTo>
                    <a:pt x="3309" y="55804"/>
                  </a:lnTo>
                  <a:close/>
                  <a:moveTo>
                    <a:pt x="14887" y="55962"/>
                  </a:moveTo>
                  <a:lnTo>
                    <a:pt x="14769" y="56001"/>
                  </a:lnTo>
                  <a:lnTo>
                    <a:pt x="14651" y="56040"/>
                  </a:lnTo>
                  <a:lnTo>
                    <a:pt x="14572" y="56159"/>
                  </a:lnTo>
                  <a:lnTo>
                    <a:pt x="13903" y="57301"/>
                  </a:lnTo>
                  <a:lnTo>
                    <a:pt x="13863" y="57419"/>
                  </a:lnTo>
                  <a:lnTo>
                    <a:pt x="13863" y="57576"/>
                  </a:lnTo>
                  <a:lnTo>
                    <a:pt x="13903" y="57694"/>
                  </a:lnTo>
                  <a:lnTo>
                    <a:pt x="14021" y="57773"/>
                  </a:lnTo>
                  <a:lnTo>
                    <a:pt x="14178" y="57813"/>
                  </a:lnTo>
                  <a:lnTo>
                    <a:pt x="14336" y="57773"/>
                  </a:lnTo>
                  <a:lnTo>
                    <a:pt x="14414" y="57694"/>
                  </a:lnTo>
                  <a:lnTo>
                    <a:pt x="14454" y="57655"/>
                  </a:lnTo>
                  <a:lnTo>
                    <a:pt x="15123" y="56474"/>
                  </a:lnTo>
                  <a:lnTo>
                    <a:pt x="15163" y="56355"/>
                  </a:lnTo>
                  <a:lnTo>
                    <a:pt x="15163" y="56237"/>
                  </a:lnTo>
                  <a:lnTo>
                    <a:pt x="15123" y="56119"/>
                  </a:lnTo>
                  <a:lnTo>
                    <a:pt x="15005" y="56001"/>
                  </a:lnTo>
                  <a:lnTo>
                    <a:pt x="14887" y="55962"/>
                  </a:lnTo>
                  <a:close/>
                  <a:moveTo>
                    <a:pt x="13430" y="58325"/>
                  </a:moveTo>
                  <a:lnTo>
                    <a:pt x="13312" y="58364"/>
                  </a:lnTo>
                  <a:lnTo>
                    <a:pt x="13233" y="58482"/>
                  </a:lnTo>
                  <a:lnTo>
                    <a:pt x="12564" y="59624"/>
                  </a:lnTo>
                  <a:lnTo>
                    <a:pt x="12524" y="59782"/>
                  </a:lnTo>
                  <a:lnTo>
                    <a:pt x="12524" y="59900"/>
                  </a:lnTo>
                  <a:lnTo>
                    <a:pt x="12603" y="60018"/>
                  </a:lnTo>
                  <a:lnTo>
                    <a:pt x="12682" y="60097"/>
                  </a:lnTo>
                  <a:lnTo>
                    <a:pt x="12839" y="60136"/>
                  </a:lnTo>
                  <a:lnTo>
                    <a:pt x="13036" y="60097"/>
                  </a:lnTo>
                  <a:lnTo>
                    <a:pt x="13076" y="60057"/>
                  </a:lnTo>
                  <a:lnTo>
                    <a:pt x="13154" y="59979"/>
                  </a:lnTo>
                  <a:lnTo>
                    <a:pt x="13824" y="58797"/>
                  </a:lnTo>
                  <a:lnTo>
                    <a:pt x="13863" y="58679"/>
                  </a:lnTo>
                  <a:lnTo>
                    <a:pt x="13824" y="58561"/>
                  </a:lnTo>
                  <a:lnTo>
                    <a:pt x="13784" y="58443"/>
                  </a:lnTo>
                  <a:lnTo>
                    <a:pt x="13666" y="58364"/>
                  </a:lnTo>
                  <a:lnTo>
                    <a:pt x="13548" y="58325"/>
                  </a:lnTo>
                  <a:close/>
                  <a:moveTo>
                    <a:pt x="2600" y="58403"/>
                  </a:moveTo>
                  <a:lnTo>
                    <a:pt x="2482" y="58443"/>
                  </a:lnTo>
                  <a:lnTo>
                    <a:pt x="2364" y="58561"/>
                  </a:lnTo>
                  <a:lnTo>
                    <a:pt x="2324" y="58679"/>
                  </a:lnTo>
                  <a:lnTo>
                    <a:pt x="2009" y="59979"/>
                  </a:lnTo>
                  <a:lnTo>
                    <a:pt x="2009" y="60097"/>
                  </a:lnTo>
                  <a:lnTo>
                    <a:pt x="2049" y="60215"/>
                  </a:lnTo>
                  <a:lnTo>
                    <a:pt x="2127" y="60333"/>
                  </a:lnTo>
                  <a:lnTo>
                    <a:pt x="2285" y="60372"/>
                  </a:lnTo>
                  <a:lnTo>
                    <a:pt x="2442" y="60372"/>
                  </a:lnTo>
                  <a:lnTo>
                    <a:pt x="2561" y="60333"/>
                  </a:lnTo>
                  <a:lnTo>
                    <a:pt x="2639" y="60215"/>
                  </a:lnTo>
                  <a:lnTo>
                    <a:pt x="2679" y="60136"/>
                  </a:lnTo>
                  <a:lnTo>
                    <a:pt x="2954" y="58837"/>
                  </a:lnTo>
                  <a:lnTo>
                    <a:pt x="2994" y="58679"/>
                  </a:lnTo>
                  <a:lnTo>
                    <a:pt x="2915" y="58561"/>
                  </a:lnTo>
                  <a:lnTo>
                    <a:pt x="2836" y="58482"/>
                  </a:lnTo>
                  <a:lnTo>
                    <a:pt x="2718" y="58403"/>
                  </a:lnTo>
                  <a:close/>
                  <a:moveTo>
                    <a:pt x="12091" y="60648"/>
                  </a:moveTo>
                  <a:lnTo>
                    <a:pt x="11973" y="60687"/>
                  </a:lnTo>
                  <a:lnTo>
                    <a:pt x="11894" y="60806"/>
                  </a:lnTo>
                  <a:lnTo>
                    <a:pt x="11225" y="61948"/>
                  </a:lnTo>
                  <a:lnTo>
                    <a:pt x="11185" y="62066"/>
                  </a:lnTo>
                  <a:lnTo>
                    <a:pt x="11185" y="62223"/>
                  </a:lnTo>
                  <a:lnTo>
                    <a:pt x="11264" y="62341"/>
                  </a:lnTo>
                  <a:lnTo>
                    <a:pt x="11343" y="62420"/>
                  </a:lnTo>
                  <a:lnTo>
                    <a:pt x="11421" y="62460"/>
                  </a:lnTo>
                  <a:lnTo>
                    <a:pt x="11500" y="62460"/>
                  </a:lnTo>
                  <a:lnTo>
                    <a:pt x="11697" y="62420"/>
                  </a:lnTo>
                  <a:lnTo>
                    <a:pt x="11815" y="62302"/>
                  </a:lnTo>
                  <a:lnTo>
                    <a:pt x="12485" y="61121"/>
                  </a:lnTo>
                  <a:lnTo>
                    <a:pt x="12524" y="61003"/>
                  </a:lnTo>
                  <a:lnTo>
                    <a:pt x="12524" y="60884"/>
                  </a:lnTo>
                  <a:lnTo>
                    <a:pt x="12445" y="60766"/>
                  </a:lnTo>
                  <a:lnTo>
                    <a:pt x="12367" y="60687"/>
                  </a:lnTo>
                  <a:lnTo>
                    <a:pt x="12209" y="60648"/>
                  </a:lnTo>
                  <a:close/>
                  <a:moveTo>
                    <a:pt x="1970" y="61042"/>
                  </a:moveTo>
                  <a:lnTo>
                    <a:pt x="1852" y="61081"/>
                  </a:lnTo>
                  <a:lnTo>
                    <a:pt x="1773" y="61160"/>
                  </a:lnTo>
                  <a:lnTo>
                    <a:pt x="1694" y="61278"/>
                  </a:lnTo>
                  <a:lnTo>
                    <a:pt x="1419" y="62578"/>
                  </a:lnTo>
                  <a:lnTo>
                    <a:pt x="1419" y="62735"/>
                  </a:lnTo>
                  <a:lnTo>
                    <a:pt x="1458" y="62853"/>
                  </a:lnTo>
                  <a:lnTo>
                    <a:pt x="1537" y="62932"/>
                  </a:lnTo>
                  <a:lnTo>
                    <a:pt x="1655" y="63011"/>
                  </a:lnTo>
                  <a:lnTo>
                    <a:pt x="1734" y="63011"/>
                  </a:lnTo>
                  <a:lnTo>
                    <a:pt x="1852" y="62972"/>
                  </a:lnTo>
                  <a:lnTo>
                    <a:pt x="1931" y="62932"/>
                  </a:lnTo>
                  <a:lnTo>
                    <a:pt x="2009" y="62853"/>
                  </a:lnTo>
                  <a:lnTo>
                    <a:pt x="2049" y="62735"/>
                  </a:lnTo>
                  <a:lnTo>
                    <a:pt x="2364" y="61436"/>
                  </a:lnTo>
                  <a:lnTo>
                    <a:pt x="2364" y="61318"/>
                  </a:lnTo>
                  <a:lnTo>
                    <a:pt x="2324" y="61199"/>
                  </a:lnTo>
                  <a:lnTo>
                    <a:pt x="2246" y="61081"/>
                  </a:lnTo>
                  <a:lnTo>
                    <a:pt x="2127" y="61042"/>
                  </a:lnTo>
                  <a:close/>
                  <a:moveTo>
                    <a:pt x="10516" y="62735"/>
                  </a:moveTo>
                  <a:lnTo>
                    <a:pt x="10398" y="62775"/>
                  </a:lnTo>
                  <a:lnTo>
                    <a:pt x="9256" y="63484"/>
                  </a:lnTo>
                  <a:lnTo>
                    <a:pt x="9137" y="63562"/>
                  </a:lnTo>
                  <a:lnTo>
                    <a:pt x="9098" y="63680"/>
                  </a:lnTo>
                  <a:lnTo>
                    <a:pt x="9098" y="63799"/>
                  </a:lnTo>
                  <a:lnTo>
                    <a:pt x="9137" y="63956"/>
                  </a:lnTo>
                  <a:lnTo>
                    <a:pt x="9256" y="64074"/>
                  </a:lnTo>
                  <a:lnTo>
                    <a:pt x="9413" y="64114"/>
                  </a:lnTo>
                  <a:lnTo>
                    <a:pt x="9492" y="64074"/>
                  </a:lnTo>
                  <a:lnTo>
                    <a:pt x="9610" y="64035"/>
                  </a:lnTo>
                  <a:lnTo>
                    <a:pt x="10752" y="63326"/>
                  </a:lnTo>
                  <a:lnTo>
                    <a:pt x="10831" y="63247"/>
                  </a:lnTo>
                  <a:lnTo>
                    <a:pt x="10870" y="63129"/>
                  </a:lnTo>
                  <a:lnTo>
                    <a:pt x="10910" y="63011"/>
                  </a:lnTo>
                  <a:lnTo>
                    <a:pt x="10831" y="62893"/>
                  </a:lnTo>
                  <a:lnTo>
                    <a:pt x="10752" y="62775"/>
                  </a:lnTo>
                  <a:lnTo>
                    <a:pt x="10634" y="62735"/>
                  </a:lnTo>
                  <a:close/>
                  <a:moveTo>
                    <a:pt x="8232" y="64153"/>
                  </a:moveTo>
                  <a:lnTo>
                    <a:pt x="8113" y="64192"/>
                  </a:lnTo>
                  <a:lnTo>
                    <a:pt x="6971" y="64901"/>
                  </a:lnTo>
                  <a:lnTo>
                    <a:pt x="6853" y="64980"/>
                  </a:lnTo>
                  <a:lnTo>
                    <a:pt x="6814" y="65098"/>
                  </a:lnTo>
                  <a:lnTo>
                    <a:pt x="6814" y="65216"/>
                  </a:lnTo>
                  <a:lnTo>
                    <a:pt x="6853" y="65335"/>
                  </a:lnTo>
                  <a:lnTo>
                    <a:pt x="6971" y="65453"/>
                  </a:lnTo>
                  <a:lnTo>
                    <a:pt x="7129" y="65492"/>
                  </a:lnTo>
                  <a:lnTo>
                    <a:pt x="7208" y="65492"/>
                  </a:lnTo>
                  <a:lnTo>
                    <a:pt x="7326" y="65453"/>
                  </a:lnTo>
                  <a:lnTo>
                    <a:pt x="8468" y="64744"/>
                  </a:lnTo>
                  <a:lnTo>
                    <a:pt x="8547" y="64665"/>
                  </a:lnTo>
                  <a:lnTo>
                    <a:pt x="8586" y="64547"/>
                  </a:lnTo>
                  <a:lnTo>
                    <a:pt x="8586" y="64429"/>
                  </a:lnTo>
                  <a:lnTo>
                    <a:pt x="8547" y="64271"/>
                  </a:lnTo>
                  <a:lnTo>
                    <a:pt x="8468" y="64192"/>
                  </a:lnTo>
                  <a:lnTo>
                    <a:pt x="8350" y="64153"/>
                  </a:lnTo>
                  <a:close/>
                  <a:moveTo>
                    <a:pt x="1537" y="63641"/>
                  </a:moveTo>
                  <a:lnTo>
                    <a:pt x="1419" y="63680"/>
                  </a:lnTo>
                  <a:lnTo>
                    <a:pt x="1300" y="63759"/>
                  </a:lnTo>
                  <a:lnTo>
                    <a:pt x="1222" y="63877"/>
                  </a:lnTo>
                  <a:lnTo>
                    <a:pt x="1222" y="64035"/>
                  </a:lnTo>
                  <a:lnTo>
                    <a:pt x="1261" y="64389"/>
                  </a:lnTo>
                  <a:lnTo>
                    <a:pt x="1379" y="64744"/>
                  </a:lnTo>
                  <a:lnTo>
                    <a:pt x="1497" y="65098"/>
                  </a:lnTo>
                  <a:lnTo>
                    <a:pt x="1694" y="65453"/>
                  </a:lnTo>
                  <a:lnTo>
                    <a:pt x="1812" y="65531"/>
                  </a:lnTo>
                  <a:lnTo>
                    <a:pt x="1970" y="65571"/>
                  </a:lnTo>
                  <a:lnTo>
                    <a:pt x="2049" y="65571"/>
                  </a:lnTo>
                  <a:lnTo>
                    <a:pt x="2167" y="65531"/>
                  </a:lnTo>
                  <a:lnTo>
                    <a:pt x="2246" y="65453"/>
                  </a:lnTo>
                  <a:lnTo>
                    <a:pt x="2285" y="65335"/>
                  </a:lnTo>
                  <a:lnTo>
                    <a:pt x="2324" y="65177"/>
                  </a:lnTo>
                  <a:lnTo>
                    <a:pt x="2246" y="65059"/>
                  </a:lnTo>
                  <a:lnTo>
                    <a:pt x="2127" y="64823"/>
                  </a:lnTo>
                  <a:lnTo>
                    <a:pt x="2009" y="64547"/>
                  </a:lnTo>
                  <a:lnTo>
                    <a:pt x="1931" y="64271"/>
                  </a:lnTo>
                  <a:lnTo>
                    <a:pt x="1891" y="63956"/>
                  </a:lnTo>
                  <a:lnTo>
                    <a:pt x="1852" y="63838"/>
                  </a:lnTo>
                  <a:lnTo>
                    <a:pt x="1773" y="63720"/>
                  </a:lnTo>
                  <a:lnTo>
                    <a:pt x="1655" y="63680"/>
                  </a:lnTo>
                  <a:lnTo>
                    <a:pt x="1537" y="63641"/>
                  </a:lnTo>
                  <a:close/>
                  <a:moveTo>
                    <a:pt x="5947" y="65531"/>
                  </a:moveTo>
                  <a:lnTo>
                    <a:pt x="5829" y="65571"/>
                  </a:lnTo>
                  <a:lnTo>
                    <a:pt x="5475" y="65807"/>
                  </a:lnTo>
                  <a:lnTo>
                    <a:pt x="5081" y="66004"/>
                  </a:lnTo>
                  <a:lnTo>
                    <a:pt x="4727" y="66083"/>
                  </a:lnTo>
                  <a:lnTo>
                    <a:pt x="4569" y="66162"/>
                  </a:lnTo>
                  <a:lnTo>
                    <a:pt x="4490" y="66280"/>
                  </a:lnTo>
                  <a:lnTo>
                    <a:pt x="4372" y="66162"/>
                  </a:lnTo>
                  <a:lnTo>
                    <a:pt x="4215" y="66162"/>
                  </a:lnTo>
                  <a:lnTo>
                    <a:pt x="3939" y="66122"/>
                  </a:lnTo>
                  <a:lnTo>
                    <a:pt x="3663" y="66083"/>
                  </a:lnTo>
                  <a:lnTo>
                    <a:pt x="3388" y="66004"/>
                  </a:lnTo>
                  <a:lnTo>
                    <a:pt x="3112" y="65846"/>
                  </a:lnTo>
                  <a:lnTo>
                    <a:pt x="2994" y="65807"/>
                  </a:lnTo>
                  <a:lnTo>
                    <a:pt x="2836" y="65846"/>
                  </a:lnTo>
                  <a:lnTo>
                    <a:pt x="2718" y="65886"/>
                  </a:lnTo>
                  <a:lnTo>
                    <a:pt x="2639" y="66004"/>
                  </a:lnTo>
                  <a:lnTo>
                    <a:pt x="2600" y="66122"/>
                  </a:lnTo>
                  <a:lnTo>
                    <a:pt x="2639" y="66240"/>
                  </a:lnTo>
                  <a:lnTo>
                    <a:pt x="2679" y="66358"/>
                  </a:lnTo>
                  <a:lnTo>
                    <a:pt x="2797" y="66437"/>
                  </a:lnTo>
                  <a:lnTo>
                    <a:pt x="3112" y="66595"/>
                  </a:lnTo>
                  <a:lnTo>
                    <a:pt x="3466" y="66713"/>
                  </a:lnTo>
                  <a:lnTo>
                    <a:pt x="3860" y="66792"/>
                  </a:lnTo>
                  <a:lnTo>
                    <a:pt x="4215" y="66831"/>
                  </a:lnTo>
                  <a:lnTo>
                    <a:pt x="4333" y="66792"/>
                  </a:lnTo>
                  <a:lnTo>
                    <a:pt x="4412" y="66792"/>
                  </a:lnTo>
                  <a:lnTo>
                    <a:pt x="4530" y="66634"/>
                  </a:lnTo>
                  <a:lnTo>
                    <a:pt x="4648" y="66752"/>
                  </a:lnTo>
                  <a:lnTo>
                    <a:pt x="4845" y="66752"/>
                  </a:lnTo>
                  <a:lnTo>
                    <a:pt x="5357" y="66595"/>
                  </a:lnTo>
                  <a:lnTo>
                    <a:pt x="5829" y="66358"/>
                  </a:lnTo>
                  <a:lnTo>
                    <a:pt x="6144" y="66162"/>
                  </a:lnTo>
                  <a:lnTo>
                    <a:pt x="6263" y="66083"/>
                  </a:lnTo>
                  <a:lnTo>
                    <a:pt x="6302" y="65965"/>
                  </a:lnTo>
                  <a:lnTo>
                    <a:pt x="6302" y="65807"/>
                  </a:lnTo>
                  <a:lnTo>
                    <a:pt x="6263" y="65689"/>
                  </a:lnTo>
                  <a:lnTo>
                    <a:pt x="6184" y="65610"/>
                  </a:lnTo>
                  <a:lnTo>
                    <a:pt x="6066" y="65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2738;p27">
              <a:extLst>
                <a:ext uri="{FF2B5EF4-FFF2-40B4-BE49-F238E27FC236}">
                  <a16:creationId xmlns:a16="http://schemas.microsoft.com/office/drawing/2014/main" id="{FBADFC32-5A0B-4770-8DD9-2D918CD66883}"/>
                </a:ext>
              </a:extLst>
            </p:cNvPr>
            <p:cNvSpPr/>
            <p:nvPr/>
          </p:nvSpPr>
          <p:spPr>
            <a:xfrm>
              <a:off x="7766902" y="3158607"/>
              <a:ext cx="389610" cy="920182"/>
            </a:xfrm>
            <a:custGeom>
              <a:avLst/>
              <a:gdLst/>
              <a:ahLst/>
              <a:cxnLst/>
              <a:rect l="l" t="t" r="r" b="b"/>
              <a:pathLst>
                <a:path w="24812" h="58601" extrusionOk="0">
                  <a:moveTo>
                    <a:pt x="10082" y="1"/>
                  </a:moveTo>
                  <a:lnTo>
                    <a:pt x="4963" y="4018"/>
                  </a:lnTo>
                  <a:lnTo>
                    <a:pt x="4529" y="7798"/>
                  </a:lnTo>
                  <a:lnTo>
                    <a:pt x="4057" y="11540"/>
                  </a:lnTo>
                  <a:lnTo>
                    <a:pt x="3506" y="15281"/>
                  </a:lnTo>
                  <a:lnTo>
                    <a:pt x="2915" y="19022"/>
                  </a:lnTo>
                  <a:lnTo>
                    <a:pt x="2285" y="22764"/>
                  </a:lnTo>
                  <a:lnTo>
                    <a:pt x="1576" y="26505"/>
                  </a:lnTo>
                  <a:lnTo>
                    <a:pt x="828" y="30207"/>
                  </a:lnTo>
                  <a:lnTo>
                    <a:pt x="1" y="33909"/>
                  </a:lnTo>
                  <a:lnTo>
                    <a:pt x="1" y="33909"/>
                  </a:lnTo>
                  <a:lnTo>
                    <a:pt x="985" y="33712"/>
                  </a:lnTo>
                  <a:lnTo>
                    <a:pt x="2167" y="33436"/>
                  </a:lnTo>
                  <a:lnTo>
                    <a:pt x="4608" y="32766"/>
                  </a:lnTo>
                  <a:lnTo>
                    <a:pt x="7483" y="31979"/>
                  </a:lnTo>
                  <a:lnTo>
                    <a:pt x="1340" y="58601"/>
                  </a:lnTo>
                  <a:lnTo>
                    <a:pt x="4845" y="56435"/>
                  </a:lnTo>
                  <a:lnTo>
                    <a:pt x="24811" y="21425"/>
                  </a:lnTo>
                  <a:lnTo>
                    <a:pt x="15674" y="21937"/>
                  </a:lnTo>
                  <a:lnTo>
                    <a:pt x="23669" y="3309"/>
                  </a:lnTo>
                  <a:lnTo>
                    <a:pt x="10082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2739;p27">
              <a:extLst>
                <a:ext uri="{FF2B5EF4-FFF2-40B4-BE49-F238E27FC236}">
                  <a16:creationId xmlns:a16="http://schemas.microsoft.com/office/drawing/2014/main" id="{5FE57B59-58BA-4026-86DD-7EB11C6C400B}"/>
                </a:ext>
              </a:extLst>
            </p:cNvPr>
            <p:cNvSpPr/>
            <p:nvPr/>
          </p:nvSpPr>
          <p:spPr>
            <a:xfrm>
              <a:off x="7753305" y="3146862"/>
              <a:ext cx="421753" cy="954194"/>
            </a:xfrm>
            <a:custGeom>
              <a:avLst/>
              <a:gdLst/>
              <a:ahLst/>
              <a:cxnLst/>
              <a:rect l="l" t="t" r="r" b="b"/>
              <a:pathLst>
                <a:path w="26859" h="60767" extrusionOk="0">
                  <a:moveTo>
                    <a:pt x="10436" y="1970"/>
                  </a:moveTo>
                  <a:lnTo>
                    <a:pt x="6892" y="28828"/>
                  </a:lnTo>
                  <a:lnTo>
                    <a:pt x="1851" y="33318"/>
                  </a:lnTo>
                  <a:lnTo>
                    <a:pt x="2599" y="29852"/>
                  </a:lnTo>
                  <a:lnTo>
                    <a:pt x="3308" y="26347"/>
                  </a:lnTo>
                  <a:lnTo>
                    <a:pt x="3938" y="22803"/>
                  </a:lnTo>
                  <a:lnTo>
                    <a:pt x="4529" y="19298"/>
                  </a:lnTo>
                  <a:lnTo>
                    <a:pt x="5080" y="15753"/>
                  </a:lnTo>
                  <a:lnTo>
                    <a:pt x="5592" y="12209"/>
                  </a:lnTo>
                  <a:lnTo>
                    <a:pt x="6065" y="8665"/>
                  </a:lnTo>
                  <a:lnTo>
                    <a:pt x="6459" y="5120"/>
                  </a:lnTo>
                  <a:lnTo>
                    <a:pt x="10436" y="1970"/>
                  </a:lnTo>
                  <a:close/>
                  <a:moveTo>
                    <a:pt x="12287" y="28592"/>
                  </a:moveTo>
                  <a:lnTo>
                    <a:pt x="8704" y="31939"/>
                  </a:lnTo>
                  <a:lnTo>
                    <a:pt x="8152" y="32097"/>
                  </a:lnTo>
                  <a:lnTo>
                    <a:pt x="6262" y="32609"/>
                  </a:lnTo>
                  <a:lnTo>
                    <a:pt x="4490" y="33081"/>
                  </a:lnTo>
                  <a:lnTo>
                    <a:pt x="2560" y="33593"/>
                  </a:lnTo>
                  <a:lnTo>
                    <a:pt x="7325" y="29301"/>
                  </a:lnTo>
                  <a:lnTo>
                    <a:pt x="12287" y="28592"/>
                  </a:lnTo>
                  <a:close/>
                  <a:moveTo>
                    <a:pt x="11185" y="1497"/>
                  </a:moveTo>
                  <a:lnTo>
                    <a:pt x="23590" y="4530"/>
                  </a:lnTo>
                  <a:lnTo>
                    <a:pt x="15477" y="23393"/>
                  </a:lnTo>
                  <a:lnTo>
                    <a:pt x="15477" y="23393"/>
                  </a:lnTo>
                  <a:lnTo>
                    <a:pt x="24496" y="22921"/>
                  </a:lnTo>
                  <a:lnTo>
                    <a:pt x="7010" y="53599"/>
                  </a:lnTo>
                  <a:lnTo>
                    <a:pt x="13744" y="27686"/>
                  </a:lnTo>
                  <a:lnTo>
                    <a:pt x="13744" y="27686"/>
                  </a:lnTo>
                  <a:lnTo>
                    <a:pt x="7601" y="28592"/>
                  </a:lnTo>
                  <a:lnTo>
                    <a:pt x="11185" y="1497"/>
                  </a:lnTo>
                  <a:close/>
                  <a:moveTo>
                    <a:pt x="12681" y="29143"/>
                  </a:moveTo>
                  <a:lnTo>
                    <a:pt x="5711" y="55844"/>
                  </a:lnTo>
                  <a:lnTo>
                    <a:pt x="5199" y="56710"/>
                  </a:lnTo>
                  <a:lnTo>
                    <a:pt x="3230" y="57931"/>
                  </a:lnTo>
                  <a:lnTo>
                    <a:pt x="9097" y="32491"/>
                  </a:lnTo>
                  <a:lnTo>
                    <a:pt x="12681" y="29143"/>
                  </a:lnTo>
                  <a:close/>
                  <a:moveTo>
                    <a:pt x="10791" y="1"/>
                  </a:moveTo>
                  <a:lnTo>
                    <a:pt x="5159" y="4411"/>
                  </a:lnTo>
                  <a:lnTo>
                    <a:pt x="5159" y="4687"/>
                  </a:lnTo>
                  <a:lnTo>
                    <a:pt x="4726" y="8428"/>
                  </a:lnTo>
                  <a:lnTo>
                    <a:pt x="4253" y="12170"/>
                  </a:lnTo>
                  <a:lnTo>
                    <a:pt x="3702" y="15950"/>
                  </a:lnTo>
                  <a:lnTo>
                    <a:pt x="3111" y="19652"/>
                  </a:lnTo>
                  <a:lnTo>
                    <a:pt x="2481" y="23393"/>
                  </a:lnTo>
                  <a:lnTo>
                    <a:pt x="1772" y="27135"/>
                  </a:lnTo>
                  <a:lnTo>
                    <a:pt x="1024" y="30837"/>
                  </a:lnTo>
                  <a:lnTo>
                    <a:pt x="236" y="34499"/>
                  </a:lnTo>
                  <a:lnTo>
                    <a:pt x="0" y="35523"/>
                  </a:lnTo>
                  <a:lnTo>
                    <a:pt x="1024" y="35326"/>
                  </a:lnTo>
                  <a:lnTo>
                    <a:pt x="2481" y="34972"/>
                  </a:lnTo>
                  <a:lnTo>
                    <a:pt x="4214" y="34538"/>
                  </a:lnTo>
                  <a:lnTo>
                    <a:pt x="7443" y="33672"/>
                  </a:lnTo>
                  <a:lnTo>
                    <a:pt x="1182" y="60767"/>
                  </a:lnTo>
                  <a:lnTo>
                    <a:pt x="6223" y="57695"/>
                  </a:lnTo>
                  <a:lnTo>
                    <a:pt x="26858" y="21424"/>
                  </a:lnTo>
                  <a:lnTo>
                    <a:pt x="17564" y="21936"/>
                  </a:lnTo>
                  <a:lnTo>
                    <a:pt x="17564" y="21936"/>
                  </a:lnTo>
                  <a:lnTo>
                    <a:pt x="25480" y="3624"/>
                  </a:lnTo>
                  <a:lnTo>
                    <a:pt x="107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2740;p27">
              <a:extLst>
                <a:ext uri="{FF2B5EF4-FFF2-40B4-BE49-F238E27FC236}">
                  <a16:creationId xmlns:a16="http://schemas.microsoft.com/office/drawing/2014/main" id="{4C6E6768-A0F0-43E3-A3D6-A7BB0A1A3776}"/>
                </a:ext>
              </a:extLst>
            </p:cNvPr>
            <p:cNvSpPr/>
            <p:nvPr/>
          </p:nvSpPr>
          <p:spPr>
            <a:xfrm>
              <a:off x="7908491" y="3196336"/>
              <a:ext cx="73001" cy="298693"/>
            </a:xfrm>
            <a:custGeom>
              <a:avLst/>
              <a:gdLst/>
              <a:ahLst/>
              <a:cxnLst/>
              <a:rect l="l" t="t" r="r" b="b"/>
              <a:pathLst>
                <a:path w="4649" h="19022" extrusionOk="0">
                  <a:moveTo>
                    <a:pt x="3782" y="0"/>
                  </a:moveTo>
                  <a:lnTo>
                    <a:pt x="3624" y="40"/>
                  </a:lnTo>
                  <a:lnTo>
                    <a:pt x="3467" y="40"/>
                  </a:lnTo>
                  <a:lnTo>
                    <a:pt x="3270" y="118"/>
                  </a:lnTo>
                  <a:lnTo>
                    <a:pt x="3152" y="197"/>
                  </a:lnTo>
                  <a:lnTo>
                    <a:pt x="2994" y="315"/>
                  </a:lnTo>
                  <a:lnTo>
                    <a:pt x="2876" y="473"/>
                  </a:lnTo>
                  <a:lnTo>
                    <a:pt x="2797" y="670"/>
                  </a:lnTo>
                  <a:lnTo>
                    <a:pt x="2718" y="867"/>
                  </a:lnTo>
                  <a:lnTo>
                    <a:pt x="1891" y="5080"/>
                  </a:lnTo>
                  <a:lnTo>
                    <a:pt x="1104" y="9294"/>
                  </a:lnTo>
                  <a:lnTo>
                    <a:pt x="749" y="11421"/>
                  </a:lnTo>
                  <a:lnTo>
                    <a:pt x="434" y="13548"/>
                  </a:lnTo>
                  <a:lnTo>
                    <a:pt x="198" y="15674"/>
                  </a:lnTo>
                  <a:lnTo>
                    <a:pt x="1" y="17801"/>
                  </a:lnTo>
                  <a:lnTo>
                    <a:pt x="1" y="18037"/>
                  </a:lnTo>
                  <a:lnTo>
                    <a:pt x="40" y="18234"/>
                  </a:lnTo>
                  <a:lnTo>
                    <a:pt x="119" y="18431"/>
                  </a:lnTo>
                  <a:lnTo>
                    <a:pt x="237" y="18588"/>
                  </a:lnTo>
                  <a:lnTo>
                    <a:pt x="395" y="18746"/>
                  </a:lnTo>
                  <a:lnTo>
                    <a:pt x="552" y="18864"/>
                  </a:lnTo>
                  <a:lnTo>
                    <a:pt x="749" y="18943"/>
                  </a:lnTo>
                  <a:lnTo>
                    <a:pt x="946" y="19022"/>
                  </a:lnTo>
                  <a:lnTo>
                    <a:pt x="1379" y="19022"/>
                  </a:lnTo>
                  <a:lnTo>
                    <a:pt x="1576" y="18982"/>
                  </a:lnTo>
                  <a:lnTo>
                    <a:pt x="1773" y="18943"/>
                  </a:lnTo>
                  <a:lnTo>
                    <a:pt x="1931" y="18825"/>
                  </a:lnTo>
                  <a:lnTo>
                    <a:pt x="2088" y="18667"/>
                  </a:lnTo>
                  <a:lnTo>
                    <a:pt x="2206" y="18510"/>
                  </a:lnTo>
                  <a:lnTo>
                    <a:pt x="2285" y="18273"/>
                  </a:lnTo>
                  <a:lnTo>
                    <a:pt x="2600" y="17249"/>
                  </a:lnTo>
                  <a:lnTo>
                    <a:pt x="2876" y="16186"/>
                  </a:lnTo>
                  <a:lnTo>
                    <a:pt x="3112" y="15123"/>
                  </a:lnTo>
                  <a:lnTo>
                    <a:pt x="3309" y="14059"/>
                  </a:lnTo>
                  <a:lnTo>
                    <a:pt x="3703" y="11893"/>
                  </a:lnTo>
                  <a:lnTo>
                    <a:pt x="4018" y="9727"/>
                  </a:lnTo>
                  <a:lnTo>
                    <a:pt x="4254" y="7522"/>
                  </a:lnTo>
                  <a:lnTo>
                    <a:pt x="4451" y="5317"/>
                  </a:lnTo>
                  <a:lnTo>
                    <a:pt x="4569" y="3151"/>
                  </a:lnTo>
                  <a:lnTo>
                    <a:pt x="4648" y="1024"/>
                  </a:lnTo>
                  <a:lnTo>
                    <a:pt x="4648" y="788"/>
                  </a:lnTo>
                  <a:lnTo>
                    <a:pt x="4609" y="591"/>
                  </a:lnTo>
                  <a:lnTo>
                    <a:pt x="4530" y="433"/>
                  </a:lnTo>
                  <a:lnTo>
                    <a:pt x="4412" y="276"/>
                  </a:lnTo>
                  <a:lnTo>
                    <a:pt x="4294" y="158"/>
                  </a:lnTo>
                  <a:lnTo>
                    <a:pt x="4136" y="79"/>
                  </a:lnTo>
                  <a:lnTo>
                    <a:pt x="3979" y="4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2741;p27">
              <a:extLst>
                <a:ext uri="{FF2B5EF4-FFF2-40B4-BE49-F238E27FC236}">
                  <a16:creationId xmlns:a16="http://schemas.microsoft.com/office/drawing/2014/main" id="{3DA47C78-4193-424A-BD96-8C57312C4B3E}"/>
                </a:ext>
              </a:extLst>
            </p:cNvPr>
            <p:cNvSpPr/>
            <p:nvPr/>
          </p:nvSpPr>
          <p:spPr>
            <a:xfrm>
              <a:off x="7804003" y="3604432"/>
              <a:ext cx="148436" cy="452059"/>
            </a:xfrm>
            <a:custGeom>
              <a:avLst/>
              <a:gdLst/>
              <a:ahLst/>
              <a:cxnLst/>
              <a:rect l="l" t="t" r="r" b="b"/>
              <a:pathLst>
                <a:path w="9453" h="28789" extrusionOk="0">
                  <a:moveTo>
                    <a:pt x="9452" y="0"/>
                  </a:moveTo>
                  <a:lnTo>
                    <a:pt x="5868" y="3348"/>
                  </a:lnTo>
                  <a:lnTo>
                    <a:pt x="1" y="28788"/>
                  </a:lnTo>
                  <a:lnTo>
                    <a:pt x="1970" y="27567"/>
                  </a:lnTo>
                  <a:lnTo>
                    <a:pt x="2482" y="26701"/>
                  </a:lnTo>
                  <a:lnTo>
                    <a:pt x="945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2742;p27">
              <a:extLst>
                <a:ext uri="{FF2B5EF4-FFF2-40B4-BE49-F238E27FC236}">
                  <a16:creationId xmlns:a16="http://schemas.microsoft.com/office/drawing/2014/main" id="{AD70A020-2CC8-4049-A3F0-94F4D7C748AD}"/>
                </a:ext>
              </a:extLst>
            </p:cNvPr>
            <p:cNvSpPr/>
            <p:nvPr/>
          </p:nvSpPr>
          <p:spPr>
            <a:xfrm>
              <a:off x="7793499" y="3595765"/>
              <a:ext cx="152754" cy="78560"/>
            </a:xfrm>
            <a:custGeom>
              <a:avLst/>
              <a:gdLst/>
              <a:ahLst/>
              <a:cxnLst/>
              <a:rect l="l" t="t" r="r" b="b"/>
              <a:pathLst>
                <a:path w="9728" h="5003" extrusionOk="0">
                  <a:moveTo>
                    <a:pt x="9727" y="1"/>
                  </a:moveTo>
                  <a:lnTo>
                    <a:pt x="4765" y="710"/>
                  </a:lnTo>
                  <a:lnTo>
                    <a:pt x="0" y="5002"/>
                  </a:lnTo>
                  <a:lnTo>
                    <a:pt x="1930" y="4530"/>
                  </a:lnTo>
                  <a:lnTo>
                    <a:pt x="3702" y="4018"/>
                  </a:lnTo>
                  <a:lnTo>
                    <a:pt x="5592" y="3506"/>
                  </a:lnTo>
                  <a:lnTo>
                    <a:pt x="6144" y="3348"/>
                  </a:lnTo>
                  <a:lnTo>
                    <a:pt x="9727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2743;p27">
              <a:extLst>
                <a:ext uri="{FF2B5EF4-FFF2-40B4-BE49-F238E27FC236}">
                  <a16:creationId xmlns:a16="http://schemas.microsoft.com/office/drawing/2014/main" id="{A7343E3C-E7FD-4B86-8A2C-4C282658E8BA}"/>
                </a:ext>
              </a:extLst>
            </p:cNvPr>
            <p:cNvSpPr/>
            <p:nvPr/>
          </p:nvSpPr>
          <p:spPr>
            <a:xfrm>
              <a:off x="7782367" y="3177777"/>
              <a:ext cx="134822" cy="492258"/>
            </a:xfrm>
            <a:custGeom>
              <a:avLst/>
              <a:gdLst/>
              <a:ahLst/>
              <a:cxnLst/>
              <a:rect l="l" t="t" r="r" b="b"/>
              <a:pathLst>
                <a:path w="8586" h="31349" extrusionOk="0">
                  <a:moveTo>
                    <a:pt x="8585" y="1"/>
                  </a:moveTo>
                  <a:lnTo>
                    <a:pt x="4608" y="3151"/>
                  </a:lnTo>
                  <a:lnTo>
                    <a:pt x="4175" y="6696"/>
                  </a:lnTo>
                  <a:lnTo>
                    <a:pt x="3741" y="10240"/>
                  </a:lnTo>
                  <a:lnTo>
                    <a:pt x="3229" y="13784"/>
                  </a:lnTo>
                  <a:lnTo>
                    <a:pt x="2678" y="17329"/>
                  </a:lnTo>
                  <a:lnTo>
                    <a:pt x="2087" y="20834"/>
                  </a:lnTo>
                  <a:lnTo>
                    <a:pt x="1457" y="24378"/>
                  </a:lnTo>
                  <a:lnTo>
                    <a:pt x="748" y="27883"/>
                  </a:lnTo>
                  <a:lnTo>
                    <a:pt x="0" y="31349"/>
                  </a:lnTo>
                  <a:lnTo>
                    <a:pt x="5041" y="26859"/>
                  </a:lnTo>
                  <a:lnTo>
                    <a:pt x="8585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2BE3B3B-518A-4F15-A74A-15D018C9EA53}"/>
              </a:ext>
            </a:extLst>
          </p:cNvPr>
          <p:cNvGrpSpPr/>
          <p:nvPr/>
        </p:nvGrpSpPr>
        <p:grpSpPr>
          <a:xfrm>
            <a:off x="4666235" y="2155796"/>
            <a:ext cx="7263681" cy="1487103"/>
            <a:chOff x="4666235" y="2155796"/>
            <a:chExt cx="7263681" cy="1487103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D58DC28B-2775-499C-86ED-B63FF7D7817E}"/>
                </a:ext>
              </a:extLst>
            </p:cNvPr>
            <p:cNvGrpSpPr/>
            <p:nvPr/>
          </p:nvGrpSpPr>
          <p:grpSpPr>
            <a:xfrm>
              <a:off x="4666235" y="2155796"/>
              <a:ext cx="7263681" cy="1487103"/>
              <a:chOff x="457200" y="3214302"/>
              <a:chExt cx="4148625" cy="763956"/>
            </a:xfrm>
          </p:grpSpPr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96E18D2A-2C2D-4F93-BCD7-B1191B9F41A4}"/>
                  </a:ext>
                </a:extLst>
              </p:cNvPr>
              <p:cNvGrpSpPr/>
              <p:nvPr/>
            </p:nvGrpSpPr>
            <p:grpSpPr>
              <a:xfrm>
                <a:off x="457200" y="3214302"/>
                <a:ext cx="4148625" cy="763954"/>
                <a:chOff x="457200" y="3214302"/>
                <a:chExt cx="4148625" cy="763954"/>
              </a:xfrm>
            </p:grpSpPr>
            <p:sp>
              <p:nvSpPr>
                <p:cNvPr id="55" name="Google Shape;6545;p43">
                  <a:extLst>
                    <a:ext uri="{FF2B5EF4-FFF2-40B4-BE49-F238E27FC236}">
                      <a16:creationId xmlns:a16="http://schemas.microsoft.com/office/drawing/2014/main" id="{E509B093-89BE-48BE-A37E-2ED01A3C2EBD}"/>
                    </a:ext>
                  </a:extLst>
                </p:cNvPr>
                <p:cNvSpPr/>
                <p:nvPr/>
              </p:nvSpPr>
              <p:spPr>
                <a:xfrm rot="16200000">
                  <a:off x="836639" y="2834863"/>
                  <a:ext cx="763954" cy="15228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0000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6550;p43">
                  <a:extLst>
                    <a:ext uri="{FF2B5EF4-FFF2-40B4-BE49-F238E27FC236}">
                      <a16:creationId xmlns:a16="http://schemas.microsoft.com/office/drawing/2014/main" id="{A5ECCBED-7002-40AB-A461-EE8692AEA027}"/>
                    </a:ext>
                  </a:extLst>
                </p:cNvPr>
                <p:cNvSpPr txBox="1"/>
                <p:nvPr/>
              </p:nvSpPr>
              <p:spPr>
                <a:xfrm flipH="1">
                  <a:off x="2134725" y="3228959"/>
                  <a:ext cx="2471100" cy="618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82875" tIns="91425" rIns="18287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Roboto"/>
                      <a:ea typeface="Roboto"/>
                      <a:cs typeface="Roboto"/>
                      <a:sym typeface="Roboto"/>
                    </a:rPr>
                    <a:t>Saturn is a planet composed of hydrogen and helium</a:t>
                  </a:r>
                  <a:endParaRPr kumimoji="0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3" name="Google Shape;6540;p43">
                <a:extLst>
                  <a:ext uri="{FF2B5EF4-FFF2-40B4-BE49-F238E27FC236}">
                    <a16:creationId xmlns:a16="http://schemas.microsoft.com/office/drawing/2014/main" id="{B2B8785F-4149-4830-8162-DF5F8EABBCB2}"/>
                  </a:ext>
                </a:extLst>
              </p:cNvPr>
              <p:cNvSpPr/>
              <p:nvPr/>
            </p:nvSpPr>
            <p:spPr>
              <a:xfrm rot="5400000">
                <a:off x="2628904" y="2056210"/>
                <a:ext cx="763955" cy="308014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sp>
          <p:nvSpPr>
            <p:cNvPr id="65" name="Text Box 20">
              <a:extLst>
                <a:ext uri="{FF2B5EF4-FFF2-40B4-BE49-F238E27FC236}">
                  <a16:creationId xmlns:a16="http://schemas.microsoft.com/office/drawing/2014/main" id="{A48558BD-CD5A-4548-B61A-05E8AAB01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536" y="2524964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Bước 1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9EFC47F-1DCB-4E69-A2F1-D2D7C3252E92}"/>
                </a:ext>
              </a:extLst>
            </p:cNvPr>
            <p:cNvSpPr txBox="1"/>
            <p:nvPr/>
          </p:nvSpPr>
          <p:spPr>
            <a:xfrm>
              <a:off x="6461627" y="2415893"/>
              <a:ext cx="537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Đặt</a:t>
              </a:r>
              <a:r>
                <a:rPr kumimoji="0" lang="en-US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alt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(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các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loại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đơn vị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thẳng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với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.)</a:t>
              </a:r>
              <a:endParaRPr lang="en-US" sz="30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BDB591-6CE5-42D0-B499-38EBB8488B49}"/>
              </a:ext>
            </a:extLst>
          </p:cNvPr>
          <p:cNvGrpSpPr/>
          <p:nvPr/>
        </p:nvGrpSpPr>
        <p:grpSpPr>
          <a:xfrm>
            <a:off x="4656323" y="4012060"/>
            <a:ext cx="7251556" cy="1838398"/>
            <a:chOff x="4584520" y="3882477"/>
            <a:chExt cx="7251556" cy="1838398"/>
          </a:xfrm>
        </p:grpSpPr>
        <p:sp>
          <p:nvSpPr>
            <p:cNvPr id="59" name="Google Shape;6546;p43">
              <a:extLst>
                <a:ext uri="{FF2B5EF4-FFF2-40B4-BE49-F238E27FC236}">
                  <a16:creationId xmlns:a16="http://schemas.microsoft.com/office/drawing/2014/main" id="{BFD31E53-6107-4BBC-AAE9-F181B36B0D3D}"/>
                </a:ext>
              </a:extLst>
            </p:cNvPr>
            <p:cNvSpPr/>
            <p:nvPr/>
          </p:nvSpPr>
          <p:spPr>
            <a:xfrm rot="16200000">
              <a:off x="5012214" y="3454784"/>
              <a:ext cx="1838397" cy="269378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FF0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543;p43">
              <a:extLst>
                <a:ext uri="{FF2B5EF4-FFF2-40B4-BE49-F238E27FC236}">
                  <a16:creationId xmlns:a16="http://schemas.microsoft.com/office/drawing/2014/main" id="{70CE8F16-67AC-46C7-A55C-1F18016ECA84}"/>
                </a:ext>
              </a:extLst>
            </p:cNvPr>
            <p:cNvSpPr/>
            <p:nvPr/>
          </p:nvSpPr>
          <p:spPr>
            <a:xfrm rot="5400000">
              <a:off x="8192596" y="2077395"/>
              <a:ext cx="1838397" cy="544856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9" name="Text Box 20">
              <a:extLst>
                <a:ext uri="{FF2B5EF4-FFF2-40B4-BE49-F238E27FC236}">
                  <a16:creationId xmlns:a16="http://schemas.microsoft.com/office/drawing/2014/main" id="{BA09C074-2EBF-42F7-A286-B6431650E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0158" y="4404619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Bước 2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3F01420-47D9-4912-AD37-D9AC74C66AC3}"/>
                </a:ext>
              </a:extLst>
            </p:cNvPr>
            <p:cNvSpPr txBox="1"/>
            <p:nvPr/>
          </p:nvSpPr>
          <p:spPr>
            <a:xfrm>
              <a:off x="6395700" y="4134501"/>
              <a:ext cx="5226163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altLang="en-US" sz="3000" b="1" dirty="0" err="1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altLang="en-US" sz="3000" b="1" dirty="0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3000" dirty="0">
                  <a:solidFill>
                    <a:schemeClr val="tx2">
                      <a:lumMod val="1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(c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ộng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như cộng các số tự nhiên theo từng loại đơn 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giữ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nguyên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đơn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ở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từng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.)</a:t>
              </a:r>
              <a:endParaRPr lang="en-US" sz="300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8" grpId="0" animBg="1"/>
      <p:bldP spid="29" grpId="0"/>
      <p:bldP spid="30" grpId="0"/>
      <p:bldP spid="31" grpId="0"/>
      <p:bldP spid="32" grpId="0"/>
      <p:bldP spid="3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55"/>
          <p:cNvSpPr/>
          <p:nvPr/>
        </p:nvSpPr>
        <p:spPr>
          <a:xfrm>
            <a:off x="228600" y="2404655"/>
            <a:ext cx="11734800" cy="4148545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D98DFEEC-89FB-46E9-A077-94D5CC461AD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23750" r="5000" b="50000"/>
          <a:stretch/>
        </p:blipFill>
        <p:spPr>
          <a:xfrm>
            <a:off x="-228600" y="178526"/>
            <a:ext cx="13030200" cy="2488473"/>
          </a:xfrm>
          <a:prstGeom prst="rect">
            <a:avLst/>
          </a:prstGeom>
        </p:spPr>
      </p:pic>
      <p:sp>
        <p:nvSpPr>
          <p:cNvPr id="44" name="Text Box 13">
            <a:extLst>
              <a:ext uri="{FF2B5EF4-FFF2-40B4-BE49-F238E27FC236}">
                <a16:creationId xmlns:a16="http://schemas.microsoft.com/office/drawing/2014/main" id="{C698CA36-1911-41E1-BC42-D8D73A664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00" y="418351"/>
            <a:ext cx="10261600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defTabSz="1219020" eaLnBrk="1" hangingPunct="1"/>
            <a:r>
              <a:rPr lang="en-US" altLang="en-US" sz="3000" b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tham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đua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3000" b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đạp,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đầu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tiên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22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58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23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25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Hỏi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bao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err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</a:t>
            </a:r>
            <a:r>
              <a:rPr lang="en-US" altLang="en-US" sz="3000" b="1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gian? </a:t>
            </a:r>
            <a:endParaRPr lang="en-US" altLang="en-US" sz="3000" b="1" dirty="0">
              <a:solidFill>
                <a:schemeClr val="bg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38CD80F-6307-486B-89D4-9103474E911F}"/>
              </a:ext>
            </a:extLst>
          </p:cNvPr>
          <p:cNvCxnSpPr/>
          <p:nvPr/>
        </p:nvCxnSpPr>
        <p:spPr>
          <a:xfrm>
            <a:off x="6286500" y="914400"/>
            <a:ext cx="35433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F07B5E5-C6AF-4101-B8EF-07109A41862A}"/>
              </a:ext>
            </a:extLst>
          </p:cNvPr>
          <p:cNvCxnSpPr>
            <a:cxnSpLocks/>
          </p:cNvCxnSpPr>
          <p:nvPr/>
        </p:nvCxnSpPr>
        <p:spPr>
          <a:xfrm>
            <a:off x="711200" y="1371600"/>
            <a:ext cx="26416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E8B6679-DBB3-49DA-95A4-26A09BE83DE1}"/>
              </a:ext>
            </a:extLst>
          </p:cNvPr>
          <p:cNvCxnSpPr>
            <a:cxnSpLocks/>
          </p:cNvCxnSpPr>
          <p:nvPr/>
        </p:nvCxnSpPr>
        <p:spPr>
          <a:xfrm>
            <a:off x="3644900" y="1371600"/>
            <a:ext cx="33655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81B1290F-4AB1-4D88-BC48-2A0EC68FF851}"/>
              </a:ext>
            </a:extLst>
          </p:cNvPr>
          <p:cNvCxnSpPr>
            <a:cxnSpLocks/>
          </p:cNvCxnSpPr>
          <p:nvPr/>
        </p:nvCxnSpPr>
        <p:spPr>
          <a:xfrm>
            <a:off x="8259321" y="1371600"/>
            <a:ext cx="259715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83100A24-1E9B-4506-A69F-C59049506C10}"/>
              </a:ext>
            </a:extLst>
          </p:cNvPr>
          <p:cNvCxnSpPr>
            <a:cxnSpLocks/>
          </p:cNvCxnSpPr>
          <p:nvPr/>
        </p:nvCxnSpPr>
        <p:spPr>
          <a:xfrm>
            <a:off x="3352800" y="1895679"/>
            <a:ext cx="32004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4B72CCC-06B5-4CBE-A5CA-2E1757E6198F}"/>
              </a:ext>
            </a:extLst>
          </p:cNvPr>
          <p:cNvCxnSpPr>
            <a:cxnSpLocks/>
          </p:cNvCxnSpPr>
          <p:nvPr/>
        </p:nvCxnSpPr>
        <p:spPr>
          <a:xfrm>
            <a:off x="7239000" y="1895679"/>
            <a:ext cx="33528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Google Shape;2854;p27">
            <a:extLst>
              <a:ext uri="{FF2B5EF4-FFF2-40B4-BE49-F238E27FC236}">
                <a16:creationId xmlns:a16="http://schemas.microsoft.com/office/drawing/2014/main" id="{A9998690-4520-4746-81A8-6B8F0347A6D9}"/>
              </a:ext>
            </a:extLst>
          </p:cNvPr>
          <p:cNvSpPr/>
          <p:nvPr/>
        </p:nvSpPr>
        <p:spPr>
          <a:xfrm>
            <a:off x="838200" y="2581024"/>
            <a:ext cx="2075400" cy="651600"/>
          </a:xfrm>
          <a:prstGeom prst="roundRect">
            <a:avLst>
              <a:gd name="adj" fmla="val 16667"/>
            </a:avLst>
          </a:prstGeom>
          <a:solidFill>
            <a:srgbClr val="F6DB35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" sz="3600" b="1" ker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Tóm tắt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chemeClr val="bg2">
                  <a:lumMod val="50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66" name="Text Box 27">
            <a:extLst>
              <a:ext uri="{FF2B5EF4-FFF2-40B4-BE49-F238E27FC236}">
                <a16:creationId xmlns:a16="http://schemas.microsoft.com/office/drawing/2014/main" id="{F77295B0-883A-468B-ACC2-C0500EC3B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3222" y="5001038"/>
            <a:ext cx="3048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b="1">
                <a:cs typeface="Calibri" panose="020F0502020204030204" pitchFamily="34" charset="0"/>
              </a:rPr>
              <a:t>22 phút </a:t>
            </a:r>
            <a:r>
              <a:rPr lang="en-US" altLang="en-US" b="1" dirty="0">
                <a:cs typeface="Calibri" panose="020F0502020204030204" pitchFamily="34" charset="0"/>
              </a:rPr>
              <a:t>58 </a:t>
            </a:r>
            <a:r>
              <a:rPr lang="en-US" altLang="en-US" b="1" dirty="0" err="1">
                <a:cs typeface="Calibri" panose="020F0502020204030204" pitchFamily="34" charset="0"/>
              </a:rPr>
              <a:t>giây</a:t>
            </a:r>
            <a:r>
              <a:rPr lang="en-US" altLang="en-US" dirty="0">
                <a:cs typeface="Calibri" panose="020F0502020204030204" pitchFamily="34" charset="0"/>
              </a:rPr>
              <a:t>  </a:t>
            </a:r>
          </a:p>
        </p:txBody>
      </p:sp>
      <p:sp>
        <p:nvSpPr>
          <p:cNvPr id="67" name="AutoShape 28">
            <a:extLst>
              <a:ext uri="{FF2B5EF4-FFF2-40B4-BE49-F238E27FC236}">
                <a16:creationId xmlns:a16="http://schemas.microsoft.com/office/drawing/2014/main" id="{C6852208-B0B9-41B3-BC27-D354EB6E3E4B}"/>
              </a:ext>
            </a:extLst>
          </p:cNvPr>
          <p:cNvSpPr>
            <a:spLocks/>
          </p:cNvSpPr>
          <p:nvPr/>
        </p:nvSpPr>
        <p:spPr bwMode="auto">
          <a:xfrm rot="16200000">
            <a:off x="3714058" y="2769293"/>
            <a:ext cx="501092" cy="3962400"/>
          </a:xfrm>
          <a:prstGeom prst="leftBrace">
            <a:avLst>
              <a:gd name="adj1" fmla="val 79167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AutoShape 29">
            <a:extLst>
              <a:ext uri="{FF2B5EF4-FFF2-40B4-BE49-F238E27FC236}">
                <a16:creationId xmlns:a16="http://schemas.microsoft.com/office/drawing/2014/main" id="{9810E135-1824-449B-9A23-A35D5B50CB6E}"/>
              </a:ext>
            </a:extLst>
          </p:cNvPr>
          <p:cNvSpPr>
            <a:spLocks/>
          </p:cNvSpPr>
          <p:nvPr/>
        </p:nvSpPr>
        <p:spPr bwMode="auto">
          <a:xfrm rot="16200000">
            <a:off x="8200866" y="2342919"/>
            <a:ext cx="475749" cy="4914080"/>
          </a:xfrm>
          <a:prstGeom prst="leftBrace">
            <a:avLst>
              <a:gd name="adj1" fmla="val 97681"/>
              <a:gd name="adj2" fmla="val 50000"/>
            </a:avLst>
          </a:prstGeom>
          <a:ln w="38100">
            <a:solidFill>
              <a:srgbClr val="FF0000"/>
            </a:solidFill>
            <a:headEnd/>
            <a:tailEnd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AutoShape 30">
            <a:extLst>
              <a:ext uri="{FF2B5EF4-FFF2-40B4-BE49-F238E27FC236}">
                <a16:creationId xmlns:a16="http://schemas.microsoft.com/office/drawing/2014/main" id="{D343ECEB-B5A7-4B55-9517-23BE3B7EA0B2}"/>
              </a:ext>
            </a:extLst>
          </p:cNvPr>
          <p:cNvSpPr>
            <a:spLocks/>
          </p:cNvSpPr>
          <p:nvPr/>
        </p:nvSpPr>
        <p:spPr bwMode="auto">
          <a:xfrm rot="5400000">
            <a:off x="6132071" y="-467854"/>
            <a:ext cx="609600" cy="8839200"/>
          </a:xfrm>
          <a:prstGeom prst="leftBrace">
            <a:avLst>
              <a:gd name="adj1" fmla="val 120833"/>
              <a:gd name="adj2" fmla="val 49995"/>
            </a:avLst>
          </a:prstGeom>
          <a:ln>
            <a:solidFill>
              <a:srgbClr val="FF0000"/>
            </a:solidFill>
            <a:prstDash val="solid"/>
            <a:headEnd/>
            <a:tailEnd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ot="10800000"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Text Box 31">
            <a:extLst>
              <a:ext uri="{FF2B5EF4-FFF2-40B4-BE49-F238E27FC236}">
                <a16:creationId xmlns:a16="http://schemas.microsoft.com/office/drawing/2014/main" id="{5C9B228C-71DA-4240-884E-3F2D6A76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8204" y="4969863"/>
            <a:ext cx="2921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b="1">
                <a:cs typeface="Calibri" panose="020F0502020204030204" pitchFamily="34" charset="0"/>
              </a:rPr>
              <a:t>23 phút </a:t>
            </a:r>
            <a:r>
              <a:rPr lang="en-US" altLang="en-US" b="1" dirty="0">
                <a:cs typeface="Calibri" panose="020F0502020204030204" pitchFamily="34" charset="0"/>
              </a:rPr>
              <a:t>25 </a:t>
            </a:r>
            <a:r>
              <a:rPr lang="en-US" altLang="en-US" b="1" dirty="0" err="1">
                <a:cs typeface="Calibri" panose="020F0502020204030204" pitchFamily="34" charset="0"/>
              </a:rPr>
              <a:t>giây</a:t>
            </a:r>
            <a:r>
              <a:rPr lang="en-US" altLang="en-US" dirty="0">
                <a:cs typeface="Calibri" panose="020F0502020204030204" pitchFamily="34" charset="0"/>
              </a:rPr>
              <a:t>   </a:t>
            </a:r>
          </a:p>
        </p:txBody>
      </p:sp>
      <p:grpSp>
        <p:nvGrpSpPr>
          <p:cNvPr id="63" name="Group 20">
            <a:extLst>
              <a:ext uri="{FF2B5EF4-FFF2-40B4-BE49-F238E27FC236}">
                <a16:creationId xmlns:a16="http://schemas.microsoft.com/office/drawing/2014/main" id="{A7187A3F-B59E-40D6-9601-F57692956BA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917380" y="4165352"/>
            <a:ext cx="4978400" cy="406400"/>
            <a:chOff x="2880" y="2749"/>
            <a:chExt cx="1584" cy="384"/>
          </a:xfrm>
        </p:grpSpPr>
        <p:sp>
          <p:nvSpPr>
            <p:cNvPr id="64" name="Line 21">
              <a:extLst>
                <a:ext uri="{FF2B5EF4-FFF2-40B4-BE49-F238E27FC236}">
                  <a16:creationId xmlns:a16="http://schemas.microsoft.com/office/drawing/2014/main" id="{BE17F470-A80F-47FF-A06D-6F44FD638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928"/>
              <a:ext cx="1584" cy="0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Line 22">
              <a:extLst>
                <a:ext uri="{FF2B5EF4-FFF2-40B4-BE49-F238E27FC236}">
                  <a16:creationId xmlns:a16="http://schemas.microsoft.com/office/drawing/2014/main" id="{99655EA4-B119-4DA6-B42A-CF6180781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" y="2749"/>
              <a:ext cx="0" cy="384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2F80FF63-A318-43E3-BAC9-8F07A7F1036D}"/>
              </a:ext>
            </a:extLst>
          </p:cNvPr>
          <p:cNvSpPr/>
          <p:nvPr/>
        </p:nvSpPr>
        <p:spPr>
          <a:xfrm>
            <a:off x="434004" y="5585813"/>
            <a:ext cx="538397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20"/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Ta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cộng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en-US" altLang="en-US" sz="3200" b="1" dirty="0">
                <a:solidFill>
                  <a:srgbClr val="0066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9" name="Group 16">
            <a:extLst>
              <a:ext uri="{FF2B5EF4-FFF2-40B4-BE49-F238E27FC236}">
                <a16:creationId xmlns:a16="http://schemas.microsoft.com/office/drawing/2014/main" id="{EEE30A10-2F39-48F9-AAAB-42379304235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983404" y="4195163"/>
            <a:ext cx="3962400" cy="370416"/>
            <a:chOff x="576" y="2832"/>
            <a:chExt cx="2304" cy="192"/>
          </a:xfrm>
        </p:grpSpPr>
        <p:sp>
          <p:nvSpPr>
            <p:cNvPr id="60" name="Line 17">
              <a:extLst>
                <a:ext uri="{FF2B5EF4-FFF2-40B4-BE49-F238E27FC236}">
                  <a16:creationId xmlns:a16="http://schemas.microsoft.com/office/drawing/2014/main" id="{8F6A8882-07B1-4614-97C1-497DA881F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928"/>
              <a:ext cx="2304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Line 18">
              <a:extLst>
                <a:ext uri="{FF2B5EF4-FFF2-40B4-BE49-F238E27FC236}">
                  <a16:creationId xmlns:a16="http://schemas.microsoft.com/office/drawing/2014/main" id="{EB1ACD02-CF20-4730-BB85-48A75A63A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832"/>
              <a:ext cx="0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Line 19">
              <a:extLst>
                <a:ext uri="{FF2B5EF4-FFF2-40B4-BE49-F238E27FC236}">
                  <a16:creationId xmlns:a16="http://schemas.microsoft.com/office/drawing/2014/main" id="{38F9147B-93E0-475D-961C-825B9FED5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832"/>
              <a:ext cx="0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72" name="Picture 71">
            <a:extLst>
              <a:ext uri="{FF2B5EF4-FFF2-40B4-BE49-F238E27FC236}">
                <a16:creationId xmlns:a16="http://schemas.microsoft.com/office/drawing/2014/main" id="{FB6B6038-9CD2-411F-9C5C-B53810AE720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54" r="61253" b="38562"/>
          <a:stretch/>
        </p:blipFill>
        <p:spPr>
          <a:xfrm>
            <a:off x="255210" y="3073281"/>
            <a:ext cx="2075400" cy="1653602"/>
          </a:xfrm>
          <a:prstGeom prst="rect">
            <a:avLst/>
          </a:prstGeom>
        </p:spPr>
      </p:pic>
      <p:sp>
        <p:nvSpPr>
          <p:cNvPr id="76" name="Google Shape;4052;p33">
            <a:extLst>
              <a:ext uri="{FF2B5EF4-FFF2-40B4-BE49-F238E27FC236}">
                <a16:creationId xmlns:a16="http://schemas.microsoft.com/office/drawing/2014/main" id="{00359788-5DBC-4761-9574-13624FA4AEE0}"/>
              </a:ext>
            </a:extLst>
          </p:cNvPr>
          <p:cNvSpPr/>
          <p:nvPr/>
        </p:nvSpPr>
        <p:spPr>
          <a:xfrm>
            <a:off x="2259351" y="5639756"/>
            <a:ext cx="7974000" cy="735009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9525" cap="flat" cmpd="sng">
            <a:solidFill>
              <a:srgbClr val="0000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96620835-9004-47FD-9155-C9EDD036CE4A}"/>
              </a:ext>
            </a:extLst>
          </p:cNvPr>
          <p:cNvSpPr/>
          <p:nvPr/>
        </p:nvSpPr>
        <p:spPr>
          <a:xfrm>
            <a:off x="2443343" y="5653317"/>
            <a:ext cx="800475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20"/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58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+ 23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25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? </a:t>
            </a:r>
            <a:endParaRPr lang="en-US" sz="4000" dirty="0">
              <a:solidFill>
                <a:srgbClr val="0000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8" name="Picture 77">
            <a:extLst>
              <a:ext uri="{FF2B5EF4-FFF2-40B4-BE49-F238E27FC236}">
                <a16:creationId xmlns:a16="http://schemas.microsoft.com/office/drawing/2014/main" id="{E6239CA0-5E09-46F9-97C5-42BE051F296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9550" y="2688071"/>
            <a:ext cx="526050" cy="83505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022E-16 L 0.37356 -0.00672 " pathEditMode="relative" rAng="0" ptsTypes="AA">
                                      <p:cBhvr>
                                        <p:cTn id="64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5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7357 -0.00671 L 0.79401 0.00208 " pathEditMode="relative" rAng="0" ptsTypes="AA">
                                      <p:cBhvr>
                                        <p:cTn id="80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16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58" grpId="0" animBg="1"/>
      <p:bldP spid="66" grpId="0"/>
      <p:bldP spid="67" grpId="0" animBg="1"/>
      <p:bldP spid="68" grpId="0" animBg="1"/>
      <p:bldP spid="69" grpId="0" animBg="1"/>
      <p:bldP spid="70" grpId="0"/>
      <p:bldP spid="73" grpId="0"/>
      <p:bldP spid="76" grpId="0" animBg="1"/>
      <p:bldP spid="7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806654176"/>
</p:tagLst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mic Infographics by Slidesgo">
  <a:themeElements>
    <a:clrScheme name="Simple Light">
      <a:dk1>
        <a:srgbClr val="000000"/>
      </a:dk1>
      <a:lt1>
        <a:srgbClr val="FFFFFF"/>
      </a:lt1>
      <a:dk2>
        <a:srgbClr val="2E323C"/>
      </a:dk2>
      <a:lt2>
        <a:srgbClr val="EEEEED"/>
      </a:lt2>
      <a:accent1>
        <a:srgbClr val="464BDD"/>
      </a:accent1>
      <a:accent2>
        <a:srgbClr val="4C94F6"/>
      </a:accent2>
      <a:accent3>
        <a:srgbClr val="48B639"/>
      </a:accent3>
      <a:accent4>
        <a:srgbClr val="F6DB35"/>
      </a:accent4>
      <a:accent5>
        <a:srgbClr val="FF9F0F"/>
      </a:accent5>
      <a:accent6>
        <a:srgbClr val="EE5454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5663</TotalTime>
  <Words>831</Words>
  <Application>Microsoft Office PowerPoint</Application>
  <PresentationFormat>Widescreen</PresentationFormat>
  <Paragraphs>112</Paragraphs>
  <Slides>21</Slides>
  <Notes>15</Notes>
  <HiddenSlides>0</HiddenSlides>
  <MMClips>2</MMClips>
  <ScaleCrop>false</ScaleCrop>
  <HeadingPairs>
    <vt:vector size="6" baseType="variant">
      <vt:variant>
        <vt:lpstr>Fonts Used</vt:lpstr>
      </vt:variant>
      <vt:variant>
        <vt:i4>23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21</vt:i4>
      </vt:variant>
    </vt:vector>
  </HeadingPairs>
  <TitlesOfParts>
    <vt:vector size="53" baseType="lpstr">
      <vt:lpstr>#9Slide07 Bungee Shade</vt:lpstr>
      <vt:lpstr>Fira Sans</vt:lpstr>
      <vt:lpstr>Anaheim</vt:lpstr>
      <vt:lpstr>Arial</vt:lpstr>
      <vt:lpstr>#9Slide03 BoosterNextFYBlack</vt:lpstr>
      <vt:lpstr>#9Slide07 IcielPony</vt:lpstr>
      <vt:lpstr>#9Slide07 SVNRevolution</vt:lpstr>
      <vt:lpstr>Cambria Math</vt:lpstr>
      <vt:lpstr>Roboto Condensed Light</vt:lpstr>
      <vt:lpstr>Comic Neue</vt:lpstr>
      <vt:lpstr>Architects Daughter</vt:lpstr>
      <vt:lpstr>Bangers</vt:lpstr>
      <vt:lpstr>Slackey</vt:lpstr>
      <vt:lpstr>#9SLIDE03 ALLROUNDGOTHIC DEMI</vt:lpstr>
      <vt:lpstr>#9Slide04 HLT Aquus</vt:lpstr>
      <vt:lpstr>Fira Sans Extra Condensed</vt:lpstr>
      <vt:lpstr>#9Slide04 SVNParis Pro</vt:lpstr>
      <vt:lpstr>Calibri</vt:lpstr>
      <vt:lpstr>Barlow Semi Condensed</vt:lpstr>
      <vt:lpstr>#9Slide05 SVNClementine</vt:lpstr>
      <vt:lpstr>Boogaloo</vt:lpstr>
      <vt:lpstr>Times New Roman</vt:lpstr>
      <vt:lpstr>Roboto</vt:lpstr>
      <vt:lpstr>Marketing Plan PowerPoint Template by SlideWin</vt:lpstr>
      <vt:lpstr>Super Comic Book Style Consulting Toolkit by Slidesgo</vt:lpstr>
      <vt:lpstr>1_Super Comic Book Style Consulting Toolkit by Slidesgo</vt:lpstr>
      <vt:lpstr>1_Comic Infographics by Slidesgo</vt:lpstr>
      <vt:lpstr>Comic Style by Slidesgo</vt:lpstr>
      <vt:lpstr>2_Super Comic Book Style Consulting Toolkit by Slidesgo</vt:lpstr>
      <vt:lpstr>1_Comic Style by Slidesgo</vt:lpstr>
      <vt:lpstr>2_Marketing Plan PowerPoint Template by SlideWin</vt:lpstr>
      <vt:lpstr>Office Theme</vt:lpstr>
      <vt:lpstr>PowerPoint Presentation</vt:lpstr>
      <vt:lpstr>PowerPoint Presentation</vt:lpstr>
      <vt:lpstr>PowerPoint Presentation</vt:lpstr>
      <vt:lpstr>CỘNG SỐ ĐO THỜI GIAN</vt:lpstr>
      <vt:lpstr>Yêu cầu cần đạt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Yêu cầu  cần đạt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Admin</dc:creator>
  <cp:keywords>9Slide</cp:keywords>
  <dc:description>9Slide.vn</dc:description>
  <cp:lastModifiedBy>Admin</cp:lastModifiedBy>
  <cp:revision>14</cp:revision>
  <dcterms:created xsi:type="dcterms:W3CDTF">2022-01-24T08:09:02Z</dcterms:created>
  <dcterms:modified xsi:type="dcterms:W3CDTF">2022-03-12T04:46:39Z</dcterms:modified>
  <cp:category>9Slide.vn</cp:category>
  <cp:contentStatus>9Slide</cp:contentStatus>
</cp:coreProperties>
</file>