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29" r:id="rId10"/>
    <p:sldId id="319" r:id="rId11"/>
    <p:sldId id="320" r:id="rId12"/>
    <p:sldId id="330" r:id="rId13"/>
    <p:sldId id="331" r:id="rId14"/>
    <p:sldId id="332" r:id="rId15"/>
    <p:sldId id="333" r:id="rId16"/>
    <p:sldId id="334" r:id="rId17"/>
    <p:sldId id="335" r:id="rId18"/>
    <p:sldId id="321" r:id="rId19"/>
    <p:sldId id="322" r:id="rId20"/>
    <p:sldId id="336" r:id="rId21"/>
    <p:sldId id="270" r:id="rId22"/>
  </p:sldIdLst>
  <p:sldSz cx="9144000" cy="5143500" type="screen16x9"/>
  <p:notesSz cx="6858000" cy="9144000"/>
  <p:embeddedFontLst>
    <p:embeddedFont>
      <p:font typeface="Hachi Maru Pop" panose="020B0604020202020204" charset="-128"/>
      <p:regular r:id="rId24"/>
    </p:embeddedFont>
    <p:embeddedFont>
      <p:font typeface="#9Slide07 Cadena" panose="02000503000000020004" pitchFamily="2" charset="0"/>
      <p:bold r:id="rId25"/>
    </p:embeddedFont>
    <p:embeddedFont>
      <p:font typeface="#9Slide07 Dorayaki" pitchFamily="2" charset="0"/>
      <p:regular r:id="rId26"/>
    </p:embeddedFont>
    <p:embeddedFont>
      <p:font typeface="#9Slide07 Hillda" pitchFamily="2" charset="0"/>
      <p:regular r:id="rId27"/>
    </p:embeddedFont>
    <p:embeddedFont>
      <p:font typeface="#9Slide07 HLT Fall For You" panose="02000506000000020003" pitchFamily="2" charset="0"/>
      <p:regular r:id="rId28"/>
    </p:embeddedFont>
    <p:embeddedFont>
      <p:font typeface="#9Slide07 IcielKoni" pitchFamily="2" charset="0"/>
      <p:bold r:id="rId29"/>
    </p:embeddedFont>
    <p:embeddedFont>
      <p:font typeface="#9Slide07 IcielNabila" pitchFamily="2" charset="0"/>
      <p:regular r:id="rId30"/>
    </p:embeddedFont>
    <p:embeddedFont>
      <p:font typeface="#9Slide07 Itim" panose="00000500000000000000" pitchFamily="2" charset="-34"/>
      <p:regular r:id="rId31"/>
    </p:embeddedFont>
    <p:embeddedFont>
      <p:font typeface="#9Slide07 SVNStick A Round" panose="02000503000000000000" pitchFamily="2" charset="0"/>
      <p:regular r:id="rId32"/>
    </p:embeddedFont>
    <p:embeddedFont>
      <p:font typeface="Architects Daughter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redoka One" panose="020B0604020202020204" charset="0"/>
      <p:regular r:id="rId38"/>
    </p:embeddedFont>
    <p:embeddedFont>
      <p:font typeface="Lilita One" panose="020B0604020202020204" charset="0"/>
      <p:regular r:id="rId39"/>
    </p:embeddedFont>
    <p:embeddedFont>
      <p:font typeface="Nunito" pitchFamily="2" charset="0"/>
      <p:regular r:id="rId40"/>
      <p:bold r:id="rId41"/>
      <p:italic r:id="rId42"/>
      <p:boldItalic r:id="rId43"/>
    </p:embeddedFont>
    <p:embeddedFont>
      <p:font typeface="Nunito SemiBold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94C"/>
    <a:srgbClr val="A86ED4"/>
    <a:srgbClr val="3BB2BF"/>
    <a:srgbClr val="C55964"/>
    <a:srgbClr val="5FD790"/>
    <a:srgbClr val="61FF69"/>
    <a:srgbClr val="E6E6E6"/>
    <a:srgbClr val="FEDD38"/>
    <a:srgbClr val="F2DDE3"/>
    <a:srgbClr val="67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907" y="77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20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2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3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0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3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9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7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59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F32924-FADA-4134-9B8E-A7AE6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525" t="33286" r="28002" b="25312"/>
          <a:stretch/>
        </p:blipFill>
        <p:spPr>
          <a:xfrm>
            <a:off x="-129138" y="1318117"/>
            <a:ext cx="6104278" cy="2129489"/>
          </a:xfrm>
          <a:prstGeom prst="rect">
            <a:avLst/>
          </a:prstGeom>
        </p:spPr>
      </p:pic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2270826" y="2724531"/>
            <a:ext cx="1463040" cy="4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Nunito"/>
                <a:ea typeface="Architects Daughter"/>
                <a:cs typeface="Architects Daughter"/>
                <a:sym typeface="Nunito"/>
              </a:rPr>
              <a:t>Trang 132</a:t>
            </a:r>
            <a:endParaRPr sz="20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>
            <a:off x="-2175733" y="-2630940"/>
            <a:ext cx="5796331" cy="5143539"/>
            <a:chOff x="-2175733" y="-2630940"/>
            <a:chExt cx="5796331" cy="5143539"/>
          </a:xfrm>
        </p:grpSpPr>
        <p:sp>
          <p:nvSpPr>
            <p:cNvPr id="257" name="Google Shape;257;p30"/>
            <p:cNvSpPr/>
            <p:nvPr/>
          </p:nvSpPr>
          <p:spPr>
            <a:xfrm rot="8822459" flipH="1">
              <a:off x="-1565005" y="-1422653"/>
              <a:ext cx="4342542" cy="2391625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 rot="8822459" flipH="1">
              <a:off x="-1824942" y="-1468112"/>
              <a:ext cx="5094750" cy="281788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 rot="8822459" flipH="1">
              <a:off x="-1289937" y="-1384739"/>
              <a:ext cx="3579818" cy="1972029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30"/>
          <p:cNvGrpSpPr/>
          <p:nvPr/>
        </p:nvGrpSpPr>
        <p:grpSpPr>
          <a:xfrm>
            <a:off x="4511418" y="-958101"/>
            <a:ext cx="7269943" cy="7199175"/>
            <a:chOff x="4511418" y="-958101"/>
            <a:chExt cx="7269943" cy="7199175"/>
          </a:xfrm>
        </p:grpSpPr>
        <p:sp>
          <p:nvSpPr>
            <p:cNvPr id="261" name="Google Shape;261;p30"/>
            <p:cNvSpPr/>
            <p:nvPr/>
          </p:nvSpPr>
          <p:spPr>
            <a:xfrm rot="-2620828" flipH="1">
              <a:off x="5525998" y="1269982"/>
              <a:ext cx="5616733" cy="3093389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 rot="-2620828" flipH="1">
              <a:off x="4851562" y="819124"/>
              <a:ext cx="6589654" cy="364472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 rot="-2620828" flipH="1">
              <a:off x="6195702" y="1734198"/>
              <a:ext cx="4630210" cy="255067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0"/>
          <p:cNvGrpSpPr/>
          <p:nvPr/>
        </p:nvGrpSpPr>
        <p:grpSpPr>
          <a:xfrm>
            <a:off x="5632981" y="99976"/>
            <a:ext cx="2561275" cy="4943210"/>
            <a:chOff x="5632981" y="99976"/>
            <a:chExt cx="2561275" cy="4943210"/>
          </a:xfrm>
        </p:grpSpPr>
        <p:sp>
          <p:nvSpPr>
            <p:cNvPr id="265" name="Google Shape;265;p30"/>
            <p:cNvSpPr/>
            <p:nvPr/>
          </p:nvSpPr>
          <p:spPr>
            <a:xfrm>
              <a:off x="5764421" y="895041"/>
              <a:ext cx="2298385" cy="2414251"/>
            </a:xfrm>
            <a:custGeom>
              <a:avLst/>
              <a:gdLst/>
              <a:ahLst/>
              <a:cxnLst/>
              <a:rect l="l" t="t" r="r" b="b"/>
              <a:pathLst>
                <a:path w="21106" h="22170" extrusionOk="0">
                  <a:moveTo>
                    <a:pt x="10050" y="0"/>
                  </a:moveTo>
                  <a:cubicBezTo>
                    <a:pt x="7396" y="0"/>
                    <a:pt x="2846" y="671"/>
                    <a:pt x="1323" y="5700"/>
                  </a:cubicBezTo>
                  <a:cubicBezTo>
                    <a:pt x="202" y="9389"/>
                    <a:pt x="633" y="13202"/>
                    <a:pt x="633" y="13202"/>
                  </a:cubicBezTo>
                  <a:cubicBezTo>
                    <a:pt x="163" y="15262"/>
                    <a:pt x="0" y="17503"/>
                    <a:pt x="221" y="17513"/>
                  </a:cubicBezTo>
                  <a:cubicBezTo>
                    <a:pt x="223" y="17513"/>
                    <a:pt x="224" y="17513"/>
                    <a:pt x="226" y="17513"/>
                  </a:cubicBezTo>
                  <a:cubicBezTo>
                    <a:pt x="457" y="17513"/>
                    <a:pt x="1437" y="16929"/>
                    <a:pt x="1437" y="16929"/>
                  </a:cubicBezTo>
                  <a:cubicBezTo>
                    <a:pt x="1917" y="18414"/>
                    <a:pt x="3172" y="20310"/>
                    <a:pt x="4273" y="20914"/>
                  </a:cubicBezTo>
                  <a:cubicBezTo>
                    <a:pt x="4436" y="20617"/>
                    <a:pt x="4551" y="20291"/>
                    <a:pt x="4599" y="19956"/>
                  </a:cubicBezTo>
                  <a:cubicBezTo>
                    <a:pt x="4599" y="19956"/>
                    <a:pt x="6783" y="22169"/>
                    <a:pt x="10548" y="22169"/>
                  </a:cubicBezTo>
                  <a:lnTo>
                    <a:pt x="10558" y="22169"/>
                  </a:lnTo>
                  <a:cubicBezTo>
                    <a:pt x="14323" y="22169"/>
                    <a:pt x="16507" y="19956"/>
                    <a:pt x="16507" y="19956"/>
                  </a:cubicBezTo>
                  <a:cubicBezTo>
                    <a:pt x="16565" y="20291"/>
                    <a:pt x="16670" y="20617"/>
                    <a:pt x="16833" y="20914"/>
                  </a:cubicBezTo>
                  <a:cubicBezTo>
                    <a:pt x="17935" y="20310"/>
                    <a:pt x="19190" y="18414"/>
                    <a:pt x="19669" y="16929"/>
                  </a:cubicBezTo>
                  <a:cubicBezTo>
                    <a:pt x="19669" y="16929"/>
                    <a:pt x="20649" y="17513"/>
                    <a:pt x="20880" y="17513"/>
                  </a:cubicBezTo>
                  <a:cubicBezTo>
                    <a:pt x="20882" y="17513"/>
                    <a:pt x="20884" y="17513"/>
                    <a:pt x="20885" y="17513"/>
                  </a:cubicBezTo>
                  <a:cubicBezTo>
                    <a:pt x="21106" y="17503"/>
                    <a:pt x="20943" y="15262"/>
                    <a:pt x="20473" y="13202"/>
                  </a:cubicBezTo>
                  <a:cubicBezTo>
                    <a:pt x="20473" y="13202"/>
                    <a:pt x="20905" y="9389"/>
                    <a:pt x="19793" y="5700"/>
                  </a:cubicBezTo>
                  <a:cubicBezTo>
                    <a:pt x="18270" y="671"/>
                    <a:pt x="13710" y="0"/>
                    <a:pt x="1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748739" y="882518"/>
              <a:ext cx="2329747" cy="2440278"/>
            </a:xfrm>
            <a:custGeom>
              <a:avLst/>
              <a:gdLst/>
              <a:ahLst/>
              <a:cxnLst/>
              <a:rect l="l" t="t" r="r" b="b"/>
              <a:pathLst>
                <a:path w="21394" h="22409" extrusionOk="0">
                  <a:moveTo>
                    <a:pt x="11210" y="240"/>
                  </a:moveTo>
                  <a:cubicBezTo>
                    <a:pt x="14362" y="240"/>
                    <a:pt x="18414" y="1217"/>
                    <a:pt x="19822" y="5854"/>
                  </a:cubicBezTo>
                  <a:cubicBezTo>
                    <a:pt x="20914" y="9475"/>
                    <a:pt x="20502" y="13269"/>
                    <a:pt x="20502" y="13307"/>
                  </a:cubicBezTo>
                  <a:cubicBezTo>
                    <a:pt x="20502" y="13317"/>
                    <a:pt x="20502" y="13336"/>
                    <a:pt x="20502" y="13346"/>
                  </a:cubicBezTo>
                  <a:cubicBezTo>
                    <a:pt x="20953" y="15290"/>
                    <a:pt x="21077" y="17159"/>
                    <a:pt x="20981" y="17494"/>
                  </a:cubicBezTo>
                  <a:cubicBezTo>
                    <a:pt x="20799" y="17456"/>
                    <a:pt x="20292" y="17187"/>
                    <a:pt x="19870" y="16948"/>
                  </a:cubicBezTo>
                  <a:cubicBezTo>
                    <a:pt x="19852" y="16936"/>
                    <a:pt x="19831" y="16928"/>
                    <a:pt x="19810" y="16928"/>
                  </a:cubicBezTo>
                  <a:cubicBezTo>
                    <a:pt x="19798" y="16928"/>
                    <a:pt x="19785" y="16931"/>
                    <a:pt x="19774" y="16938"/>
                  </a:cubicBezTo>
                  <a:cubicBezTo>
                    <a:pt x="19736" y="16948"/>
                    <a:pt x="19707" y="16977"/>
                    <a:pt x="19698" y="17015"/>
                  </a:cubicBezTo>
                  <a:cubicBezTo>
                    <a:pt x="19257" y="18375"/>
                    <a:pt x="18098" y="20205"/>
                    <a:pt x="17025" y="20866"/>
                  </a:cubicBezTo>
                  <a:cubicBezTo>
                    <a:pt x="16900" y="20607"/>
                    <a:pt x="16814" y="20330"/>
                    <a:pt x="16776" y="20052"/>
                  </a:cubicBezTo>
                  <a:cubicBezTo>
                    <a:pt x="16766" y="20004"/>
                    <a:pt x="16737" y="19966"/>
                    <a:pt x="16690" y="19956"/>
                  </a:cubicBezTo>
                  <a:cubicBezTo>
                    <a:pt x="16680" y="19954"/>
                    <a:pt x="16670" y="19952"/>
                    <a:pt x="16659" y="19952"/>
                  </a:cubicBezTo>
                  <a:cubicBezTo>
                    <a:pt x="16628" y="19952"/>
                    <a:pt x="16596" y="19963"/>
                    <a:pt x="16575" y="19985"/>
                  </a:cubicBezTo>
                  <a:cubicBezTo>
                    <a:pt x="16546" y="20013"/>
                    <a:pt x="14371" y="22169"/>
                    <a:pt x="10702" y="22169"/>
                  </a:cubicBezTo>
                  <a:cubicBezTo>
                    <a:pt x="7023" y="22169"/>
                    <a:pt x="4848" y="20004"/>
                    <a:pt x="4829" y="19985"/>
                  </a:cubicBezTo>
                  <a:cubicBezTo>
                    <a:pt x="4810" y="19966"/>
                    <a:pt x="4772" y="19946"/>
                    <a:pt x="4743" y="19946"/>
                  </a:cubicBezTo>
                  <a:cubicBezTo>
                    <a:pt x="4733" y="19946"/>
                    <a:pt x="4724" y="19956"/>
                    <a:pt x="4714" y="19956"/>
                  </a:cubicBezTo>
                  <a:cubicBezTo>
                    <a:pt x="4666" y="19966"/>
                    <a:pt x="4638" y="20004"/>
                    <a:pt x="4628" y="20052"/>
                  </a:cubicBezTo>
                  <a:cubicBezTo>
                    <a:pt x="4580" y="20330"/>
                    <a:pt x="4503" y="20607"/>
                    <a:pt x="4379" y="20866"/>
                  </a:cubicBezTo>
                  <a:cubicBezTo>
                    <a:pt x="3306" y="20205"/>
                    <a:pt x="2147" y="18375"/>
                    <a:pt x="1706" y="17015"/>
                  </a:cubicBezTo>
                  <a:cubicBezTo>
                    <a:pt x="1686" y="16961"/>
                    <a:pt x="1637" y="16931"/>
                    <a:pt x="1590" y="16931"/>
                  </a:cubicBezTo>
                  <a:cubicBezTo>
                    <a:pt x="1570" y="16931"/>
                    <a:pt x="1551" y="16936"/>
                    <a:pt x="1534" y="16948"/>
                  </a:cubicBezTo>
                  <a:cubicBezTo>
                    <a:pt x="1112" y="17187"/>
                    <a:pt x="604" y="17456"/>
                    <a:pt x="422" y="17494"/>
                  </a:cubicBezTo>
                  <a:cubicBezTo>
                    <a:pt x="326" y="17159"/>
                    <a:pt x="451" y="15290"/>
                    <a:pt x="901" y="13346"/>
                  </a:cubicBezTo>
                  <a:cubicBezTo>
                    <a:pt x="901" y="13336"/>
                    <a:pt x="901" y="13317"/>
                    <a:pt x="901" y="13307"/>
                  </a:cubicBezTo>
                  <a:cubicBezTo>
                    <a:pt x="901" y="13269"/>
                    <a:pt x="489" y="9475"/>
                    <a:pt x="1581" y="5854"/>
                  </a:cubicBezTo>
                  <a:cubicBezTo>
                    <a:pt x="2980" y="1217"/>
                    <a:pt x="7042" y="240"/>
                    <a:pt x="10194" y="240"/>
                  </a:cubicBezTo>
                  <a:close/>
                  <a:moveTo>
                    <a:pt x="10194" y="0"/>
                  </a:moveTo>
                  <a:cubicBezTo>
                    <a:pt x="6956" y="0"/>
                    <a:pt x="2798" y="1006"/>
                    <a:pt x="1352" y="5787"/>
                  </a:cubicBezTo>
                  <a:cubicBezTo>
                    <a:pt x="288" y="9312"/>
                    <a:pt x="633" y="13001"/>
                    <a:pt x="662" y="13317"/>
                  </a:cubicBezTo>
                  <a:cubicBezTo>
                    <a:pt x="279" y="14984"/>
                    <a:pt x="1" y="17369"/>
                    <a:pt x="240" y="17676"/>
                  </a:cubicBezTo>
                  <a:cubicBezTo>
                    <a:pt x="269" y="17714"/>
                    <a:pt x="317" y="17743"/>
                    <a:pt x="365" y="17743"/>
                  </a:cubicBezTo>
                  <a:cubicBezTo>
                    <a:pt x="367" y="17743"/>
                    <a:pt x="370" y="17743"/>
                    <a:pt x="373" y="17743"/>
                  </a:cubicBezTo>
                  <a:cubicBezTo>
                    <a:pt x="574" y="17743"/>
                    <a:pt x="1203" y="17405"/>
                    <a:pt x="1514" y="17226"/>
                  </a:cubicBezTo>
                  <a:cubicBezTo>
                    <a:pt x="2013" y="18653"/>
                    <a:pt x="3210" y="20512"/>
                    <a:pt x="4360" y="21134"/>
                  </a:cubicBezTo>
                  <a:cubicBezTo>
                    <a:pt x="4378" y="21144"/>
                    <a:pt x="4398" y="21148"/>
                    <a:pt x="4417" y="21148"/>
                  </a:cubicBezTo>
                  <a:cubicBezTo>
                    <a:pt x="4457" y="21148"/>
                    <a:pt x="4497" y="21129"/>
                    <a:pt x="4523" y="21096"/>
                  </a:cubicBezTo>
                  <a:cubicBezTo>
                    <a:pt x="4657" y="20847"/>
                    <a:pt x="4762" y="20579"/>
                    <a:pt x="4820" y="20301"/>
                  </a:cubicBezTo>
                  <a:cubicBezTo>
                    <a:pt x="6467" y="21662"/>
                    <a:pt x="8530" y="22409"/>
                    <a:pt x="10661" y="22409"/>
                  </a:cubicBezTo>
                  <a:cubicBezTo>
                    <a:pt x="10675" y="22409"/>
                    <a:pt x="10688" y="22409"/>
                    <a:pt x="10702" y="22409"/>
                  </a:cubicBezTo>
                  <a:cubicBezTo>
                    <a:pt x="10715" y="22409"/>
                    <a:pt x="10729" y="22409"/>
                    <a:pt x="10743" y="22409"/>
                  </a:cubicBezTo>
                  <a:cubicBezTo>
                    <a:pt x="12874" y="22409"/>
                    <a:pt x="14937" y="21662"/>
                    <a:pt x="16584" y="20301"/>
                  </a:cubicBezTo>
                  <a:cubicBezTo>
                    <a:pt x="16642" y="20579"/>
                    <a:pt x="16737" y="20847"/>
                    <a:pt x="16881" y="21086"/>
                  </a:cubicBezTo>
                  <a:cubicBezTo>
                    <a:pt x="16908" y="21126"/>
                    <a:pt x="16948" y="21148"/>
                    <a:pt x="16989" y="21148"/>
                  </a:cubicBezTo>
                  <a:cubicBezTo>
                    <a:pt x="17008" y="21148"/>
                    <a:pt x="17026" y="21143"/>
                    <a:pt x="17044" y="21134"/>
                  </a:cubicBezTo>
                  <a:cubicBezTo>
                    <a:pt x="18194" y="20512"/>
                    <a:pt x="19382" y="18653"/>
                    <a:pt x="19880" y="17226"/>
                  </a:cubicBezTo>
                  <a:cubicBezTo>
                    <a:pt x="20188" y="17403"/>
                    <a:pt x="20795" y="17744"/>
                    <a:pt x="21022" y="17744"/>
                  </a:cubicBezTo>
                  <a:cubicBezTo>
                    <a:pt x="21028" y="17744"/>
                    <a:pt x="21033" y="17743"/>
                    <a:pt x="21039" y="17743"/>
                  </a:cubicBezTo>
                  <a:cubicBezTo>
                    <a:pt x="21087" y="17743"/>
                    <a:pt x="21125" y="17714"/>
                    <a:pt x="21154" y="17676"/>
                  </a:cubicBezTo>
                  <a:cubicBezTo>
                    <a:pt x="21393" y="17369"/>
                    <a:pt x="21125" y="14993"/>
                    <a:pt x="20742" y="13317"/>
                  </a:cubicBezTo>
                  <a:cubicBezTo>
                    <a:pt x="20771" y="13001"/>
                    <a:pt x="21116" y="9312"/>
                    <a:pt x="20052" y="5787"/>
                  </a:cubicBezTo>
                  <a:cubicBezTo>
                    <a:pt x="18606" y="1006"/>
                    <a:pt x="14438" y="0"/>
                    <a:pt x="1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047121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2473" y="1"/>
                  </a:moveTo>
                  <a:cubicBezTo>
                    <a:pt x="2199" y="1"/>
                    <a:pt x="1885" y="19"/>
                    <a:pt x="1524" y="56"/>
                  </a:cubicBezTo>
                  <a:cubicBezTo>
                    <a:pt x="135" y="191"/>
                    <a:pt x="97" y="1484"/>
                    <a:pt x="49" y="1867"/>
                  </a:cubicBezTo>
                  <a:cubicBezTo>
                    <a:pt x="1" y="2260"/>
                    <a:pt x="384" y="2327"/>
                    <a:pt x="604" y="2327"/>
                  </a:cubicBezTo>
                  <a:lnTo>
                    <a:pt x="3890" y="2327"/>
                  </a:lnTo>
                  <a:cubicBezTo>
                    <a:pt x="4273" y="2327"/>
                    <a:pt x="4379" y="1819"/>
                    <a:pt x="4350" y="1714"/>
                  </a:cubicBezTo>
                  <a:cubicBezTo>
                    <a:pt x="4321" y="1599"/>
                    <a:pt x="4197" y="727"/>
                    <a:pt x="3900" y="392"/>
                  </a:cubicBezTo>
                  <a:cubicBezTo>
                    <a:pt x="3688" y="144"/>
                    <a:pt x="3245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036666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568" y="235"/>
                  </a:moveTo>
                  <a:cubicBezTo>
                    <a:pt x="3268" y="235"/>
                    <a:pt x="3708" y="359"/>
                    <a:pt x="3910" y="589"/>
                  </a:cubicBezTo>
                  <a:cubicBezTo>
                    <a:pt x="4130" y="848"/>
                    <a:pt x="4264" y="1509"/>
                    <a:pt x="4312" y="1749"/>
                  </a:cubicBezTo>
                  <a:cubicBezTo>
                    <a:pt x="4322" y="1806"/>
                    <a:pt x="4331" y="1844"/>
                    <a:pt x="4331" y="1864"/>
                  </a:cubicBezTo>
                  <a:cubicBezTo>
                    <a:pt x="4331" y="1988"/>
                    <a:pt x="4283" y="2122"/>
                    <a:pt x="4207" y="2218"/>
                  </a:cubicBezTo>
                  <a:cubicBezTo>
                    <a:pt x="4159" y="2285"/>
                    <a:pt x="4073" y="2333"/>
                    <a:pt x="3986" y="2333"/>
                  </a:cubicBezTo>
                  <a:lnTo>
                    <a:pt x="700" y="2333"/>
                  </a:lnTo>
                  <a:cubicBezTo>
                    <a:pt x="688" y="2334"/>
                    <a:pt x="676" y="2334"/>
                    <a:pt x="664" y="2334"/>
                  </a:cubicBezTo>
                  <a:cubicBezTo>
                    <a:pt x="534" y="2334"/>
                    <a:pt x="414" y="2287"/>
                    <a:pt x="317" y="2208"/>
                  </a:cubicBezTo>
                  <a:cubicBezTo>
                    <a:pt x="269" y="2151"/>
                    <a:pt x="250" y="2074"/>
                    <a:pt x="260" y="2007"/>
                  </a:cubicBezTo>
                  <a:lnTo>
                    <a:pt x="269" y="1921"/>
                  </a:lnTo>
                  <a:cubicBezTo>
                    <a:pt x="307" y="1471"/>
                    <a:pt x="422" y="417"/>
                    <a:pt x="1630" y="292"/>
                  </a:cubicBezTo>
                  <a:cubicBezTo>
                    <a:pt x="1936" y="254"/>
                    <a:pt x="2252" y="244"/>
                    <a:pt x="2568" y="235"/>
                  </a:cubicBezTo>
                  <a:close/>
                  <a:moveTo>
                    <a:pt x="2543" y="1"/>
                  </a:moveTo>
                  <a:cubicBezTo>
                    <a:pt x="2265" y="1"/>
                    <a:pt x="1952" y="18"/>
                    <a:pt x="1601" y="53"/>
                  </a:cubicBezTo>
                  <a:cubicBezTo>
                    <a:pt x="202" y="197"/>
                    <a:pt x="78" y="1432"/>
                    <a:pt x="30" y="1902"/>
                  </a:cubicBezTo>
                  <a:lnTo>
                    <a:pt x="30" y="1979"/>
                  </a:lnTo>
                  <a:cubicBezTo>
                    <a:pt x="1" y="2113"/>
                    <a:pt x="39" y="2266"/>
                    <a:pt x="135" y="2371"/>
                  </a:cubicBezTo>
                  <a:cubicBezTo>
                    <a:pt x="288" y="2544"/>
                    <a:pt x="557" y="2572"/>
                    <a:pt x="700" y="2572"/>
                  </a:cubicBezTo>
                  <a:lnTo>
                    <a:pt x="3986" y="2572"/>
                  </a:lnTo>
                  <a:cubicBezTo>
                    <a:pt x="4159" y="2563"/>
                    <a:pt x="4312" y="2486"/>
                    <a:pt x="4408" y="2352"/>
                  </a:cubicBezTo>
                  <a:cubicBezTo>
                    <a:pt x="4523" y="2189"/>
                    <a:pt x="4580" y="1998"/>
                    <a:pt x="4561" y="1796"/>
                  </a:cubicBezTo>
                  <a:cubicBezTo>
                    <a:pt x="4561" y="1787"/>
                    <a:pt x="4552" y="1749"/>
                    <a:pt x="4542" y="1701"/>
                  </a:cubicBezTo>
                  <a:cubicBezTo>
                    <a:pt x="4484" y="1413"/>
                    <a:pt x="4350" y="743"/>
                    <a:pt x="4092" y="436"/>
                  </a:cubicBezTo>
                  <a:cubicBezTo>
                    <a:pt x="3843" y="145"/>
                    <a:pt x="3341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7303262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1910" y="1"/>
                  </a:moveTo>
                  <a:cubicBezTo>
                    <a:pt x="1134" y="1"/>
                    <a:pt x="692" y="144"/>
                    <a:pt x="479" y="392"/>
                  </a:cubicBezTo>
                  <a:cubicBezTo>
                    <a:pt x="192" y="727"/>
                    <a:pt x="58" y="1599"/>
                    <a:pt x="29" y="1714"/>
                  </a:cubicBezTo>
                  <a:cubicBezTo>
                    <a:pt x="0" y="1819"/>
                    <a:pt x="106" y="2327"/>
                    <a:pt x="489" y="2327"/>
                  </a:cubicBezTo>
                  <a:lnTo>
                    <a:pt x="3785" y="2327"/>
                  </a:lnTo>
                  <a:cubicBezTo>
                    <a:pt x="4005" y="2327"/>
                    <a:pt x="4378" y="2260"/>
                    <a:pt x="4331" y="1867"/>
                  </a:cubicBezTo>
                  <a:cubicBezTo>
                    <a:pt x="4283" y="1484"/>
                    <a:pt x="4254" y="191"/>
                    <a:pt x="2865" y="56"/>
                  </a:cubicBezTo>
                  <a:cubicBezTo>
                    <a:pt x="2502" y="19"/>
                    <a:pt x="2185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7291719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013" y="235"/>
                  </a:moveTo>
                  <a:cubicBezTo>
                    <a:pt x="2329" y="244"/>
                    <a:pt x="2645" y="264"/>
                    <a:pt x="2961" y="302"/>
                  </a:cubicBezTo>
                  <a:cubicBezTo>
                    <a:pt x="4168" y="417"/>
                    <a:pt x="4264" y="1480"/>
                    <a:pt x="4312" y="1931"/>
                  </a:cubicBezTo>
                  <a:lnTo>
                    <a:pt x="4322" y="2007"/>
                  </a:lnTo>
                  <a:cubicBezTo>
                    <a:pt x="4331" y="2084"/>
                    <a:pt x="4312" y="2151"/>
                    <a:pt x="4274" y="2218"/>
                  </a:cubicBezTo>
                  <a:cubicBezTo>
                    <a:pt x="4170" y="2296"/>
                    <a:pt x="4051" y="2334"/>
                    <a:pt x="3931" y="2334"/>
                  </a:cubicBezTo>
                  <a:cubicBezTo>
                    <a:pt x="3917" y="2334"/>
                    <a:pt x="3904" y="2334"/>
                    <a:pt x="3891" y="2333"/>
                  </a:cubicBezTo>
                  <a:lnTo>
                    <a:pt x="595" y="2333"/>
                  </a:lnTo>
                  <a:cubicBezTo>
                    <a:pt x="509" y="2333"/>
                    <a:pt x="432" y="2295"/>
                    <a:pt x="384" y="2228"/>
                  </a:cubicBezTo>
                  <a:cubicBezTo>
                    <a:pt x="298" y="2122"/>
                    <a:pt x="250" y="1998"/>
                    <a:pt x="250" y="1864"/>
                  </a:cubicBezTo>
                  <a:cubicBezTo>
                    <a:pt x="260" y="1844"/>
                    <a:pt x="269" y="1806"/>
                    <a:pt x="279" y="1749"/>
                  </a:cubicBezTo>
                  <a:cubicBezTo>
                    <a:pt x="327" y="1499"/>
                    <a:pt x="451" y="848"/>
                    <a:pt x="672" y="589"/>
                  </a:cubicBezTo>
                  <a:cubicBezTo>
                    <a:pt x="873" y="359"/>
                    <a:pt x="1323" y="235"/>
                    <a:pt x="2013" y="235"/>
                  </a:cubicBezTo>
                  <a:close/>
                  <a:moveTo>
                    <a:pt x="2040" y="1"/>
                  </a:moveTo>
                  <a:cubicBezTo>
                    <a:pt x="1244" y="1"/>
                    <a:pt x="745" y="145"/>
                    <a:pt x="490" y="436"/>
                  </a:cubicBezTo>
                  <a:cubicBezTo>
                    <a:pt x="231" y="743"/>
                    <a:pt x="97" y="1413"/>
                    <a:pt x="39" y="1701"/>
                  </a:cubicBezTo>
                  <a:cubicBezTo>
                    <a:pt x="30" y="1749"/>
                    <a:pt x="20" y="1787"/>
                    <a:pt x="20" y="1796"/>
                  </a:cubicBezTo>
                  <a:cubicBezTo>
                    <a:pt x="1" y="1998"/>
                    <a:pt x="58" y="2199"/>
                    <a:pt x="183" y="2352"/>
                  </a:cubicBezTo>
                  <a:cubicBezTo>
                    <a:pt x="279" y="2486"/>
                    <a:pt x="432" y="2563"/>
                    <a:pt x="595" y="2572"/>
                  </a:cubicBezTo>
                  <a:lnTo>
                    <a:pt x="3891" y="2572"/>
                  </a:lnTo>
                  <a:cubicBezTo>
                    <a:pt x="4034" y="2572"/>
                    <a:pt x="4293" y="2544"/>
                    <a:pt x="4446" y="2371"/>
                  </a:cubicBezTo>
                  <a:cubicBezTo>
                    <a:pt x="4542" y="2256"/>
                    <a:pt x="4580" y="2113"/>
                    <a:pt x="4561" y="1979"/>
                  </a:cubicBezTo>
                  <a:lnTo>
                    <a:pt x="4552" y="1902"/>
                  </a:lnTo>
                  <a:cubicBezTo>
                    <a:pt x="4504" y="1432"/>
                    <a:pt x="4389" y="197"/>
                    <a:pt x="2980" y="53"/>
                  </a:cubicBezTo>
                  <a:cubicBezTo>
                    <a:pt x="2629" y="18"/>
                    <a:pt x="2317" y="1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6037755" y="3994608"/>
              <a:ext cx="1752810" cy="875425"/>
            </a:xfrm>
            <a:custGeom>
              <a:avLst/>
              <a:gdLst/>
              <a:ahLst/>
              <a:cxnLst/>
              <a:rect l="l" t="t" r="r" b="b"/>
              <a:pathLst>
                <a:path w="16096" h="8039" extrusionOk="0">
                  <a:moveTo>
                    <a:pt x="1936" y="0"/>
                  </a:moveTo>
                  <a:cubicBezTo>
                    <a:pt x="1936" y="0"/>
                    <a:pt x="211" y="6936"/>
                    <a:pt x="106" y="7176"/>
                  </a:cubicBezTo>
                  <a:cubicBezTo>
                    <a:pt x="0" y="7415"/>
                    <a:pt x="77" y="7655"/>
                    <a:pt x="460" y="7684"/>
                  </a:cubicBezTo>
                  <a:cubicBezTo>
                    <a:pt x="853" y="7712"/>
                    <a:pt x="4283" y="8038"/>
                    <a:pt x="4494" y="8038"/>
                  </a:cubicBezTo>
                  <a:cubicBezTo>
                    <a:pt x="4724" y="8038"/>
                    <a:pt x="4944" y="7923"/>
                    <a:pt x="5088" y="7732"/>
                  </a:cubicBezTo>
                  <a:cubicBezTo>
                    <a:pt x="5250" y="7521"/>
                    <a:pt x="8048" y="4723"/>
                    <a:pt x="8048" y="4723"/>
                  </a:cubicBezTo>
                  <a:cubicBezTo>
                    <a:pt x="8048" y="4723"/>
                    <a:pt x="10836" y="7521"/>
                    <a:pt x="10999" y="7732"/>
                  </a:cubicBezTo>
                  <a:cubicBezTo>
                    <a:pt x="11142" y="7923"/>
                    <a:pt x="11363" y="8038"/>
                    <a:pt x="11602" y="8038"/>
                  </a:cubicBezTo>
                  <a:cubicBezTo>
                    <a:pt x="11813" y="8038"/>
                    <a:pt x="15233" y="7712"/>
                    <a:pt x="15626" y="7684"/>
                  </a:cubicBezTo>
                  <a:cubicBezTo>
                    <a:pt x="16019" y="7655"/>
                    <a:pt x="16095" y="7415"/>
                    <a:pt x="15990" y="7176"/>
                  </a:cubicBezTo>
                  <a:cubicBezTo>
                    <a:pt x="15885" y="6936"/>
                    <a:pt x="14151" y="0"/>
                    <a:pt x="1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6029370" y="3980996"/>
              <a:ext cx="1770560" cy="902540"/>
            </a:xfrm>
            <a:custGeom>
              <a:avLst/>
              <a:gdLst/>
              <a:ahLst/>
              <a:cxnLst/>
              <a:rect l="l" t="t" r="r" b="b"/>
              <a:pathLst>
                <a:path w="16259" h="8288" extrusionOk="0">
                  <a:moveTo>
                    <a:pt x="14141" y="240"/>
                  </a:moveTo>
                  <a:cubicBezTo>
                    <a:pt x="14400" y="1275"/>
                    <a:pt x="15856" y="7109"/>
                    <a:pt x="15952" y="7339"/>
                  </a:cubicBezTo>
                  <a:cubicBezTo>
                    <a:pt x="15990" y="7406"/>
                    <a:pt x="16000" y="7493"/>
                    <a:pt x="15962" y="7569"/>
                  </a:cubicBezTo>
                  <a:cubicBezTo>
                    <a:pt x="15900" y="7639"/>
                    <a:pt x="15815" y="7685"/>
                    <a:pt x="15720" y="7685"/>
                  </a:cubicBezTo>
                  <a:cubicBezTo>
                    <a:pt x="15711" y="7685"/>
                    <a:pt x="15702" y="7685"/>
                    <a:pt x="15693" y="7684"/>
                  </a:cubicBezTo>
                  <a:cubicBezTo>
                    <a:pt x="15550" y="7703"/>
                    <a:pt x="15013" y="7751"/>
                    <a:pt x="14381" y="7809"/>
                  </a:cubicBezTo>
                  <a:cubicBezTo>
                    <a:pt x="13289" y="7914"/>
                    <a:pt x="11804" y="8048"/>
                    <a:pt x="11679" y="8048"/>
                  </a:cubicBezTo>
                  <a:cubicBezTo>
                    <a:pt x="11478" y="8039"/>
                    <a:pt x="11286" y="7943"/>
                    <a:pt x="11171" y="7780"/>
                  </a:cubicBezTo>
                  <a:cubicBezTo>
                    <a:pt x="11009" y="7569"/>
                    <a:pt x="8326" y="4877"/>
                    <a:pt x="8211" y="4762"/>
                  </a:cubicBezTo>
                  <a:cubicBezTo>
                    <a:pt x="8182" y="4733"/>
                    <a:pt x="8154" y="4724"/>
                    <a:pt x="8125" y="4724"/>
                  </a:cubicBezTo>
                  <a:cubicBezTo>
                    <a:pt x="8087" y="4724"/>
                    <a:pt x="8058" y="4733"/>
                    <a:pt x="8039" y="4762"/>
                  </a:cubicBezTo>
                  <a:cubicBezTo>
                    <a:pt x="7924" y="4877"/>
                    <a:pt x="5241" y="7569"/>
                    <a:pt x="5069" y="7780"/>
                  </a:cubicBezTo>
                  <a:cubicBezTo>
                    <a:pt x="4954" y="7943"/>
                    <a:pt x="4772" y="8039"/>
                    <a:pt x="4571" y="8048"/>
                  </a:cubicBezTo>
                  <a:cubicBezTo>
                    <a:pt x="4436" y="8048"/>
                    <a:pt x="2952" y="7904"/>
                    <a:pt x="1869" y="7809"/>
                  </a:cubicBezTo>
                  <a:cubicBezTo>
                    <a:pt x="1237" y="7751"/>
                    <a:pt x="691" y="7703"/>
                    <a:pt x="547" y="7684"/>
                  </a:cubicBezTo>
                  <a:cubicBezTo>
                    <a:pt x="538" y="7685"/>
                    <a:pt x="529" y="7685"/>
                    <a:pt x="520" y="7685"/>
                  </a:cubicBezTo>
                  <a:cubicBezTo>
                    <a:pt x="425" y="7685"/>
                    <a:pt x="340" y="7639"/>
                    <a:pt x="279" y="7569"/>
                  </a:cubicBezTo>
                  <a:cubicBezTo>
                    <a:pt x="250" y="7493"/>
                    <a:pt x="250" y="7406"/>
                    <a:pt x="288" y="7339"/>
                  </a:cubicBezTo>
                  <a:cubicBezTo>
                    <a:pt x="394" y="7109"/>
                    <a:pt x="1850" y="1275"/>
                    <a:pt x="2108" y="240"/>
                  </a:cubicBezTo>
                  <a:close/>
                  <a:moveTo>
                    <a:pt x="2022" y="1"/>
                  </a:moveTo>
                  <a:cubicBezTo>
                    <a:pt x="1965" y="1"/>
                    <a:pt x="1917" y="39"/>
                    <a:pt x="1898" y="97"/>
                  </a:cubicBezTo>
                  <a:cubicBezTo>
                    <a:pt x="1208" y="2865"/>
                    <a:pt x="154" y="7061"/>
                    <a:pt x="68" y="7253"/>
                  </a:cubicBezTo>
                  <a:cubicBezTo>
                    <a:pt x="1" y="7387"/>
                    <a:pt x="1" y="7560"/>
                    <a:pt x="68" y="7694"/>
                  </a:cubicBezTo>
                  <a:cubicBezTo>
                    <a:pt x="125" y="7790"/>
                    <a:pt x="250" y="7904"/>
                    <a:pt x="528" y="7924"/>
                  </a:cubicBezTo>
                  <a:cubicBezTo>
                    <a:pt x="671" y="7943"/>
                    <a:pt x="1218" y="7991"/>
                    <a:pt x="1850" y="8048"/>
                  </a:cubicBezTo>
                  <a:cubicBezTo>
                    <a:pt x="3306" y="8182"/>
                    <a:pt x="4436" y="8288"/>
                    <a:pt x="4571" y="8288"/>
                  </a:cubicBezTo>
                  <a:cubicBezTo>
                    <a:pt x="4839" y="8278"/>
                    <a:pt x="5098" y="8144"/>
                    <a:pt x="5260" y="7924"/>
                  </a:cubicBezTo>
                  <a:cubicBezTo>
                    <a:pt x="5385" y="7770"/>
                    <a:pt x="7291" y="5845"/>
                    <a:pt x="8125" y="5011"/>
                  </a:cubicBezTo>
                  <a:cubicBezTo>
                    <a:pt x="8949" y="5845"/>
                    <a:pt x="10855" y="7770"/>
                    <a:pt x="10989" y="7924"/>
                  </a:cubicBezTo>
                  <a:cubicBezTo>
                    <a:pt x="11152" y="8144"/>
                    <a:pt x="11401" y="8278"/>
                    <a:pt x="11679" y="8288"/>
                  </a:cubicBezTo>
                  <a:cubicBezTo>
                    <a:pt x="11804" y="8288"/>
                    <a:pt x="12934" y="8182"/>
                    <a:pt x="14410" y="8048"/>
                  </a:cubicBezTo>
                  <a:cubicBezTo>
                    <a:pt x="15042" y="7991"/>
                    <a:pt x="15588" y="7943"/>
                    <a:pt x="15722" y="7924"/>
                  </a:cubicBezTo>
                  <a:cubicBezTo>
                    <a:pt x="16000" y="7904"/>
                    <a:pt x="16124" y="7790"/>
                    <a:pt x="16182" y="7694"/>
                  </a:cubicBezTo>
                  <a:cubicBezTo>
                    <a:pt x="16259" y="7560"/>
                    <a:pt x="16259" y="7387"/>
                    <a:pt x="16182" y="7253"/>
                  </a:cubicBezTo>
                  <a:cubicBezTo>
                    <a:pt x="16105" y="7061"/>
                    <a:pt x="15042" y="2865"/>
                    <a:pt x="14352" y="97"/>
                  </a:cubicBezTo>
                  <a:cubicBezTo>
                    <a:pt x="14342" y="39"/>
                    <a:pt x="14295" y="1"/>
                    <a:pt x="14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6757573" y="4394046"/>
              <a:ext cx="175978" cy="127736"/>
            </a:xfrm>
            <a:custGeom>
              <a:avLst/>
              <a:gdLst/>
              <a:ahLst/>
              <a:cxnLst/>
              <a:rect l="l" t="t" r="r" b="b"/>
              <a:pathLst>
                <a:path w="1616" h="1173" extrusionOk="0">
                  <a:moveTo>
                    <a:pt x="52" y="1"/>
                  </a:moveTo>
                  <a:cubicBezTo>
                    <a:pt x="38" y="1"/>
                    <a:pt x="22" y="9"/>
                    <a:pt x="10" y="21"/>
                  </a:cubicBezTo>
                  <a:cubicBezTo>
                    <a:pt x="1" y="40"/>
                    <a:pt x="1" y="69"/>
                    <a:pt x="20" y="88"/>
                  </a:cubicBezTo>
                  <a:lnTo>
                    <a:pt x="1361" y="1151"/>
                  </a:lnTo>
                  <a:lnTo>
                    <a:pt x="1371" y="1151"/>
                  </a:lnTo>
                  <a:cubicBezTo>
                    <a:pt x="1394" y="1166"/>
                    <a:pt x="1418" y="1173"/>
                    <a:pt x="1440" y="1173"/>
                  </a:cubicBezTo>
                  <a:cubicBezTo>
                    <a:pt x="1544" y="1173"/>
                    <a:pt x="1615" y="1029"/>
                    <a:pt x="1505" y="950"/>
                  </a:cubicBezTo>
                  <a:lnTo>
                    <a:pt x="77" y="11"/>
                  </a:lnTo>
                  <a:cubicBezTo>
                    <a:pt x="70" y="4"/>
                    <a:pt x="61" y="1"/>
                    <a:pt x="52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6703342" y="4493035"/>
              <a:ext cx="160406" cy="37896"/>
            </a:xfrm>
            <a:custGeom>
              <a:avLst/>
              <a:gdLst/>
              <a:ahLst/>
              <a:cxnLst/>
              <a:rect l="l" t="t" r="r" b="b"/>
              <a:pathLst>
                <a:path w="1473" h="348" extrusionOk="0">
                  <a:moveTo>
                    <a:pt x="44" y="0"/>
                  </a:moveTo>
                  <a:cubicBezTo>
                    <a:pt x="23" y="0"/>
                    <a:pt x="9" y="17"/>
                    <a:pt x="1" y="41"/>
                  </a:cubicBezTo>
                  <a:cubicBezTo>
                    <a:pt x="1" y="60"/>
                    <a:pt x="20" y="89"/>
                    <a:pt x="39" y="89"/>
                  </a:cubicBezTo>
                  <a:lnTo>
                    <a:pt x="1284" y="348"/>
                  </a:lnTo>
                  <a:lnTo>
                    <a:pt x="1294" y="348"/>
                  </a:lnTo>
                  <a:cubicBezTo>
                    <a:pt x="1297" y="348"/>
                    <a:pt x="1300" y="348"/>
                    <a:pt x="1303" y="348"/>
                  </a:cubicBezTo>
                  <a:cubicBezTo>
                    <a:pt x="1458" y="348"/>
                    <a:pt x="1473" y="117"/>
                    <a:pt x="1313" y="108"/>
                  </a:cubicBezTo>
                  <a:lnTo>
                    <a:pt x="58" y="3"/>
                  </a:lnTo>
                  <a:cubicBezTo>
                    <a:pt x="53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6230723" y="2897024"/>
              <a:ext cx="1366769" cy="1292501"/>
            </a:xfrm>
            <a:custGeom>
              <a:avLst/>
              <a:gdLst/>
              <a:ahLst/>
              <a:cxnLst/>
              <a:rect l="l" t="t" r="r" b="b"/>
              <a:pathLst>
                <a:path w="12551" h="11869" extrusionOk="0">
                  <a:moveTo>
                    <a:pt x="3325" y="1"/>
                  </a:moveTo>
                  <a:lnTo>
                    <a:pt x="1" y="10625"/>
                  </a:lnTo>
                  <a:cubicBezTo>
                    <a:pt x="2008" y="11454"/>
                    <a:pt x="4139" y="11868"/>
                    <a:pt x="6272" y="11868"/>
                  </a:cubicBezTo>
                  <a:cubicBezTo>
                    <a:pt x="8405" y="11868"/>
                    <a:pt x="10539" y="11454"/>
                    <a:pt x="12551" y="10625"/>
                  </a:cubicBezTo>
                  <a:lnTo>
                    <a:pt x="9227" y="1"/>
                  </a:lnTo>
                  <a:cubicBezTo>
                    <a:pt x="8283" y="394"/>
                    <a:pt x="7282" y="590"/>
                    <a:pt x="6279" y="590"/>
                  </a:cubicBezTo>
                  <a:cubicBezTo>
                    <a:pt x="5277" y="590"/>
                    <a:pt x="4274" y="394"/>
                    <a:pt x="3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6216131" y="2884065"/>
              <a:ext cx="1396062" cy="1319290"/>
            </a:xfrm>
            <a:custGeom>
              <a:avLst/>
              <a:gdLst/>
              <a:ahLst/>
              <a:cxnLst/>
              <a:rect l="l" t="t" r="r" b="b"/>
              <a:pathLst>
                <a:path w="12820" h="12115" extrusionOk="0">
                  <a:moveTo>
                    <a:pt x="9284" y="283"/>
                  </a:moveTo>
                  <a:lnTo>
                    <a:pt x="12532" y="10668"/>
                  </a:lnTo>
                  <a:cubicBezTo>
                    <a:pt x="10568" y="11472"/>
                    <a:pt x="8486" y="11875"/>
                    <a:pt x="6405" y="11875"/>
                  </a:cubicBezTo>
                  <a:cubicBezTo>
                    <a:pt x="4324" y="11875"/>
                    <a:pt x="2242" y="11472"/>
                    <a:pt x="279" y="10668"/>
                  </a:cubicBezTo>
                  <a:lnTo>
                    <a:pt x="3536" y="283"/>
                  </a:lnTo>
                  <a:cubicBezTo>
                    <a:pt x="4456" y="652"/>
                    <a:pt x="5430" y="836"/>
                    <a:pt x="6406" y="836"/>
                  </a:cubicBezTo>
                  <a:cubicBezTo>
                    <a:pt x="7382" y="836"/>
                    <a:pt x="8359" y="652"/>
                    <a:pt x="9284" y="283"/>
                  </a:cubicBezTo>
                  <a:close/>
                  <a:moveTo>
                    <a:pt x="3459" y="0"/>
                  </a:moveTo>
                  <a:cubicBezTo>
                    <a:pt x="3442" y="0"/>
                    <a:pt x="3426" y="5"/>
                    <a:pt x="3411" y="14"/>
                  </a:cubicBezTo>
                  <a:cubicBezTo>
                    <a:pt x="3383" y="24"/>
                    <a:pt x="3354" y="53"/>
                    <a:pt x="3344" y="81"/>
                  </a:cubicBezTo>
                  <a:lnTo>
                    <a:pt x="20" y="10706"/>
                  </a:lnTo>
                  <a:cubicBezTo>
                    <a:pt x="1" y="10764"/>
                    <a:pt x="29" y="10821"/>
                    <a:pt x="87" y="10850"/>
                  </a:cubicBezTo>
                  <a:cubicBezTo>
                    <a:pt x="2089" y="11683"/>
                    <a:pt x="4235" y="12114"/>
                    <a:pt x="6410" y="12114"/>
                  </a:cubicBezTo>
                  <a:cubicBezTo>
                    <a:pt x="8575" y="12114"/>
                    <a:pt x="10721" y="11683"/>
                    <a:pt x="12733" y="10850"/>
                  </a:cubicBezTo>
                  <a:cubicBezTo>
                    <a:pt x="12790" y="10821"/>
                    <a:pt x="12819" y="10764"/>
                    <a:pt x="12800" y="10706"/>
                  </a:cubicBezTo>
                  <a:lnTo>
                    <a:pt x="9476" y="81"/>
                  </a:lnTo>
                  <a:cubicBezTo>
                    <a:pt x="9461" y="32"/>
                    <a:pt x="9416" y="3"/>
                    <a:pt x="9366" y="3"/>
                  </a:cubicBezTo>
                  <a:cubicBezTo>
                    <a:pt x="9348" y="3"/>
                    <a:pt x="9330" y="7"/>
                    <a:pt x="9313" y="14"/>
                  </a:cubicBezTo>
                  <a:cubicBezTo>
                    <a:pt x="8383" y="402"/>
                    <a:pt x="7397" y="596"/>
                    <a:pt x="6410" y="596"/>
                  </a:cubicBezTo>
                  <a:cubicBezTo>
                    <a:pt x="5423" y="596"/>
                    <a:pt x="4436" y="402"/>
                    <a:pt x="3507" y="14"/>
                  </a:cubicBezTo>
                  <a:cubicBezTo>
                    <a:pt x="3493" y="5"/>
                    <a:pt x="3476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6661634" y="2736399"/>
              <a:ext cx="503976" cy="257760"/>
            </a:xfrm>
            <a:custGeom>
              <a:avLst/>
              <a:gdLst/>
              <a:ahLst/>
              <a:cxnLst/>
              <a:rect l="l" t="t" r="r" b="b"/>
              <a:pathLst>
                <a:path w="4628" h="2367" extrusionOk="0">
                  <a:moveTo>
                    <a:pt x="2319" y="0"/>
                  </a:moveTo>
                  <a:cubicBezTo>
                    <a:pt x="1035" y="0"/>
                    <a:pt x="0" y="527"/>
                    <a:pt x="0" y="1188"/>
                  </a:cubicBezTo>
                  <a:cubicBezTo>
                    <a:pt x="0" y="1840"/>
                    <a:pt x="1035" y="2367"/>
                    <a:pt x="2319" y="2367"/>
                  </a:cubicBezTo>
                  <a:cubicBezTo>
                    <a:pt x="3593" y="2367"/>
                    <a:pt x="4628" y="1840"/>
                    <a:pt x="4628" y="1188"/>
                  </a:cubicBezTo>
                  <a:cubicBezTo>
                    <a:pt x="4628" y="527"/>
                    <a:pt x="3593" y="0"/>
                    <a:pt x="2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649110" y="2723876"/>
              <a:ext cx="529023" cy="283895"/>
            </a:xfrm>
            <a:custGeom>
              <a:avLst/>
              <a:gdLst/>
              <a:ahLst/>
              <a:cxnLst/>
              <a:rect l="l" t="t" r="r" b="b"/>
              <a:pathLst>
                <a:path w="4858" h="2607" extrusionOk="0">
                  <a:moveTo>
                    <a:pt x="2434" y="240"/>
                  </a:moveTo>
                  <a:cubicBezTo>
                    <a:pt x="3622" y="240"/>
                    <a:pt x="4618" y="719"/>
                    <a:pt x="4618" y="1303"/>
                  </a:cubicBezTo>
                  <a:cubicBezTo>
                    <a:pt x="4618" y="1878"/>
                    <a:pt x="3622" y="2367"/>
                    <a:pt x="2434" y="2367"/>
                  </a:cubicBezTo>
                  <a:cubicBezTo>
                    <a:pt x="1246" y="2367"/>
                    <a:pt x="240" y="1878"/>
                    <a:pt x="240" y="1303"/>
                  </a:cubicBezTo>
                  <a:cubicBezTo>
                    <a:pt x="240" y="719"/>
                    <a:pt x="1246" y="240"/>
                    <a:pt x="2434" y="240"/>
                  </a:cubicBezTo>
                  <a:close/>
                  <a:moveTo>
                    <a:pt x="2434" y="0"/>
                  </a:moveTo>
                  <a:cubicBezTo>
                    <a:pt x="1064" y="0"/>
                    <a:pt x="1" y="566"/>
                    <a:pt x="1" y="1303"/>
                  </a:cubicBezTo>
                  <a:cubicBezTo>
                    <a:pt x="1" y="2031"/>
                    <a:pt x="1064" y="2606"/>
                    <a:pt x="2434" y="2606"/>
                  </a:cubicBezTo>
                  <a:cubicBezTo>
                    <a:pt x="3794" y="2606"/>
                    <a:pt x="4858" y="2031"/>
                    <a:pt x="4858" y="1303"/>
                  </a:cubicBezTo>
                  <a:cubicBezTo>
                    <a:pt x="4858" y="566"/>
                    <a:pt x="3794" y="0"/>
                    <a:pt x="24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671531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1639" y="1"/>
                  </a:moveTo>
                  <a:cubicBezTo>
                    <a:pt x="1" y="4944"/>
                    <a:pt x="1706" y="9753"/>
                    <a:pt x="6075" y="12608"/>
                  </a:cubicBezTo>
                  <a:cubicBezTo>
                    <a:pt x="6075" y="12608"/>
                    <a:pt x="6180" y="12634"/>
                    <a:pt x="6362" y="12634"/>
                  </a:cubicBezTo>
                  <a:cubicBezTo>
                    <a:pt x="6676" y="12634"/>
                    <a:pt x="7215" y="12557"/>
                    <a:pt x="7828" y="12139"/>
                  </a:cubicBezTo>
                  <a:cubicBezTo>
                    <a:pt x="8364" y="7837"/>
                    <a:pt x="6333" y="181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5658027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1830" y="279"/>
                  </a:moveTo>
                  <a:lnTo>
                    <a:pt x="1830" y="279"/>
                  </a:lnTo>
                  <a:cubicBezTo>
                    <a:pt x="6218" y="2070"/>
                    <a:pt x="8364" y="7809"/>
                    <a:pt x="7837" y="12187"/>
                  </a:cubicBezTo>
                  <a:cubicBezTo>
                    <a:pt x="7259" y="12568"/>
                    <a:pt x="6758" y="12635"/>
                    <a:pt x="6475" y="12635"/>
                  </a:cubicBezTo>
                  <a:cubicBezTo>
                    <a:pt x="6359" y="12635"/>
                    <a:pt x="6280" y="12624"/>
                    <a:pt x="6247" y="12618"/>
                  </a:cubicBezTo>
                  <a:cubicBezTo>
                    <a:pt x="1983" y="9821"/>
                    <a:pt x="297" y="5098"/>
                    <a:pt x="1830" y="279"/>
                  </a:cubicBezTo>
                  <a:close/>
                  <a:moveTo>
                    <a:pt x="1764" y="1"/>
                  </a:moveTo>
                  <a:cubicBezTo>
                    <a:pt x="1712" y="1"/>
                    <a:pt x="1663" y="36"/>
                    <a:pt x="1648" y="87"/>
                  </a:cubicBezTo>
                  <a:cubicBezTo>
                    <a:pt x="0" y="5059"/>
                    <a:pt x="1725" y="9945"/>
                    <a:pt x="6132" y="12839"/>
                  </a:cubicBezTo>
                  <a:cubicBezTo>
                    <a:pt x="6151" y="12839"/>
                    <a:pt x="6160" y="12848"/>
                    <a:pt x="6170" y="12848"/>
                  </a:cubicBezTo>
                  <a:cubicBezTo>
                    <a:pt x="6275" y="12867"/>
                    <a:pt x="6381" y="12877"/>
                    <a:pt x="6486" y="12877"/>
                  </a:cubicBezTo>
                  <a:cubicBezTo>
                    <a:pt x="7032" y="12867"/>
                    <a:pt x="7569" y="12685"/>
                    <a:pt x="8019" y="12360"/>
                  </a:cubicBezTo>
                  <a:cubicBezTo>
                    <a:pt x="8048" y="12340"/>
                    <a:pt x="8067" y="12312"/>
                    <a:pt x="8076" y="12273"/>
                  </a:cubicBezTo>
                  <a:cubicBezTo>
                    <a:pt x="8354" y="10012"/>
                    <a:pt x="7942" y="7445"/>
                    <a:pt x="6927" y="5213"/>
                  </a:cubicBezTo>
                  <a:cubicBezTo>
                    <a:pt x="6122" y="3431"/>
                    <a:pt x="4580" y="1084"/>
                    <a:pt x="1811" y="11"/>
                  </a:cubicBezTo>
                  <a:cubicBezTo>
                    <a:pt x="1796" y="4"/>
                    <a:pt x="1780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5960547" y="594591"/>
              <a:ext cx="440380" cy="665798"/>
            </a:xfrm>
            <a:custGeom>
              <a:avLst/>
              <a:gdLst/>
              <a:ahLst/>
              <a:cxnLst/>
              <a:rect l="l" t="t" r="r" b="b"/>
              <a:pathLst>
                <a:path w="4044" h="6114" extrusionOk="0">
                  <a:moveTo>
                    <a:pt x="786" y="0"/>
                  </a:moveTo>
                  <a:cubicBezTo>
                    <a:pt x="1" y="2395"/>
                    <a:pt x="824" y="4714"/>
                    <a:pt x="2932" y="6103"/>
                  </a:cubicBezTo>
                  <a:cubicBezTo>
                    <a:pt x="2932" y="6103"/>
                    <a:pt x="2980" y="6113"/>
                    <a:pt x="3062" y="6113"/>
                  </a:cubicBezTo>
                  <a:cubicBezTo>
                    <a:pt x="3213" y="6113"/>
                    <a:pt x="3481" y="6077"/>
                    <a:pt x="3785" y="5873"/>
                  </a:cubicBezTo>
                  <a:cubicBezTo>
                    <a:pt x="4043" y="3794"/>
                    <a:pt x="3057" y="872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5945954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997" y="276"/>
                  </a:moveTo>
                  <a:cubicBezTo>
                    <a:pt x="3037" y="1158"/>
                    <a:pt x="4043" y="3850"/>
                    <a:pt x="3804" y="5919"/>
                  </a:cubicBezTo>
                  <a:cubicBezTo>
                    <a:pt x="3625" y="6047"/>
                    <a:pt x="3409" y="6114"/>
                    <a:pt x="3195" y="6114"/>
                  </a:cubicBezTo>
                  <a:cubicBezTo>
                    <a:pt x="3168" y="6114"/>
                    <a:pt x="3141" y="6113"/>
                    <a:pt x="3114" y="6111"/>
                  </a:cubicBezTo>
                  <a:cubicBezTo>
                    <a:pt x="1102" y="4789"/>
                    <a:pt x="297" y="2556"/>
                    <a:pt x="997" y="276"/>
                  </a:cubicBezTo>
                  <a:close/>
                  <a:moveTo>
                    <a:pt x="917" y="1"/>
                  </a:moveTo>
                  <a:cubicBezTo>
                    <a:pt x="901" y="1"/>
                    <a:pt x="887" y="3"/>
                    <a:pt x="872" y="8"/>
                  </a:cubicBezTo>
                  <a:cubicBezTo>
                    <a:pt x="843" y="27"/>
                    <a:pt x="815" y="46"/>
                    <a:pt x="805" y="85"/>
                  </a:cubicBezTo>
                  <a:cubicBezTo>
                    <a:pt x="0" y="2518"/>
                    <a:pt x="843" y="4913"/>
                    <a:pt x="2999" y="6322"/>
                  </a:cubicBezTo>
                  <a:cubicBezTo>
                    <a:pt x="3009" y="6331"/>
                    <a:pt x="3028" y="6341"/>
                    <a:pt x="3037" y="6341"/>
                  </a:cubicBezTo>
                  <a:cubicBezTo>
                    <a:pt x="3095" y="6350"/>
                    <a:pt x="3152" y="6360"/>
                    <a:pt x="3200" y="6360"/>
                  </a:cubicBezTo>
                  <a:cubicBezTo>
                    <a:pt x="3488" y="6350"/>
                    <a:pt x="3756" y="6254"/>
                    <a:pt x="3986" y="6101"/>
                  </a:cubicBezTo>
                  <a:cubicBezTo>
                    <a:pt x="4015" y="6072"/>
                    <a:pt x="4034" y="6044"/>
                    <a:pt x="4034" y="6015"/>
                  </a:cubicBezTo>
                  <a:cubicBezTo>
                    <a:pt x="4312" y="3802"/>
                    <a:pt x="3219" y="880"/>
                    <a:pt x="968" y="8"/>
                  </a:cubicBezTo>
                  <a:cubicBezTo>
                    <a:pt x="949" y="3"/>
                    <a:pt x="932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7244784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6726" y="1"/>
                  </a:moveTo>
                  <a:lnTo>
                    <a:pt x="6726" y="1"/>
                  </a:lnTo>
                  <a:cubicBezTo>
                    <a:pt x="2041" y="1811"/>
                    <a:pt x="1" y="7837"/>
                    <a:pt x="537" y="12139"/>
                  </a:cubicBezTo>
                  <a:cubicBezTo>
                    <a:pt x="1156" y="12557"/>
                    <a:pt x="1694" y="12634"/>
                    <a:pt x="2008" y="12634"/>
                  </a:cubicBezTo>
                  <a:cubicBezTo>
                    <a:pt x="2190" y="12634"/>
                    <a:pt x="2297" y="12608"/>
                    <a:pt x="2300" y="12608"/>
                  </a:cubicBezTo>
                  <a:cubicBezTo>
                    <a:pt x="6659" y="9753"/>
                    <a:pt x="8364" y="4944"/>
                    <a:pt x="6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258396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6525" y="279"/>
                  </a:moveTo>
                  <a:cubicBezTo>
                    <a:pt x="8067" y="5098"/>
                    <a:pt x="6390" y="9821"/>
                    <a:pt x="2118" y="12618"/>
                  </a:cubicBezTo>
                  <a:cubicBezTo>
                    <a:pt x="2084" y="12624"/>
                    <a:pt x="2005" y="12635"/>
                    <a:pt x="1889" y="12635"/>
                  </a:cubicBezTo>
                  <a:cubicBezTo>
                    <a:pt x="1606" y="12635"/>
                    <a:pt x="1105" y="12568"/>
                    <a:pt x="527" y="12187"/>
                  </a:cubicBezTo>
                  <a:cubicBezTo>
                    <a:pt x="0" y="7809"/>
                    <a:pt x="2137" y="2070"/>
                    <a:pt x="6525" y="279"/>
                  </a:cubicBezTo>
                  <a:close/>
                  <a:moveTo>
                    <a:pt x="6605" y="1"/>
                  </a:moveTo>
                  <a:cubicBezTo>
                    <a:pt x="6591" y="1"/>
                    <a:pt x="6576" y="4"/>
                    <a:pt x="6563" y="11"/>
                  </a:cubicBezTo>
                  <a:cubicBezTo>
                    <a:pt x="3785" y="1084"/>
                    <a:pt x="2242" y="3431"/>
                    <a:pt x="1437" y="5213"/>
                  </a:cubicBezTo>
                  <a:cubicBezTo>
                    <a:pt x="431" y="7445"/>
                    <a:pt x="10" y="10012"/>
                    <a:pt x="297" y="12273"/>
                  </a:cubicBezTo>
                  <a:cubicBezTo>
                    <a:pt x="297" y="12312"/>
                    <a:pt x="317" y="12340"/>
                    <a:pt x="345" y="12360"/>
                  </a:cubicBezTo>
                  <a:cubicBezTo>
                    <a:pt x="796" y="12685"/>
                    <a:pt x="1332" y="12867"/>
                    <a:pt x="1888" y="12877"/>
                  </a:cubicBezTo>
                  <a:cubicBezTo>
                    <a:pt x="1993" y="12877"/>
                    <a:pt x="2089" y="12867"/>
                    <a:pt x="2194" y="12848"/>
                  </a:cubicBezTo>
                  <a:cubicBezTo>
                    <a:pt x="2204" y="12848"/>
                    <a:pt x="2223" y="12839"/>
                    <a:pt x="2233" y="12829"/>
                  </a:cubicBezTo>
                  <a:cubicBezTo>
                    <a:pt x="6639" y="9945"/>
                    <a:pt x="8364" y="5059"/>
                    <a:pt x="6716" y="78"/>
                  </a:cubicBezTo>
                  <a:cubicBezTo>
                    <a:pt x="6701" y="34"/>
                    <a:pt x="6653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7426317" y="594591"/>
              <a:ext cx="441469" cy="665798"/>
            </a:xfrm>
            <a:custGeom>
              <a:avLst/>
              <a:gdLst/>
              <a:ahLst/>
              <a:cxnLst/>
              <a:rect l="l" t="t" r="r" b="b"/>
              <a:pathLst>
                <a:path w="4054" h="6114" extrusionOk="0">
                  <a:moveTo>
                    <a:pt x="3258" y="0"/>
                  </a:moveTo>
                  <a:cubicBezTo>
                    <a:pt x="988" y="872"/>
                    <a:pt x="1" y="3794"/>
                    <a:pt x="269" y="5873"/>
                  </a:cubicBezTo>
                  <a:cubicBezTo>
                    <a:pt x="573" y="6077"/>
                    <a:pt x="836" y="6113"/>
                    <a:pt x="985" y="6113"/>
                  </a:cubicBezTo>
                  <a:cubicBezTo>
                    <a:pt x="1066" y="6113"/>
                    <a:pt x="1112" y="6103"/>
                    <a:pt x="1112" y="6103"/>
                  </a:cubicBezTo>
                  <a:cubicBezTo>
                    <a:pt x="3220" y="4714"/>
                    <a:pt x="4053" y="2395"/>
                    <a:pt x="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7411725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3325" y="276"/>
                  </a:moveTo>
                  <a:cubicBezTo>
                    <a:pt x="4024" y="2556"/>
                    <a:pt x="3220" y="4779"/>
                    <a:pt x="1208" y="6111"/>
                  </a:cubicBezTo>
                  <a:cubicBezTo>
                    <a:pt x="1180" y="6113"/>
                    <a:pt x="1152" y="6114"/>
                    <a:pt x="1124" y="6114"/>
                  </a:cubicBezTo>
                  <a:cubicBezTo>
                    <a:pt x="905" y="6114"/>
                    <a:pt x="697" y="6048"/>
                    <a:pt x="518" y="5929"/>
                  </a:cubicBezTo>
                  <a:lnTo>
                    <a:pt x="508" y="5919"/>
                  </a:lnTo>
                  <a:cubicBezTo>
                    <a:pt x="278" y="3850"/>
                    <a:pt x="1275" y="1158"/>
                    <a:pt x="3325" y="276"/>
                  </a:cubicBezTo>
                  <a:close/>
                  <a:moveTo>
                    <a:pt x="3398" y="1"/>
                  </a:moveTo>
                  <a:cubicBezTo>
                    <a:pt x="3382" y="1"/>
                    <a:pt x="3368" y="3"/>
                    <a:pt x="3354" y="8"/>
                  </a:cubicBezTo>
                  <a:cubicBezTo>
                    <a:pt x="1102" y="880"/>
                    <a:pt x="1" y="3802"/>
                    <a:pt x="278" y="6005"/>
                  </a:cubicBezTo>
                  <a:cubicBezTo>
                    <a:pt x="288" y="6044"/>
                    <a:pt x="307" y="6072"/>
                    <a:pt x="336" y="6092"/>
                  </a:cubicBezTo>
                  <a:cubicBezTo>
                    <a:pt x="556" y="6254"/>
                    <a:pt x="834" y="6350"/>
                    <a:pt x="1112" y="6360"/>
                  </a:cubicBezTo>
                  <a:cubicBezTo>
                    <a:pt x="1169" y="6350"/>
                    <a:pt x="1217" y="6350"/>
                    <a:pt x="1275" y="6341"/>
                  </a:cubicBezTo>
                  <a:cubicBezTo>
                    <a:pt x="1284" y="6331"/>
                    <a:pt x="1304" y="6331"/>
                    <a:pt x="1313" y="6322"/>
                  </a:cubicBezTo>
                  <a:cubicBezTo>
                    <a:pt x="3478" y="4904"/>
                    <a:pt x="4312" y="2518"/>
                    <a:pt x="3507" y="75"/>
                  </a:cubicBezTo>
                  <a:cubicBezTo>
                    <a:pt x="3497" y="46"/>
                    <a:pt x="3478" y="18"/>
                    <a:pt x="3450" y="8"/>
                  </a:cubicBezTo>
                  <a:cubicBezTo>
                    <a:pt x="3430" y="3"/>
                    <a:pt x="3414" y="1"/>
                    <a:pt x="3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860796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396" y="0"/>
                  </a:moveTo>
                  <a:cubicBezTo>
                    <a:pt x="1121" y="0"/>
                    <a:pt x="855" y="145"/>
                    <a:pt x="677" y="463"/>
                  </a:cubicBezTo>
                  <a:cubicBezTo>
                    <a:pt x="1" y="1642"/>
                    <a:pt x="833" y="3841"/>
                    <a:pt x="2400" y="3841"/>
                  </a:cubicBezTo>
                  <a:cubicBezTo>
                    <a:pt x="2475" y="3841"/>
                    <a:pt x="2553" y="3836"/>
                    <a:pt x="2631" y="3825"/>
                  </a:cubicBezTo>
                  <a:lnTo>
                    <a:pt x="2191" y="444"/>
                  </a:lnTo>
                  <a:cubicBezTo>
                    <a:pt x="1980" y="159"/>
                    <a:pt x="1684" y="0"/>
                    <a:pt x="1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878111" y="2151072"/>
              <a:ext cx="283895" cy="443538"/>
            </a:xfrm>
            <a:custGeom>
              <a:avLst/>
              <a:gdLst/>
              <a:ahLst/>
              <a:cxnLst/>
              <a:rect l="l" t="t" r="r" b="b"/>
              <a:pathLst>
                <a:path w="2607" h="4073" extrusionOk="0">
                  <a:moveTo>
                    <a:pt x="1246" y="231"/>
                  </a:moveTo>
                  <a:cubicBezTo>
                    <a:pt x="1514" y="240"/>
                    <a:pt x="1763" y="375"/>
                    <a:pt x="1926" y="595"/>
                  </a:cubicBezTo>
                  <a:lnTo>
                    <a:pt x="2348" y="3833"/>
                  </a:lnTo>
                  <a:cubicBezTo>
                    <a:pt x="2314" y="3835"/>
                    <a:pt x="2281" y="3836"/>
                    <a:pt x="2248" y="3836"/>
                  </a:cubicBezTo>
                  <a:cubicBezTo>
                    <a:pt x="1521" y="3836"/>
                    <a:pt x="1064" y="3340"/>
                    <a:pt x="853" y="3019"/>
                  </a:cubicBezTo>
                  <a:cubicBezTo>
                    <a:pt x="355" y="2281"/>
                    <a:pt x="259" y="1275"/>
                    <a:pt x="623" y="633"/>
                  </a:cubicBezTo>
                  <a:cubicBezTo>
                    <a:pt x="738" y="403"/>
                    <a:pt x="959" y="260"/>
                    <a:pt x="1208" y="231"/>
                  </a:cubicBezTo>
                  <a:close/>
                  <a:moveTo>
                    <a:pt x="1217" y="1"/>
                  </a:moveTo>
                  <a:cubicBezTo>
                    <a:pt x="1207" y="1"/>
                    <a:pt x="1198" y="1"/>
                    <a:pt x="1189" y="1"/>
                  </a:cubicBezTo>
                  <a:cubicBezTo>
                    <a:pt x="853" y="20"/>
                    <a:pt x="566" y="221"/>
                    <a:pt x="413" y="518"/>
                  </a:cubicBezTo>
                  <a:cubicBezTo>
                    <a:pt x="1" y="1237"/>
                    <a:pt x="106" y="2338"/>
                    <a:pt x="652" y="3153"/>
                  </a:cubicBezTo>
                  <a:cubicBezTo>
                    <a:pt x="1045" y="3747"/>
                    <a:pt x="1620" y="4073"/>
                    <a:pt x="2242" y="4073"/>
                  </a:cubicBezTo>
                  <a:cubicBezTo>
                    <a:pt x="2329" y="4073"/>
                    <a:pt x="2405" y="4073"/>
                    <a:pt x="2482" y="4063"/>
                  </a:cubicBezTo>
                  <a:lnTo>
                    <a:pt x="2607" y="4044"/>
                  </a:lnTo>
                  <a:lnTo>
                    <a:pt x="2147" y="509"/>
                  </a:lnTo>
                  <a:lnTo>
                    <a:pt x="2128" y="489"/>
                  </a:lnTo>
                  <a:cubicBezTo>
                    <a:pt x="1922" y="181"/>
                    <a:pt x="1580" y="1"/>
                    <a:pt x="1217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7679832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236" y="0"/>
                  </a:moveTo>
                  <a:cubicBezTo>
                    <a:pt x="949" y="0"/>
                    <a:pt x="652" y="159"/>
                    <a:pt x="441" y="444"/>
                  </a:cubicBezTo>
                  <a:lnTo>
                    <a:pt x="1" y="3825"/>
                  </a:lnTo>
                  <a:cubicBezTo>
                    <a:pt x="80" y="3836"/>
                    <a:pt x="157" y="3841"/>
                    <a:pt x="232" y="3841"/>
                  </a:cubicBezTo>
                  <a:cubicBezTo>
                    <a:pt x="1799" y="3841"/>
                    <a:pt x="2632" y="1642"/>
                    <a:pt x="1955" y="463"/>
                  </a:cubicBezTo>
                  <a:cubicBezTo>
                    <a:pt x="1777" y="145"/>
                    <a:pt x="1511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7666329" y="2150092"/>
              <a:ext cx="282806" cy="444518"/>
            </a:xfrm>
            <a:custGeom>
              <a:avLst/>
              <a:gdLst/>
              <a:ahLst/>
              <a:cxnLst/>
              <a:rect l="l" t="t" r="r" b="b"/>
              <a:pathLst>
                <a:path w="2597" h="4082" extrusionOk="0">
                  <a:moveTo>
                    <a:pt x="1372" y="249"/>
                  </a:moveTo>
                  <a:cubicBezTo>
                    <a:pt x="1381" y="249"/>
                    <a:pt x="1390" y="249"/>
                    <a:pt x="1399" y="249"/>
                  </a:cubicBezTo>
                  <a:cubicBezTo>
                    <a:pt x="1648" y="269"/>
                    <a:pt x="1868" y="422"/>
                    <a:pt x="1983" y="652"/>
                  </a:cubicBezTo>
                  <a:cubicBezTo>
                    <a:pt x="2357" y="1294"/>
                    <a:pt x="2252" y="2290"/>
                    <a:pt x="1753" y="3028"/>
                  </a:cubicBezTo>
                  <a:cubicBezTo>
                    <a:pt x="1543" y="3349"/>
                    <a:pt x="1086" y="3845"/>
                    <a:pt x="367" y="3845"/>
                  </a:cubicBezTo>
                  <a:cubicBezTo>
                    <a:pt x="335" y="3845"/>
                    <a:pt x="302" y="3844"/>
                    <a:pt x="268" y="3842"/>
                  </a:cubicBezTo>
                  <a:lnTo>
                    <a:pt x="680" y="613"/>
                  </a:lnTo>
                  <a:cubicBezTo>
                    <a:pt x="838" y="391"/>
                    <a:pt x="1095" y="249"/>
                    <a:pt x="1372" y="249"/>
                  </a:cubicBezTo>
                  <a:close/>
                  <a:moveTo>
                    <a:pt x="1418" y="0"/>
                  </a:moveTo>
                  <a:cubicBezTo>
                    <a:pt x="1035" y="0"/>
                    <a:pt x="680" y="182"/>
                    <a:pt x="479" y="498"/>
                  </a:cubicBezTo>
                  <a:lnTo>
                    <a:pt x="460" y="518"/>
                  </a:lnTo>
                  <a:lnTo>
                    <a:pt x="0" y="4053"/>
                  </a:lnTo>
                  <a:lnTo>
                    <a:pt x="115" y="4072"/>
                  </a:lnTo>
                  <a:cubicBezTo>
                    <a:pt x="201" y="4082"/>
                    <a:pt x="278" y="4082"/>
                    <a:pt x="355" y="4082"/>
                  </a:cubicBezTo>
                  <a:cubicBezTo>
                    <a:pt x="977" y="4082"/>
                    <a:pt x="1552" y="3756"/>
                    <a:pt x="1955" y="3162"/>
                  </a:cubicBezTo>
                  <a:cubicBezTo>
                    <a:pt x="2501" y="2357"/>
                    <a:pt x="2596" y="1246"/>
                    <a:pt x="2194" y="527"/>
                  </a:cubicBezTo>
                  <a:cubicBezTo>
                    <a:pt x="2041" y="230"/>
                    <a:pt x="1744" y="29"/>
                    <a:pt x="141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998116" y="1141260"/>
              <a:ext cx="1830998" cy="1769471"/>
            </a:xfrm>
            <a:custGeom>
              <a:avLst/>
              <a:gdLst/>
              <a:ahLst/>
              <a:cxnLst/>
              <a:rect l="l" t="t" r="r" b="b"/>
              <a:pathLst>
                <a:path w="16814" h="16249" extrusionOk="0">
                  <a:moveTo>
                    <a:pt x="8412" y="0"/>
                  </a:moveTo>
                  <a:cubicBezTo>
                    <a:pt x="6879" y="0"/>
                    <a:pt x="4312" y="220"/>
                    <a:pt x="2156" y="1734"/>
                  </a:cubicBezTo>
                  <a:cubicBezTo>
                    <a:pt x="0" y="3257"/>
                    <a:pt x="240" y="7588"/>
                    <a:pt x="317" y="8699"/>
                  </a:cubicBezTo>
                  <a:cubicBezTo>
                    <a:pt x="403" y="9820"/>
                    <a:pt x="518" y="12474"/>
                    <a:pt x="1275" y="13930"/>
                  </a:cubicBezTo>
                  <a:cubicBezTo>
                    <a:pt x="2223" y="15750"/>
                    <a:pt x="6429" y="16248"/>
                    <a:pt x="8412" y="16248"/>
                  </a:cubicBezTo>
                  <a:cubicBezTo>
                    <a:pt x="10395" y="16248"/>
                    <a:pt x="14591" y="15750"/>
                    <a:pt x="15540" y="13930"/>
                  </a:cubicBezTo>
                  <a:cubicBezTo>
                    <a:pt x="16296" y="12474"/>
                    <a:pt x="16421" y="9820"/>
                    <a:pt x="16498" y="8699"/>
                  </a:cubicBezTo>
                  <a:cubicBezTo>
                    <a:pt x="16574" y="7578"/>
                    <a:pt x="16814" y="3248"/>
                    <a:pt x="14658" y="1734"/>
                  </a:cubicBezTo>
                  <a:cubicBezTo>
                    <a:pt x="12503" y="220"/>
                    <a:pt x="9935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6004324" y="1128736"/>
              <a:ext cx="1819564" cy="1794517"/>
            </a:xfrm>
            <a:custGeom>
              <a:avLst/>
              <a:gdLst/>
              <a:ahLst/>
              <a:cxnLst/>
              <a:rect l="l" t="t" r="r" b="b"/>
              <a:pathLst>
                <a:path w="16709" h="16479" extrusionOk="0">
                  <a:moveTo>
                    <a:pt x="8355" y="230"/>
                  </a:moveTo>
                  <a:lnTo>
                    <a:pt x="8355" y="240"/>
                  </a:lnTo>
                  <a:cubicBezTo>
                    <a:pt x="10836" y="240"/>
                    <a:pt x="12915" y="815"/>
                    <a:pt x="14534" y="1945"/>
                  </a:cubicBezTo>
                  <a:cubicBezTo>
                    <a:pt x="16489" y="3325"/>
                    <a:pt x="16441" y="7205"/>
                    <a:pt x="16326" y="8804"/>
                  </a:cubicBezTo>
                  <a:cubicBezTo>
                    <a:pt x="16316" y="8900"/>
                    <a:pt x="16306" y="8996"/>
                    <a:pt x="16297" y="9111"/>
                  </a:cubicBezTo>
                  <a:cubicBezTo>
                    <a:pt x="16220" y="10356"/>
                    <a:pt x="16067" y="12675"/>
                    <a:pt x="15377" y="13987"/>
                  </a:cubicBezTo>
                  <a:cubicBezTo>
                    <a:pt x="14515" y="15645"/>
                    <a:pt x="10702" y="16239"/>
                    <a:pt x="8355" y="16239"/>
                  </a:cubicBezTo>
                  <a:cubicBezTo>
                    <a:pt x="5998" y="16239"/>
                    <a:pt x="2185" y="15645"/>
                    <a:pt x="1323" y="13987"/>
                  </a:cubicBezTo>
                  <a:cubicBezTo>
                    <a:pt x="643" y="12675"/>
                    <a:pt x="490" y="10356"/>
                    <a:pt x="403" y="9101"/>
                  </a:cubicBezTo>
                  <a:cubicBezTo>
                    <a:pt x="394" y="8996"/>
                    <a:pt x="384" y="8900"/>
                    <a:pt x="384" y="8804"/>
                  </a:cubicBezTo>
                  <a:cubicBezTo>
                    <a:pt x="269" y="7205"/>
                    <a:pt x="212" y="3325"/>
                    <a:pt x="2166" y="1945"/>
                  </a:cubicBezTo>
                  <a:cubicBezTo>
                    <a:pt x="3785" y="815"/>
                    <a:pt x="5864" y="230"/>
                    <a:pt x="8355" y="230"/>
                  </a:cubicBezTo>
                  <a:close/>
                  <a:moveTo>
                    <a:pt x="8355" y="0"/>
                  </a:moveTo>
                  <a:cubicBezTo>
                    <a:pt x="5816" y="0"/>
                    <a:pt x="3689" y="585"/>
                    <a:pt x="2032" y="1753"/>
                  </a:cubicBezTo>
                  <a:cubicBezTo>
                    <a:pt x="49" y="3152"/>
                    <a:pt x="1" y="6783"/>
                    <a:pt x="145" y="8824"/>
                  </a:cubicBezTo>
                  <a:cubicBezTo>
                    <a:pt x="145" y="8919"/>
                    <a:pt x="154" y="9015"/>
                    <a:pt x="164" y="9121"/>
                  </a:cubicBezTo>
                  <a:cubicBezTo>
                    <a:pt x="250" y="10385"/>
                    <a:pt x="403" y="12742"/>
                    <a:pt x="1112" y="14102"/>
                  </a:cubicBezTo>
                  <a:cubicBezTo>
                    <a:pt x="2128" y="16057"/>
                    <a:pt x="6688" y="16478"/>
                    <a:pt x="8355" y="16478"/>
                  </a:cubicBezTo>
                  <a:cubicBezTo>
                    <a:pt x="10022" y="16478"/>
                    <a:pt x="14572" y="16057"/>
                    <a:pt x="15588" y="14102"/>
                  </a:cubicBezTo>
                  <a:cubicBezTo>
                    <a:pt x="16297" y="12742"/>
                    <a:pt x="16460" y="10385"/>
                    <a:pt x="16536" y="9130"/>
                  </a:cubicBezTo>
                  <a:cubicBezTo>
                    <a:pt x="16546" y="9015"/>
                    <a:pt x="16556" y="8919"/>
                    <a:pt x="16565" y="8824"/>
                  </a:cubicBezTo>
                  <a:cubicBezTo>
                    <a:pt x="16709" y="6783"/>
                    <a:pt x="16651" y="3152"/>
                    <a:pt x="14678" y="1753"/>
                  </a:cubicBezTo>
                  <a:cubicBezTo>
                    <a:pt x="13020" y="585"/>
                    <a:pt x="10894" y="0"/>
                    <a:pt x="83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220826" y="2330536"/>
              <a:ext cx="423719" cy="319396"/>
            </a:xfrm>
            <a:custGeom>
              <a:avLst/>
              <a:gdLst/>
              <a:ahLst/>
              <a:cxnLst/>
              <a:rect l="l" t="t" r="r" b="b"/>
              <a:pathLst>
                <a:path w="3891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6182808" y="2330536"/>
              <a:ext cx="423610" cy="319396"/>
            </a:xfrm>
            <a:custGeom>
              <a:avLst/>
              <a:gdLst/>
              <a:ahLst/>
              <a:cxnLst/>
              <a:rect l="l" t="t" r="r" b="b"/>
              <a:pathLst>
                <a:path w="3890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266224" y="2055568"/>
              <a:ext cx="406949" cy="342917"/>
            </a:xfrm>
            <a:custGeom>
              <a:avLst/>
              <a:gdLst/>
              <a:ahLst/>
              <a:cxnLst/>
              <a:rect l="l" t="t" r="r" b="b"/>
              <a:pathLst>
                <a:path w="3737" h="3149" extrusionOk="0">
                  <a:moveTo>
                    <a:pt x="1850" y="1"/>
                  </a:moveTo>
                  <a:cubicBezTo>
                    <a:pt x="1642" y="1"/>
                    <a:pt x="1429" y="33"/>
                    <a:pt x="1217" y="102"/>
                  </a:cubicBezTo>
                  <a:cubicBezTo>
                    <a:pt x="355" y="380"/>
                    <a:pt x="125" y="955"/>
                    <a:pt x="1" y="1635"/>
                  </a:cubicBezTo>
                  <a:cubicBezTo>
                    <a:pt x="221" y="2267"/>
                    <a:pt x="786" y="3148"/>
                    <a:pt x="2012" y="3148"/>
                  </a:cubicBezTo>
                  <a:cubicBezTo>
                    <a:pt x="2606" y="3148"/>
                    <a:pt x="3181" y="2928"/>
                    <a:pt x="3612" y="2526"/>
                  </a:cubicBezTo>
                  <a:cubicBezTo>
                    <a:pt x="3689" y="2133"/>
                    <a:pt x="3737" y="1395"/>
                    <a:pt x="3344" y="772"/>
                  </a:cubicBezTo>
                  <a:cubicBezTo>
                    <a:pt x="3049" y="297"/>
                    <a:pt x="2477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338206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316" y="0"/>
                  </a:moveTo>
                  <a:cubicBezTo>
                    <a:pt x="1293" y="0"/>
                    <a:pt x="1270" y="1"/>
                    <a:pt x="1246" y="2"/>
                  </a:cubicBezTo>
                  <a:cubicBezTo>
                    <a:pt x="537" y="50"/>
                    <a:pt x="1" y="653"/>
                    <a:pt x="48" y="1362"/>
                  </a:cubicBezTo>
                  <a:cubicBezTo>
                    <a:pt x="110" y="2079"/>
                    <a:pt x="702" y="2521"/>
                    <a:pt x="1312" y="2521"/>
                  </a:cubicBezTo>
                  <a:cubicBezTo>
                    <a:pt x="1648" y="2521"/>
                    <a:pt x="1990" y="2386"/>
                    <a:pt x="2252" y="2090"/>
                  </a:cubicBezTo>
                  <a:cubicBezTo>
                    <a:pt x="2965" y="1275"/>
                    <a:pt x="2383" y="0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6345502" y="2098910"/>
              <a:ext cx="272461" cy="137864"/>
            </a:xfrm>
            <a:custGeom>
              <a:avLst/>
              <a:gdLst/>
              <a:ahLst/>
              <a:cxnLst/>
              <a:rect l="l" t="t" r="r" b="b"/>
              <a:pathLst>
                <a:path w="2502" h="1266" extrusionOk="0">
                  <a:moveTo>
                    <a:pt x="1224" y="0"/>
                  </a:moveTo>
                  <a:cubicBezTo>
                    <a:pt x="1212" y="0"/>
                    <a:pt x="1200" y="1"/>
                    <a:pt x="1189" y="1"/>
                  </a:cubicBezTo>
                  <a:cubicBezTo>
                    <a:pt x="575" y="30"/>
                    <a:pt x="77" y="489"/>
                    <a:pt x="1" y="1093"/>
                  </a:cubicBezTo>
                  <a:cubicBezTo>
                    <a:pt x="298" y="1042"/>
                    <a:pt x="600" y="1016"/>
                    <a:pt x="901" y="1016"/>
                  </a:cubicBezTo>
                  <a:cubicBezTo>
                    <a:pt x="1443" y="1016"/>
                    <a:pt x="1984" y="1099"/>
                    <a:pt x="2501" y="1265"/>
                  </a:cubicBezTo>
                  <a:lnTo>
                    <a:pt x="2501" y="1256"/>
                  </a:lnTo>
                  <a:cubicBezTo>
                    <a:pt x="2482" y="559"/>
                    <a:pt x="1917" y="0"/>
                    <a:pt x="1224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328840" y="2088456"/>
              <a:ext cx="315149" cy="305892"/>
            </a:xfrm>
            <a:custGeom>
              <a:avLst/>
              <a:gdLst/>
              <a:ahLst/>
              <a:cxnLst/>
              <a:rect l="l" t="t" r="r" b="b"/>
              <a:pathLst>
                <a:path w="2894" h="2809" extrusionOk="0">
                  <a:moveTo>
                    <a:pt x="1390" y="183"/>
                  </a:moveTo>
                  <a:cubicBezTo>
                    <a:pt x="1686" y="183"/>
                    <a:pt x="1964" y="298"/>
                    <a:pt x="2185" y="499"/>
                  </a:cubicBezTo>
                  <a:cubicBezTo>
                    <a:pt x="2664" y="969"/>
                    <a:pt x="2692" y="1726"/>
                    <a:pt x="2252" y="2233"/>
                  </a:cubicBezTo>
                  <a:cubicBezTo>
                    <a:pt x="2029" y="2496"/>
                    <a:pt x="1713" y="2628"/>
                    <a:pt x="1396" y="2628"/>
                  </a:cubicBezTo>
                  <a:cubicBezTo>
                    <a:pt x="1111" y="2628"/>
                    <a:pt x="826" y="2523"/>
                    <a:pt x="604" y="2310"/>
                  </a:cubicBezTo>
                  <a:cubicBezTo>
                    <a:pt x="374" y="2080"/>
                    <a:pt x="240" y="1773"/>
                    <a:pt x="221" y="1457"/>
                  </a:cubicBezTo>
                  <a:cubicBezTo>
                    <a:pt x="182" y="796"/>
                    <a:pt x="681" y="221"/>
                    <a:pt x="1342" y="183"/>
                  </a:cubicBezTo>
                  <a:close/>
                  <a:moveTo>
                    <a:pt x="1369" y="1"/>
                  </a:moveTo>
                  <a:cubicBezTo>
                    <a:pt x="1356" y="1"/>
                    <a:pt x="1344" y="1"/>
                    <a:pt x="1332" y="1"/>
                  </a:cubicBezTo>
                  <a:cubicBezTo>
                    <a:pt x="575" y="49"/>
                    <a:pt x="0" y="700"/>
                    <a:pt x="48" y="1457"/>
                  </a:cubicBezTo>
                  <a:cubicBezTo>
                    <a:pt x="58" y="1831"/>
                    <a:pt x="211" y="2176"/>
                    <a:pt x="479" y="2434"/>
                  </a:cubicBezTo>
                  <a:cubicBezTo>
                    <a:pt x="728" y="2674"/>
                    <a:pt x="1054" y="2808"/>
                    <a:pt x="1399" y="2808"/>
                  </a:cubicBezTo>
                  <a:lnTo>
                    <a:pt x="1457" y="2808"/>
                  </a:lnTo>
                  <a:cubicBezTo>
                    <a:pt x="1811" y="2789"/>
                    <a:pt x="2156" y="2626"/>
                    <a:pt x="2386" y="2358"/>
                  </a:cubicBezTo>
                  <a:cubicBezTo>
                    <a:pt x="2894" y="1773"/>
                    <a:pt x="2855" y="911"/>
                    <a:pt x="2309" y="375"/>
                  </a:cubicBezTo>
                  <a:cubicBezTo>
                    <a:pt x="2059" y="134"/>
                    <a:pt x="1720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6418573" y="2179277"/>
              <a:ext cx="141349" cy="120658"/>
            </a:xfrm>
            <a:custGeom>
              <a:avLst/>
              <a:gdLst/>
              <a:ahLst/>
              <a:cxnLst/>
              <a:rect l="l" t="t" r="r" b="b"/>
              <a:pathLst>
                <a:path w="1298" h="1108" extrusionOk="0">
                  <a:moveTo>
                    <a:pt x="570" y="0"/>
                  </a:moveTo>
                  <a:cubicBezTo>
                    <a:pt x="562" y="0"/>
                    <a:pt x="554" y="0"/>
                    <a:pt x="546" y="1"/>
                  </a:cubicBezTo>
                  <a:cubicBezTo>
                    <a:pt x="230" y="20"/>
                    <a:pt x="0" y="288"/>
                    <a:pt x="19" y="604"/>
                  </a:cubicBezTo>
                  <a:cubicBezTo>
                    <a:pt x="44" y="914"/>
                    <a:pt x="305" y="1107"/>
                    <a:pt x="572" y="1107"/>
                  </a:cubicBezTo>
                  <a:cubicBezTo>
                    <a:pt x="718" y="1107"/>
                    <a:pt x="866" y="1049"/>
                    <a:pt x="977" y="920"/>
                  </a:cubicBezTo>
                  <a:cubicBezTo>
                    <a:pt x="1298" y="562"/>
                    <a:pt x="1044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290291" y="2227518"/>
              <a:ext cx="156485" cy="71001"/>
            </a:xfrm>
            <a:custGeom>
              <a:avLst/>
              <a:gdLst/>
              <a:ahLst/>
              <a:cxnLst/>
              <a:rect l="l" t="t" r="r" b="b"/>
              <a:pathLst>
                <a:path w="1437" h="652" extrusionOk="0">
                  <a:moveTo>
                    <a:pt x="833" y="1"/>
                  </a:moveTo>
                  <a:cubicBezTo>
                    <a:pt x="623" y="1"/>
                    <a:pt x="406" y="21"/>
                    <a:pt x="278" y="65"/>
                  </a:cubicBezTo>
                  <a:cubicBezTo>
                    <a:pt x="1" y="167"/>
                    <a:pt x="62" y="652"/>
                    <a:pt x="402" y="652"/>
                  </a:cubicBezTo>
                  <a:cubicBezTo>
                    <a:pt x="414" y="652"/>
                    <a:pt x="427" y="651"/>
                    <a:pt x="441" y="650"/>
                  </a:cubicBezTo>
                  <a:cubicBezTo>
                    <a:pt x="814" y="611"/>
                    <a:pt x="1437" y="247"/>
                    <a:pt x="1418" y="113"/>
                  </a:cubicBezTo>
                  <a:cubicBezTo>
                    <a:pt x="1407" y="41"/>
                    <a:pt x="1126" y="1"/>
                    <a:pt x="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527035" y="2250060"/>
              <a:ext cx="55429" cy="42034"/>
            </a:xfrm>
            <a:custGeom>
              <a:avLst/>
              <a:gdLst/>
              <a:ahLst/>
              <a:cxnLst/>
              <a:rect l="l" t="t" r="r" b="b"/>
              <a:pathLst>
                <a:path w="509" h="386" extrusionOk="0">
                  <a:moveTo>
                    <a:pt x="97" y="1"/>
                  </a:moveTo>
                  <a:cubicBezTo>
                    <a:pt x="55" y="1"/>
                    <a:pt x="25" y="8"/>
                    <a:pt x="20" y="21"/>
                  </a:cubicBezTo>
                  <a:cubicBezTo>
                    <a:pt x="1" y="79"/>
                    <a:pt x="259" y="385"/>
                    <a:pt x="336" y="385"/>
                  </a:cubicBezTo>
                  <a:cubicBezTo>
                    <a:pt x="413" y="385"/>
                    <a:pt x="508" y="222"/>
                    <a:pt x="451" y="127"/>
                  </a:cubicBezTo>
                  <a:cubicBezTo>
                    <a:pt x="389" y="44"/>
                    <a:pt x="204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216131" y="2035095"/>
              <a:ext cx="467496" cy="265274"/>
            </a:xfrm>
            <a:custGeom>
              <a:avLst/>
              <a:gdLst/>
              <a:ahLst/>
              <a:cxnLst/>
              <a:rect l="l" t="t" r="r" b="b"/>
              <a:pathLst>
                <a:path w="4293" h="2436" extrusionOk="0">
                  <a:moveTo>
                    <a:pt x="2276" y="1"/>
                  </a:moveTo>
                  <a:cubicBezTo>
                    <a:pt x="752" y="1"/>
                    <a:pt x="188" y="1268"/>
                    <a:pt x="1" y="1756"/>
                  </a:cubicBezTo>
                  <a:cubicBezTo>
                    <a:pt x="164" y="2053"/>
                    <a:pt x="413" y="2292"/>
                    <a:pt x="719" y="2436"/>
                  </a:cubicBezTo>
                  <a:cubicBezTo>
                    <a:pt x="662" y="2244"/>
                    <a:pt x="614" y="2053"/>
                    <a:pt x="576" y="1851"/>
                  </a:cubicBezTo>
                  <a:cubicBezTo>
                    <a:pt x="850" y="809"/>
                    <a:pt x="1397" y="357"/>
                    <a:pt x="2384" y="357"/>
                  </a:cubicBezTo>
                  <a:cubicBezTo>
                    <a:pt x="2394" y="357"/>
                    <a:pt x="2404" y="357"/>
                    <a:pt x="2415" y="357"/>
                  </a:cubicBezTo>
                  <a:cubicBezTo>
                    <a:pt x="3411" y="376"/>
                    <a:pt x="4130" y="1353"/>
                    <a:pt x="4226" y="2177"/>
                  </a:cubicBezTo>
                  <a:cubicBezTo>
                    <a:pt x="4293" y="1372"/>
                    <a:pt x="3814" y="41"/>
                    <a:pt x="2377" y="2"/>
                  </a:cubicBezTo>
                  <a:cubicBezTo>
                    <a:pt x="2342" y="1"/>
                    <a:pt x="2309" y="1"/>
                    <a:pt x="2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1725" y="1833961"/>
              <a:ext cx="323534" cy="127410"/>
            </a:xfrm>
            <a:custGeom>
              <a:avLst/>
              <a:gdLst/>
              <a:ahLst/>
              <a:cxnLst/>
              <a:rect l="l" t="t" r="r" b="b"/>
              <a:pathLst>
                <a:path w="2971" h="1170" extrusionOk="0">
                  <a:moveTo>
                    <a:pt x="2970" y="0"/>
                  </a:moveTo>
                  <a:cubicBezTo>
                    <a:pt x="2970" y="1"/>
                    <a:pt x="2290" y="365"/>
                    <a:pt x="1725" y="585"/>
                  </a:cubicBezTo>
                  <a:cubicBezTo>
                    <a:pt x="1303" y="748"/>
                    <a:pt x="0" y="1169"/>
                    <a:pt x="0" y="1169"/>
                  </a:cubicBezTo>
                  <a:cubicBezTo>
                    <a:pt x="0" y="1169"/>
                    <a:pt x="767" y="1093"/>
                    <a:pt x="1361" y="949"/>
                  </a:cubicBezTo>
                  <a:cubicBezTo>
                    <a:pt x="1782" y="853"/>
                    <a:pt x="2204" y="719"/>
                    <a:pt x="2616" y="556"/>
                  </a:cubicBezTo>
                  <a:cubicBezTo>
                    <a:pt x="2798" y="432"/>
                    <a:pt x="2932" y="230"/>
                    <a:pt x="29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7155052" y="2055568"/>
              <a:ext cx="407058" cy="342917"/>
            </a:xfrm>
            <a:custGeom>
              <a:avLst/>
              <a:gdLst/>
              <a:ahLst/>
              <a:cxnLst/>
              <a:rect l="l" t="t" r="r" b="b"/>
              <a:pathLst>
                <a:path w="3738" h="3149" extrusionOk="0">
                  <a:moveTo>
                    <a:pt x="1883" y="1"/>
                  </a:moveTo>
                  <a:cubicBezTo>
                    <a:pt x="1251" y="1"/>
                    <a:pt x="679" y="297"/>
                    <a:pt x="384" y="772"/>
                  </a:cubicBezTo>
                  <a:cubicBezTo>
                    <a:pt x="1" y="1395"/>
                    <a:pt x="39" y="2133"/>
                    <a:pt x="116" y="2526"/>
                  </a:cubicBezTo>
                  <a:cubicBezTo>
                    <a:pt x="557" y="2928"/>
                    <a:pt x="1122" y="3148"/>
                    <a:pt x="1716" y="3148"/>
                  </a:cubicBezTo>
                  <a:cubicBezTo>
                    <a:pt x="2952" y="3148"/>
                    <a:pt x="3507" y="2267"/>
                    <a:pt x="3737" y="1635"/>
                  </a:cubicBezTo>
                  <a:cubicBezTo>
                    <a:pt x="3613" y="955"/>
                    <a:pt x="3373" y="380"/>
                    <a:pt x="2521" y="102"/>
                  </a:cubicBezTo>
                  <a:cubicBezTo>
                    <a:pt x="2306" y="33"/>
                    <a:pt x="2091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7165179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658" y="0"/>
                  </a:moveTo>
                  <a:cubicBezTo>
                    <a:pt x="591" y="0"/>
                    <a:pt x="0" y="1275"/>
                    <a:pt x="722" y="2090"/>
                  </a:cubicBezTo>
                  <a:cubicBezTo>
                    <a:pt x="981" y="2386"/>
                    <a:pt x="1322" y="2521"/>
                    <a:pt x="1658" y="2521"/>
                  </a:cubicBezTo>
                  <a:cubicBezTo>
                    <a:pt x="2268" y="2521"/>
                    <a:pt x="2864" y="2079"/>
                    <a:pt x="2926" y="1362"/>
                  </a:cubicBezTo>
                  <a:cubicBezTo>
                    <a:pt x="2964" y="653"/>
                    <a:pt x="2437" y="50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7209392" y="2098910"/>
              <a:ext cx="273442" cy="137864"/>
            </a:xfrm>
            <a:custGeom>
              <a:avLst/>
              <a:gdLst/>
              <a:ahLst/>
              <a:cxnLst/>
              <a:rect l="l" t="t" r="r" b="b"/>
              <a:pathLst>
                <a:path w="2511" h="1266" extrusionOk="0">
                  <a:moveTo>
                    <a:pt x="1287" y="0"/>
                  </a:moveTo>
                  <a:cubicBezTo>
                    <a:pt x="585" y="0"/>
                    <a:pt x="19" y="559"/>
                    <a:pt x="0" y="1256"/>
                  </a:cubicBezTo>
                  <a:cubicBezTo>
                    <a:pt x="0" y="1256"/>
                    <a:pt x="0" y="1265"/>
                    <a:pt x="0" y="1265"/>
                  </a:cubicBezTo>
                  <a:cubicBezTo>
                    <a:pt x="524" y="1099"/>
                    <a:pt x="1063" y="1016"/>
                    <a:pt x="1605" y="1016"/>
                  </a:cubicBezTo>
                  <a:cubicBezTo>
                    <a:pt x="1907" y="1016"/>
                    <a:pt x="2209" y="1042"/>
                    <a:pt x="2510" y="1093"/>
                  </a:cubicBezTo>
                  <a:cubicBezTo>
                    <a:pt x="2424" y="489"/>
                    <a:pt x="1926" y="30"/>
                    <a:pt x="1322" y="1"/>
                  </a:cubicBezTo>
                  <a:cubicBezTo>
                    <a:pt x="1310" y="1"/>
                    <a:pt x="1299" y="0"/>
                    <a:pt x="1287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7135232" y="2087802"/>
              <a:ext cx="362301" cy="306546"/>
            </a:xfrm>
            <a:custGeom>
              <a:avLst/>
              <a:gdLst/>
              <a:ahLst/>
              <a:cxnLst/>
              <a:rect l="l" t="t" r="r" b="b"/>
              <a:pathLst>
                <a:path w="3327" h="2815" extrusionOk="0">
                  <a:moveTo>
                    <a:pt x="2003" y="189"/>
                  </a:moveTo>
                  <a:cubicBezTo>
                    <a:pt x="2655" y="237"/>
                    <a:pt x="3153" y="802"/>
                    <a:pt x="3114" y="1463"/>
                  </a:cubicBezTo>
                  <a:cubicBezTo>
                    <a:pt x="3095" y="1779"/>
                    <a:pt x="2961" y="2086"/>
                    <a:pt x="2731" y="2306"/>
                  </a:cubicBezTo>
                  <a:cubicBezTo>
                    <a:pt x="2519" y="2518"/>
                    <a:pt x="2228" y="2633"/>
                    <a:pt x="1925" y="2633"/>
                  </a:cubicBezTo>
                  <a:cubicBezTo>
                    <a:pt x="1913" y="2633"/>
                    <a:pt x="1900" y="2632"/>
                    <a:pt x="1888" y="2632"/>
                  </a:cubicBezTo>
                  <a:cubicBezTo>
                    <a:pt x="1246" y="2575"/>
                    <a:pt x="758" y="2029"/>
                    <a:pt x="777" y="1387"/>
                  </a:cubicBezTo>
                  <a:cubicBezTo>
                    <a:pt x="796" y="735"/>
                    <a:pt x="1304" y="218"/>
                    <a:pt x="1946" y="189"/>
                  </a:cubicBezTo>
                  <a:close/>
                  <a:moveTo>
                    <a:pt x="1874" y="0"/>
                  </a:moveTo>
                  <a:cubicBezTo>
                    <a:pt x="1542" y="0"/>
                    <a:pt x="1202" y="121"/>
                    <a:pt x="921" y="390"/>
                  </a:cubicBezTo>
                  <a:cubicBezTo>
                    <a:pt x="1" y="1272"/>
                    <a:pt x="614" y="2805"/>
                    <a:pt x="1879" y="2814"/>
                  </a:cubicBezTo>
                  <a:lnTo>
                    <a:pt x="1946" y="2814"/>
                  </a:lnTo>
                  <a:cubicBezTo>
                    <a:pt x="2281" y="2814"/>
                    <a:pt x="2607" y="2680"/>
                    <a:pt x="2856" y="2440"/>
                  </a:cubicBezTo>
                  <a:cubicBezTo>
                    <a:pt x="3114" y="2182"/>
                    <a:pt x="3277" y="1837"/>
                    <a:pt x="3287" y="1473"/>
                  </a:cubicBezTo>
                  <a:cubicBezTo>
                    <a:pt x="3327" y="599"/>
                    <a:pt x="2617" y="0"/>
                    <a:pt x="1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7267326" y="2179277"/>
              <a:ext cx="142438" cy="120658"/>
            </a:xfrm>
            <a:custGeom>
              <a:avLst/>
              <a:gdLst/>
              <a:ahLst/>
              <a:cxnLst/>
              <a:rect l="l" t="t" r="r" b="b"/>
              <a:pathLst>
                <a:path w="1308" h="1108" extrusionOk="0">
                  <a:moveTo>
                    <a:pt x="729" y="0"/>
                  </a:moveTo>
                  <a:cubicBezTo>
                    <a:pt x="264" y="0"/>
                    <a:pt x="0" y="562"/>
                    <a:pt x="321" y="920"/>
                  </a:cubicBezTo>
                  <a:cubicBezTo>
                    <a:pt x="433" y="1049"/>
                    <a:pt x="580" y="1107"/>
                    <a:pt x="727" y="1107"/>
                  </a:cubicBezTo>
                  <a:cubicBezTo>
                    <a:pt x="994" y="1107"/>
                    <a:pt x="1257" y="914"/>
                    <a:pt x="1288" y="604"/>
                  </a:cubicBezTo>
                  <a:cubicBezTo>
                    <a:pt x="1308" y="288"/>
                    <a:pt x="1068" y="20"/>
                    <a:pt x="752" y="1"/>
                  </a:cubicBezTo>
                  <a:cubicBezTo>
                    <a:pt x="744" y="0"/>
                    <a:pt x="736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7167684" y="2243526"/>
              <a:ext cx="155505" cy="78624"/>
            </a:xfrm>
            <a:custGeom>
              <a:avLst/>
              <a:gdLst/>
              <a:ahLst/>
              <a:cxnLst/>
              <a:rect l="l" t="t" r="r" b="b"/>
              <a:pathLst>
                <a:path w="1428" h="722" extrusionOk="0">
                  <a:moveTo>
                    <a:pt x="1110" y="1"/>
                  </a:moveTo>
                  <a:cubicBezTo>
                    <a:pt x="838" y="1"/>
                    <a:pt x="447" y="57"/>
                    <a:pt x="259" y="148"/>
                  </a:cubicBezTo>
                  <a:cubicBezTo>
                    <a:pt x="0" y="282"/>
                    <a:pt x="106" y="721"/>
                    <a:pt x="415" y="721"/>
                  </a:cubicBezTo>
                  <a:cubicBezTo>
                    <a:pt x="438" y="721"/>
                    <a:pt x="463" y="719"/>
                    <a:pt x="488" y="713"/>
                  </a:cubicBezTo>
                  <a:cubicBezTo>
                    <a:pt x="853" y="627"/>
                    <a:pt x="1427" y="187"/>
                    <a:pt x="1399" y="62"/>
                  </a:cubicBezTo>
                  <a:cubicBezTo>
                    <a:pt x="1385" y="20"/>
                    <a:pt x="1267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7404429" y="2249189"/>
              <a:ext cx="54340" cy="38767"/>
            </a:xfrm>
            <a:custGeom>
              <a:avLst/>
              <a:gdLst/>
              <a:ahLst/>
              <a:cxnLst/>
              <a:rect l="l" t="t" r="r" b="b"/>
              <a:pathLst>
                <a:path w="499" h="356" extrusionOk="0">
                  <a:moveTo>
                    <a:pt x="155" y="0"/>
                  </a:moveTo>
                  <a:cubicBezTo>
                    <a:pt x="77" y="0"/>
                    <a:pt x="14" y="14"/>
                    <a:pt x="10" y="39"/>
                  </a:cubicBezTo>
                  <a:cubicBezTo>
                    <a:pt x="1" y="86"/>
                    <a:pt x="278" y="355"/>
                    <a:pt x="361" y="355"/>
                  </a:cubicBezTo>
                  <a:cubicBezTo>
                    <a:pt x="362" y="355"/>
                    <a:pt x="363" y="355"/>
                    <a:pt x="365" y="355"/>
                  </a:cubicBezTo>
                  <a:cubicBezTo>
                    <a:pt x="470" y="307"/>
                    <a:pt x="499" y="182"/>
                    <a:pt x="441" y="87"/>
                  </a:cubicBezTo>
                  <a:cubicBezTo>
                    <a:pt x="392" y="26"/>
                    <a:pt x="26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7144706" y="2035095"/>
              <a:ext cx="466407" cy="265274"/>
            </a:xfrm>
            <a:custGeom>
              <a:avLst/>
              <a:gdLst/>
              <a:ahLst/>
              <a:cxnLst/>
              <a:rect l="l" t="t" r="r" b="b"/>
              <a:pathLst>
                <a:path w="4283" h="2436" extrusionOk="0">
                  <a:moveTo>
                    <a:pt x="2008" y="1"/>
                  </a:moveTo>
                  <a:cubicBezTo>
                    <a:pt x="1975" y="1"/>
                    <a:pt x="1941" y="1"/>
                    <a:pt x="1907" y="2"/>
                  </a:cubicBezTo>
                  <a:cubicBezTo>
                    <a:pt x="479" y="41"/>
                    <a:pt x="0" y="1372"/>
                    <a:pt x="58" y="2177"/>
                  </a:cubicBezTo>
                  <a:cubicBezTo>
                    <a:pt x="163" y="1353"/>
                    <a:pt x="872" y="376"/>
                    <a:pt x="1878" y="357"/>
                  </a:cubicBezTo>
                  <a:cubicBezTo>
                    <a:pt x="1888" y="357"/>
                    <a:pt x="1899" y="357"/>
                    <a:pt x="1909" y="357"/>
                  </a:cubicBezTo>
                  <a:cubicBezTo>
                    <a:pt x="2886" y="357"/>
                    <a:pt x="3433" y="809"/>
                    <a:pt x="3708" y="1851"/>
                  </a:cubicBezTo>
                  <a:cubicBezTo>
                    <a:pt x="3669" y="2053"/>
                    <a:pt x="3621" y="2244"/>
                    <a:pt x="3564" y="2436"/>
                  </a:cubicBezTo>
                  <a:cubicBezTo>
                    <a:pt x="3871" y="2292"/>
                    <a:pt x="4120" y="2053"/>
                    <a:pt x="4282" y="1756"/>
                  </a:cubicBezTo>
                  <a:cubicBezTo>
                    <a:pt x="4095" y="1268"/>
                    <a:pt x="3540" y="1"/>
                    <a:pt x="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7202096" y="1833961"/>
              <a:ext cx="323425" cy="127410"/>
            </a:xfrm>
            <a:custGeom>
              <a:avLst/>
              <a:gdLst/>
              <a:ahLst/>
              <a:cxnLst/>
              <a:rect l="l" t="t" r="r" b="b"/>
              <a:pathLst>
                <a:path w="2970" h="1170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30"/>
                    <a:pt x="172" y="432"/>
                    <a:pt x="364" y="556"/>
                  </a:cubicBezTo>
                  <a:cubicBezTo>
                    <a:pt x="766" y="719"/>
                    <a:pt x="1188" y="853"/>
                    <a:pt x="1610" y="949"/>
                  </a:cubicBezTo>
                  <a:cubicBezTo>
                    <a:pt x="2213" y="1093"/>
                    <a:pt x="2970" y="1169"/>
                    <a:pt x="2970" y="1169"/>
                  </a:cubicBezTo>
                  <a:cubicBezTo>
                    <a:pt x="2970" y="1169"/>
                    <a:pt x="1667" y="748"/>
                    <a:pt x="1255" y="585"/>
                  </a:cubicBezTo>
                  <a:cubicBezTo>
                    <a:pt x="680" y="36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7274077" y="2442810"/>
              <a:ext cx="60547" cy="51399"/>
            </a:xfrm>
            <a:custGeom>
              <a:avLst/>
              <a:gdLst/>
              <a:ahLst/>
              <a:cxnLst/>
              <a:rect l="l" t="t" r="r" b="b"/>
              <a:pathLst>
                <a:path w="556" h="472" extrusionOk="0">
                  <a:moveTo>
                    <a:pt x="411" y="1"/>
                  </a:moveTo>
                  <a:cubicBezTo>
                    <a:pt x="392" y="1"/>
                    <a:pt x="372" y="5"/>
                    <a:pt x="355" y="14"/>
                  </a:cubicBezTo>
                  <a:lnTo>
                    <a:pt x="345" y="14"/>
                  </a:lnTo>
                  <a:cubicBezTo>
                    <a:pt x="268" y="62"/>
                    <a:pt x="201" y="129"/>
                    <a:pt x="144" y="206"/>
                  </a:cubicBezTo>
                  <a:cubicBezTo>
                    <a:pt x="96" y="273"/>
                    <a:pt x="48" y="340"/>
                    <a:pt x="10" y="407"/>
                  </a:cubicBezTo>
                  <a:cubicBezTo>
                    <a:pt x="0" y="426"/>
                    <a:pt x="10" y="445"/>
                    <a:pt x="19" y="464"/>
                  </a:cubicBezTo>
                  <a:cubicBezTo>
                    <a:pt x="29" y="469"/>
                    <a:pt x="41" y="471"/>
                    <a:pt x="52" y="471"/>
                  </a:cubicBezTo>
                  <a:cubicBezTo>
                    <a:pt x="62" y="471"/>
                    <a:pt x="72" y="469"/>
                    <a:pt x="77" y="464"/>
                  </a:cubicBezTo>
                  <a:cubicBezTo>
                    <a:pt x="134" y="407"/>
                    <a:pt x="192" y="359"/>
                    <a:pt x="259" y="321"/>
                  </a:cubicBezTo>
                  <a:cubicBezTo>
                    <a:pt x="307" y="282"/>
                    <a:pt x="374" y="253"/>
                    <a:pt x="431" y="244"/>
                  </a:cubicBezTo>
                  <a:cubicBezTo>
                    <a:pt x="450" y="234"/>
                    <a:pt x="460" y="234"/>
                    <a:pt x="479" y="225"/>
                  </a:cubicBezTo>
                  <a:cubicBezTo>
                    <a:pt x="537" y="186"/>
                    <a:pt x="556" y="119"/>
                    <a:pt x="517" y="62"/>
                  </a:cubicBezTo>
                  <a:cubicBezTo>
                    <a:pt x="498" y="22"/>
                    <a:pt x="455" y="1"/>
                    <a:pt x="411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7338763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7" y="0"/>
                  </a:moveTo>
                  <a:cubicBezTo>
                    <a:pt x="397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8" y="68"/>
                    <a:pt x="201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9" y="470"/>
                  </a:cubicBezTo>
                  <a:cubicBezTo>
                    <a:pt x="24" y="475"/>
                    <a:pt x="34" y="477"/>
                    <a:pt x="44" y="477"/>
                  </a:cubicBezTo>
                  <a:cubicBezTo>
                    <a:pt x="55" y="477"/>
                    <a:pt x="67" y="475"/>
                    <a:pt x="77" y="470"/>
                  </a:cubicBezTo>
                  <a:cubicBezTo>
                    <a:pt x="125" y="413"/>
                    <a:pt x="182" y="365"/>
                    <a:pt x="249" y="327"/>
                  </a:cubicBezTo>
                  <a:cubicBezTo>
                    <a:pt x="307" y="288"/>
                    <a:pt x="364" y="259"/>
                    <a:pt x="431" y="250"/>
                  </a:cubicBezTo>
                  <a:cubicBezTo>
                    <a:pt x="441" y="240"/>
                    <a:pt x="460" y="240"/>
                    <a:pt x="469" y="231"/>
                  </a:cubicBezTo>
                  <a:cubicBezTo>
                    <a:pt x="598" y="166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7402360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8" y="0"/>
                  </a:moveTo>
                  <a:cubicBezTo>
                    <a:pt x="398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9" y="68"/>
                    <a:pt x="202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0" y="470"/>
                  </a:cubicBezTo>
                  <a:cubicBezTo>
                    <a:pt x="20" y="475"/>
                    <a:pt x="32" y="477"/>
                    <a:pt x="42" y="477"/>
                  </a:cubicBezTo>
                  <a:cubicBezTo>
                    <a:pt x="53" y="477"/>
                    <a:pt x="63" y="475"/>
                    <a:pt x="68" y="470"/>
                  </a:cubicBezTo>
                  <a:cubicBezTo>
                    <a:pt x="125" y="413"/>
                    <a:pt x="182" y="365"/>
                    <a:pt x="250" y="327"/>
                  </a:cubicBezTo>
                  <a:cubicBezTo>
                    <a:pt x="307" y="288"/>
                    <a:pt x="364" y="259"/>
                    <a:pt x="432" y="250"/>
                  </a:cubicBezTo>
                  <a:cubicBezTo>
                    <a:pt x="441" y="240"/>
                    <a:pt x="460" y="240"/>
                    <a:pt x="470" y="231"/>
                  </a:cubicBezTo>
                  <a:cubicBezTo>
                    <a:pt x="599" y="166"/>
                    <a:pt x="524" y="0"/>
                    <a:pt x="418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6493712" y="2442048"/>
              <a:ext cx="59567" cy="52162"/>
            </a:xfrm>
            <a:custGeom>
              <a:avLst/>
              <a:gdLst/>
              <a:ahLst/>
              <a:cxnLst/>
              <a:rect l="l" t="t" r="r" b="b"/>
              <a:pathLst>
                <a:path w="547" h="479" extrusionOk="0">
                  <a:moveTo>
                    <a:pt x="129" y="1"/>
                  </a:moveTo>
                  <a:cubicBezTo>
                    <a:pt x="75" y="1"/>
                    <a:pt x="18" y="46"/>
                    <a:pt x="10" y="107"/>
                  </a:cubicBezTo>
                  <a:cubicBezTo>
                    <a:pt x="0" y="174"/>
                    <a:pt x="48" y="232"/>
                    <a:pt x="115" y="241"/>
                  </a:cubicBezTo>
                  <a:cubicBezTo>
                    <a:pt x="172" y="260"/>
                    <a:pt x="240" y="289"/>
                    <a:pt x="287" y="328"/>
                  </a:cubicBezTo>
                  <a:cubicBezTo>
                    <a:pt x="355" y="366"/>
                    <a:pt x="412" y="414"/>
                    <a:pt x="469" y="462"/>
                  </a:cubicBezTo>
                  <a:lnTo>
                    <a:pt x="469" y="471"/>
                  </a:lnTo>
                  <a:cubicBezTo>
                    <a:pt x="474" y="476"/>
                    <a:pt x="481" y="478"/>
                    <a:pt x="490" y="478"/>
                  </a:cubicBezTo>
                  <a:cubicBezTo>
                    <a:pt x="498" y="478"/>
                    <a:pt x="508" y="476"/>
                    <a:pt x="517" y="471"/>
                  </a:cubicBezTo>
                  <a:cubicBezTo>
                    <a:pt x="537" y="452"/>
                    <a:pt x="546" y="433"/>
                    <a:pt x="537" y="414"/>
                  </a:cubicBezTo>
                  <a:cubicBezTo>
                    <a:pt x="489" y="337"/>
                    <a:pt x="450" y="270"/>
                    <a:pt x="402" y="203"/>
                  </a:cubicBezTo>
                  <a:cubicBezTo>
                    <a:pt x="345" y="136"/>
                    <a:pt x="278" y="69"/>
                    <a:pt x="201" y="21"/>
                  </a:cubicBezTo>
                  <a:lnTo>
                    <a:pt x="192" y="21"/>
                  </a:lnTo>
                  <a:cubicBezTo>
                    <a:pt x="182" y="11"/>
                    <a:pt x="163" y="2"/>
                    <a:pt x="144" y="2"/>
                  </a:cubicBezTo>
                  <a:cubicBezTo>
                    <a:pt x="139" y="1"/>
                    <a:pt x="134" y="1"/>
                    <a:pt x="12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6425760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59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12" y="261"/>
                    <a:pt x="279" y="290"/>
                    <a:pt x="327" y="329"/>
                  </a:cubicBezTo>
                  <a:cubicBezTo>
                    <a:pt x="394" y="367"/>
                    <a:pt x="452" y="415"/>
                    <a:pt x="509" y="463"/>
                  </a:cubicBezTo>
                  <a:cubicBezTo>
                    <a:pt x="514" y="467"/>
                    <a:pt x="521" y="470"/>
                    <a:pt x="529" y="470"/>
                  </a:cubicBezTo>
                  <a:cubicBezTo>
                    <a:pt x="538" y="470"/>
                    <a:pt x="547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490" y="271"/>
                    <a:pt x="442" y="204"/>
                  </a:cubicBezTo>
                  <a:cubicBezTo>
                    <a:pt x="385" y="127"/>
                    <a:pt x="317" y="70"/>
                    <a:pt x="241" y="22"/>
                  </a:cubicBezTo>
                  <a:lnTo>
                    <a:pt x="231" y="22"/>
                  </a:lnTo>
                  <a:cubicBezTo>
                    <a:pt x="222" y="12"/>
                    <a:pt x="203" y="3"/>
                    <a:pt x="183" y="3"/>
                  </a:cubicBezTo>
                  <a:cubicBezTo>
                    <a:pt x="175" y="1"/>
                    <a:pt x="166" y="0"/>
                    <a:pt x="159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6361074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22" y="261"/>
                    <a:pt x="279" y="290"/>
                    <a:pt x="337" y="329"/>
                  </a:cubicBezTo>
                  <a:cubicBezTo>
                    <a:pt x="404" y="367"/>
                    <a:pt x="461" y="415"/>
                    <a:pt x="519" y="463"/>
                  </a:cubicBezTo>
                  <a:cubicBezTo>
                    <a:pt x="523" y="467"/>
                    <a:pt x="531" y="470"/>
                    <a:pt x="538" y="470"/>
                  </a:cubicBezTo>
                  <a:cubicBezTo>
                    <a:pt x="545" y="470"/>
                    <a:pt x="552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500" y="271"/>
                    <a:pt x="442" y="204"/>
                  </a:cubicBezTo>
                  <a:cubicBezTo>
                    <a:pt x="394" y="127"/>
                    <a:pt x="327" y="70"/>
                    <a:pt x="250" y="22"/>
                  </a:cubicBezTo>
                  <a:lnTo>
                    <a:pt x="241" y="22"/>
                  </a:lnTo>
                  <a:cubicBezTo>
                    <a:pt x="222" y="12"/>
                    <a:pt x="21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817031" y="2401538"/>
              <a:ext cx="48133" cy="61309"/>
            </a:xfrm>
            <a:custGeom>
              <a:avLst/>
              <a:gdLst/>
              <a:ahLst/>
              <a:cxnLst/>
              <a:rect l="l" t="t" r="r" b="b"/>
              <a:pathLst>
                <a:path w="442" h="563" extrusionOk="0">
                  <a:moveTo>
                    <a:pt x="144" y="0"/>
                  </a:moveTo>
                  <a:cubicBezTo>
                    <a:pt x="128" y="0"/>
                    <a:pt x="112" y="3"/>
                    <a:pt x="97" y="10"/>
                  </a:cubicBezTo>
                  <a:cubicBezTo>
                    <a:pt x="30" y="38"/>
                    <a:pt x="1" y="115"/>
                    <a:pt x="20" y="182"/>
                  </a:cubicBezTo>
                  <a:lnTo>
                    <a:pt x="39" y="220"/>
                  </a:lnTo>
                  <a:cubicBezTo>
                    <a:pt x="58" y="259"/>
                    <a:pt x="78" y="297"/>
                    <a:pt x="106" y="335"/>
                  </a:cubicBezTo>
                  <a:cubicBezTo>
                    <a:pt x="125" y="364"/>
                    <a:pt x="154" y="393"/>
                    <a:pt x="183" y="422"/>
                  </a:cubicBezTo>
                  <a:cubicBezTo>
                    <a:pt x="231" y="470"/>
                    <a:pt x="288" y="517"/>
                    <a:pt x="355" y="556"/>
                  </a:cubicBezTo>
                  <a:cubicBezTo>
                    <a:pt x="363" y="560"/>
                    <a:pt x="371" y="562"/>
                    <a:pt x="379" y="562"/>
                  </a:cubicBezTo>
                  <a:cubicBezTo>
                    <a:pt x="390" y="562"/>
                    <a:pt x="402" y="557"/>
                    <a:pt x="413" y="546"/>
                  </a:cubicBezTo>
                  <a:cubicBezTo>
                    <a:pt x="442" y="527"/>
                    <a:pt x="442" y="489"/>
                    <a:pt x="422" y="470"/>
                  </a:cubicBezTo>
                  <a:cubicBezTo>
                    <a:pt x="384" y="422"/>
                    <a:pt x="346" y="374"/>
                    <a:pt x="317" y="316"/>
                  </a:cubicBezTo>
                  <a:cubicBezTo>
                    <a:pt x="307" y="288"/>
                    <a:pt x="298" y="259"/>
                    <a:pt x="288" y="230"/>
                  </a:cubicBezTo>
                  <a:cubicBezTo>
                    <a:pt x="279" y="211"/>
                    <a:pt x="269" y="192"/>
                    <a:pt x="269" y="163"/>
                  </a:cubicBezTo>
                  <a:cubicBezTo>
                    <a:pt x="279" y="134"/>
                    <a:pt x="279" y="106"/>
                    <a:pt x="269" y="86"/>
                  </a:cubicBezTo>
                  <a:cubicBezTo>
                    <a:pt x="247" y="35"/>
                    <a:pt x="196" y="0"/>
                    <a:pt x="144" y="0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682542" y="2504120"/>
              <a:ext cx="513341" cy="317218"/>
            </a:xfrm>
            <a:custGeom>
              <a:avLst/>
              <a:gdLst/>
              <a:ahLst/>
              <a:cxnLst/>
              <a:rect l="l" t="t" r="r" b="b"/>
              <a:pathLst>
                <a:path w="4714" h="2913" extrusionOk="0">
                  <a:moveTo>
                    <a:pt x="3521" y="1"/>
                  </a:moveTo>
                  <a:cubicBezTo>
                    <a:pt x="3403" y="1"/>
                    <a:pt x="3297" y="19"/>
                    <a:pt x="3219" y="45"/>
                  </a:cubicBezTo>
                  <a:cubicBezTo>
                    <a:pt x="2922" y="141"/>
                    <a:pt x="1092" y="792"/>
                    <a:pt x="374" y="898"/>
                  </a:cubicBezTo>
                  <a:cubicBezTo>
                    <a:pt x="0" y="1702"/>
                    <a:pt x="287" y="2383"/>
                    <a:pt x="987" y="2708"/>
                  </a:cubicBezTo>
                  <a:cubicBezTo>
                    <a:pt x="1292" y="2850"/>
                    <a:pt x="1712" y="2912"/>
                    <a:pt x="2144" y="2912"/>
                  </a:cubicBezTo>
                  <a:cubicBezTo>
                    <a:pt x="2702" y="2912"/>
                    <a:pt x="3282" y="2809"/>
                    <a:pt x="3660" y="2641"/>
                  </a:cubicBezTo>
                  <a:cubicBezTo>
                    <a:pt x="4426" y="2315"/>
                    <a:pt x="4714" y="1262"/>
                    <a:pt x="4455" y="610"/>
                  </a:cubicBezTo>
                  <a:cubicBezTo>
                    <a:pt x="4259" y="134"/>
                    <a:pt x="3843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752346" y="2630006"/>
              <a:ext cx="422630" cy="192312"/>
            </a:xfrm>
            <a:custGeom>
              <a:avLst/>
              <a:gdLst/>
              <a:ahLst/>
              <a:cxnLst/>
              <a:rect l="l" t="t" r="r" b="b"/>
              <a:pathLst>
                <a:path w="3881" h="1766" extrusionOk="0">
                  <a:moveTo>
                    <a:pt x="2717" y="1"/>
                  </a:moveTo>
                  <a:cubicBezTo>
                    <a:pt x="1553" y="1"/>
                    <a:pt x="431" y="725"/>
                    <a:pt x="1" y="1341"/>
                  </a:cubicBezTo>
                  <a:cubicBezTo>
                    <a:pt x="106" y="1437"/>
                    <a:pt x="221" y="1504"/>
                    <a:pt x="346" y="1562"/>
                  </a:cubicBezTo>
                  <a:cubicBezTo>
                    <a:pt x="651" y="1704"/>
                    <a:pt x="1071" y="1766"/>
                    <a:pt x="1503" y="1766"/>
                  </a:cubicBezTo>
                  <a:cubicBezTo>
                    <a:pt x="2061" y="1766"/>
                    <a:pt x="2641" y="1662"/>
                    <a:pt x="3019" y="1495"/>
                  </a:cubicBezTo>
                  <a:cubicBezTo>
                    <a:pt x="3507" y="1284"/>
                    <a:pt x="3795" y="786"/>
                    <a:pt x="3881" y="278"/>
                  </a:cubicBezTo>
                  <a:cubicBezTo>
                    <a:pt x="3505" y="83"/>
                    <a:pt x="3109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751366" y="2504555"/>
              <a:ext cx="357945" cy="117282"/>
            </a:xfrm>
            <a:custGeom>
              <a:avLst/>
              <a:gdLst/>
              <a:ahLst/>
              <a:cxnLst/>
              <a:rect l="l" t="t" r="r" b="b"/>
              <a:pathLst>
                <a:path w="3287" h="1077" extrusionOk="0">
                  <a:moveTo>
                    <a:pt x="2874" y="1"/>
                  </a:moveTo>
                  <a:cubicBezTo>
                    <a:pt x="2778" y="1"/>
                    <a:pt x="2681" y="14"/>
                    <a:pt x="2587" y="41"/>
                  </a:cubicBezTo>
                  <a:cubicBezTo>
                    <a:pt x="2319" y="127"/>
                    <a:pt x="824" y="654"/>
                    <a:pt x="0" y="846"/>
                  </a:cubicBezTo>
                  <a:cubicBezTo>
                    <a:pt x="264" y="1004"/>
                    <a:pt x="613" y="1077"/>
                    <a:pt x="989" y="1077"/>
                  </a:cubicBezTo>
                  <a:cubicBezTo>
                    <a:pt x="1844" y="1077"/>
                    <a:pt x="2840" y="698"/>
                    <a:pt x="3286" y="79"/>
                  </a:cubicBezTo>
                  <a:cubicBezTo>
                    <a:pt x="3156" y="28"/>
                    <a:pt x="3015" y="1"/>
                    <a:pt x="2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744070" y="2623581"/>
              <a:ext cx="440271" cy="159861"/>
            </a:xfrm>
            <a:custGeom>
              <a:avLst/>
              <a:gdLst/>
              <a:ahLst/>
              <a:cxnLst/>
              <a:rect l="l" t="t" r="r" b="b"/>
              <a:pathLst>
                <a:path w="4043" h="1468" extrusionOk="0">
                  <a:moveTo>
                    <a:pt x="2789" y="0"/>
                  </a:moveTo>
                  <a:cubicBezTo>
                    <a:pt x="1589" y="0"/>
                    <a:pt x="446" y="761"/>
                    <a:pt x="29" y="1372"/>
                  </a:cubicBezTo>
                  <a:cubicBezTo>
                    <a:pt x="0" y="1410"/>
                    <a:pt x="29" y="1468"/>
                    <a:pt x="77" y="1468"/>
                  </a:cubicBezTo>
                  <a:cubicBezTo>
                    <a:pt x="96" y="1468"/>
                    <a:pt x="115" y="1458"/>
                    <a:pt x="125" y="1439"/>
                  </a:cubicBezTo>
                  <a:cubicBezTo>
                    <a:pt x="528" y="856"/>
                    <a:pt x="1629" y="121"/>
                    <a:pt x="2785" y="121"/>
                  </a:cubicBezTo>
                  <a:cubicBezTo>
                    <a:pt x="3168" y="121"/>
                    <a:pt x="3557" y="202"/>
                    <a:pt x="3928" y="395"/>
                  </a:cubicBezTo>
                  <a:cubicBezTo>
                    <a:pt x="3940" y="400"/>
                    <a:pt x="3951" y="403"/>
                    <a:pt x="3960" y="403"/>
                  </a:cubicBezTo>
                  <a:cubicBezTo>
                    <a:pt x="4017" y="403"/>
                    <a:pt x="4043" y="322"/>
                    <a:pt x="3986" y="289"/>
                  </a:cubicBezTo>
                  <a:cubicBezTo>
                    <a:pt x="3597" y="85"/>
                    <a:pt x="3190" y="0"/>
                    <a:pt x="2789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744070" y="2506406"/>
              <a:ext cx="372537" cy="122727"/>
            </a:xfrm>
            <a:custGeom>
              <a:avLst/>
              <a:gdLst/>
              <a:ahLst/>
              <a:cxnLst/>
              <a:rect l="l" t="t" r="r" b="b"/>
              <a:pathLst>
                <a:path w="3421" h="1127" extrusionOk="0">
                  <a:moveTo>
                    <a:pt x="3350" y="1"/>
                  </a:moveTo>
                  <a:cubicBezTo>
                    <a:pt x="3332" y="1"/>
                    <a:pt x="3316" y="8"/>
                    <a:pt x="3305" y="24"/>
                  </a:cubicBezTo>
                  <a:cubicBezTo>
                    <a:pt x="2876" y="621"/>
                    <a:pt x="1891" y="1002"/>
                    <a:pt x="1047" y="1002"/>
                  </a:cubicBezTo>
                  <a:cubicBezTo>
                    <a:pt x="687" y="1002"/>
                    <a:pt x="351" y="933"/>
                    <a:pt x="96" y="781"/>
                  </a:cubicBezTo>
                  <a:cubicBezTo>
                    <a:pt x="86" y="774"/>
                    <a:pt x="75" y="771"/>
                    <a:pt x="63" y="771"/>
                  </a:cubicBezTo>
                  <a:cubicBezTo>
                    <a:pt x="43" y="771"/>
                    <a:pt x="22" y="781"/>
                    <a:pt x="10" y="800"/>
                  </a:cubicBezTo>
                  <a:cubicBezTo>
                    <a:pt x="0" y="829"/>
                    <a:pt x="0" y="867"/>
                    <a:pt x="29" y="886"/>
                  </a:cubicBezTo>
                  <a:cubicBezTo>
                    <a:pt x="329" y="1041"/>
                    <a:pt x="664" y="1126"/>
                    <a:pt x="1009" y="1126"/>
                  </a:cubicBezTo>
                  <a:cubicBezTo>
                    <a:pt x="1027" y="1126"/>
                    <a:pt x="1045" y="1126"/>
                    <a:pt x="1064" y="1126"/>
                  </a:cubicBezTo>
                  <a:cubicBezTo>
                    <a:pt x="1945" y="1126"/>
                    <a:pt x="2951" y="733"/>
                    <a:pt x="3401" y="101"/>
                  </a:cubicBezTo>
                  <a:cubicBezTo>
                    <a:pt x="3420" y="72"/>
                    <a:pt x="3420" y="34"/>
                    <a:pt x="3392" y="14"/>
                  </a:cubicBezTo>
                  <a:cubicBezTo>
                    <a:pt x="3379" y="6"/>
                    <a:pt x="3364" y="1"/>
                    <a:pt x="3350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676226" y="2498130"/>
              <a:ext cx="528043" cy="330503"/>
            </a:xfrm>
            <a:custGeom>
              <a:avLst/>
              <a:gdLst/>
              <a:ahLst/>
              <a:cxnLst/>
              <a:rect l="l" t="t" r="r" b="b"/>
              <a:pathLst>
                <a:path w="4849" h="3035" extrusionOk="0">
                  <a:moveTo>
                    <a:pt x="3569" y="120"/>
                  </a:moveTo>
                  <a:cubicBezTo>
                    <a:pt x="3864" y="120"/>
                    <a:pt x="4264" y="229"/>
                    <a:pt x="4455" y="694"/>
                  </a:cubicBezTo>
                  <a:cubicBezTo>
                    <a:pt x="4714" y="1317"/>
                    <a:pt x="4427" y="2332"/>
                    <a:pt x="3689" y="2658"/>
                  </a:cubicBezTo>
                  <a:cubicBezTo>
                    <a:pt x="3318" y="2819"/>
                    <a:pt x="2754" y="2920"/>
                    <a:pt x="2209" y="2920"/>
                  </a:cubicBezTo>
                  <a:cubicBezTo>
                    <a:pt x="1782" y="2920"/>
                    <a:pt x="1367" y="2858"/>
                    <a:pt x="1064" y="2715"/>
                  </a:cubicBezTo>
                  <a:cubicBezTo>
                    <a:pt x="384" y="2399"/>
                    <a:pt x="144" y="1729"/>
                    <a:pt x="470" y="1010"/>
                  </a:cubicBezTo>
                  <a:cubicBezTo>
                    <a:pt x="1093" y="905"/>
                    <a:pt x="2453" y="445"/>
                    <a:pt x="3028" y="244"/>
                  </a:cubicBezTo>
                  <a:lnTo>
                    <a:pt x="3287" y="157"/>
                  </a:lnTo>
                  <a:cubicBezTo>
                    <a:pt x="3350" y="138"/>
                    <a:pt x="3451" y="120"/>
                    <a:pt x="3569" y="120"/>
                  </a:cubicBezTo>
                  <a:close/>
                  <a:moveTo>
                    <a:pt x="3585" y="1"/>
                  </a:moveTo>
                  <a:cubicBezTo>
                    <a:pt x="3462" y="1"/>
                    <a:pt x="3349" y="20"/>
                    <a:pt x="3258" y="52"/>
                  </a:cubicBezTo>
                  <a:cubicBezTo>
                    <a:pt x="3210" y="71"/>
                    <a:pt x="3114" y="100"/>
                    <a:pt x="2999" y="138"/>
                  </a:cubicBezTo>
                  <a:cubicBezTo>
                    <a:pt x="2405" y="339"/>
                    <a:pt x="1016" y="809"/>
                    <a:pt x="422" y="905"/>
                  </a:cubicBezTo>
                  <a:lnTo>
                    <a:pt x="384" y="905"/>
                  </a:lnTo>
                  <a:lnTo>
                    <a:pt x="374" y="933"/>
                  </a:lnTo>
                  <a:cubicBezTo>
                    <a:pt x="1" y="1729"/>
                    <a:pt x="259" y="2476"/>
                    <a:pt x="1016" y="2830"/>
                  </a:cubicBezTo>
                  <a:cubicBezTo>
                    <a:pt x="1352" y="2959"/>
                    <a:pt x="1711" y="3034"/>
                    <a:pt x="2079" y="3034"/>
                  </a:cubicBezTo>
                  <a:cubicBezTo>
                    <a:pt x="2120" y="3034"/>
                    <a:pt x="2162" y="3033"/>
                    <a:pt x="2204" y="3031"/>
                  </a:cubicBezTo>
                  <a:cubicBezTo>
                    <a:pt x="2248" y="3033"/>
                    <a:pt x="2293" y="3034"/>
                    <a:pt x="2337" y="3034"/>
                  </a:cubicBezTo>
                  <a:cubicBezTo>
                    <a:pt x="2818" y="3034"/>
                    <a:pt x="3290" y="2940"/>
                    <a:pt x="3746" y="2773"/>
                  </a:cubicBezTo>
                  <a:cubicBezTo>
                    <a:pt x="4542" y="2428"/>
                    <a:pt x="4848" y="1326"/>
                    <a:pt x="4570" y="646"/>
                  </a:cubicBezTo>
                  <a:cubicBezTo>
                    <a:pt x="4371" y="162"/>
                    <a:pt x="3939" y="1"/>
                    <a:pt x="3585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647573" y="519452"/>
              <a:ext cx="2534147" cy="1934450"/>
            </a:xfrm>
            <a:custGeom>
              <a:avLst/>
              <a:gdLst/>
              <a:ahLst/>
              <a:cxnLst/>
              <a:rect l="l" t="t" r="r" b="b"/>
              <a:pathLst>
                <a:path w="23271" h="17764" extrusionOk="0">
                  <a:moveTo>
                    <a:pt x="16592" y="0"/>
                  </a:moveTo>
                  <a:cubicBezTo>
                    <a:pt x="12195" y="0"/>
                    <a:pt x="10443" y="3157"/>
                    <a:pt x="10357" y="4685"/>
                  </a:cubicBezTo>
                  <a:cubicBezTo>
                    <a:pt x="10162" y="4674"/>
                    <a:pt x="9961" y="4668"/>
                    <a:pt x="9754" y="4668"/>
                  </a:cubicBezTo>
                  <a:cubicBezTo>
                    <a:pt x="7984" y="4668"/>
                    <a:pt x="5839" y="5100"/>
                    <a:pt x="4647" y="6438"/>
                  </a:cubicBezTo>
                  <a:cubicBezTo>
                    <a:pt x="3306" y="7933"/>
                    <a:pt x="2166" y="9475"/>
                    <a:pt x="1849" y="9734"/>
                  </a:cubicBezTo>
                  <a:cubicBezTo>
                    <a:pt x="1543" y="9983"/>
                    <a:pt x="547" y="10663"/>
                    <a:pt x="0" y="10749"/>
                  </a:cubicBezTo>
                  <a:cubicBezTo>
                    <a:pt x="393" y="11180"/>
                    <a:pt x="891" y="11506"/>
                    <a:pt x="1447" y="11688"/>
                  </a:cubicBezTo>
                  <a:cubicBezTo>
                    <a:pt x="1447" y="11688"/>
                    <a:pt x="1332" y="13643"/>
                    <a:pt x="1505" y="14668"/>
                  </a:cubicBezTo>
                  <a:cubicBezTo>
                    <a:pt x="1674" y="15629"/>
                    <a:pt x="2644" y="17763"/>
                    <a:pt x="5238" y="17763"/>
                  </a:cubicBezTo>
                  <a:cubicBezTo>
                    <a:pt x="5437" y="17763"/>
                    <a:pt x="5645" y="17750"/>
                    <a:pt x="5864" y="17724"/>
                  </a:cubicBezTo>
                  <a:cubicBezTo>
                    <a:pt x="5864" y="17724"/>
                    <a:pt x="4953" y="16929"/>
                    <a:pt x="4819" y="15884"/>
                  </a:cubicBezTo>
                  <a:cubicBezTo>
                    <a:pt x="4953" y="14323"/>
                    <a:pt x="5375" y="12665"/>
                    <a:pt x="5729" y="11995"/>
                  </a:cubicBezTo>
                  <a:cubicBezTo>
                    <a:pt x="6079" y="12911"/>
                    <a:pt x="7006" y="14257"/>
                    <a:pt x="7188" y="14257"/>
                  </a:cubicBezTo>
                  <a:cubicBezTo>
                    <a:pt x="7191" y="14257"/>
                    <a:pt x="7193" y="14256"/>
                    <a:pt x="7195" y="14256"/>
                  </a:cubicBezTo>
                  <a:cubicBezTo>
                    <a:pt x="7358" y="14208"/>
                    <a:pt x="7281" y="12071"/>
                    <a:pt x="7550" y="10290"/>
                  </a:cubicBezTo>
                  <a:cubicBezTo>
                    <a:pt x="7799" y="11401"/>
                    <a:pt x="8211" y="12550"/>
                    <a:pt x="8910" y="13336"/>
                  </a:cubicBezTo>
                  <a:cubicBezTo>
                    <a:pt x="10583" y="15217"/>
                    <a:pt x="12820" y="16569"/>
                    <a:pt x="13089" y="16569"/>
                  </a:cubicBezTo>
                  <a:cubicBezTo>
                    <a:pt x="13105" y="16569"/>
                    <a:pt x="13114" y="16565"/>
                    <a:pt x="13116" y="16555"/>
                  </a:cubicBezTo>
                  <a:cubicBezTo>
                    <a:pt x="13145" y="16383"/>
                    <a:pt x="12704" y="15013"/>
                    <a:pt x="12704" y="15013"/>
                  </a:cubicBezTo>
                  <a:cubicBezTo>
                    <a:pt x="12608" y="13643"/>
                    <a:pt x="12091" y="11574"/>
                    <a:pt x="12091" y="11573"/>
                  </a:cubicBezTo>
                  <a:lnTo>
                    <a:pt x="12091" y="11573"/>
                  </a:lnTo>
                  <a:cubicBezTo>
                    <a:pt x="13713" y="13225"/>
                    <a:pt x="15919" y="14218"/>
                    <a:pt x="16156" y="14218"/>
                  </a:cubicBezTo>
                  <a:cubicBezTo>
                    <a:pt x="16158" y="14218"/>
                    <a:pt x="16160" y="14218"/>
                    <a:pt x="16162" y="14217"/>
                  </a:cubicBezTo>
                  <a:cubicBezTo>
                    <a:pt x="16354" y="14208"/>
                    <a:pt x="15597" y="12455"/>
                    <a:pt x="15597" y="12455"/>
                  </a:cubicBezTo>
                  <a:lnTo>
                    <a:pt x="15597" y="12455"/>
                  </a:lnTo>
                  <a:cubicBezTo>
                    <a:pt x="16804" y="13786"/>
                    <a:pt x="17427" y="14237"/>
                    <a:pt x="18308" y="14840"/>
                  </a:cubicBezTo>
                  <a:cubicBezTo>
                    <a:pt x="18366" y="15185"/>
                    <a:pt x="18414" y="15540"/>
                    <a:pt x="18442" y="15884"/>
                  </a:cubicBezTo>
                  <a:cubicBezTo>
                    <a:pt x="18308" y="16929"/>
                    <a:pt x="17398" y="17724"/>
                    <a:pt x="17398" y="17724"/>
                  </a:cubicBezTo>
                  <a:cubicBezTo>
                    <a:pt x="17617" y="17750"/>
                    <a:pt x="17825" y="17763"/>
                    <a:pt x="18024" y="17763"/>
                  </a:cubicBezTo>
                  <a:cubicBezTo>
                    <a:pt x="20618" y="17763"/>
                    <a:pt x="21588" y="15629"/>
                    <a:pt x="21757" y="14668"/>
                  </a:cubicBezTo>
                  <a:cubicBezTo>
                    <a:pt x="21930" y="13643"/>
                    <a:pt x="21815" y="11688"/>
                    <a:pt x="21815" y="11688"/>
                  </a:cubicBezTo>
                  <a:cubicBezTo>
                    <a:pt x="22370" y="11506"/>
                    <a:pt x="22869" y="11180"/>
                    <a:pt x="23271" y="10749"/>
                  </a:cubicBezTo>
                  <a:cubicBezTo>
                    <a:pt x="22715" y="10663"/>
                    <a:pt x="21728" y="9983"/>
                    <a:pt x="21412" y="9734"/>
                  </a:cubicBezTo>
                  <a:cubicBezTo>
                    <a:pt x="21087" y="9475"/>
                    <a:pt x="19975" y="7914"/>
                    <a:pt x="18615" y="6438"/>
                  </a:cubicBezTo>
                  <a:cubicBezTo>
                    <a:pt x="17160" y="4856"/>
                    <a:pt x="14759" y="4540"/>
                    <a:pt x="12924" y="4540"/>
                  </a:cubicBezTo>
                  <a:cubicBezTo>
                    <a:pt x="12559" y="4540"/>
                    <a:pt x="12217" y="4553"/>
                    <a:pt x="11909" y="4570"/>
                  </a:cubicBezTo>
                  <a:cubicBezTo>
                    <a:pt x="13844" y="3373"/>
                    <a:pt x="15702" y="1092"/>
                    <a:pt x="16632" y="0"/>
                  </a:cubicBezTo>
                  <a:cubicBezTo>
                    <a:pt x="16618" y="0"/>
                    <a:pt x="16605" y="0"/>
                    <a:pt x="16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084159" y="1227834"/>
              <a:ext cx="836766" cy="320158"/>
            </a:xfrm>
            <a:custGeom>
              <a:avLst/>
              <a:gdLst/>
              <a:ahLst/>
              <a:cxnLst/>
              <a:rect l="l" t="t" r="r" b="b"/>
              <a:pathLst>
                <a:path w="7684" h="2940" extrusionOk="0">
                  <a:moveTo>
                    <a:pt x="5480" y="0"/>
                  </a:moveTo>
                  <a:cubicBezTo>
                    <a:pt x="2894" y="1342"/>
                    <a:pt x="0" y="2098"/>
                    <a:pt x="250" y="2395"/>
                  </a:cubicBezTo>
                  <a:cubicBezTo>
                    <a:pt x="411" y="2589"/>
                    <a:pt x="2311" y="2939"/>
                    <a:pt x="4489" y="2939"/>
                  </a:cubicBezTo>
                  <a:cubicBezTo>
                    <a:pt x="5544" y="2939"/>
                    <a:pt x="6664" y="2857"/>
                    <a:pt x="7684" y="2635"/>
                  </a:cubicBezTo>
                  <a:cubicBezTo>
                    <a:pt x="7166" y="1993"/>
                    <a:pt x="6381" y="978"/>
                    <a:pt x="5480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892703" y="1330089"/>
              <a:ext cx="522816" cy="245454"/>
            </a:xfrm>
            <a:custGeom>
              <a:avLst/>
              <a:gdLst/>
              <a:ahLst/>
              <a:cxnLst/>
              <a:rect l="l" t="t" r="r" b="b"/>
              <a:pathLst>
                <a:path w="4801" h="2254" extrusionOk="0">
                  <a:moveTo>
                    <a:pt x="1515" y="0"/>
                  </a:moveTo>
                  <a:cubicBezTo>
                    <a:pt x="901" y="747"/>
                    <a:pt x="365" y="1418"/>
                    <a:pt x="1" y="1849"/>
                  </a:cubicBezTo>
                  <a:cubicBezTo>
                    <a:pt x="1424" y="2139"/>
                    <a:pt x="2790" y="2253"/>
                    <a:pt x="3660" y="2253"/>
                  </a:cubicBezTo>
                  <a:cubicBezTo>
                    <a:pt x="4172" y="2253"/>
                    <a:pt x="4512" y="2214"/>
                    <a:pt x="4590" y="2146"/>
                  </a:cubicBezTo>
                  <a:cubicBezTo>
                    <a:pt x="4801" y="1964"/>
                    <a:pt x="3277" y="1169"/>
                    <a:pt x="1515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5632981" y="506928"/>
              <a:ext cx="1842541" cy="1960368"/>
            </a:xfrm>
            <a:custGeom>
              <a:avLst/>
              <a:gdLst/>
              <a:ahLst/>
              <a:cxnLst/>
              <a:rect l="l" t="t" r="r" b="b"/>
              <a:pathLst>
                <a:path w="16920" h="18002" extrusionOk="0">
                  <a:moveTo>
                    <a:pt x="16718" y="0"/>
                  </a:moveTo>
                  <a:cubicBezTo>
                    <a:pt x="12292" y="0"/>
                    <a:pt x="10539" y="3123"/>
                    <a:pt x="10376" y="4676"/>
                  </a:cubicBezTo>
                  <a:cubicBezTo>
                    <a:pt x="10246" y="4670"/>
                    <a:pt x="10088" y="4665"/>
                    <a:pt x="9906" y="4665"/>
                  </a:cubicBezTo>
                  <a:cubicBezTo>
                    <a:pt x="8596" y="4665"/>
                    <a:pt x="6090" y="4895"/>
                    <a:pt x="4685" y="6477"/>
                  </a:cubicBezTo>
                  <a:cubicBezTo>
                    <a:pt x="3986" y="7253"/>
                    <a:pt x="3353" y="8029"/>
                    <a:pt x="2846" y="8651"/>
                  </a:cubicBezTo>
                  <a:cubicBezTo>
                    <a:pt x="2405" y="9197"/>
                    <a:pt x="2051" y="9629"/>
                    <a:pt x="1907" y="9753"/>
                  </a:cubicBezTo>
                  <a:cubicBezTo>
                    <a:pt x="1552" y="10050"/>
                    <a:pt x="613" y="10663"/>
                    <a:pt x="115" y="10749"/>
                  </a:cubicBezTo>
                  <a:cubicBezTo>
                    <a:pt x="67" y="10749"/>
                    <a:pt x="29" y="10778"/>
                    <a:pt x="20" y="10826"/>
                  </a:cubicBezTo>
                  <a:cubicBezTo>
                    <a:pt x="0" y="10864"/>
                    <a:pt x="10" y="10912"/>
                    <a:pt x="39" y="10941"/>
                  </a:cubicBezTo>
                  <a:cubicBezTo>
                    <a:pt x="431" y="11372"/>
                    <a:pt x="910" y="11688"/>
                    <a:pt x="1457" y="11889"/>
                  </a:cubicBezTo>
                  <a:cubicBezTo>
                    <a:pt x="1437" y="12292"/>
                    <a:pt x="1361" y="13892"/>
                    <a:pt x="1524" y="14811"/>
                  </a:cubicBezTo>
                  <a:cubicBezTo>
                    <a:pt x="1725" y="15961"/>
                    <a:pt x="2779" y="18002"/>
                    <a:pt x="5365" y="18002"/>
                  </a:cubicBezTo>
                  <a:cubicBezTo>
                    <a:pt x="5576" y="18002"/>
                    <a:pt x="5796" y="17983"/>
                    <a:pt x="6007" y="17954"/>
                  </a:cubicBezTo>
                  <a:cubicBezTo>
                    <a:pt x="6113" y="17944"/>
                    <a:pt x="6151" y="17810"/>
                    <a:pt x="6074" y="17743"/>
                  </a:cubicBezTo>
                  <a:cubicBezTo>
                    <a:pt x="6065" y="17733"/>
                    <a:pt x="5202" y="16977"/>
                    <a:pt x="5068" y="15990"/>
                  </a:cubicBezTo>
                  <a:cubicBezTo>
                    <a:pt x="5193" y="14562"/>
                    <a:pt x="5547" y="13135"/>
                    <a:pt x="5854" y="12397"/>
                  </a:cubicBezTo>
                  <a:cubicBezTo>
                    <a:pt x="6207" y="13159"/>
                    <a:pt x="7002" y="14490"/>
                    <a:pt x="7329" y="14490"/>
                  </a:cubicBezTo>
                  <a:cubicBezTo>
                    <a:pt x="7339" y="14490"/>
                    <a:pt x="7349" y="14488"/>
                    <a:pt x="7358" y="14486"/>
                  </a:cubicBezTo>
                  <a:cubicBezTo>
                    <a:pt x="7511" y="14438"/>
                    <a:pt x="7530" y="14256"/>
                    <a:pt x="7588" y="13116"/>
                  </a:cubicBezTo>
                  <a:cubicBezTo>
                    <a:pt x="7617" y="12368"/>
                    <a:pt x="7665" y="11343"/>
                    <a:pt x="7808" y="10424"/>
                  </a:cubicBezTo>
                  <a:cubicBezTo>
                    <a:pt x="7817" y="10352"/>
                    <a:pt x="7767" y="10289"/>
                    <a:pt x="7698" y="10289"/>
                  </a:cubicBezTo>
                  <a:cubicBezTo>
                    <a:pt x="7693" y="10289"/>
                    <a:pt x="7689" y="10289"/>
                    <a:pt x="7684" y="10290"/>
                  </a:cubicBezTo>
                  <a:cubicBezTo>
                    <a:pt x="7679" y="10289"/>
                    <a:pt x="7674" y="10288"/>
                    <a:pt x="7669" y="10288"/>
                  </a:cubicBezTo>
                  <a:cubicBezTo>
                    <a:pt x="7617" y="10288"/>
                    <a:pt x="7569" y="10334"/>
                    <a:pt x="7569" y="10395"/>
                  </a:cubicBezTo>
                  <a:cubicBezTo>
                    <a:pt x="7425" y="11315"/>
                    <a:pt x="7377" y="12349"/>
                    <a:pt x="7339" y="13106"/>
                  </a:cubicBezTo>
                  <a:cubicBezTo>
                    <a:pt x="7320" y="13547"/>
                    <a:pt x="7300" y="14007"/>
                    <a:pt x="7272" y="14198"/>
                  </a:cubicBezTo>
                  <a:cubicBezTo>
                    <a:pt x="6994" y="13940"/>
                    <a:pt x="6285" y="12867"/>
                    <a:pt x="5978" y="12062"/>
                  </a:cubicBezTo>
                  <a:cubicBezTo>
                    <a:pt x="5958" y="12012"/>
                    <a:pt x="5912" y="11985"/>
                    <a:pt x="5865" y="11985"/>
                  </a:cubicBezTo>
                  <a:cubicBezTo>
                    <a:pt x="5823" y="11985"/>
                    <a:pt x="5781" y="12007"/>
                    <a:pt x="5758" y="12052"/>
                  </a:cubicBezTo>
                  <a:cubicBezTo>
                    <a:pt x="5365" y="12790"/>
                    <a:pt x="4953" y="14514"/>
                    <a:pt x="4829" y="15990"/>
                  </a:cubicBezTo>
                  <a:cubicBezTo>
                    <a:pt x="4829" y="15999"/>
                    <a:pt x="4829" y="16009"/>
                    <a:pt x="4829" y="16019"/>
                  </a:cubicBezTo>
                  <a:cubicBezTo>
                    <a:pt x="4934" y="16804"/>
                    <a:pt x="5442" y="17446"/>
                    <a:pt x="5729" y="17743"/>
                  </a:cubicBezTo>
                  <a:cubicBezTo>
                    <a:pt x="5604" y="17752"/>
                    <a:pt x="5483" y="17757"/>
                    <a:pt x="5365" y="17757"/>
                  </a:cubicBezTo>
                  <a:cubicBezTo>
                    <a:pt x="2939" y="17757"/>
                    <a:pt x="1946" y="15851"/>
                    <a:pt x="1763" y="14764"/>
                  </a:cubicBezTo>
                  <a:cubicBezTo>
                    <a:pt x="1581" y="13758"/>
                    <a:pt x="1696" y="11832"/>
                    <a:pt x="1696" y="11813"/>
                  </a:cubicBezTo>
                  <a:cubicBezTo>
                    <a:pt x="1706" y="11755"/>
                    <a:pt x="1667" y="11707"/>
                    <a:pt x="1619" y="11698"/>
                  </a:cubicBezTo>
                  <a:cubicBezTo>
                    <a:pt x="1150" y="11535"/>
                    <a:pt x="719" y="11276"/>
                    <a:pt x="355" y="10931"/>
                  </a:cubicBezTo>
                  <a:cubicBezTo>
                    <a:pt x="949" y="10740"/>
                    <a:pt x="1792" y="10155"/>
                    <a:pt x="2060" y="9935"/>
                  </a:cubicBezTo>
                  <a:cubicBezTo>
                    <a:pt x="2223" y="9811"/>
                    <a:pt x="2558" y="9389"/>
                    <a:pt x="3037" y="8805"/>
                  </a:cubicBezTo>
                  <a:cubicBezTo>
                    <a:pt x="3545" y="8182"/>
                    <a:pt x="4168" y="7406"/>
                    <a:pt x="4858" y="6630"/>
                  </a:cubicBezTo>
                  <a:cubicBezTo>
                    <a:pt x="6195" y="5132"/>
                    <a:pt x="8592" y="4907"/>
                    <a:pt x="9873" y="4907"/>
                  </a:cubicBezTo>
                  <a:cubicBezTo>
                    <a:pt x="10124" y="4907"/>
                    <a:pt x="10332" y="4915"/>
                    <a:pt x="10481" y="4925"/>
                  </a:cubicBezTo>
                  <a:cubicBezTo>
                    <a:pt x="10548" y="4925"/>
                    <a:pt x="10596" y="4877"/>
                    <a:pt x="10606" y="4810"/>
                  </a:cubicBezTo>
                  <a:cubicBezTo>
                    <a:pt x="10692" y="3401"/>
                    <a:pt x="12292" y="345"/>
                    <a:pt x="16498" y="240"/>
                  </a:cubicBezTo>
                  <a:lnTo>
                    <a:pt x="16498" y="240"/>
                  </a:lnTo>
                  <a:lnTo>
                    <a:pt x="16450" y="297"/>
                  </a:lnTo>
                  <a:cubicBezTo>
                    <a:pt x="15444" y="1485"/>
                    <a:pt x="13748" y="3488"/>
                    <a:pt x="11976" y="4580"/>
                  </a:cubicBezTo>
                  <a:cubicBezTo>
                    <a:pt x="11554" y="4848"/>
                    <a:pt x="11104" y="5068"/>
                    <a:pt x="10625" y="5212"/>
                  </a:cubicBezTo>
                  <a:cubicBezTo>
                    <a:pt x="10490" y="5257"/>
                    <a:pt x="10532" y="5445"/>
                    <a:pt x="10664" y="5445"/>
                  </a:cubicBezTo>
                  <a:cubicBezTo>
                    <a:pt x="10673" y="5445"/>
                    <a:pt x="10682" y="5444"/>
                    <a:pt x="10692" y="5442"/>
                  </a:cubicBezTo>
                  <a:cubicBezTo>
                    <a:pt x="11190" y="5289"/>
                    <a:pt x="11660" y="5068"/>
                    <a:pt x="12100" y="4790"/>
                  </a:cubicBezTo>
                  <a:cubicBezTo>
                    <a:pt x="13911" y="3670"/>
                    <a:pt x="15616" y="1648"/>
                    <a:pt x="16632" y="451"/>
                  </a:cubicBezTo>
                  <a:lnTo>
                    <a:pt x="16852" y="192"/>
                  </a:lnTo>
                  <a:cubicBezTo>
                    <a:pt x="16919" y="115"/>
                    <a:pt x="16871" y="0"/>
                    <a:pt x="16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926910" y="1001217"/>
              <a:ext cx="1267346" cy="1466083"/>
            </a:xfrm>
            <a:custGeom>
              <a:avLst/>
              <a:gdLst/>
              <a:ahLst/>
              <a:cxnLst/>
              <a:rect l="l" t="t" r="r" b="b"/>
              <a:pathLst>
                <a:path w="11638" h="13463" extrusionOk="0">
                  <a:moveTo>
                    <a:pt x="1174" y="1"/>
                  </a:moveTo>
                  <a:cubicBezTo>
                    <a:pt x="844" y="1"/>
                    <a:pt x="503" y="11"/>
                    <a:pt x="151" y="31"/>
                  </a:cubicBezTo>
                  <a:cubicBezTo>
                    <a:pt x="1" y="41"/>
                    <a:pt x="7" y="271"/>
                    <a:pt x="161" y="271"/>
                  </a:cubicBezTo>
                  <a:cubicBezTo>
                    <a:pt x="164" y="271"/>
                    <a:pt x="167" y="271"/>
                    <a:pt x="170" y="271"/>
                  </a:cubicBezTo>
                  <a:cubicBezTo>
                    <a:pt x="511" y="252"/>
                    <a:pt x="841" y="242"/>
                    <a:pt x="1161" y="242"/>
                  </a:cubicBezTo>
                  <a:cubicBezTo>
                    <a:pt x="3751" y="242"/>
                    <a:pt x="5638" y="864"/>
                    <a:pt x="6781" y="2100"/>
                  </a:cubicBezTo>
                  <a:cubicBezTo>
                    <a:pt x="7538" y="2924"/>
                    <a:pt x="8218" y="3777"/>
                    <a:pt x="8725" y="4400"/>
                  </a:cubicBezTo>
                  <a:cubicBezTo>
                    <a:pt x="9147" y="4927"/>
                    <a:pt x="9434" y="5291"/>
                    <a:pt x="9578" y="5406"/>
                  </a:cubicBezTo>
                  <a:cubicBezTo>
                    <a:pt x="9846" y="5626"/>
                    <a:pt x="10689" y="6210"/>
                    <a:pt x="11283" y="6402"/>
                  </a:cubicBezTo>
                  <a:cubicBezTo>
                    <a:pt x="10919" y="6737"/>
                    <a:pt x="10488" y="6996"/>
                    <a:pt x="10028" y="7159"/>
                  </a:cubicBezTo>
                  <a:cubicBezTo>
                    <a:pt x="9971" y="7178"/>
                    <a:pt x="9933" y="7226"/>
                    <a:pt x="9942" y="7283"/>
                  </a:cubicBezTo>
                  <a:cubicBezTo>
                    <a:pt x="9942" y="7303"/>
                    <a:pt x="10057" y="9228"/>
                    <a:pt x="9885" y="10234"/>
                  </a:cubicBezTo>
                  <a:cubicBezTo>
                    <a:pt x="9693" y="11321"/>
                    <a:pt x="8699" y="13227"/>
                    <a:pt x="6273" y="13227"/>
                  </a:cubicBezTo>
                  <a:cubicBezTo>
                    <a:pt x="6155" y="13227"/>
                    <a:pt x="6034" y="13223"/>
                    <a:pt x="5909" y="13214"/>
                  </a:cubicBezTo>
                  <a:cubicBezTo>
                    <a:pt x="6196" y="12917"/>
                    <a:pt x="6704" y="12265"/>
                    <a:pt x="6809" y="11480"/>
                  </a:cubicBezTo>
                  <a:cubicBezTo>
                    <a:pt x="6809" y="11470"/>
                    <a:pt x="6809" y="11460"/>
                    <a:pt x="6809" y="11451"/>
                  </a:cubicBezTo>
                  <a:cubicBezTo>
                    <a:pt x="6781" y="11125"/>
                    <a:pt x="6742" y="10761"/>
                    <a:pt x="6685" y="10407"/>
                  </a:cubicBezTo>
                  <a:cubicBezTo>
                    <a:pt x="6493" y="9209"/>
                    <a:pt x="6177" y="8069"/>
                    <a:pt x="5880" y="7513"/>
                  </a:cubicBezTo>
                  <a:cubicBezTo>
                    <a:pt x="5858" y="7470"/>
                    <a:pt x="5821" y="7452"/>
                    <a:pt x="5782" y="7452"/>
                  </a:cubicBezTo>
                  <a:cubicBezTo>
                    <a:pt x="5701" y="7452"/>
                    <a:pt x="5618" y="7531"/>
                    <a:pt x="5669" y="7628"/>
                  </a:cubicBezTo>
                  <a:cubicBezTo>
                    <a:pt x="5957" y="8155"/>
                    <a:pt x="6263" y="9286"/>
                    <a:pt x="6445" y="10445"/>
                  </a:cubicBezTo>
                  <a:cubicBezTo>
                    <a:pt x="6503" y="10790"/>
                    <a:pt x="6541" y="11135"/>
                    <a:pt x="6570" y="11460"/>
                  </a:cubicBezTo>
                  <a:cubicBezTo>
                    <a:pt x="6436" y="12447"/>
                    <a:pt x="5574" y="13204"/>
                    <a:pt x="5564" y="13214"/>
                  </a:cubicBezTo>
                  <a:cubicBezTo>
                    <a:pt x="5535" y="13242"/>
                    <a:pt x="5516" y="13290"/>
                    <a:pt x="5526" y="13338"/>
                  </a:cubicBezTo>
                  <a:cubicBezTo>
                    <a:pt x="5545" y="13376"/>
                    <a:pt x="5583" y="13415"/>
                    <a:pt x="5631" y="13424"/>
                  </a:cubicBezTo>
                  <a:cubicBezTo>
                    <a:pt x="5842" y="13444"/>
                    <a:pt x="6062" y="13463"/>
                    <a:pt x="6282" y="13463"/>
                  </a:cubicBezTo>
                  <a:cubicBezTo>
                    <a:pt x="8860" y="13463"/>
                    <a:pt x="9913" y="11432"/>
                    <a:pt x="10115" y="10272"/>
                  </a:cubicBezTo>
                  <a:cubicBezTo>
                    <a:pt x="10277" y="9362"/>
                    <a:pt x="10201" y="7762"/>
                    <a:pt x="10182" y="7360"/>
                  </a:cubicBezTo>
                  <a:cubicBezTo>
                    <a:pt x="10718" y="7159"/>
                    <a:pt x="11207" y="6833"/>
                    <a:pt x="11600" y="6412"/>
                  </a:cubicBezTo>
                  <a:cubicBezTo>
                    <a:pt x="11628" y="6383"/>
                    <a:pt x="11638" y="6335"/>
                    <a:pt x="11619" y="6297"/>
                  </a:cubicBezTo>
                  <a:cubicBezTo>
                    <a:pt x="11609" y="6249"/>
                    <a:pt x="11571" y="6220"/>
                    <a:pt x="11523" y="6220"/>
                  </a:cubicBezTo>
                  <a:cubicBezTo>
                    <a:pt x="11015" y="6134"/>
                    <a:pt x="10048" y="5482"/>
                    <a:pt x="9731" y="5224"/>
                  </a:cubicBezTo>
                  <a:cubicBezTo>
                    <a:pt x="9597" y="5118"/>
                    <a:pt x="9291" y="4735"/>
                    <a:pt x="8907" y="4256"/>
                  </a:cubicBezTo>
                  <a:cubicBezTo>
                    <a:pt x="8400" y="3624"/>
                    <a:pt x="7710" y="2762"/>
                    <a:pt x="6953" y="1938"/>
                  </a:cubicBezTo>
                  <a:cubicBezTo>
                    <a:pt x="5769" y="651"/>
                    <a:pt x="3827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441768" y="1562042"/>
              <a:ext cx="1221500" cy="773824"/>
            </a:xfrm>
            <a:custGeom>
              <a:avLst/>
              <a:gdLst/>
              <a:ahLst/>
              <a:cxnLst/>
              <a:rect l="l" t="t" r="r" b="b"/>
              <a:pathLst>
                <a:path w="11217" h="7106" extrusionOk="0">
                  <a:moveTo>
                    <a:pt x="140" y="1"/>
                  </a:moveTo>
                  <a:cubicBezTo>
                    <a:pt x="71" y="1"/>
                    <a:pt x="1" y="54"/>
                    <a:pt x="17" y="141"/>
                  </a:cubicBezTo>
                  <a:cubicBezTo>
                    <a:pt x="56" y="351"/>
                    <a:pt x="94" y="553"/>
                    <a:pt x="142" y="744"/>
                  </a:cubicBezTo>
                  <a:cubicBezTo>
                    <a:pt x="448" y="2105"/>
                    <a:pt x="908" y="3149"/>
                    <a:pt x="1531" y="3848"/>
                  </a:cubicBezTo>
                  <a:cubicBezTo>
                    <a:pt x="3121" y="5640"/>
                    <a:pt x="5401" y="7106"/>
                    <a:pt x="5813" y="7106"/>
                  </a:cubicBezTo>
                  <a:cubicBezTo>
                    <a:pt x="5823" y="7106"/>
                    <a:pt x="5842" y="7106"/>
                    <a:pt x="5852" y="7096"/>
                  </a:cubicBezTo>
                  <a:cubicBezTo>
                    <a:pt x="5899" y="7086"/>
                    <a:pt x="5938" y="7048"/>
                    <a:pt x="5947" y="6991"/>
                  </a:cubicBezTo>
                  <a:cubicBezTo>
                    <a:pt x="5976" y="6809"/>
                    <a:pt x="5670" y="5841"/>
                    <a:pt x="5526" y="5410"/>
                  </a:cubicBezTo>
                  <a:cubicBezTo>
                    <a:pt x="5459" y="4404"/>
                    <a:pt x="5162" y="3034"/>
                    <a:pt x="5009" y="2363"/>
                  </a:cubicBezTo>
                  <a:lnTo>
                    <a:pt x="5009" y="2363"/>
                  </a:lnTo>
                  <a:cubicBezTo>
                    <a:pt x="6608" y="3848"/>
                    <a:pt x="8611" y="4758"/>
                    <a:pt x="8869" y="4758"/>
                  </a:cubicBezTo>
                  <a:lnTo>
                    <a:pt x="8879" y="4758"/>
                  </a:lnTo>
                  <a:cubicBezTo>
                    <a:pt x="8927" y="4758"/>
                    <a:pt x="8975" y="4730"/>
                    <a:pt x="8994" y="4691"/>
                  </a:cubicBezTo>
                  <a:cubicBezTo>
                    <a:pt x="9071" y="4567"/>
                    <a:pt x="8965" y="4155"/>
                    <a:pt x="8678" y="3455"/>
                  </a:cubicBezTo>
                  <a:lnTo>
                    <a:pt x="8678" y="3455"/>
                  </a:lnTo>
                  <a:cubicBezTo>
                    <a:pt x="9358" y="4184"/>
                    <a:pt x="10124" y="4825"/>
                    <a:pt x="10958" y="5372"/>
                  </a:cubicBezTo>
                  <a:cubicBezTo>
                    <a:pt x="10983" y="5391"/>
                    <a:pt x="11008" y="5400"/>
                    <a:pt x="11033" y="5400"/>
                  </a:cubicBezTo>
                  <a:cubicBezTo>
                    <a:pt x="11138" y="5400"/>
                    <a:pt x="11217" y="5241"/>
                    <a:pt x="11092" y="5170"/>
                  </a:cubicBezTo>
                  <a:cubicBezTo>
                    <a:pt x="10201" y="4557"/>
                    <a:pt x="9578" y="4107"/>
                    <a:pt x="8400" y="2804"/>
                  </a:cubicBezTo>
                  <a:cubicBezTo>
                    <a:pt x="8378" y="2776"/>
                    <a:pt x="8346" y="2761"/>
                    <a:pt x="8313" y="2761"/>
                  </a:cubicBezTo>
                  <a:cubicBezTo>
                    <a:pt x="8290" y="2761"/>
                    <a:pt x="8267" y="2769"/>
                    <a:pt x="8247" y="2785"/>
                  </a:cubicBezTo>
                  <a:cubicBezTo>
                    <a:pt x="8199" y="2814"/>
                    <a:pt x="8180" y="2881"/>
                    <a:pt x="8199" y="2929"/>
                  </a:cubicBezTo>
                  <a:cubicBezTo>
                    <a:pt x="8467" y="3532"/>
                    <a:pt x="8735" y="4251"/>
                    <a:pt x="8783" y="4509"/>
                  </a:cubicBezTo>
                  <a:cubicBezTo>
                    <a:pt x="8304" y="4356"/>
                    <a:pt x="6350" y="3398"/>
                    <a:pt x="4884" y="1913"/>
                  </a:cubicBezTo>
                  <a:cubicBezTo>
                    <a:pt x="4861" y="1890"/>
                    <a:pt x="4831" y="1877"/>
                    <a:pt x="4800" y="1877"/>
                  </a:cubicBezTo>
                  <a:cubicBezTo>
                    <a:pt x="4780" y="1877"/>
                    <a:pt x="4759" y="1883"/>
                    <a:pt x="4740" y="1894"/>
                  </a:cubicBezTo>
                  <a:cubicBezTo>
                    <a:pt x="4692" y="1923"/>
                    <a:pt x="4673" y="1980"/>
                    <a:pt x="4683" y="2028"/>
                  </a:cubicBezTo>
                  <a:cubicBezTo>
                    <a:pt x="4692" y="2047"/>
                    <a:pt x="5200" y="4097"/>
                    <a:pt x="5296" y="5448"/>
                  </a:cubicBezTo>
                  <a:cubicBezTo>
                    <a:pt x="5296" y="5458"/>
                    <a:pt x="5296" y="5467"/>
                    <a:pt x="5296" y="5477"/>
                  </a:cubicBezTo>
                  <a:cubicBezTo>
                    <a:pt x="5468" y="6004"/>
                    <a:pt x="5641" y="6588"/>
                    <a:pt x="5698" y="6837"/>
                  </a:cubicBezTo>
                  <a:cubicBezTo>
                    <a:pt x="5171" y="6627"/>
                    <a:pt x="3217" y="5381"/>
                    <a:pt x="1713" y="3685"/>
                  </a:cubicBezTo>
                  <a:cubicBezTo>
                    <a:pt x="1119" y="3024"/>
                    <a:pt x="678" y="2018"/>
                    <a:pt x="381" y="696"/>
                  </a:cubicBezTo>
                  <a:cubicBezTo>
                    <a:pt x="333" y="505"/>
                    <a:pt x="295" y="304"/>
                    <a:pt x="257" y="102"/>
                  </a:cubicBezTo>
                  <a:cubicBezTo>
                    <a:pt x="244" y="32"/>
                    <a:pt x="192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6422711" y="1272700"/>
              <a:ext cx="48895" cy="316020"/>
            </a:xfrm>
            <a:custGeom>
              <a:avLst/>
              <a:gdLst/>
              <a:ahLst/>
              <a:cxnLst/>
              <a:rect l="l" t="t" r="r" b="b"/>
              <a:pathLst>
                <a:path w="449" h="2902" extrusionOk="0">
                  <a:moveTo>
                    <a:pt x="68" y="0"/>
                  </a:moveTo>
                  <a:cubicBezTo>
                    <a:pt x="39" y="0"/>
                    <a:pt x="10" y="29"/>
                    <a:pt x="10" y="67"/>
                  </a:cubicBezTo>
                  <a:cubicBezTo>
                    <a:pt x="1" y="527"/>
                    <a:pt x="20" y="977"/>
                    <a:pt x="48" y="1437"/>
                  </a:cubicBezTo>
                  <a:cubicBezTo>
                    <a:pt x="77" y="1897"/>
                    <a:pt x="125" y="2347"/>
                    <a:pt x="192" y="2807"/>
                  </a:cubicBezTo>
                  <a:cubicBezTo>
                    <a:pt x="204" y="2872"/>
                    <a:pt x="254" y="2901"/>
                    <a:pt x="306" y="2901"/>
                  </a:cubicBezTo>
                  <a:cubicBezTo>
                    <a:pt x="376" y="2901"/>
                    <a:pt x="448" y="2848"/>
                    <a:pt x="432" y="2759"/>
                  </a:cubicBezTo>
                  <a:cubicBezTo>
                    <a:pt x="345" y="2319"/>
                    <a:pt x="278" y="1868"/>
                    <a:pt x="231" y="1418"/>
                  </a:cubicBezTo>
                  <a:cubicBezTo>
                    <a:pt x="183" y="968"/>
                    <a:pt x="144" y="508"/>
                    <a:pt x="135" y="58"/>
                  </a:cubicBezTo>
                  <a:lnTo>
                    <a:pt x="125" y="67"/>
                  </a:lnTo>
                  <a:cubicBezTo>
                    <a:pt x="125" y="29"/>
                    <a:pt x="106" y="1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826179" y="1500950"/>
              <a:ext cx="155941" cy="292280"/>
            </a:xfrm>
            <a:custGeom>
              <a:avLst/>
              <a:gdLst/>
              <a:ahLst/>
              <a:cxnLst/>
              <a:rect l="l" t="t" r="r" b="b"/>
              <a:pathLst>
                <a:path w="1432" h="2684" extrusionOk="0">
                  <a:moveTo>
                    <a:pt x="68" y="0"/>
                  </a:moveTo>
                  <a:cubicBezTo>
                    <a:pt x="34" y="0"/>
                    <a:pt x="1" y="27"/>
                    <a:pt x="13" y="69"/>
                  </a:cubicBezTo>
                  <a:cubicBezTo>
                    <a:pt x="137" y="520"/>
                    <a:pt x="300" y="960"/>
                    <a:pt x="482" y="1391"/>
                  </a:cubicBezTo>
                  <a:cubicBezTo>
                    <a:pt x="655" y="1842"/>
                    <a:pt x="894" y="2254"/>
                    <a:pt x="1172" y="2637"/>
                  </a:cubicBezTo>
                  <a:cubicBezTo>
                    <a:pt x="1200" y="2670"/>
                    <a:pt x="1232" y="2683"/>
                    <a:pt x="1264" y="2683"/>
                  </a:cubicBezTo>
                  <a:cubicBezTo>
                    <a:pt x="1353" y="2683"/>
                    <a:pt x="1432" y="2576"/>
                    <a:pt x="1354" y="2484"/>
                  </a:cubicBezTo>
                  <a:cubicBezTo>
                    <a:pt x="1067" y="2129"/>
                    <a:pt x="827" y="1736"/>
                    <a:pt x="635" y="1324"/>
                  </a:cubicBezTo>
                  <a:cubicBezTo>
                    <a:pt x="434" y="903"/>
                    <a:pt x="262" y="472"/>
                    <a:pt x="109" y="31"/>
                  </a:cubicBezTo>
                  <a:lnTo>
                    <a:pt x="118" y="31"/>
                  </a:lnTo>
                  <a:cubicBezTo>
                    <a:pt x="107" y="10"/>
                    <a:pt x="87" y="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7597396" y="1938285"/>
              <a:ext cx="277688" cy="215616"/>
            </a:xfrm>
            <a:custGeom>
              <a:avLst/>
              <a:gdLst/>
              <a:ahLst/>
              <a:cxnLst/>
              <a:rect l="l" t="t" r="r" b="b"/>
              <a:pathLst>
                <a:path w="2550" h="1980" extrusionOk="0">
                  <a:moveTo>
                    <a:pt x="2164" y="1"/>
                  </a:moveTo>
                  <a:cubicBezTo>
                    <a:pt x="2095" y="1"/>
                    <a:pt x="2025" y="22"/>
                    <a:pt x="1965" y="68"/>
                  </a:cubicBezTo>
                  <a:lnTo>
                    <a:pt x="183" y="1361"/>
                  </a:lnTo>
                  <a:cubicBezTo>
                    <a:pt x="30" y="1476"/>
                    <a:pt x="1" y="1687"/>
                    <a:pt x="106" y="1840"/>
                  </a:cubicBezTo>
                  <a:cubicBezTo>
                    <a:pt x="175" y="1932"/>
                    <a:pt x="279" y="1979"/>
                    <a:pt x="384" y="1979"/>
                  </a:cubicBezTo>
                  <a:cubicBezTo>
                    <a:pt x="454" y="1979"/>
                    <a:pt x="524" y="1959"/>
                    <a:pt x="585" y="1917"/>
                  </a:cubicBezTo>
                  <a:lnTo>
                    <a:pt x="2367" y="623"/>
                  </a:lnTo>
                  <a:cubicBezTo>
                    <a:pt x="2521" y="508"/>
                    <a:pt x="2549" y="297"/>
                    <a:pt x="2444" y="144"/>
                  </a:cubicBezTo>
                  <a:cubicBezTo>
                    <a:pt x="2374" y="51"/>
                    <a:pt x="2270" y="1"/>
                    <a:pt x="2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7572459" y="1924564"/>
              <a:ext cx="335186" cy="242296"/>
            </a:xfrm>
            <a:custGeom>
              <a:avLst/>
              <a:gdLst/>
              <a:ahLst/>
              <a:cxnLst/>
              <a:rect l="l" t="t" r="r" b="b"/>
              <a:pathLst>
                <a:path w="3078" h="2225" extrusionOk="0">
                  <a:moveTo>
                    <a:pt x="2395" y="241"/>
                  </a:moveTo>
                  <a:cubicBezTo>
                    <a:pt x="2615" y="241"/>
                    <a:pt x="2702" y="519"/>
                    <a:pt x="2529" y="653"/>
                  </a:cubicBezTo>
                  <a:lnTo>
                    <a:pt x="747" y="1947"/>
                  </a:lnTo>
                  <a:cubicBezTo>
                    <a:pt x="708" y="1970"/>
                    <a:pt x="662" y="1988"/>
                    <a:pt x="615" y="1988"/>
                  </a:cubicBezTo>
                  <a:cubicBezTo>
                    <a:pt x="605" y="1988"/>
                    <a:pt x="595" y="1987"/>
                    <a:pt x="584" y="1985"/>
                  </a:cubicBezTo>
                  <a:cubicBezTo>
                    <a:pt x="527" y="1975"/>
                    <a:pt x="469" y="1947"/>
                    <a:pt x="441" y="1899"/>
                  </a:cubicBezTo>
                  <a:cubicBezTo>
                    <a:pt x="402" y="1841"/>
                    <a:pt x="393" y="1784"/>
                    <a:pt x="393" y="1726"/>
                  </a:cubicBezTo>
                  <a:cubicBezTo>
                    <a:pt x="402" y="1669"/>
                    <a:pt x="441" y="1611"/>
                    <a:pt x="489" y="1583"/>
                  </a:cubicBezTo>
                  <a:lnTo>
                    <a:pt x="2271" y="289"/>
                  </a:lnTo>
                  <a:cubicBezTo>
                    <a:pt x="2309" y="261"/>
                    <a:pt x="2347" y="241"/>
                    <a:pt x="2395" y="241"/>
                  </a:cubicBezTo>
                  <a:close/>
                  <a:moveTo>
                    <a:pt x="2405" y="0"/>
                  </a:moveTo>
                  <a:cubicBezTo>
                    <a:pt x="2315" y="0"/>
                    <a:pt x="2220" y="30"/>
                    <a:pt x="2127" y="98"/>
                  </a:cubicBezTo>
                  <a:lnTo>
                    <a:pt x="345" y="1391"/>
                  </a:lnTo>
                  <a:cubicBezTo>
                    <a:pt x="0" y="1631"/>
                    <a:pt x="134" y="2167"/>
                    <a:pt x="546" y="2225"/>
                  </a:cubicBezTo>
                  <a:lnTo>
                    <a:pt x="623" y="2225"/>
                  </a:lnTo>
                  <a:cubicBezTo>
                    <a:pt x="719" y="2225"/>
                    <a:pt x="814" y="2196"/>
                    <a:pt x="891" y="2138"/>
                  </a:cubicBezTo>
                  <a:lnTo>
                    <a:pt x="2673" y="845"/>
                  </a:lnTo>
                  <a:cubicBezTo>
                    <a:pt x="3078" y="549"/>
                    <a:pt x="2793" y="0"/>
                    <a:pt x="2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5983524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5921" y="0"/>
                  </a:moveTo>
                  <a:lnTo>
                    <a:pt x="4474" y="527"/>
                  </a:lnTo>
                  <a:cubicBezTo>
                    <a:pt x="4024" y="632"/>
                    <a:pt x="39" y="920"/>
                    <a:pt x="39" y="920"/>
                  </a:cubicBezTo>
                  <a:lnTo>
                    <a:pt x="0" y="4158"/>
                  </a:lnTo>
                  <a:cubicBezTo>
                    <a:pt x="1016" y="4627"/>
                    <a:pt x="2098" y="4934"/>
                    <a:pt x="3210" y="5078"/>
                  </a:cubicBezTo>
                  <a:cubicBezTo>
                    <a:pt x="2702" y="6505"/>
                    <a:pt x="1859" y="10031"/>
                    <a:pt x="1859" y="10031"/>
                  </a:cubicBezTo>
                  <a:cubicBezTo>
                    <a:pt x="1686" y="10328"/>
                    <a:pt x="1476" y="10941"/>
                    <a:pt x="1581" y="11085"/>
                  </a:cubicBezTo>
                  <a:cubicBezTo>
                    <a:pt x="1686" y="11219"/>
                    <a:pt x="2501" y="11669"/>
                    <a:pt x="3535" y="11985"/>
                  </a:cubicBezTo>
                  <a:cubicBezTo>
                    <a:pt x="4077" y="12144"/>
                    <a:pt x="4418" y="12213"/>
                    <a:pt x="4627" y="12213"/>
                  </a:cubicBezTo>
                  <a:cubicBezTo>
                    <a:pt x="4821" y="12213"/>
                    <a:pt x="4901" y="12154"/>
                    <a:pt x="4925" y="12052"/>
                  </a:cubicBezTo>
                  <a:cubicBezTo>
                    <a:pt x="4972" y="11841"/>
                    <a:pt x="6524" y="3545"/>
                    <a:pt x="6639" y="2922"/>
                  </a:cubicBezTo>
                  <a:cubicBezTo>
                    <a:pt x="6745" y="2309"/>
                    <a:pt x="6745" y="1686"/>
                    <a:pt x="6639" y="1073"/>
                  </a:cubicBezTo>
                  <a:cubicBezTo>
                    <a:pt x="6534" y="613"/>
                    <a:pt x="6160" y="38"/>
                    <a:pt x="6160" y="38"/>
                  </a:cubicBezTo>
                  <a:lnTo>
                    <a:pt x="5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971001" y="2874373"/>
              <a:ext cx="760647" cy="1357186"/>
            </a:xfrm>
            <a:custGeom>
              <a:avLst/>
              <a:gdLst/>
              <a:ahLst/>
              <a:cxnLst/>
              <a:rect l="l" t="t" r="r" b="b"/>
              <a:pathLst>
                <a:path w="6985" h="12463" extrusionOk="0">
                  <a:moveTo>
                    <a:pt x="6045" y="247"/>
                  </a:moveTo>
                  <a:lnTo>
                    <a:pt x="6199" y="276"/>
                  </a:lnTo>
                  <a:cubicBezTo>
                    <a:pt x="6390" y="563"/>
                    <a:pt x="6534" y="889"/>
                    <a:pt x="6639" y="1224"/>
                  </a:cubicBezTo>
                  <a:cubicBezTo>
                    <a:pt x="6745" y="1818"/>
                    <a:pt x="6745" y="2431"/>
                    <a:pt x="6639" y="3025"/>
                  </a:cubicBezTo>
                  <a:cubicBezTo>
                    <a:pt x="6486" y="3830"/>
                    <a:pt x="4963" y="11964"/>
                    <a:pt x="4915" y="12146"/>
                  </a:cubicBezTo>
                  <a:cubicBezTo>
                    <a:pt x="4915" y="12165"/>
                    <a:pt x="4905" y="12184"/>
                    <a:pt x="4886" y="12194"/>
                  </a:cubicBezTo>
                  <a:cubicBezTo>
                    <a:pt x="4858" y="12211"/>
                    <a:pt x="4810" y="12219"/>
                    <a:pt x="4745" y="12219"/>
                  </a:cubicBezTo>
                  <a:cubicBezTo>
                    <a:pt x="4549" y="12219"/>
                    <a:pt x="4192" y="12143"/>
                    <a:pt x="3689" y="11993"/>
                  </a:cubicBezTo>
                  <a:cubicBezTo>
                    <a:pt x="2625" y="11676"/>
                    <a:pt x="1859" y="11236"/>
                    <a:pt x="1792" y="11140"/>
                  </a:cubicBezTo>
                  <a:cubicBezTo>
                    <a:pt x="1754" y="11044"/>
                    <a:pt x="1897" y="10527"/>
                    <a:pt x="2079" y="10220"/>
                  </a:cubicBezTo>
                  <a:cubicBezTo>
                    <a:pt x="2079" y="10211"/>
                    <a:pt x="2089" y="10201"/>
                    <a:pt x="2089" y="10191"/>
                  </a:cubicBezTo>
                  <a:cubicBezTo>
                    <a:pt x="2098" y="10153"/>
                    <a:pt x="2932" y="6647"/>
                    <a:pt x="3430" y="5238"/>
                  </a:cubicBezTo>
                  <a:cubicBezTo>
                    <a:pt x="3449" y="5210"/>
                    <a:pt x="3440" y="5171"/>
                    <a:pt x="3420" y="5133"/>
                  </a:cubicBezTo>
                  <a:cubicBezTo>
                    <a:pt x="3401" y="5104"/>
                    <a:pt x="3373" y="5085"/>
                    <a:pt x="3334" y="5085"/>
                  </a:cubicBezTo>
                  <a:cubicBezTo>
                    <a:pt x="2261" y="4941"/>
                    <a:pt x="1217" y="4654"/>
                    <a:pt x="240" y="4204"/>
                  </a:cubicBezTo>
                  <a:lnTo>
                    <a:pt x="278" y="1157"/>
                  </a:lnTo>
                  <a:cubicBezTo>
                    <a:pt x="930" y="1109"/>
                    <a:pt x="4196" y="860"/>
                    <a:pt x="4608" y="774"/>
                  </a:cubicBezTo>
                  <a:lnTo>
                    <a:pt x="4628" y="774"/>
                  </a:lnTo>
                  <a:lnTo>
                    <a:pt x="6045" y="247"/>
                  </a:lnTo>
                  <a:close/>
                  <a:moveTo>
                    <a:pt x="6026" y="0"/>
                  </a:moveTo>
                  <a:cubicBezTo>
                    <a:pt x="6017" y="0"/>
                    <a:pt x="6007" y="3"/>
                    <a:pt x="5998" y="8"/>
                  </a:cubicBezTo>
                  <a:lnTo>
                    <a:pt x="4561" y="535"/>
                  </a:lnTo>
                  <a:cubicBezTo>
                    <a:pt x="4091" y="640"/>
                    <a:pt x="192" y="927"/>
                    <a:pt x="154" y="927"/>
                  </a:cubicBezTo>
                  <a:cubicBezTo>
                    <a:pt x="87" y="927"/>
                    <a:pt x="39" y="985"/>
                    <a:pt x="39" y="1042"/>
                  </a:cubicBezTo>
                  <a:lnTo>
                    <a:pt x="0" y="4280"/>
                  </a:lnTo>
                  <a:cubicBezTo>
                    <a:pt x="0" y="4319"/>
                    <a:pt x="29" y="4367"/>
                    <a:pt x="67" y="4386"/>
                  </a:cubicBezTo>
                  <a:cubicBezTo>
                    <a:pt x="1045" y="4836"/>
                    <a:pt x="2089" y="5143"/>
                    <a:pt x="3162" y="5296"/>
                  </a:cubicBezTo>
                  <a:cubicBezTo>
                    <a:pt x="2673" y="6743"/>
                    <a:pt x="1926" y="9856"/>
                    <a:pt x="1859" y="10115"/>
                  </a:cubicBezTo>
                  <a:cubicBezTo>
                    <a:pt x="1715" y="10364"/>
                    <a:pt x="1447" y="11054"/>
                    <a:pt x="1600" y="11274"/>
                  </a:cubicBezTo>
                  <a:cubicBezTo>
                    <a:pt x="1725" y="11456"/>
                    <a:pt x="2577" y="11906"/>
                    <a:pt x="3622" y="12223"/>
                  </a:cubicBezTo>
                  <a:cubicBezTo>
                    <a:pt x="4196" y="12395"/>
                    <a:pt x="4532" y="12462"/>
                    <a:pt x="4743" y="12462"/>
                  </a:cubicBezTo>
                  <a:cubicBezTo>
                    <a:pt x="4838" y="12462"/>
                    <a:pt x="4925" y="12433"/>
                    <a:pt x="5011" y="12395"/>
                  </a:cubicBezTo>
                  <a:cubicBezTo>
                    <a:pt x="5087" y="12347"/>
                    <a:pt x="5135" y="12280"/>
                    <a:pt x="5155" y="12194"/>
                  </a:cubicBezTo>
                  <a:cubicBezTo>
                    <a:pt x="5202" y="11973"/>
                    <a:pt x="6774" y="3581"/>
                    <a:pt x="6869" y="3064"/>
                  </a:cubicBezTo>
                  <a:cubicBezTo>
                    <a:pt x="6984" y="2441"/>
                    <a:pt x="6984" y="1790"/>
                    <a:pt x="6869" y="1157"/>
                  </a:cubicBezTo>
                  <a:cubicBezTo>
                    <a:pt x="6764" y="688"/>
                    <a:pt x="6390" y="113"/>
                    <a:pt x="6371" y="94"/>
                  </a:cubicBezTo>
                  <a:cubicBezTo>
                    <a:pt x="6352" y="65"/>
                    <a:pt x="6323" y="46"/>
                    <a:pt x="6295" y="36"/>
                  </a:cubicBezTo>
                  <a:lnTo>
                    <a:pt x="6055" y="8"/>
                  </a:lnTo>
                  <a:cubicBezTo>
                    <a:pt x="6045" y="3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5699735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470" y="0"/>
                  </a:moveTo>
                  <a:cubicBezTo>
                    <a:pt x="358" y="0"/>
                    <a:pt x="255" y="89"/>
                    <a:pt x="202" y="383"/>
                  </a:cubicBezTo>
                  <a:cubicBezTo>
                    <a:pt x="125" y="852"/>
                    <a:pt x="470" y="2203"/>
                    <a:pt x="470" y="2203"/>
                  </a:cubicBezTo>
                  <a:cubicBezTo>
                    <a:pt x="470" y="2203"/>
                    <a:pt x="48" y="2356"/>
                    <a:pt x="29" y="2529"/>
                  </a:cubicBezTo>
                  <a:cubicBezTo>
                    <a:pt x="0" y="2701"/>
                    <a:pt x="135" y="2969"/>
                    <a:pt x="345" y="2998"/>
                  </a:cubicBezTo>
                  <a:cubicBezTo>
                    <a:pt x="518" y="3008"/>
                    <a:pt x="690" y="3046"/>
                    <a:pt x="844" y="3123"/>
                  </a:cubicBezTo>
                  <a:cubicBezTo>
                    <a:pt x="961" y="3204"/>
                    <a:pt x="1354" y="3664"/>
                    <a:pt x="1924" y="3664"/>
                  </a:cubicBezTo>
                  <a:cubicBezTo>
                    <a:pt x="1956" y="3664"/>
                    <a:pt x="1989" y="3662"/>
                    <a:pt x="2022" y="3659"/>
                  </a:cubicBezTo>
                  <a:cubicBezTo>
                    <a:pt x="2645" y="3611"/>
                    <a:pt x="2530" y="1820"/>
                    <a:pt x="2022" y="1331"/>
                  </a:cubicBezTo>
                  <a:cubicBezTo>
                    <a:pt x="2022" y="1331"/>
                    <a:pt x="863" y="172"/>
                    <a:pt x="681" y="76"/>
                  </a:cubicBezTo>
                  <a:cubicBezTo>
                    <a:pt x="614" y="35"/>
                    <a:pt x="540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686123" y="2868166"/>
              <a:ext cx="304803" cy="425461"/>
            </a:xfrm>
            <a:custGeom>
              <a:avLst/>
              <a:gdLst/>
              <a:ahLst/>
              <a:cxnLst/>
              <a:rect l="l" t="t" r="r" b="b"/>
              <a:pathLst>
                <a:path w="2799" h="3907" extrusionOk="0">
                  <a:moveTo>
                    <a:pt x="595" y="237"/>
                  </a:moveTo>
                  <a:cubicBezTo>
                    <a:pt x="652" y="247"/>
                    <a:pt x="700" y="266"/>
                    <a:pt x="748" y="295"/>
                  </a:cubicBezTo>
                  <a:cubicBezTo>
                    <a:pt x="873" y="362"/>
                    <a:pt x="1620" y="1090"/>
                    <a:pt x="2070" y="1530"/>
                  </a:cubicBezTo>
                  <a:cubicBezTo>
                    <a:pt x="2396" y="1856"/>
                    <a:pt x="2559" y="2891"/>
                    <a:pt x="2377" y="3408"/>
                  </a:cubicBezTo>
                  <a:cubicBezTo>
                    <a:pt x="2310" y="3571"/>
                    <a:pt x="2233" y="3648"/>
                    <a:pt x="2137" y="3657"/>
                  </a:cubicBezTo>
                  <a:cubicBezTo>
                    <a:pt x="2110" y="3660"/>
                    <a:pt x="2083" y="3661"/>
                    <a:pt x="2056" y="3661"/>
                  </a:cubicBezTo>
                  <a:cubicBezTo>
                    <a:pt x="1636" y="3661"/>
                    <a:pt x="1312" y="3388"/>
                    <a:pt x="1141" y="3226"/>
                  </a:cubicBezTo>
                  <a:cubicBezTo>
                    <a:pt x="986" y="3081"/>
                    <a:pt x="780" y="2995"/>
                    <a:pt x="571" y="2995"/>
                  </a:cubicBezTo>
                  <a:cubicBezTo>
                    <a:pt x="560" y="2995"/>
                    <a:pt x="549" y="2996"/>
                    <a:pt x="537" y="2996"/>
                  </a:cubicBezTo>
                  <a:lnTo>
                    <a:pt x="490" y="2996"/>
                  </a:lnTo>
                  <a:cubicBezTo>
                    <a:pt x="346" y="2977"/>
                    <a:pt x="260" y="2776"/>
                    <a:pt x="269" y="2661"/>
                  </a:cubicBezTo>
                  <a:cubicBezTo>
                    <a:pt x="279" y="2603"/>
                    <a:pt x="461" y="2498"/>
                    <a:pt x="633" y="2431"/>
                  </a:cubicBezTo>
                  <a:lnTo>
                    <a:pt x="729" y="2393"/>
                  </a:lnTo>
                  <a:lnTo>
                    <a:pt x="700" y="2287"/>
                  </a:lnTo>
                  <a:cubicBezTo>
                    <a:pt x="614" y="1923"/>
                    <a:pt x="384" y="879"/>
                    <a:pt x="442" y="515"/>
                  </a:cubicBezTo>
                  <a:cubicBezTo>
                    <a:pt x="490" y="295"/>
                    <a:pt x="547" y="256"/>
                    <a:pt x="566" y="247"/>
                  </a:cubicBezTo>
                  <a:cubicBezTo>
                    <a:pt x="576" y="237"/>
                    <a:pt x="585" y="237"/>
                    <a:pt x="595" y="237"/>
                  </a:cubicBezTo>
                  <a:close/>
                  <a:moveTo>
                    <a:pt x="609" y="1"/>
                  </a:moveTo>
                  <a:cubicBezTo>
                    <a:pt x="559" y="1"/>
                    <a:pt x="509" y="9"/>
                    <a:pt x="461" y="26"/>
                  </a:cubicBezTo>
                  <a:cubicBezTo>
                    <a:pt x="327" y="84"/>
                    <a:pt x="250" y="237"/>
                    <a:pt x="212" y="477"/>
                  </a:cubicBezTo>
                  <a:cubicBezTo>
                    <a:pt x="135" y="889"/>
                    <a:pt x="365" y="1914"/>
                    <a:pt x="451" y="2249"/>
                  </a:cubicBezTo>
                  <a:cubicBezTo>
                    <a:pt x="288" y="2316"/>
                    <a:pt x="49" y="2450"/>
                    <a:pt x="30" y="2623"/>
                  </a:cubicBezTo>
                  <a:cubicBezTo>
                    <a:pt x="1" y="2843"/>
                    <a:pt x="154" y="3188"/>
                    <a:pt x="451" y="3226"/>
                  </a:cubicBezTo>
                  <a:lnTo>
                    <a:pt x="499" y="3236"/>
                  </a:lnTo>
                  <a:cubicBezTo>
                    <a:pt x="643" y="3245"/>
                    <a:pt x="777" y="3274"/>
                    <a:pt x="901" y="3341"/>
                  </a:cubicBezTo>
                  <a:cubicBezTo>
                    <a:pt x="911" y="3351"/>
                    <a:pt x="949" y="3379"/>
                    <a:pt x="978" y="3408"/>
                  </a:cubicBezTo>
                  <a:cubicBezTo>
                    <a:pt x="1170" y="3571"/>
                    <a:pt x="1553" y="3906"/>
                    <a:pt x="2061" y="3906"/>
                  </a:cubicBezTo>
                  <a:cubicBezTo>
                    <a:pt x="2089" y="3906"/>
                    <a:pt x="2128" y="3897"/>
                    <a:pt x="2156" y="3897"/>
                  </a:cubicBezTo>
                  <a:cubicBezTo>
                    <a:pt x="2291" y="3887"/>
                    <a:pt x="2482" y="3801"/>
                    <a:pt x="2597" y="3485"/>
                  </a:cubicBezTo>
                  <a:cubicBezTo>
                    <a:pt x="2798" y="2929"/>
                    <a:pt x="2655" y="1770"/>
                    <a:pt x="2233" y="1358"/>
                  </a:cubicBezTo>
                  <a:cubicBezTo>
                    <a:pt x="2032" y="1166"/>
                    <a:pt x="1045" y="189"/>
                    <a:pt x="863" y="84"/>
                  </a:cubicBezTo>
                  <a:cubicBezTo>
                    <a:pt x="789" y="28"/>
                    <a:pt x="700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5877130" y="2959640"/>
              <a:ext cx="191006" cy="413265"/>
            </a:xfrm>
            <a:custGeom>
              <a:avLst/>
              <a:gdLst/>
              <a:ahLst/>
              <a:cxnLst/>
              <a:rect l="l" t="t" r="r" b="b"/>
              <a:pathLst>
                <a:path w="1754" h="3795" extrusionOk="0">
                  <a:moveTo>
                    <a:pt x="1578" y="0"/>
                  </a:moveTo>
                  <a:cubicBezTo>
                    <a:pt x="1366" y="0"/>
                    <a:pt x="419" y="106"/>
                    <a:pt x="345" y="106"/>
                  </a:cubicBezTo>
                  <a:cubicBezTo>
                    <a:pt x="192" y="154"/>
                    <a:pt x="96" y="278"/>
                    <a:pt x="77" y="432"/>
                  </a:cubicBezTo>
                  <a:cubicBezTo>
                    <a:pt x="58" y="623"/>
                    <a:pt x="0" y="2942"/>
                    <a:pt x="19" y="3229"/>
                  </a:cubicBezTo>
                  <a:cubicBezTo>
                    <a:pt x="48" y="3517"/>
                    <a:pt x="48" y="3555"/>
                    <a:pt x="268" y="3651"/>
                  </a:cubicBezTo>
                  <a:cubicBezTo>
                    <a:pt x="594" y="3794"/>
                    <a:pt x="1102" y="3785"/>
                    <a:pt x="1178" y="3794"/>
                  </a:cubicBezTo>
                  <a:cubicBezTo>
                    <a:pt x="1265" y="3794"/>
                    <a:pt x="1380" y="3660"/>
                    <a:pt x="1380" y="3517"/>
                  </a:cubicBezTo>
                  <a:cubicBezTo>
                    <a:pt x="1389" y="3363"/>
                    <a:pt x="1725" y="221"/>
                    <a:pt x="1725" y="221"/>
                  </a:cubicBezTo>
                  <a:cubicBezTo>
                    <a:pt x="1725" y="221"/>
                    <a:pt x="1753" y="20"/>
                    <a:pt x="1600" y="1"/>
                  </a:cubicBezTo>
                  <a:cubicBezTo>
                    <a:pt x="1594" y="0"/>
                    <a:pt x="1586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5863518" y="2947117"/>
              <a:ext cx="216052" cy="438311"/>
            </a:xfrm>
            <a:custGeom>
              <a:avLst/>
              <a:gdLst/>
              <a:ahLst/>
              <a:cxnLst/>
              <a:rect l="l" t="t" r="r" b="b"/>
              <a:pathLst>
                <a:path w="1984" h="4025" extrusionOk="0">
                  <a:moveTo>
                    <a:pt x="1715" y="231"/>
                  </a:moveTo>
                  <a:cubicBezTo>
                    <a:pt x="1725" y="259"/>
                    <a:pt x="1735" y="278"/>
                    <a:pt x="1725" y="307"/>
                  </a:cubicBezTo>
                  <a:cubicBezTo>
                    <a:pt x="1725" y="307"/>
                    <a:pt x="1725" y="307"/>
                    <a:pt x="1725" y="317"/>
                  </a:cubicBezTo>
                  <a:cubicBezTo>
                    <a:pt x="1715" y="441"/>
                    <a:pt x="1399" y="3469"/>
                    <a:pt x="1390" y="3622"/>
                  </a:cubicBezTo>
                  <a:cubicBezTo>
                    <a:pt x="1380" y="3679"/>
                    <a:pt x="1351" y="3737"/>
                    <a:pt x="1303" y="3785"/>
                  </a:cubicBezTo>
                  <a:lnTo>
                    <a:pt x="1246" y="3785"/>
                  </a:lnTo>
                  <a:cubicBezTo>
                    <a:pt x="968" y="3785"/>
                    <a:pt x="700" y="3737"/>
                    <a:pt x="441" y="3651"/>
                  </a:cubicBezTo>
                  <a:cubicBezTo>
                    <a:pt x="288" y="3584"/>
                    <a:pt x="288" y="3593"/>
                    <a:pt x="269" y="3335"/>
                  </a:cubicBezTo>
                  <a:cubicBezTo>
                    <a:pt x="240" y="3076"/>
                    <a:pt x="298" y="757"/>
                    <a:pt x="326" y="556"/>
                  </a:cubicBezTo>
                  <a:cubicBezTo>
                    <a:pt x="336" y="461"/>
                    <a:pt x="393" y="384"/>
                    <a:pt x="480" y="346"/>
                  </a:cubicBezTo>
                  <a:lnTo>
                    <a:pt x="681" y="326"/>
                  </a:lnTo>
                  <a:cubicBezTo>
                    <a:pt x="939" y="298"/>
                    <a:pt x="1514" y="231"/>
                    <a:pt x="1687" y="231"/>
                  </a:cubicBezTo>
                  <a:close/>
                  <a:moveTo>
                    <a:pt x="1735" y="1"/>
                  </a:moveTo>
                  <a:cubicBezTo>
                    <a:pt x="1380" y="10"/>
                    <a:pt x="1016" y="39"/>
                    <a:pt x="662" y="87"/>
                  </a:cubicBezTo>
                  <a:lnTo>
                    <a:pt x="460" y="106"/>
                  </a:lnTo>
                  <a:cubicBezTo>
                    <a:pt x="259" y="154"/>
                    <a:pt x="106" y="326"/>
                    <a:pt x="87" y="537"/>
                  </a:cubicBezTo>
                  <a:cubicBezTo>
                    <a:pt x="58" y="748"/>
                    <a:pt x="1" y="3076"/>
                    <a:pt x="29" y="3354"/>
                  </a:cubicBezTo>
                  <a:cubicBezTo>
                    <a:pt x="48" y="3670"/>
                    <a:pt x="68" y="3756"/>
                    <a:pt x="345" y="3871"/>
                  </a:cubicBezTo>
                  <a:cubicBezTo>
                    <a:pt x="633" y="3976"/>
                    <a:pt x="930" y="4024"/>
                    <a:pt x="1236" y="4024"/>
                  </a:cubicBezTo>
                  <a:lnTo>
                    <a:pt x="1313" y="4024"/>
                  </a:lnTo>
                  <a:cubicBezTo>
                    <a:pt x="1371" y="4024"/>
                    <a:pt x="1428" y="4005"/>
                    <a:pt x="1476" y="3957"/>
                  </a:cubicBezTo>
                  <a:cubicBezTo>
                    <a:pt x="1572" y="3881"/>
                    <a:pt x="1620" y="3766"/>
                    <a:pt x="1629" y="3641"/>
                  </a:cubicBezTo>
                  <a:cubicBezTo>
                    <a:pt x="1639" y="3526"/>
                    <a:pt x="1850" y="1438"/>
                    <a:pt x="1965" y="355"/>
                  </a:cubicBezTo>
                  <a:cubicBezTo>
                    <a:pt x="1984" y="259"/>
                    <a:pt x="1965" y="173"/>
                    <a:pt x="1917" y="96"/>
                  </a:cubicBezTo>
                  <a:cubicBezTo>
                    <a:pt x="1869" y="39"/>
                    <a:pt x="1811" y="10"/>
                    <a:pt x="17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6318386" y="3135293"/>
              <a:ext cx="147229" cy="318089"/>
            </a:xfrm>
            <a:custGeom>
              <a:avLst/>
              <a:gdLst/>
              <a:ahLst/>
              <a:cxnLst/>
              <a:rect l="l" t="t" r="r" b="b"/>
              <a:pathLst>
                <a:path w="1352" h="2921" extrusionOk="0">
                  <a:moveTo>
                    <a:pt x="1296" y="0"/>
                  </a:moveTo>
                  <a:cubicBezTo>
                    <a:pt x="1283" y="0"/>
                    <a:pt x="1271" y="5"/>
                    <a:pt x="1265" y="16"/>
                  </a:cubicBezTo>
                  <a:cubicBezTo>
                    <a:pt x="1102" y="217"/>
                    <a:pt x="959" y="428"/>
                    <a:pt x="834" y="649"/>
                  </a:cubicBezTo>
                  <a:cubicBezTo>
                    <a:pt x="719" y="878"/>
                    <a:pt x="604" y="1108"/>
                    <a:pt x="508" y="1338"/>
                  </a:cubicBezTo>
                  <a:cubicBezTo>
                    <a:pt x="403" y="1568"/>
                    <a:pt x="317" y="1808"/>
                    <a:pt x="230" y="2047"/>
                  </a:cubicBezTo>
                  <a:cubicBezTo>
                    <a:pt x="154" y="2287"/>
                    <a:pt x="77" y="2526"/>
                    <a:pt x="20" y="2785"/>
                  </a:cubicBezTo>
                  <a:lnTo>
                    <a:pt x="10" y="2775"/>
                  </a:lnTo>
                  <a:lnTo>
                    <a:pt x="10" y="2775"/>
                  </a:lnTo>
                  <a:cubicBezTo>
                    <a:pt x="1" y="2842"/>
                    <a:pt x="48" y="2910"/>
                    <a:pt x="106" y="2919"/>
                  </a:cubicBezTo>
                  <a:cubicBezTo>
                    <a:pt x="113" y="2920"/>
                    <a:pt x="120" y="2921"/>
                    <a:pt x="126" y="2921"/>
                  </a:cubicBezTo>
                  <a:cubicBezTo>
                    <a:pt x="186" y="2921"/>
                    <a:pt x="241" y="2884"/>
                    <a:pt x="250" y="2823"/>
                  </a:cubicBezTo>
                  <a:cubicBezTo>
                    <a:pt x="298" y="2584"/>
                    <a:pt x="355" y="2344"/>
                    <a:pt x="432" y="2105"/>
                  </a:cubicBezTo>
                  <a:cubicBezTo>
                    <a:pt x="499" y="1865"/>
                    <a:pt x="566" y="1626"/>
                    <a:pt x="662" y="1396"/>
                  </a:cubicBezTo>
                  <a:cubicBezTo>
                    <a:pt x="748" y="1166"/>
                    <a:pt x="844" y="936"/>
                    <a:pt x="949" y="706"/>
                  </a:cubicBezTo>
                  <a:cubicBezTo>
                    <a:pt x="1064" y="486"/>
                    <a:pt x="1189" y="275"/>
                    <a:pt x="1332" y="74"/>
                  </a:cubicBezTo>
                  <a:cubicBezTo>
                    <a:pt x="1351" y="55"/>
                    <a:pt x="1342" y="26"/>
                    <a:pt x="1323" y="7"/>
                  </a:cubicBezTo>
                  <a:cubicBezTo>
                    <a:pt x="1315" y="3"/>
                    <a:pt x="130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6316317" y="3141936"/>
              <a:ext cx="36263" cy="289449"/>
            </a:xfrm>
            <a:custGeom>
              <a:avLst/>
              <a:gdLst/>
              <a:ahLst/>
              <a:cxnLst/>
              <a:rect l="l" t="t" r="r" b="b"/>
              <a:pathLst>
                <a:path w="333" h="2658" extrusionOk="0">
                  <a:moveTo>
                    <a:pt x="186" y="1"/>
                  </a:moveTo>
                  <a:cubicBezTo>
                    <a:pt x="163" y="1"/>
                    <a:pt x="142" y="18"/>
                    <a:pt x="135" y="41"/>
                  </a:cubicBezTo>
                  <a:cubicBezTo>
                    <a:pt x="77" y="252"/>
                    <a:pt x="39" y="453"/>
                    <a:pt x="29" y="674"/>
                  </a:cubicBezTo>
                  <a:cubicBezTo>
                    <a:pt x="0" y="875"/>
                    <a:pt x="0" y="1086"/>
                    <a:pt x="0" y="1297"/>
                  </a:cubicBezTo>
                  <a:cubicBezTo>
                    <a:pt x="10" y="1507"/>
                    <a:pt x="10" y="1718"/>
                    <a:pt x="29" y="1929"/>
                  </a:cubicBezTo>
                  <a:cubicBezTo>
                    <a:pt x="39" y="2140"/>
                    <a:pt x="58" y="2341"/>
                    <a:pt x="87" y="2552"/>
                  </a:cubicBezTo>
                  <a:cubicBezTo>
                    <a:pt x="87" y="2552"/>
                    <a:pt x="77" y="2561"/>
                    <a:pt x="77" y="2561"/>
                  </a:cubicBezTo>
                  <a:cubicBezTo>
                    <a:pt x="89" y="2627"/>
                    <a:pt x="141" y="2658"/>
                    <a:pt x="194" y="2658"/>
                  </a:cubicBezTo>
                  <a:cubicBezTo>
                    <a:pt x="263" y="2658"/>
                    <a:pt x="333" y="2606"/>
                    <a:pt x="317" y="2513"/>
                  </a:cubicBezTo>
                  <a:cubicBezTo>
                    <a:pt x="288" y="2322"/>
                    <a:pt x="259" y="2111"/>
                    <a:pt x="230" y="1910"/>
                  </a:cubicBezTo>
                  <a:cubicBezTo>
                    <a:pt x="211" y="1699"/>
                    <a:pt x="192" y="1498"/>
                    <a:pt x="182" y="1297"/>
                  </a:cubicBezTo>
                  <a:cubicBezTo>
                    <a:pt x="173" y="1086"/>
                    <a:pt x="163" y="885"/>
                    <a:pt x="173" y="674"/>
                  </a:cubicBezTo>
                  <a:cubicBezTo>
                    <a:pt x="173" y="473"/>
                    <a:pt x="202" y="271"/>
                    <a:pt x="240" y="70"/>
                  </a:cubicBezTo>
                  <a:cubicBezTo>
                    <a:pt x="249" y="41"/>
                    <a:pt x="230" y="13"/>
                    <a:pt x="202" y="3"/>
                  </a:cubicBezTo>
                  <a:cubicBezTo>
                    <a:pt x="196" y="1"/>
                    <a:pt x="19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6166364" y="3967710"/>
              <a:ext cx="391485" cy="147120"/>
            </a:xfrm>
            <a:custGeom>
              <a:avLst/>
              <a:gdLst/>
              <a:ahLst/>
              <a:cxnLst/>
              <a:rect l="l" t="t" r="r" b="b"/>
              <a:pathLst>
                <a:path w="3595" h="1351" extrusionOk="0">
                  <a:moveTo>
                    <a:pt x="175" y="1"/>
                  </a:moveTo>
                  <a:cubicBezTo>
                    <a:pt x="65" y="1"/>
                    <a:pt x="0" y="163"/>
                    <a:pt x="122" y="228"/>
                  </a:cubicBezTo>
                  <a:cubicBezTo>
                    <a:pt x="1157" y="755"/>
                    <a:pt x="2259" y="1129"/>
                    <a:pt x="3399" y="1349"/>
                  </a:cubicBezTo>
                  <a:lnTo>
                    <a:pt x="3418" y="1349"/>
                  </a:lnTo>
                  <a:cubicBezTo>
                    <a:pt x="3424" y="1350"/>
                    <a:pt x="3430" y="1350"/>
                    <a:pt x="3436" y="1350"/>
                  </a:cubicBezTo>
                  <a:cubicBezTo>
                    <a:pt x="3582" y="1350"/>
                    <a:pt x="3594" y="1128"/>
                    <a:pt x="3447" y="1110"/>
                  </a:cubicBezTo>
                  <a:cubicBezTo>
                    <a:pt x="2326" y="899"/>
                    <a:pt x="1243" y="525"/>
                    <a:pt x="237" y="17"/>
                  </a:cubicBezTo>
                  <a:cubicBezTo>
                    <a:pt x="216" y="6"/>
                    <a:pt x="19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109205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824" y="0"/>
                  </a:moveTo>
                  <a:lnTo>
                    <a:pt x="585" y="38"/>
                  </a:lnTo>
                  <a:cubicBezTo>
                    <a:pt x="585" y="38"/>
                    <a:pt x="211" y="613"/>
                    <a:pt x="106" y="1073"/>
                  </a:cubicBezTo>
                  <a:cubicBezTo>
                    <a:pt x="0" y="1686"/>
                    <a:pt x="0" y="2309"/>
                    <a:pt x="106" y="2922"/>
                  </a:cubicBezTo>
                  <a:cubicBezTo>
                    <a:pt x="221" y="3545"/>
                    <a:pt x="1773" y="11841"/>
                    <a:pt x="1821" y="12052"/>
                  </a:cubicBezTo>
                  <a:cubicBezTo>
                    <a:pt x="1848" y="12154"/>
                    <a:pt x="1931" y="12213"/>
                    <a:pt x="2126" y="12213"/>
                  </a:cubicBezTo>
                  <a:cubicBezTo>
                    <a:pt x="2335" y="12213"/>
                    <a:pt x="2673" y="12144"/>
                    <a:pt x="3210" y="11985"/>
                  </a:cubicBezTo>
                  <a:cubicBezTo>
                    <a:pt x="4254" y="11669"/>
                    <a:pt x="5068" y="11219"/>
                    <a:pt x="5164" y="11085"/>
                  </a:cubicBezTo>
                  <a:cubicBezTo>
                    <a:pt x="5270" y="10941"/>
                    <a:pt x="5059" y="10328"/>
                    <a:pt x="4886" y="10031"/>
                  </a:cubicBezTo>
                  <a:cubicBezTo>
                    <a:pt x="4886" y="10031"/>
                    <a:pt x="4053" y="6505"/>
                    <a:pt x="3545" y="5078"/>
                  </a:cubicBezTo>
                  <a:cubicBezTo>
                    <a:pt x="4647" y="4934"/>
                    <a:pt x="5729" y="4627"/>
                    <a:pt x="6745" y="4158"/>
                  </a:cubicBezTo>
                  <a:lnTo>
                    <a:pt x="6707" y="920"/>
                  </a:lnTo>
                  <a:cubicBezTo>
                    <a:pt x="6707" y="920"/>
                    <a:pt x="2721" y="632"/>
                    <a:pt x="2271" y="527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095593" y="2875462"/>
              <a:ext cx="760647" cy="1356097"/>
            </a:xfrm>
            <a:custGeom>
              <a:avLst/>
              <a:gdLst/>
              <a:ahLst/>
              <a:cxnLst/>
              <a:rect l="l" t="t" r="r" b="b"/>
              <a:pathLst>
                <a:path w="6985" h="12453" extrusionOk="0">
                  <a:moveTo>
                    <a:pt x="940" y="247"/>
                  </a:moveTo>
                  <a:lnTo>
                    <a:pt x="2358" y="764"/>
                  </a:lnTo>
                  <a:lnTo>
                    <a:pt x="2377" y="764"/>
                  </a:lnTo>
                  <a:cubicBezTo>
                    <a:pt x="2789" y="860"/>
                    <a:pt x="6056" y="1099"/>
                    <a:pt x="6707" y="1147"/>
                  </a:cubicBezTo>
                  <a:lnTo>
                    <a:pt x="6745" y="4194"/>
                  </a:lnTo>
                  <a:cubicBezTo>
                    <a:pt x="5768" y="4644"/>
                    <a:pt x="4724" y="4941"/>
                    <a:pt x="3651" y="5075"/>
                  </a:cubicBezTo>
                  <a:cubicBezTo>
                    <a:pt x="3613" y="5075"/>
                    <a:pt x="3584" y="5094"/>
                    <a:pt x="3565" y="5123"/>
                  </a:cubicBezTo>
                  <a:cubicBezTo>
                    <a:pt x="3546" y="5161"/>
                    <a:pt x="3536" y="5200"/>
                    <a:pt x="3555" y="5228"/>
                  </a:cubicBezTo>
                  <a:cubicBezTo>
                    <a:pt x="4053" y="6637"/>
                    <a:pt x="4887" y="10143"/>
                    <a:pt x="4896" y="10181"/>
                  </a:cubicBezTo>
                  <a:cubicBezTo>
                    <a:pt x="4896" y="10191"/>
                    <a:pt x="4906" y="10201"/>
                    <a:pt x="4906" y="10210"/>
                  </a:cubicBezTo>
                  <a:cubicBezTo>
                    <a:pt x="5088" y="10517"/>
                    <a:pt x="5232" y="11034"/>
                    <a:pt x="5193" y="11130"/>
                  </a:cubicBezTo>
                  <a:cubicBezTo>
                    <a:pt x="5126" y="11226"/>
                    <a:pt x="4360" y="11666"/>
                    <a:pt x="3306" y="11983"/>
                  </a:cubicBezTo>
                  <a:cubicBezTo>
                    <a:pt x="2796" y="12133"/>
                    <a:pt x="2437" y="12209"/>
                    <a:pt x="2240" y="12209"/>
                  </a:cubicBezTo>
                  <a:cubicBezTo>
                    <a:pt x="2175" y="12209"/>
                    <a:pt x="2128" y="12201"/>
                    <a:pt x="2099" y="12184"/>
                  </a:cubicBezTo>
                  <a:cubicBezTo>
                    <a:pt x="2080" y="12174"/>
                    <a:pt x="2070" y="12155"/>
                    <a:pt x="2061" y="12136"/>
                  </a:cubicBezTo>
                  <a:cubicBezTo>
                    <a:pt x="2013" y="11925"/>
                    <a:pt x="442" y="3542"/>
                    <a:pt x="346" y="3025"/>
                  </a:cubicBezTo>
                  <a:cubicBezTo>
                    <a:pt x="240" y="2421"/>
                    <a:pt x="240" y="1808"/>
                    <a:pt x="346" y="1214"/>
                  </a:cubicBezTo>
                  <a:cubicBezTo>
                    <a:pt x="451" y="879"/>
                    <a:pt x="595" y="563"/>
                    <a:pt x="786" y="266"/>
                  </a:cubicBezTo>
                  <a:lnTo>
                    <a:pt x="940" y="247"/>
                  </a:lnTo>
                  <a:close/>
                  <a:moveTo>
                    <a:pt x="959" y="0"/>
                  </a:moveTo>
                  <a:cubicBezTo>
                    <a:pt x="949" y="0"/>
                    <a:pt x="940" y="2"/>
                    <a:pt x="930" y="7"/>
                  </a:cubicBezTo>
                  <a:lnTo>
                    <a:pt x="691" y="36"/>
                  </a:lnTo>
                  <a:cubicBezTo>
                    <a:pt x="662" y="46"/>
                    <a:pt x="624" y="65"/>
                    <a:pt x="604" y="93"/>
                  </a:cubicBezTo>
                  <a:cubicBezTo>
                    <a:pt x="595" y="113"/>
                    <a:pt x="221" y="687"/>
                    <a:pt x="116" y="1157"/>
                  </a:cubicBezTo>
                  <a:cubicBezTo>
                    <a:pt x="1" y="1789"/>
                    <a:pt x="1" y="2431"/>
                    <a:pt x="116" y="3063"/>
                  </a:cubicBezTo>
                  <a:cubicBezTo>
                    <a:pt x="212" y="3581"/>
                    <a:pt x="1783" y="11983"/>
                    <a:pt x="1831" y="12193"/>
                  </a:cubicBezTo>
                  <a:cubicBezTo>
                    <a:pt x="1850" y="12280"/>
                    <a:pt x="1898" y="12347"/>
                    <a:pt x="1974" y="12385"/>
                  </a:cubicBezTo>
                  <a:cubicBezTo>
                    <a:pt x="2061" y="12433"/>
                    <a:pt x="2147" y="12452"/>
                    <a:pt x="2243" y="12452"/>
                  </a:cubicBezTo>
                  <a:cubicBezTo>
                    <a:pt x="2453" y="12452"/>
                    <a:pt x="2789" y="12385"/>
                    <a:pt x="3373" y="12213"/>
                  </a:cubicBezTo>
                  <a:cubicBezTo>
                    <a:pt x="4417" y="11906"/>
                    <a:pt x="5260" y="11446"/>
                    <a:pt x="5395" y="11274"/>
                  </a:cubicBezTo>
                  <a:cubicBezTo>
                    <a:pt x="5548" y="11053"/>
                    <a:pt x="5270" y="10364"/>
                    <a:pt x="5126" y="10114"/>
                  </a:cubicBezTo>
                  <a:cubicBezTo>
                    <a:pt x="5059" y="9846"/>
                    <a:pt x="4322" y="6733"/>
                    <a:pt x="3823" y="5296"/>
                  </a:cubicBezTo>
                  <a:cubicBezTo>
                    <a:pt x="4896" y="5142"/>
                    <a:pt x="5941" y="4836"/>
                    <a:pt x="6918" y="4385"/>
                  </a:cubicBezTo>
                  <a:cubicBezTo>
                    <a:pt x="6966" y="4366"/>
                    <a:pt x="6985" y="4318"/>
                    <a:pt x="6985" y="4280"/>
                  </a:cubicBezTo>
                  <a:lnTo>
                    <a:pt x="6947" y="1042"/>
                  </a:lnTo>
                  <a:cubicBezTo>
                    <a:pt x="6947" y="975"/>
                    <a:pt x="6899" y="927"/>
                    <a:pt x="6841" y="927"/>
                  </a:cubicBezTo>
                  <a:cubicBezTo>
                    <a:pt x="6803" y="917"/>
                    <a:pt x="2904" y="630"/>
                    <a:pt x="2434" y="534"/>
                  </a:cubicBezTo>
                  <a:lnTo>
                    <a:pt x="988" y="7"/>
                  </a:lnTo>
                  <a:cubicBezTo>
                    <a:pt x="978" y="2"/>
                    <a:pt x="96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839477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2180" y="0"/>
                  </a:moveTo>
                  <a:cubicBezTo>
                    <a:pt x="2109" y="0"/>
                    <a:pt x="2035" y="35"/>
                    <a:pt x="1965" y="76"/>
                  </a:cubicBezTo>
                  <a:cubicBezTo>
                    <a:pt x="1782" y="172"/>
                    <a:pt x="623" y="1331"/>
                    <a:pt x="623" y="1331"/>
                  </a:cubicBezTo>
                  <a:cubicBezTo>
                    <a:pt x="125" y="1820"/>
                    <a:pt x="1" y="3611"/>
                    <a:pt x="623" y="3659"/>
                  </a:cubicBezTo>
                  <a:cubicBezTo>
                    <a:pt x="656" y="3662"/>
                    <a:pt x="689" y="3664"/>
                    <a:pt x="721" y="3664"/>
                  </a:cubicBezTo>
                  <a:cubicBezTo>
                    <a:pt x="1291" y="3664"/>
                    <a:pt x="1684" y="3204"/>
                    <a:pt x="1811" y="3123"/>
                  </a:cubicBezTo>
                  <a:cubicBezTo>
                    <a:pt x="1965" y="3046"/>
                    <a:pt x="2127" y="3008"/>
                    <a:pt x="2300" y="2998"/>
                  </a:cubicBezTo>
                  <a:cubicBezTo>
                    <a:pt x="2520" y="2969"/>
                    <a:pt x="2645" y="2701"/>
                    <a:pt x="2626" y="2529"/>
                  </a:cubicBezTo>
                  <a:cubicBezTo>
                    <a:pt x="2597" y="2356"/>
                    <a:pt x="2185" y="2203"/>
                    <a:pt x="2185" y="2203"/>
                  </a:cubicBezTo>
                  <a:cubicBezTo>
                    <a:pt x="2185" y="2203"/>
                    <a:pt x="2530" y="852"/>
                    <a:pt x="2444" y="383"/>
                  </a:cubicBezTo>
                  <a:cubicBezTo>
                    <a:pt x="2391" y="89"/>
                    <a:pt x="2291" y="0"/>
                    <a:pt x="2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36319" y="2868493"/>
              <a:ext cx="304803" cy="425135"/>
            </a:xfrm>
            <a:custGeom>
              <a:avLst/>
              <a:gdLst/>
              <a:ahLst/>
              <a:cxnLst/>
              <a:rect l="l" t="t" r="r" b="b"/>
              <a:pathLst>
                <a:path w="2799" h="3904" extrusionOk="0">
                  <a:moveTo>
                    <a:pt x="2204" y="234"/>
                  </a:moveTo>
                  <a:cubicBezTo>
                    <a:pt x="2214" y="234"/>
                    <a:pt x="2233" y="234"/>
                    <a:pt x="2243" y="244"/>
                  </a:cubicBezTo>
                  <a:cubicBezTo>
                    <a:pt x="2262" y="244"/>
                    <a:pt x="2319" y="292"/>
                    <a:pt x="2358" y="512"/>
                  </a:cubicBezTo>
                  <a:cubicBezTo>
                    <a:pt x="2425" y="876"/>
                    <a:pt x="2195" y="1920"/>
                    <a:pt x="2099" y="2284"/>
                  </a:cubicBezTo>
                  <a:lnTo>
                    <a:pt x="2070" y="2390"/>
                  </a:lnTo>
                  <a:lnTo>
                    <a:pt x="2176" y="2428"/>
                  </a:lnTo>
                  <a:cubicBezTo>
                    <a:pt x="2348" y="2495"/>
                    <a:pt x="2530" y="2600"/>
                    <a:pt x="2540" y="2648"/>
                  </a:cubicBezTo>
                  <a:cubicBezTo>
                    <a:pt x="2559" y="2773"/>
                    <a:pt x="2453" y="2974"/>
                    <a:pt x="2319" y="2993"/>
                  </a:cubicBezTo>
                  <a:lnTo>
                    <a:pt x="2271" y="2993"/>
                  </a:lnTo>
                  <a:cubicBezTo>
                    <a:pt x="2099" y="3003"/>
                    <a:pt x="1926" y="3051"/>
                    <a:pt x="1773" y="3137"/>
                  </a:cubicBezTo>
                  <a:cubicBezTo>
                    <a:pt x="1735" y="3166"/>
                    <a:pt x="1697" y="3194"/>
                    <a:pt x="1658" y="3223"/>
                  </a:cubicBezTo>
                  <a:cubicBezTo>
                    <a:pt x="1487" y="3377"/>
                    <a:pt x="1162" y="3658"/>
                    <a:pt x="741" y="3658"/>
                  </a:cubicBezTo>
                  <a:cubicBezTo>
                    <a:pt x="715" y="3658"/>
                    <a:pt x="689" y="3656"/>
                    <a:pt x="662" y="3654"/>
                  </a:cubicBezTo>
                  <a:cubicBezTo>
                    <a:pt x="566" y="3645"/>
                    <a:pt x="480" y="3568"/>
                    <a:pt x="422" y="3405"/>
                  </a:cubicBezTo>
                  <a:cubicBezTo>
                    <a:pt x="240" y="2878"/>
                    <a:pt x="413" y="1844"/>
                    <a:pt x="739" y="1527"/>
                  </a:cubicBezTo>
                  <a:cubicBezTo>
                    <a:pt x="1179" y="1087"/>
                    <a:pt x="1936" y="359"/>
                    <a:pt x="2051" y="292"/>
                  </a:cubicBezTo>
                  <a:cubicBezTo>
                    <a:pt x="2099" y="263"/>
                    <a:pt x="2147" y="244"/>
                    <a:pt x="2204" y="234"/>
                  </a:cubicBezTo>
                  <a:close/>
                  <a:moveTo>
                    <a:pt x="2203" y="0"/>
                  </a:moveTo>
                  <a:cubicBezTo>
                    <a:pt x="2108" y="0"/>
                    <a:pt x="2014" y="32"/>
                    <a:pt x="1936" y="90"/>
                  </a:cubicBezTo>
                  <a:cubicBezTo>
                    <a:pt x="1754" y="186"/>
                    <a:pt x="767" y="1163"/>
                    <a:pt x="566" y="1355"/>
                  </a:cubicBezTo>
                  <a:cubicBezTo>
                    <a:pt x="145" y="1776"/>
                    <a:pt x="1" y="2926"/>
                    <a:pt x="202" y="3491"/>
                  </a:cubicBezTo>
                  <a:cubicBezTo>
                    <a:pt x="317" y="3808"/>
                    <a:pt x="509" y="3884"/>
                    <a:pt x="643" y="3903"/>
                  </a:cubicBezTo>
                  <a:lnTo>
                    <a:pt x="748" y="3903"/>
                  </a:lnTo>
                  <a:cubicBezTo>
                    <a:pt x="1256" y="3903"/>
                    <a:pt x="1629" y="3568"/>
                    <a:pt x="1811" y="3415"/>
                  </a:cubicBezTo>
                  <a:cubicBezTo>
                    <a:pt x="1850" y="3386"/>
                    <a:pt x="1888" y="3357"/>
                    <a:pt x="1898" y="3338"/>
                  </a:cubicBezTo>
                  <a:cubicBezTo>
                    <a:pt x="2022" y="3281"/>
                    <a:pt x="2156" y="3242"/>
                    <a:pt x="2300" y="3242"/>
                  </a:cubicBezTo>
                  <a:lnTo>
                    <a:pt x="2348" y="3233"/>
                  </a:lnTo>
                  <a:cubicBezTo>
                    <a:pt x="2655" y="3194"/>
                    <a:pt x="2798" y="2849"/>
                    <a:pt x="2770" y="2629"/>
                  </a:cubicBezTo>
                  <a:cubicBezTo>
                    <a:pt x="2741" y="2447"/>
                    <a:pt x="2501" y="2313"/>
                    <a:pt x="2348" y="2246"/>
                  </a:cubicBezTo>
                  <a:cubicBezTo>
                    <a:pt x="2434" y="1920"/>
                    <a:pt x="2664" y="895"/>
                    <a:pt x="2587" y="474"/>
                  </a:cubicBezTo>
                  <a:cubicBezTo>
                    <a:pt x="2549" y="234"/>
                    <a:pt x="2463" y="90"/>
                    <a:pt x="2338" y="23"/>
                  </a:cubicBezTo>
                  <a:cubicBezTo>
                    <a:pt x="2295" y="8"/>
                    <a:pt x="224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759110" y="2959640"/>
              <a:ext cx="191115" cy="413265"/>
            </a:xfrm>
            <a:custGeom>
              <a:avLst/>
              <a:gdLst/>
              <a:ahLst/>
              <a:cxnLst/>
              <a:rect l="l" t="t" r="r" b="b"/>
              <a:pathLst>
                <a:path w="1755" h="3795" extrusionOk="0">
                  <a:moveTo>
                    <a:pt x="178" y="0"/>
                  </a:moveTo>
                  <a:cubicBezTo>
                    <a:pt x="169" y="0"/>
                    <a:pt x="161" y="0"/>
                    <a:pt x="154" y="1"/>
                  </a:cubicBezTo>
                  <a:cubicBezTo>
                    <a:pt x="1" y="20"/>
                    <a:pt x="39" y="221"/>
                    <a:pt x="39" y="221"/>
                  </a:cubicBezTo>
                  <a:cubicBezTo>
                    <a:pt x="39" y="221"/>
                    <a:pt x="365" y="3363"/>
                    <a:pt x="375" y="3517"/>
                  </a:cubicBezTo>
                  <a:cubicBezTo>
                    <a:pt x="384" y="3660"/>
                    <a:pt x="499" y="3794"/>
                    <a:pt x="576" y="3794"/>
                  </a:cubicBezTo>
                  <a:cubicBezTo>
                    <a:pt x="662" y="3785"/>
                    <a:pt x="1170" y="3794"/>
                    <a:pt x="1486" y="3651"/>
                  </a:cubicBezTo>
                  <a:cubicBezTo>
                    <a:pt x="1706" y="3555"/>
                    <a:pt x="1716" y="3517"/>
                    <a:pt x="1735" y="3229"/>
                  </a:cubicBezTo>
                  <a:cubicBezTo>
                    <a:pt x="1754" y="2942"/>
                    <a:pt x="1697" y="623"/>
                    <a:pt x="1677" y="432"/>
                  </a:cubicBezTo>
                  <a:cubicBezTo>
                    <a:pt x="1668" y="278"/>
                    <a:pt x="1562" y="154"/>
                    <a:pt x="1419" y="106"/>
                  </a:cubicBezTo>
                  <a:cubicBezTo>
                    <a:pt x="1336" y="106"/>
                    <a:pt x="397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7748765" y="2947117"/>
              <a:ext cx="214963" cy="438311"/>
            </a:xfrm>
            <a:custGeom>
              <a:avLst/>
              <a:gdLst/>
              <a:ahLst/>
              <a:cxnLst/>
              <a:rect l="l" t="t" r="r" b="b"/>
              <a:pathLst>
                <a:path w="1974" h="4025" extrusionOk="0">
                  <a:moveTo>
                    <a:pt x="297" y="231"/>
                  </a:moveTo>
                  <a:lnTo>
                    <a:pt x="297" y="240"/>
                  </a:lnTo>
                  <a:cubicBezTo>
                    <a:pt x="460" y="240"/>
                    <a:pt x="1035" y="298"/>
                    <a:pt x="1293" y="326"/>
                  </a:cubicBezTo>
                  <a:lnTo>
                    <a:pt x="1504" y="346"/>
                  </a:lnTo>
                  <a:cubicBezTo>
                    <a:pt x="1581" y="384"/>
                    <a:pt x="1638" y="470"/>
                    <a:pt x="1648" y="556"/>
                  </a:cubicBezTo>
                  <a:cubicBezTo>
                    <a:pt x="1677" y="757"/>
                    <a:pt x="1734" y="3086"/>
                    <a:pt x="1715" y="3335"/>
                  </a:cubicBezTo>
                  <a:cubicBezTo>
                    <a:pt x="1686" y="3584"/>
                    <a:pt x="1686" y="3584"/>
                    <a:pt x="1533" y="3651"/>
                  </a:cubicBezTo>
                  <a:cubicBezTo>
                    <a:pt x="1274" y="3747"/>
                    <a:pt x="1006" y="3785"/>
                    <a:pt x="738" y="3785"/>
                  </a:cubicBezTo>
                  <a:lnTo>
                    <a:pt x="671" y="3785"/>
                  </a:lnTo>
                  <a:cubicBezTo>
                    <a:pt x="623" y="3747"/>
                    <a:pt x="594" y="3679"/>
                    <a:pt x="584" y="3622"/>
                  </a:cubicBezTo>
                  <a:cubicBezTo>
                    <a:pt x="584" y="3469"/>
                    <a:pt x="268" y="441"/>
                    <a:pt x="249" y="317"/>
                  </a:cubicBezTo>
                  <a:cubicBezTo>
                    <a:pt x="249" y="317"/>
                    <a:pt x="249" y="307"/>
                    <a:pt x="249" y="307"/>
                  </a:cubicBezTo>
                  <a:cubicBezTo>
                    <a:pt x="249" y="288"/>
                    <a:pt x="249" y="250"/>
                    <a:pt x="268" y="231"/>
                  </a:cubicBezTo>
                  <a:close/>
                  <a:moveTo>
                    <a:pt x="240" y="1"/>
                  </a:moveTo>
                  <a:cubicBezTo>
                    <a:pt x="173" y="1"/>
                    <a:pt x="105" y="39"/>
                    <a:pt x="67" y="96"/>
                  </a:cubicBezTo>
                  <a:cubicBezTo>
                    <a:pt x="19" y="173"/>
                    <a:pt x="0" y="259"/>
                    <a:pt x="10" y="346"/>
                  </a:cubicBezTo>
                  <a:cubicBezTo>
                    <a:pt x="125" y="1438"/>
                    <a:pt x="355" y="3517"/>
                    <a:pt x="355" y="3632"/>
                  </a:cubicBezTo>
                  <a:cubicBezTo>
                    <a:pt x="355" y="3756"/>
                    <a:pt x="412" y="3871"/>
                    <a:pt x="508" y="3957"/>
                  </a:cubicBezTo>
                  <a:cubicBezTo>
                    <a:pt x="546" y="3996"/>
                    <a:pt x="604" y="4024"/>
                    <a:pt x="661" y="4024"/>
                  </a:cubicBezTo>
                  <a:lnTo>
                    <a:pt x="747" y="4024"/>
                  </a:lnTo>
                  <a:cubicBezTo>
                    <a:pt x="1044" y="4024"/>
                    <a:pt x="1351" y="3976"/>
                    <a:pt x="1638" y="3871"/>
                  </a:cubicBezTo>
                  <a:cubicBezTo>
                    <a:pt x="1907" y="3747"/>
                    <a:pt x="1926" y="3660"/>
                    <a:pt x="1954" y="3354"/>
                  </a:cubicBezTo>
                  <a:cubicBezTo>
                    <a:pt x="1974" y="3076"/>
                    <a:pt x="1916" y="748"/>
                    <a:pt x="1887" y="528"/>
                  </a:cubicBezTo>
                  <a:cubicBezTo>
                    <a:pt x="1868" y="326"/>
                    <a:pt x="1725" y="154"/>
                    <a:pt x="1514" y="106"/>
                  </a:cubicBezTo>
                  <a:lnTo>
                    <a:pt x="1322" y="87"/>
                  </a:lnTo>
                  <a:cubicBezTo>
                    <a:pt x="958" y="39"/>
                    <a:pt x="604" y="1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362721" y="3135402"/>
              <a:ext cx="147556" cy="319287"/>
            </a:xfrm>
            <a:custGeom>
              <a:avLst/>
              <a:gdLst/>
              <a:ahLst/>
              <a:cxnLst/>
              <a:rect l="l" t="t" r="r" b="b"/>
              <a:pathLst>
                <a:path w="1355" h="2932" extrusionOk="0">
                  <a:moveTo>
                    <a:pt x="53" y="1"/>
                  </a:moveTo>
                  <a:cubicBezTo>
                    <a:pt x="41" y="1"/>
                    <a:pt x="29" y="6"/>
                    <a:pt x="20" y="15"/>
                  </a:cubicBezTo>
                  <a:cubicBezTo>
                    <a:pt x="0" y="25"/>
                    <a:pt x="0" y="54"/>
                    <a:pt x="10" y="73"/>
                  </a:cubicBezTo>
                  <a:cubicBezTo>
                    <a:pt x="154" y="274"/>
                    <a:pt x="278" y="494"/>
                    <a:pt x="393" y="715"/>
                  </a:cubicBezTo>
                  <a:cubicBezTo>
                    <a:pt x="499" y="935"/>
                    <a:pt x="604" y="1165"/>
                    <a:pt x="681" y="1395"/>
                  </a:cubicBezTo>
                  <a:cubicBezTo>
                    <a:pt x="767" y="1634"/>
                    <a:pt x="853" y="1874"/>
                    <a:pt x="920" y="2113"/>
                  </a:cubicBezTo>
                  <a:cubicBezTo>
                    <a:pt x="987" y="2353"/>
                    <a:pt x="1045" y="2592"/>
                    <a:pt x="1093" y="2832"/>
                  </a:cubicBezTo>
                  <a:lnTo>
                    <a:pt x="1093" y="2841"/>
                  </a:lnTo>
                  <a:cubicBezTo>
                    <a:pt x="1108" y="2904"/>
                    <a:pt x="1158" y="2932"/>
                    <a:pt x="1208" y="2932"/>
                  </a:cubicBezTo>
                  <a:cubicBezTo>
                    <a:pt x="1280" y="2932"/>
                    <a:pt x="1355" y="2875"/>
                    <a:pt x="1332" y="2784"/>
                  </a:cubicBezTo>
                  <a:cubicBezTo>
                    <a:pt x="1265" y="2525"/>
                    <a:pt x="1188" y="2286"/>
                    <a:pt x="1112" y="2046"/>
                  </a:cubicBezTo>
                  <a:cubicBezTo>
                    <a:pt x="1025" y="1807"/>
                    <a:pt x="939" y="1577"/>
                    <a:pt x="843" y="1337"/>
                  </a:cubicBezTo>
                  <a:cubicBezTo>
                    <a:pt x="738" y="1107"/>
                    <a:pt x="623" y="877"/>
                    <a:pt x="508" y="657"/>
                  </a:cubicBezTo>
                  <a:cubicBezTo>
                    <a:pt x="384" y="437"/>
                    <a:pt x="240" y="216"/>
                    <a:pt x="87" y="15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475430" y="3142263"/>
              <a:ext cx="35500" cy="289231"/>
            </a:xfrm>
            <a:custGeom>
              <a:avLst/>
              <a:gdLst/>
              <a:ahLst/>
              <a:cxnLst/>
              <a:rect l="l" t="t" r="r" b="b"/>
              <a:pathLst>
                <a:path w="326" h="2656" extrusionOk="0">
                  <a:moveTo>
                    <a:pt x="134" y="0"/>
                  </a:moveTo>
                  <a:cubicBezTo>
                    <a:pt x="105" y="10"/>
                    <a:pt x="86" y="38"/>
                    <a:pt x="86" y="67"/>
                  </a:cubicBezTo>
                  <a:cubicBezTo>
                    <a:pt x="134" y="268"/>
                    <a:pt x="153" y="470"/>
                    <a:pt x="163" y="671"/>
                  </a:cubicBezTo>
                  <a:cubicBezTo>
                    <a:pt x="173" y="882"/>
                    <a:pt x="163" y="1083"/>
                    <a:pt x="153" y="1294"/>
                  </a:cubicBezTo>
                  <a:cubicBezTo>
                    <a:pt x="144" y="1495"/>
                    <a:pt x="125" y="1705"/>
                    <a:pt x="96" y="1907"/>
                  </a:cubicBezTo>
                  <a:cubicBezTo>
                    <a:pt x="77" y="2108"/>
                    <a:pt x="48" y="2319"/>
                    <a:pt x="10" y="2520"/>
                  </a:cubicBezTo>
                  <a:lnTo>
                    <a:pt x="10" y="2529"/>
                  </a:lnTo>
                  <a:cubicBezTo>
                    <a:pt x="0" y="2587"/>
                    <a:pt x="48" y="2654"/>
                    <a:pt x="115" y="2654"/>
                  </a:cubicBezTo>
                  <a:cubicBezTo>
                    <a:pt x="121" y="2655"/>
                    <a:pt x="127" y="2655"/>
                    <a:pt x="132" y="2655"/>
                  </a:cubicBezTo>
                  <a:cubicBezTo>
                    <a:pt x="192" y="2655"/>
                    <a:pt x="240" y="2611"/>
                    <a:pt x="249" y="2558"/>
                  </a:cubicBezTo>
                  <a:cubicBezTo>
                    <a:pt x="268" y="2347"/>
                    <a:pt x="287" y="2137"/>
                    <a:pt x="307" y="1926"/>
                  </a:cubicBezTo>
                  <a:cubicBezTo>
                    <a:pt x="316" y="1715"/>
                    <a:pt x="326" y="1504"/>
                    <a:pt x="326" y="1294"/>
                  </a:cubicBezTo>
                  <a:cubicBezTo>
                    <a:pt x="326" y="1092"/>
                    <a:pt x="326" y="882"/>
                    <a:pt x="307" y="671"/>
                  </a:cubicBezTo>
                  <a:cubicBezTo>
                    <a:pt x="287" y="460"/>
                    <a:pt x="249" y="249"/>
                    <a:pt x="201" y="38"/>
                  </a:cubicBezTo>
                  <a:cubicBezTo>
                    <a:pt x="192" y="10"/>
                    <a:pt x="163" y="0"/>
                    <a:pt x="1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269504" y="3967819"/>
              <a:ext cx="391485" cy="147011"/>
            </a:xfrm>
            <a:custGeom>
              <a:avLst/>
              <a:gdLst/>
              <a:ahLst/>
              <a:cxnLst/>
              <a:rect l="l" t="t" r="r" b="b"/>
              <a:pathLst>
                <a:path w="3595" h="1350" extrusionOk="0">
                  <a:moveTo>
                    <a:pt x="3417" y="0"/>
                  </a:moveTo>
                  <a:cubicBezTo>
                    <a:pt x="3398" y="0"/>
                    <a:pt x="3378" y="5"/>
                    <a:pt x="3357" y="16"/>
                  </a:cubicBezTo>
                  <a:cubicBezTo>
                    <a:pt x="2351" y="524"/>
                    <a:pt x="1268" y="898"/>
                    <a:pt x="157" y="1109"/>
                  </a:cubicBezTo>
                  <a:cubicBezTo>
                    <a:pt x="0" y="1127"/>
                    <a:pt x="12" y="1349"/>
                    <a:pt x="158" y="1349"/>
                  </a:cubicBezTo>
                  <a:cubicBezTo>
                    <a:pt x="164" y="1349"/>
                    <a:pt x="170" y="1349"/>
                    <a:pt x="176" y="1348"/>
                  </a:cubicBezTo>
                  <a:lnTo>
                    <a:pt x="195" y="1348"/>
                  </a:lnTo>
                  <a:cubicBezTo>
                    <a:pt x="1335" y="1128"/>
                    <a:pt x="2437" y="754"/>
                    <a:pt x="3472" y="227"/>
                  </a:cubicBezTo>
                  <a:cubicBezTo>
                    <a:pt x="3595" y="170"/>
                    <a:pt x="3528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6726319" y="3338824"/>
              <a:ext cx="374606" cy="408582"/>
            </a:xfrm>
            <a:custGeom>
              <a:avLst/>
              <a:gdLst/>
              <a:ahLst/>
              <a:cxnLst/>
              <a:rect l="l" t="t" r="r" b="b"/>
              <a:pathLst>
                <a:path w="3440" h="3752" extrusionOk="0">
                  <a:moveTo>
                    <a:pt x="612" y="1"/>
                  </a:moveTo>
                  <a:cubicBezTo>
                    <a:pt x="596" y="1"/>
                    <a:pt x="581" y="3"/>
                    <a:pt x="566" y="6"/>
                  </a:cubicBezTo>
                  <a:cubicBezTo>
                    <a:pt x="297" y="73"/>
                    <a:pt x="211" y="629"/>
                    <a:pt x="355" y="1261"/>
                  </a:cubicBezTo>
                  <a:cubicBezTo>
                    <a:pt x="384" y="1366"/>
                    <a:pt x="412" y="1472"/>
                    <a:pt x="451" y="1567"/>
                  </a:cubicBezTo>
                  <a:cubicBezTo>
                    <a:pt x="173" y="1778"/>
                    <a:pt x="10" y="2104"/>
                    <a:pt x="0" y="2449"/>
                  </a:cubicBezTo>
                  <a:cubicBezTo>
                    <a:pt x="0" y="3167"/>
                    <a:pt x="767" y="3752"/>
                    <a:pt x="1725" y="3752"/>
                  </a:cubicBezTo>
                  <a:cubicBezTo>
                    <a:pt x="2673" y="3752"/>
                    <a:pt x="3440" y="3177"/>
                    <a:pt x="3440" y="2458"/>
                  </a:cubicBezTo>
                  <a:cubicBezTo>
                    <a:pt x="3430" y="2104"/>
                    <a:pt x="3267" y="1778"/>
                    <a:pt x="2989" y="1567"/>
                  </a:cubicBezTo>
                  <a:cubicBezTo>
                    <a:pt x="3028" y="1472"/>
                    <a:pt x="3057" y="1366"/>
                    <a:pt x="3085" y="1261"/>
                  </a:cubicBezTo>
                  <a:cubicBezTo>
                    <a:pt x="3239" y="629"/>
                    <a:pt x="3143" y="73"/>
                    <a:pt x="2875" y="6"/>
                  </a:cubicBezTo>
                  <a:cubicBezTo>
                    <a:pt x="2860" y="3"/>
                    <a:pt x="2845" y="1"/>
                    <a:pt x="2830" y="1"/>
                  </a:cubicBezTo>
                  <a:cubicBezTo>
                    <a:pt x="2578" y="1"/>
                    <a:pt x="2272" y="444"/>
                    <a:pt x="2127" y="1031"/>
                  </a:cubicBezTo>
                  <a:cubicBezTo>
                    <a:pt x="2118" y="1079"/>
                    <a:pt x="2099" y="1127"/>
                    <a:pt x="2099" y="1175"/>
                  </a:cubicBezTo>
                  <a:cubicBezTo>
                    <a:pt x="1974" y="1155"/>
                    <a:pt x="1847" y="1146"/>
                    <a:pt x="1721" y="1146"/>
                  </a:cubicBezTo>
                  <a:cubicBezTo>
                    <a:pt x="1596" y="1146"/>
                    <a:pt x="1471" y="1155"/>
                    <a:pt x="1351" y="1175"/>
                  </a:cubicBezTo>
                  <a:cubicBezTo>
                    <a:pt x="1342" y="1127"/>
                    <a:pt x="1332" y="1079"/>
                    <a:pt x="1323" y="1031"/>
                  </a:cubicBezTo>
                  <a:cubicBezTo>
                    <a:pt x="1178" y="444"/>
                    <a:pt x="871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6712707" y="3325974"/>
              <a:ext cx="401831" cy="435044"/>
            </a:xfrm>
            <a:custGeom>
              <a:avLst/>
              <a:gdLst/>
              <a:ahLst/>
              <a:cxnLst/>
              <a:rect l="l" t="t" r="r" b="b"/>
              <a:pathLst>
                <a:path w="3690" h="3995" extrusionOk="0">
                  <a:moveTo>
                    <a:pt x="2953" y="237"/>
                  </a:moveTo>
                  <a:cubicBezTo>
                    <a:pt x="2959" y="237"/>
                    <a:pt x="2965" y="238"/>
                    <a:pt x="2971" y="239"/>
                  </a:cubicBezTo>
                  <a:cubicBezTo>
                    <a:pt x="3124" y="277"/>
                    <a:pt x="3239" y="727"/>
                    <a:pt x="3095" y="1350"/>
                  </a:cubicBezTo>
                  <a:cubicBezTo>
                    <a:pt x="3067" y="1446"/>
                    <a:pt x="3038" y="1551"/>
                    <a:pt x="3000" y="1647"/>
                  </a:cubicBezTo>
                  <a:cubicBezTo>
                    <a:pt x="2990" y="1695"/>
                    <a:pt x="3000" y="1743"/>
                    <a:pt x="3038" y="1781"/>
                  </a:cubicBezTo>
                  <a:cubicBezTo>
                    <a:pt x="3287" y="1963"/>
                    <a:pt x="3440" y="2251"/>
                    <a:pt x="3450" y="2567"/>
                  </a:cubicBezTo>
                  <a:cubicBezTo>
                    <a:pt x="3450" y="3218"/>
                    <a:pt x="2731" y="3755"/>
                    <a:pt x="1850" y="3755"/>
                  </a:cubicBezTo>
                  <a:cubicBezTo>
                    <a:pt x="969" y="3755"/>
                    <a:pt x="250" y="3218"/>
                    <a:pt x="250" y="2567"/>
                  </a:cubicBezTo>
                  <a:cubicBezTo>
                    <a:pt x="260" y="2251"/>
                    <a:pt x="403" y="1963"/>
                    <a:pt x="652" y="1781"/>
                  </a:cubicBezTo>
                  <a:cubicBezTo>
                    <a:pt x="691" y="1743"/>
                    <a:pt x="710" y="1695"/>
                    <a:pt x="691" y="1647"/>
                  </a:cubicBezTo>
                  <a:cubicBezTo>
                    <a:pt x="652" y="1551"/>
                    <a:pt x="624" y="1446"/>
                    <a:pt x="604" y="1350"/>
                  </a:cubicBezTo>
                  <a:cubicBezTo>
                    <a:pt x="451" y="718"/>
                    <a:pt x="576" y="277"/>
                    <a:pt x="719" y="239"/>
                  </a:cubicBezTo>
                  <a:lnTo>
                    <a:pt x="739" y="239"/>
                  </a:lnTo>
                  <a:cubicBezTo>
                    <a:pt x="901" y="239"/>
                    <a:pt x="1189" y="584"/>
                    <a:pt x="1333" y="1178"/>
                  </a:cubicBezTo>
                  <a:cubicBezTo>
                    <a:pt x="1342" y="1226"/>
                    <a:pt x="1352" y="1264"/>
                    <a:pt x="1361" y="1312"/>
                  </a:cubicBezTo>
                  <a:cubicBezTo>
                    <a:pt x="1370" y="1372"/>
                    <a:pt x="1417" y="1409"/>
                    <a:pt x="1475" y="1409"/>
                  </a:cubicBezTo>
                  <a:cubicBezTo>
                    <a:pt x="1482" y="1409"/>
                    <a:pt x="1489" y="1409"/>
                    <a:pt x="1495" y="1408"/>
                  </a:cubicBezTo>
                  <a:cubicBezTo>
                    <a:pt x="1610" y="1388"/>
                    <a:pt x="1728" y="1379"/>
                    <a:pt x="1846" y="1379"/>
                  </a:cubicBezTo>
                  <a:cubicBezTo>
                    <a:pt x="1965" y="1379"/>
                    <a:pt x="2085" y="1388"/>
                    <a:pt x="2204" y="1408"/>
                  </a:cubicBezTo>
                  <a:cubicBezTo>
                    <a:pt x="2211" y="1409"/>
                    <a:pt x="2218" y="1409"/>
                    <a:pt x="2225" y="1409"/>
                  </a:cubicBezTo>
                  <a:cubicBezTo>
                    <a:pt x="2283" y="1409"/>
                    <a:pt x="2330" y="1372"/>
                    <a:pt x="2338" y="1312"/>
                  </a:cubicBezTo>
                  <a:cubicBezTo>
                    <a:pt x="2348" y="1264"/>
                    <a:pt x="2358" y="1226"/>
                    <a:pt x="2367" y="1178"/>
                  </a:cubicBezTo>
                  <a:cubicBezTo>
                    <a:pt x="2515" y="579"/>
                    <a:pt x="2804" y="237"/>
                    <a:pt x="2953" y="237"/>
                  </a:cubicBezTo>
                  <a:close/>
                  <a:moveTo>
                    <a:pt x="2955" y="1"/>
                  </a:moveTo>
                  <a:cubicBezTo>
                    <a:pt x="2638" y="1"/>
                    <a:pt x="2289" y="453"/>
                    <a:pt x="2137" y="1120"/>
                  </a:cubicBezTo>
                  <a:cubicBezTo>
                    <a:pt x="2128" y="1130"/>
                    <a:pt x="2128" y="1149"/>
                    <a:pt x="2128" y="1159"/>
                  </a:cubicBezTo>
                  <a:cubicBezTo>
                    <a:pt x="2032" y="1149"/>
                    <a:pt x="1939" y="1144"/>
                    <a:pt x="1846" y="1144"/>
                  </a:cubicBezTo>
                  <a:cubicBezTo>
                    <a:pt x="1754" y="1144"/>
                    <a:pt x="1663" y="1149"/>
                    <a:pt x="1572" y="1159"/>
                  </a:cubicBezTo>
                  <a:cubicBezTo>
                    <a:pt x="1562" y="1149"/>
                    <a:pt x="1562" y="1130"/>
                    <a:pt x="1562" y="1120"/>
                  </a:cubicBezTo>
                  <a:cubicBezTo>
                    <a:pt x="1402" y="461"/>
                    <a:pt x="1060" y="1"/>
                    <a:pt x="735" y="1"/>
                  </a:cubicBezTo>
                  <a:cubicBezTo>
                    <a:pt x="711" y="1"/>
                    <a:pt x="686" y="3"/>
                    <a:pt x="662" y="9"/>
                  </a:cubicBezTo>
                  <a:cubicBezTo>
                    <a:pt x="327" y="86"/>
                    <a:pt x="193" y="689"/>
                    <a:pt x="365" y="1408"/>
                  </a:cubicBezTo>
                  <a:cubicBezTo>
                    <a:pt x="384" y="1484"/>
                    <a:pt x="413" y="1570"/>
                    <a:pt x="442" y="1657"/>
                  </a:cubicBezTo>
                  <a:cubicBezTo>
                    <a:pt x="173" y="1887"/>
                    <a:pt x="10" y="2212"/>
                    <a:pt x="1" y="2567"/>
                  </a:cubicBezTo>
                  <a:cubicBezTo>
                    <a:pt x="1" y="3352"/>
                    <a:pt x="834" y="3994"/>
                    <a:pt x="1850" y="3994"/>
                  </a:cubicBezTo>
                  <a:cubicBezTo>
                    <a:pt x="2865" y="3994"/>
                    <a:pt x="3689" y="3352"/>
                    <a:pt x="3689" y="2567"/>
                  </a:cubicBezTo>
                  <a:cubicBezTo>
                    <a:pt x="3680" y="2212"/>
                    <a:pt x="3526" y="1887"/>
                    <a:pt x="3258" y="1657"/>
                  </a:cubicBezTo>
                  <a:cubicBezTo>
                    <a:pt x="3287" y="1570"/>
                    <a:pt x="3306" y="1484"/>
                    <a:pt x="3325" y="1408"/>
                  </a:cubicBezTo>
                  <a:cubicBezTo>
                    <a:pt x="3498" y="689"/>
                    <a:pt x="3373" y="95"/>
                    <a:pt x="3028" y="9"/>
                  </a:cubicBezTo>
                  <a:cubicBezTo>
                    <a:pt x="3004" y="3"/>
                    <a:pt x="2980" y="1"/>
                    <a:pt x="295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6017936" y="2605939"/>
              <a:ext cx="73179" cy="170206"/>
            </a:xfrm>
            <a:custGeom>
              <a:avLst/>
              <a:gdLst/>
              <a:ahLst/>
              <a:cxnLst/>
              <a:rect l="l" t="t" r="r" b="b"/>
              <a:pathLst>
                <a:path w="672" h="1563" extrusionOk="0">
                  <a:moveTo>
                    <a:pt x="336" y="1"/>
                  </a:moveTo>
                  <a:cubicBezTo>
                    <a:pt x="154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3"/>
                    <a:pt x="145" y="1563"/>
                    <a:pt x="320" y="1563"/>
                  </a:cubicBezTo>
                  <a:cubicBezTo>
                    <a:pt x="325" y="1563"/>
                    <a:pt x="330" y="1563"/>
                    <a:pt x="336" y="1562"/>
                  </a:cubicBezTo>
                  <a:cubicBezTo>
                    <a:pt x="518" y="1562"/>
                    <a:pt x="671" y="1419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1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6004324" y="2595594"/>
              <a:ext cx="99314" cy="194164"/>
            </a:xfrm>
            <a:custGeom>
              <a:avLst/>
              <a:gdLst/>
              <a:ahLst/>
              <a:cxnLst/>
              <a:rect l="l" t="t" r="r" b="b"/>
              <a:pathLst>
                <a:path w="912" h="1783" extrusionOk="0">
                  <a:moveTo>
                    <a:pt x="461" y="211"/>
                  </a:moveTo>
                  <a:cubicBezTo>
                    <a:pt x="576" y="211"/>
                    <a:pt x="672" y="307"/>
                    <a:pt x="672" y="431"/>
                  </a:cubicBezTo>
                  <a:lnTo>
                    <a:pt x="672" y="1322"/>
                  </a:lnTo>
                  <a:cubicBezTo>
                    <a:pt x="686" y="1480"/>
                    <a:pt x="573" y="1559"/>
                    <a:pt x="461" y="1559"/>
                  </a:cubicBezTo>
                  <a:cubicBezTo>
                    <a:pt x="348" y="1559"/>
                    <a:pt x="236" y="1480"/>
                    <a:pt x="250" y="1322"/>
                  </a:cubicBezTo>
                  <a:lnTo>
                    <a:pt x="250" y="431"/>
                  </a:lnTo>
                  <a:cubicBezTo>
                    <a:pt x="250" y="307"/>
                    <a:pt x="346" y="211"/>
                    <a:pt x="461" y="211"/>
                  </a:cubicBezTo>
                  <a:close/>
                  <a:moveTo>
                    <a:pt x="461" y="0"/>
                  </a:moveTo>
                  <a:cubicBezTo>
                    <a:pt x="243" y="0"/>
                    <a:pt x="25" y="144"/>
                    <a:pt x="10" y="431"/>
                  </a:cubicBezTo>
                  <a:lnTo>
                    <a:pt x="10" y="1322"/>
                  </a:lnTo>
                  <a:cubicBezTo>
                    <a:pt x="1" y="1581"/>
                    <a:pt x="212" y="1782"/>
                    <a:pt x="461" y="1782"/>
                  </a:cubicBezTo>
                  <a:cubicBezTo>
                    <a:pt x="710" y="1782"/>
                    <a:pt x="911" y="1581"/>
                    <a:pt x="911" y="1322"/>
                  </a:cubicBezTo>
                  <a:lnTo>
                    <a:pt x="911" y="431"/>
                  </a:lnTo>
                  <a:cubicBezTo>
                    <a:pt x="897" y="144"/>
                    <a:pt x="679" y="0"/>
                    <a:pt x="461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736242" y="2605939"/>
              <a:ext cx="73070" cy="170206"/>
            </a:xfrm>
            <a:custGeom>
              <a:avLst/>
              <a:gdLst/>
              <a:ahLst/>
              <a:cxnLst/>
              <a:rect l="l" t="t" r="r" b="b"/>
              <a:pathLst>
                <a:path w="671" h="1563" extrusionOk="0">
                  <a:moveTo>
                    <a:pt x="335" y="1"/>
                  </a:moveTo>
                  <a:cubicBezTo>
                    <a:pt x="153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9"/>
                    <a:pt x="153" y="1562"/>
                    <a:pt x="335" y="1562"/>
                  </a:cubicBezTo>
                  <a:cubicBezTo>
                    <a:pt x="341" y="1563"/>
                    <a:pt x="347" y="1563"/>
                    <a:pt x="352" y="1563"/>
                  </a:cubicBezTo>
                  <a:cubicBezTo>
                    <a:pt x="535" y="1563"/>
                    <a:pt x="671" y="1413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2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723718" y="2595594"/>
              <a:ext cx="99205" cy="194164"/>
            </a:xfrm>
            <a:custGeom>
              <a:avLst/>
              <a:gdLst/>
              <a:ahLst/>
              <a:cxnLst/>
              <a:rect l="l" t="t" r="r" b="b"/>
              <a:pathLst>
                <a:path w="911" h="1783" extrusionOk="0">
                  <a:moveTo>
                    <a:pt x="450" y="211"/>
                  </a:moveTo>
                  <a:cubicBezTo>
                    <a:pt x="575" y="211"/>
                    <a:pt x="671" y="307"/>
                    <a:pt x="671" y="431"/>
                  </a:cubicBezTo>
                  <a:lnTo>
                    <a:pt x="671" y="1322"/>
                  </a:lnTo>
                  <a:cubicBezTo>
                    <a:pt x="680" y="1480"/>
                    <a:pt x="565" y="1559"/>
                    <a:pt x="452" y="1559"/>
                  </a:cubicBezTo>
                  <a:cubicBezTo>
                    <a:pt x="338" y="1559"/>
                    <a:pt x="225" y="1480"/>
                    <a:pt x="240" y="1322"/>
                  </a:cubicBezTo>
                  <a:lnTo>
                    <a:pt x="240" y="431"/>
                  </a:lnTo>
                  <a:cubicBezTo>
                    <a:pt x="240" y="307"/>
                    <a:pt x="335" y="211"/>
                    <a:pt x="450" y="211"/>
                  </a:cubicBezTo>
                  <a:close/>
                  <a:moveTo>
                    <a:pt x="455" y="0"/>
                  </a:moveTo>
                  <a:cubicBezTo>
                    <a:pt x="235" y="0"/>
                    <a:pt x="15" y="144"/>
                    <a:pt x="0" y="431"/>
                  </a:cubicBezTo>
                  <a:lnTo>
                    <a:pt x="0" y="1322"/>
                  </a:lnTo>
                  <a:cubicBezTo>
                    <a:pt x="0" y="1581"/>
                    <a:pt x="201" y="1782"/>
                    <a:pt x="450" y="1782"/>
                  </a:cubicBezTo>
                  <a:cubicBezTo>
                    <a:pt x="709" y="1782"/>
                    <a:pt x="910" y="1581"/>
                    <a:pt x="910" y="1322"/>
                  </a:cubicBezTo>
                  <a:lnTo>
                    <a:pt x="910" y="431"/>
                  </a:lnTo>
                  <a:cubicBezTo>
                    <a:pt x="896" y="144"/>
                    <a:pt x="676" y="0"/>
                    <a:pt x="4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0"/>
          <p:cNvSpPr/>
          <p:nvPr/>
        </p:nvSpPr>
        <p:spPr>
          <a:xfrm>
            <a:off x="8460599" y="2824763"/>
            <a:ext cx="393776" cy="37965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0"/>
          <p:cNvSpPr/>
          <p:nvPr/>
        </p:nvSpPr>
        <p:spPr>
          <a:xfrm>
            <a:off x="772838" y="234825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0"/>
          <p:cNvSpPr/>
          <p:nvPr/>
        </p:nvSpPr>
        <p:spPr>
          <a:xfrm>
            <a:off x="8759192" y="2504876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0"/>
          <p:cNvSpPr/>
          <p:nvPr/>
        </p:nvSpPr>
        <p:spPr>
          <a:xfrm>
            <a:off x="8379897" y="2571138"/>
            <a:ext cx="161400" cy="161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0"/>
          <p:cNvSpPr/>
          <p:nvPr/>
        </p:nvSpPr>
        <p:spPr>
          <a:xfrm>
            <a:off x="3763406" y="2776660"/>
            <a:ext cx="463639" cy="4469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0"/>
          <p:cNvSpPr/>
          <p:nvPr/>
        </p:nvSpPr>
        <p:spPr>
          <a:xfrm>
            <a:off x="3556421" y="3162299"/>
            <a:ext cx="290047" cy="27959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0"/>
          <p:cNvSpPr/>
          <p:nvPr/>
        </p:nvSpPr>
        <p:spPr>
          <a:xfrm flipH="1">
            <a:off x="5451070" y="3687986"/>
            <a:ext cx="1509540" cy="907839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30"/>
          <p:cNvSpPr/>
          <p:nvPr/>
        </p:nvSpPr>
        <p:spPr>
          <a:xfrm flipH="1">
            <a:off x="8146159" y="9941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ctrTitle"/>
          </p:nvPr>
        </p:nvSpPr>
        <p:spPr>
          <a:xfrm>
            <a:off x="235927" y="1887591"/>
            <a:ext cx="5962320" cy="1035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  <a:endParaRPr sz="4400" dirty="0">
              <a:solidFill>
                <a:schemeClr val="tx1"/>
              </a:solidFill>
              <a:latin typeface="#9Slide07 Cadena" panose="02000503000000020004" pitchFamily="2" charset="0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368;p30">
            <a:extLst>
              <a:ext uri="{FF2B5EF4-FFF2-40B4-BE49-F238E27FC236}">
                <a16:creationId xmlns:a16="http://schemas.microsoft.com/office/drawing/2014/main" id="{89FBC818-2516-42C8-A48E-3DCC29721F60}"/>
              </a:ext>
            </a:extLst>
          </p:cNvPr>
          <p:cNvSpPr txBox="1">
            <a:spLocks/>
          </p:cNvSpPr>
          <p:nvPr/>
        </p:nvSpPr>
        <p:spPr>
          <a:xfrm>
            <a:off x="195982" y="1981788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chemeClr val="tx2">
                    <a:lumMod val="90000"/>
                  </a:schemeClr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sp>
        <p:nvSpPr>
          <p:cNvPr id="119" name="Google Shape;368;p30">
            <a:extLst>
              <a:ext uri="{FF2B5EF4-FFF2-40B4-BE49-F238E27FC236}">
                <a16:creationId xmlns:a16="http://schemas.microsoft.com/office/drawing/2014/main" id="{29DEF1EB-DA8E-4F7C-BD82-41A64AE1BEBD}"/>
              </a:ext>
            </a:extLst>
          </p:cNvPr>
          <p:cNvSpPr txBox="1">
            <a:spLocks/>
          </p:cNvSpPr>
          <p:nvPr/>
        </p:nvSpPr>
        <p:spPr>
          <a:xfrm>
            <a:off x="136481" y="1996432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rgbClr val="C55964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grpSp>
        <p:nvGrpSpPr>
          <p:cNvPr id="125" name="Google Shape;1871;p59">
            <a:extLst>
              <a:ext uri="{FF2B5EF4-FFF2-40B4-BE49-F238E27FC236}">
                <a16:creationId xmlns:a16="http://schemas.microsoft.com/office/drawing/2014/main" id="{91CA672E-5DC5-4F14-B2C4-1298C36A7152}"/>
              </a:ext>
            </a:extLst>
          </p:cNvPr>
          <p:cNvGrpSpPr/>
          <p:nvPr/>
        </p:nvGrpSpPr>
        <p:grpSpPr>
          <a:xfrm>
            <a:off x="3882764" y="3668188"/>
            <a:ext cx="1336100" cy="1346343"/>
            <a:chOff x="6572005" y="1564885"/>
            <a:chExt cx="1336100" cy="1346343"/>
          </a:xfrm>
        </p:grpSpPr>
        <p:sp>
          <p:nvSpPr>
            <p:cNvPr id="126" name="Google Shape;1872;p59">
              <a:extLst>
                <a:ext uri="{FF2B5EF4-FFF2-40B4-BE49-F238E27FC236}">
                  <a16:creationId xmlns:a16="http://schemas.microsoft.com/office/drawing/2014/main" id="{69288AF1-E991-415E-ACD6-3484A6949C03}"/>
                </a:ext>
              </a:extLst>
            </p:cNvPr>
            <p:cNvSpPr/>
            <p:nvPr/>
          </p:nvSpPr>
          <p:spPr>
            <a:xfrm>
              <a:off x="7256079" y="1754430"/>
              <a:ext cx="652026" cy="539154"/>
            </a:xfrm>
            <a:custGeom>
              <a:avLst/>
              <a:gdLst/>
              <a:ahLst/>
              <a:cxnLst/>
              <a:rect l="l" t="t" r="r" b="b"/>
              <a:pathLst>
                <a:path w="23667" h="19570" extrusionOk="0">
                  <a:moveTo>
                    <a:pt x="15603" y="0"/>
                  </a:moveTo>
                  <a:cubicBezTo>
                    <a:pt x="13390" y="0"/>
                    <a:pt x="11105" y="838"/>
                    <a:pt x="9368" y="2241"/>
                  </a:cubicBezTo>
                  <a:cubicBezTo>
                    <a:pt x="6394" y="4645"/>
                    <a:pt x="6221" y="8139"/>
                    <a:pt x="5056" y="11807"/>
                  </a:cubicBezTo>
                  <a:lnTo>
                    <a:pt x="1" y="16292"/>
                  </a:lnTo>
                  <a:lnTo>
                    <a:pt x="26" y="16342"/>
                  </a:lnTo>
                  <a:cubicBezTo>
                    <a:pt x="2092" y="18428"/>
                    <a:pt x="4884" y="19569"/>
                    <a:pt x="7775" y="19569"/>
                  </a:cubicBezTo>
                  <a:cubicBezTo>
                    <a:pt x="8386" y="19569"/>
                    <a:pt x="9002" y="19518"/>
                    <a:pt x="9616" y="19415"/>
                  </a:cubicBezTo>
                  <a:cubicBezTo>
                    <a:pt x="11053" y="19167"/>
                    <a:pt x="12441" y="18820"/>
                    <a:pt x="13829" y="18349"/>
                  </a:cubicBezTo>
                  <a:cubicBezTo>
                    <a:pt x="17323" y="17135"/>
                    <a:pt x="20619" y="14805"/>
                    <a:pt x="22130" y="11435"/>
                  </a:cubicBezTo>
                  <a:cubicBezTo>
                    <a:pt x="23667" y="8065"/>
                    <a:pt x="22998" y="3579"/>
                    <a:pt x="19999" y="1374"/>
                  </a:cubicBezTo>
                  <a:cubicBezTo>
                    <a:pt x="18721" y="425"/>
                    <a:pt x="17180" y="0"/>
                    <a:pt x="15603" y="0"/>
                  </a:cubicBezTo>
                  <a:close/>
                </a:path>
              </a:pathLst>
            </a:custGeom>
            <a:solidFill>
              <a:srgbClr val="FF99A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73;p59">
              <a:extLst>
                <a:ext uri="{FF2B5EF4-FFF2-40B4-BE49-F238E27FC236}">
                  <a16:creationId xmlns:a16="http://schemas.microsoft.com/office/drawing/2014/main" id="{0BA9A480-B7F6-46C5-A68F-109EEECFE7E3}"/>
                </a:ext>
              </a:extLst>
            </p:cNvPr>
            <p:cNvSpPr/>
            <p:nvPr/>
          </p:nvSpPr>
          <p:spPr>
            <a:xfrm>
              <a:off x="6889467" y="2185121"/>
              <a:ext cx="444822" cy="726108"/>
            </a:xfrm>
            <a:custGeom>
              <a:avLst/>
              <a:gdLst/>
              <a:ahLst/>
              <a:cxnLst/>
              <a:rect l="l" t="t" r="r" b="b"/>
              <a:pathLst>
                <a:path w="16146" h="26356" extrusionOk="0">
                  <a:moveTo>
                    <a:pt x="14717" y="0"/>
                  </a:moveTo>
                  <a:cubicBezTo>
                    <a:pt x="14370" y="0"/>
                    <a:pt x="14022" y="172"/>
                    <a:pt x="13803" y="585"/>
                  </a:cubicBezTo>
                  <a:lnTo>
                    <a:pt x="11771" y="4029"/>
                  </a:lnTo>
                  <a:lnTo>
                    <a:pt x="7311" y="11588"/>
                  </a:lnTo>
                  <a:lnTo>
                    <a:pt x="2776" y="19121"/>
                  </a:lnTo>
                  <a:lnTo>
                    <a:pt x="719" y="22516"/>
                  </a:lnTo>
                  <a:cubicBezTo>
                    <a:pt x="669" y="22615"/>
                    <a:pt x="620" y="22715"/>
                    <a:pt x="570" y="22814"/>
                  </a:cubicBezTo>
                  <a:cubicBezTo>
                    <a:pt x="0" y="24077"/>
                    <a:pt x="570" y="25564"/>
                    <a:pt x="1859" y="26134"/>
                  </a:cubicBezTo>
                  <a:cubicBezTo>
                    <a:pt x="2192" y="26285"/>
                    <a:pt x="2541" y="26356"/>
                    <a:pt x="2884" y="26356"/>
                  </a:cubicBezTo>
                  <a:cubicBezTo>
                    <a:pt x="3843" y="26356"/>
                    <a:pt x="4760" y="25801"/>
                    <a:pt x="5180" y="24870"/>
                  </a:cubicBezTo>
                  <a:lnTo>
                    <a:pt x="6815" y="21203"/>
                  </a:lnTo>
                  <a:cubicBezTo>
                    <a:pt x="7782" y="19022"/>
                    <a:pt x="9095" y="16123"/>
                    <a:pt x="10408" y="13199"/>
                  </a:cubicBezTo>
                  <a:lnTo>
                    <a:pt x="14051" y="5219"/>
                  </a:lnTo>
                  <a:lnTo>
                    <a:pt x="15712" y="1601"/>
                  </a:lnTo>
                  <a:cubicBezTo>
                    <a:pt x="16145" y="733"/>
                    <a:pt x="15433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74;p59">
              <a:extLst>
                <a:ext uri="{FF2B5EF4-FFF2-40B4-BE49-F238E27FC236}">
                  <a16:creationId xmlns:a16="http://schemas.microsoft.com/office/drawing/2014/main" id="{F653750B-F535-40C9-891B-81E5DA615920}"/>
                </a:ext>
              </a:extLst>
            </p:cNvPr>
            <p:cNvSpPr/>
            <p:nvPr/>
          </p:nvSpPr>
          <p:spPr>
            <a:xfrm>
              <a:off x="7094276" y="1564885"/>
              <a:ext cx="743519" cy="664478"/>
            </a:xfrm>
            <a:custGeom>
              <a:avLst/>
              <a:gdLst/>
              <a:ahLst/>
              <a:cxnLst/>
              <a:rect l="l" t="t" r="r" b="b"/>
              <a:pathLst>
                <a:path w="26988" h="24119" extrusionOk="0">
                  <a:moveTo>
                    <a:pt x="8918" y="0"/>
                  </a:moveTo>
                  <a:cubicBezTo>
                    <a:pt x="7678" y="0"/>
                    <a:pt x="6413" y="360"/>
                    <a:pt x="5378" y="1043"/>
                  </a:cubicBezTo>
                  <a:cubicBezTo>
                    <a:pt x="3074" y="2554"/>
                    <a:pt x="1785" y="5255"/>
                    <a:pt x="1215" y="7981"/>
                  </a:cubicBezTo>
                  <a:cubicBezTo>
                    <a:pt x="1" y="13755"/>
                    <a:pt x="1636" y="19108"/>
                    <a:pt x="5601" y="23470"/>
                  </a:cubicBezTo>
                  <a:cubicBezTo>
                    <a:pt x="7409" y="23903"/>
                    <a:pt x="9250" y="24118"/>
                    <a:pt x="11089" y="24118"/>
                  </a:cubicBezTo>
                  <a:cubicBezTo>
                    <a:pt x="13460" y="24118"/>
                    <a:pt x="15827" y="23760"/>
                    <a:pt x="18116" y="23048"/>
                  </a:cubicBezTo>
                  <a:cubicBezTo>
                    <a:pt x="20420" y="22305"/>
                    <a:pt x="22626" y="21190"/>
                    <a:pt x="24286" y="19430"/>
                  </a:cubicBezTo>
                  <a:cubicBezTo>
                    <a:pt x="25947" y="17696"/>
                    <a:pt x="26987" y="15242"/>
                    <a:pt x="26665" y="12863"/>
                  </a:cubicBezTo>
                  <a:cubicBezTo>
                    <a:pt x="26293" y="9840"/>
                    <a:pt x="23914" y="7461"/>
                    <a:pt x="20916" y="7040"/>
                  </a:cubicBezTo>
                  <a:cubicBezTo>
                    <a:pt x="20621" y="7001"/>
                    <a:pt x="20328" y="6982"/>
                    <a:pt x="20037" y="6982"/>
                  </a:cubicBezTo>
                  <a:cubicBezTo>
                    <a:pt x="17339" y="6982"/>
                    <a:pt x="14855" y="8601"/>
                    <a:pt x="13804" y="11129"/>
                  </a:cubicBezTo>
                  <a:cubicBezTo>
                    <a:pt x="14646" y="8279"/>
                    <a:pt x="14845" y="4066"/>
                    <a:pt x="12961" y="1761"/>
                  </a:cubicBezTo>
                  <a:cubicBezTo>
                    <a:pt x="11983" y="563"/>
                    <a:pt x="10470" y="0"/>
                    <a:pt x="891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75;p59">
              <a:extLst>
                <a:ext uri="{FF2B5EF4-FFF2-40B4-BE49-F238E27FC236}">
                  <a16:creationId xmlns:a16="http://schemas.microsoft.com/office/drawing/2014/main" id="{DAE8E59B-453F-4366-A649-26B91E97716B}"/>
                </a:ext>
              </a:extLst>
            </p:cNvPr>
            <p:cNvSpPr/>
            <p:nvPr/>
          </p:nvSpPr>
          <p:spPr>
            <a:xfrm>
              <a:off x="7554393" y="1873722"/>
              <a:ext cx="191225" cy="180205"/>
            </a:xfrm>
            <a:custGeom>
              <a:avLst/>
              <a:gdLst/>
              <a:ahLst/>
              <a:cxnLst/>
              <a:rect l="l" t="t" r="r" b="b"/>
              <a:pathLst>
                <a:path w="6941" h="6541" extrusionOk="0">
                  <a:moveTo>
                    <a:pt x="3344" y="0"/>
                  </a:moveTo>
                  <a:cubicBezTo>
                    <a:pt x="1634" y="0"/>
                    <a:pt x="1" y="1354"/>
                    <a:pt x="52" y="3363"/>
                  </a:cubicBezTo>
                  <a:cubicBezTo>
                    <a:pt x="118" y="5292"/>
                    <a:pt x="1708" y="6541"/>
                    <a:pt x="3356" y="6541"/>
                  </a:cubicBezTo>
                  <a:cubicBezTo>
                    <a:pt x="4186" y="6541"/>
                    <a:pt x="5030" y="6224"/>
                    <a:pt x="5702" y="5519"/>
                  </a:cubicBezTo>
                  <a:cubicBezTo>
                    <a:pt x="6941" y="4206"/>
                    <a:pt x="6891" y="2149"/>
                    <a:pt x="5578" y="910"/>
                  </a:cubicBezTo>
                  <a:cubicBezTo>
                    <a:pt x="4919" y="281"/>
                    <a:pt x="4123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76;p59">
              <a:extLst>
                <a:ext uri="{FF2B5EF4-FFF2-40B4-BE49-F238E27FC236}">
                  <a16:creationId xmlns:a16="http://schemas.microsoft.com/office/drawing/2014/main" id="{69A4E017-3C63-427C-B8EB-DDFB74535430}"/>
                </a:ext>
              </a:extLst>
            </p:cNvPr>
            <p:cNvSpPr/>
            <p:nvPr/>
          </p:nvSpPr>
          <p:spPr>
            <a:xfrm>
              <a:off x="6572005" y="1864465"/>
              <a:ext cx="331812" cy="234754"/>
            </a:xfrm>
            <a:custGeom>
              <a:avLst/>
              <a:gdLst/>
              <a:ahLst/>
              <a:cxnLst/>
              <a:rect l="l" t="t" r="r" b="b"/>
              <a:pathLst>
                <a:path w="12044" h="8521" extrusionOk="0">
                  <a:moveTo>
                    <a:pt x="9289" y="0"/>
                  </a:moveTo>
                  <a:cubicBezTo>
                    <a:pt x="7916" y="0"/>
                    <a:pt x="6550" y="191"/>
                    <a:pt x="5229" y="577"/>
                  </a:cubicBezTo>
                  <a:cubicBezTo>
                    <a:pt x="3816" y="948"/>
                    <a:pt x="2429" y="1593"/>
                    <a:pt x="1462" y="2658"/>
                  </a:cubicBezTo>
                  <a:cubicBezTo>
                    <a:pt x="496" y="3749"/>
                    <a:pt x="0" y="5335"/>
                    <a:pt x="520" y="6698"/>
                  </a:cubicBezTo>
                  <a:cubicBezTo>
                    <a:pt x="909" y="7746"/>
                    <a:pt x="2302" y="8521"/>
                    <a:pt x="3518" y="8521"/>
                  </a:cubicBezTo>
                  <a:cubicBezTo>
                    <a:pt x="3854" y="8521"/>
                    <a:pt x="4176" y="8462"/>
                    <a:pt x="4461" y="8333"/>
                  </a:cubicBezTo>
                  <a:cubicBezTo>
                    <a:pt x="7261" y="7045"/>
                    <a:pt x="11003" y="825"/>
                    <a:pt x="12044" y="255"/>
                  </a:cubicBezTo>
                  <a:cubicBezTo>
                    <a:pt x="11130" y="86"/>
                    <a:pt x="10208" y="0"/>
                    <a:pt x="9289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77;p59">
              <a:extLst>
                <a:ext uri="{FF2B5EF4-FFF2-40B4-BE49-F238E27FC236}">
                  <a16:creationId xmlns:a16="http://schemas.microsoft.com/office/drawing/2014/main" id="{D7FD8D23-7B6C-48D8-9F53-A33DB33F1543}"/>
                </a:ext>
              </a:extLst>
            </p:cNvPr>
            <p:cNvSpPr/>
            <p:nvPr/>
          </p:nvSpPr>
          <p:spPr>
            <a:xfrm>
              <a:off x="6786374" y="1643513"/>
              <a:ext cx="253983" cy="163812"/>
            </a:xfrm>
            <a:custGeom>
              <a:avLst/>
              <a:gdLst/>
              <a:ahLst/>
              <a:cxnLst/>
              <a:rect l="l" t="t" r="r" b="b"/>
              <a:pathLst>
                <a:path w="9219" h="5946" extrusionOk="0">
                  <a:moveTo>
                    <a:pt x="2923" y="1"/>
                  </a:moveTo>
                  <a:cubicBezTo>
                    <a:pt x="2060" y="1"/>
                    <a:pt x="1196" y="326"/>
                    <a:pt x="669" y="989"/>
                  </a:cubicBezTo>
                  <a:cubicBezTo>
                    <a:pt x="0" y="1831"/>
                    <a:pt x="248" y="3541"/>
                    <a:pt x="1140" y="4161"/>
                  </a:cubicBezTo>
                  <a:cubicBezTo>
                    <a:pt x="3024" y="5474"/>
                    <a:pt x="8451" y="5499"/>
                    <a:pt x="9219" y="5945"/>
                  </a:cubicBezTo>
                  <a:cubicBezTo>
                    <a:pt x="8624" y="4334"/>
                    <a:pt x="7658" y="2872"/>
                    <a:pt x="6419" y="1683"/>
                  </a:cubicBezTo>
                  <a:cubicBezTo>
                    <a:pt x="5650" y="890"/>
                    <a:pt x="4684" y="320"/>
                    <a:pt x="3618" y="72"/>
                  </a:cubicBezTo>
                  <a:cubicBezTo>
                    <a:pt x="3391" y="24"/>
                    <a:pt x="3157" y="1"/>
                    <a:pt x="292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878;p59">
            <a:extLst>
              <a:ext uri="{FF2B5EF4-FFF2-40B4-BE49-F238E27FC236}">
                <a16:creationId xmlns:a16="http://schemas.microsoft.com/office/drawing/2014/main" id="{7E8217B5-8966-448F-A3BA-4ABEFC83B93C}"/>
              </a:ext>
            </a:extLst>
          </p:cNvPr>
          <p:cNvGrpSpPr/>
          <p:nvPr/>
        </p:nvGrpSpPr>
        <p:grpSpPr>
          <a:xfrm>
            <a:off x="66770" y="3628614"/>
            <a:ext cx="1272523" cy="1359973"/>
            <a:chOff x="1344030" y="1673394"/>
            <a:chExt cx="1272523" cy="1359973"/>
          </a:xfrm>
        </p:grpSpPr>
        <p:sp>
          <p:nvSpPr>
            <p:cNvPr id="133" name="Google Shape;1879;p59">
              <a:extLst>
                <a:ext uri="{FF2B5EF4-FFF2-40B4-BE49-F238E27FC236}">
                  <a16:creationId xmlns:a16="http://schemas.microsoft.com/office/drawing/2014/main" id="{713AA08C-9320-4E00-AE02-A62D76D704B7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extrusionOk="0">
                  <a:moveTo>
                    <a:pt x="2256" y="0"/>
                  </a:moveTo>
                  <a:cubicBezTo>
                    <a:pt x="1017" y="0"/>
                    <a:pt x="1" y="1016"/>
                    <a:pt x="1" y="2255"/>
                  </a:cubicBezTo>
                  <a:lnTo>
                    <a:pt x="1" y="44805"/>
                  </a:lnTo>
                  <a:cubicBezTo>
                    <a:pt x="1" y="46044"/>
                    <a:pt x="1017" y="47060"/>
                    <a:pt x="2256" y="47060"/>
                  </a:cubicBezTo>
                  <a:lnTo>
                    <a:pt x="28821" y="47060"/>
                  </a:lnTo>
                  <a:cubicBezTo>
                    <a:pt x="30085" y="47060"/>
                    <a:pt x="31101" y="46044"/>
                    <a:pt x="31101" y="44805"/>
                  </a:cubicBezTo>
                  <a:lnTo>
                    <a:pt x="31101" y="2255"/>
                  </a:lnTo>
                  <a:cubicBezTo>
                    <a:pt x="31101" y="1016"/>
                    <a:pt x="30085" y="0"/>
                    <a:pt x="2882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80;p59">
              <a:extLst>
                <a:ext uri="{FF2B5EF4-FFF2-40B4-BE49-F238E27FC236}">
                  <a16:creationId xmlns:a16="http://schemas.microsoft.com/office/drawing/2014/main" id="{5788A797-3E8C-4EE0-8E97-4AE88C26B0A6}"/>
                </a:ext>
              </a:extLst>
            </p:cNvPr>
            <p:cNvSpPr/>
            <p:nvPr/>
          </p:nvSpPr>
          <p:spPr>
            <a:xfrm rot="-2145511">
              <a:off x="1489094" y="2020425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81;p59">
              <a:extLst>
                <a:ext uri="{FF2B5EF4-FFF2-40B4-BE49-F238E27FC236}">
                  <a16:creationId xmlns:a16="http://schemas.microsoft.com/office/drawing/2014/main" id="{34033A2E-6ECF-46D5-AD26-3880B9688632}"/>
                </a:ext>
              </a:extLst>
            </p:cNvPr>
            <p:cNvSpPr/>
            <p:nvPr/>
          </p:nvSpPr>
          <p:spPr>
            <a:xfrm rot="-2145511">
              <a:off x="1767097" y="1820231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82;p59">
              <a:extLst>
                <a:ext uri="{FF2B5EF4-FFF2-40B4-BE49-F238E27FC236}">
                  <a16:creationId xmlns:a16="http://schemas.microsoft.com/office/drawing/2014/main" id="{F09151ED-2622-4681-8225-193261784AD5}"/>
                </a:ext>
              </a:extLst>
            </p:cNvPr>
            <p:cNvSpPr/>
            <p:nvPr/>
          </p:nvSpPr>
          <p:spPr>
            <a:xfrm rot="-2145511">
              <a:off x="1696962" y="2309133"/>
              <a:ext cx="288215" cy="288215"/>
            </a:xfrm>
            <a:custGeom>
              <a:avLst/>
              <a:gdLst/>
              <a:ahLst/>
              <a:cxnLst/>
              <a:rect l="l" t="t" r="r" b="b"/>
              <a:pathLst>
                <a:path w="11945" h="11945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83;p59">
              <a:extLst>
                <a:ext uri="{FF2B5EF4-FFF2-40B4-BE49-F238E27FC236}">
                  <a16:creationId xmlns:a16="http://schemas.microsoft.com/office/drawing/2014/main" id="{63645CED-A5AE-48C1-BA49-1564940343B2}"/>
                </a:ext>
              </a:extLst>
            </p:cNvPr>
            <p:cNvSpPr/>
            <p:nvPr/>
          </p:nvSpPr>
          <p:spPr>
            <a:xfrm rot="-2145511">
              <a:off x="1974966" y="2108940"/>
              <a:ext cx="288240" cy="288215"/>
            </a:xfrm>
            <a:custGeom>
              <a:avLst/>
              <a:gdLst/>
              <a:ahLst/>
              <a:cxnLst/>
              <a:rect l="l" t="t" r="r" b="b"/>
              <a:pathLst>
                <a:path w="11946" h="11945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84;p59">
              <a:extLst>
                <a:ext uri="{FF2B5EF4-FFF2-40B4-BE49-F238E27FC236}">
                  <a16:creationId xmlns:a16="http://schemas.microsoft.com/office/drawing/2014/main" id="{CC40FC5F-0483-40AA-B520-F82BB5909EEB}"/>
                </a:ext>
              </a:extLst>
            </p:cNvPr>
            <p:cNvSpPr/>
            <p:nvPr/>
          </p:nvSpPr>
          <p:spPr>
            <a:xfrm rot="-2145511">
              <a:off x="1905183" y="2598307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1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85;p59">
              <a:extLst>
                <a:ext uri="{FF2B5EF4-FFF2-40B4-BE49-F238E27FC236}">
                  <a16:creationId xmlns:a16="http://schemas.microsoft.com/office/drawing/2014/main" id="{4ABA0541-3A5A-4D56-AB4E-3EED371DA7E6}"/>
                </a:ext>
              </a:extLst>
            </p:cNvPr>
            <p:cNvSpPr/>
            <p:nvPr/>
          </p:nvSpPr>
          <p:spPr>
            <a:xfrm rot="-2145511">
              <a:off x="2183187" y="2398114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1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86;p59">
              <a:extLst>
                <a:ext uri="{FF2B5EF4-FFF2-40B4-BE49-F238E27FC236}">
                  <a16:creationId xmlns:a16="http://schemas.microsoft.com/office/drawing/2014/main" id="{F7290273-A86D-43D9-A0F9-CBA0E6EAB823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fill="none" extrusionOk="0">
                  <a:moveTo>
                    <a:pt x="2256" y="0"/>
                  </a:moveTo>
                  <a:lnTo>
                    <a:pt x="28821" y="0"/>
                  </a:lnTo>
                  <a:cubicBezTo>
                    <a:pt x="30085" y="0"/>
                    <a:pt x="31101" y="1016"/>
                    <a:pt x="31101" y="2255"/>
                  </a:cubicBezTo>
                  <a:lnTo>
                    <a:pt x="31101" y="44805"/>
                  </a:lnTo>
                  <a:cubicBezTo>
                    <a:pt x="31101" y="46044"/>
                    <a:pt x="30085" y="47060"/>
                    <a:pt x="28821" y="47060"/>
                  </a:cubicBezTo>
                  <a:lnTo>
                    <a:pt x="2256" y="47060"/>
                  </a:lnTo>
                  <a:cubicBezTo>
                    <a:pt x="1017" y="47060"/>
                    <a:pt x="1" y="46044"/>
                    <a:pt x="1" y="44805"/>
                  </a:cubicBezTo>
                  <a:lnTo>
                    <a:pt x="1" y="2255"/>
                  </a:lnTo>
                  <a:cubicBezTo>
                    <a:pt x="1" y="1016"/>
                    <a:pt x="1017" y="0"/>
                    <a:pt x="2256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887;p59">
            <a:extLst>
              <a:ext uri="{FF2B5EF4-FFF2-40B4-BE49-F238E27FC236}">
                <a16:creationId xmlns:a16="http://schemas.microsoft.com/office/drawing/2014/main" id="{1749657A-CDB4-4AEB-ACD7-8A8326A10DD3}"/>
              </a:ext>
            </a:extLst>
          </p:cNvPr>
          <p:cNvGrpSpPr/>
          <p:nvPr/>
        </p:nvGrpSpPr>
        <p:grpSpPr>
          <a:xfrm>
            <a:off x="2096631" y="3674883"/>
            <a:ext cx="982031" cy="1193196"/>
            <a:chOff x="4130025" y="1762699"/>
            <a:chExt cx="982031" cy="1193196"/>
          </a:xfrm>
        </p:grpSpPr>
        <p:sp>
          <p:nvSpPr>
            <p:cNvPr id="142" name="Google Shape;1888;p59">
              <a:extLst>
                <a:ext uri="{FF2B5EF4-FFF2-40B4-BE49-F238E27FC236}">
                  <a16:creationId xmlns:a16="http://schemas.microsoft.com/office/drawing/2014/main" id="{D1153F72-FD63-4382-B84A-9E21B64E2F82}"/>
                </a:ext>
              </a:extLst>
            </p:cNvPr>
            <p:cNvSpPr/>
            <p:nvPr/>
          </p:nvSpPr>
          <p:spPr>
            <a:xfrm>
              <a:off x="4130025" y="1762699"/>
              <a:ext cx="982031" cy="869891"/>
            </a:xfrm>
            <a:custGeom>
              <a:avLst/>
              <a:gdLst/>
              <a:ahLst/>
              <a:cxnLst/>
              <a:rect l="l" t="t" r="r" b="b"/>
              <a:pathLst>
                <a:path w="39626" h="35101" extrusionOk="0">
                  <a:moveTo>
                    <a:pt x="25331" y="1"/>
                  </a:moveTo>
                  <a:cubicBezTo>
                    <a:pt x="23926" y="1"/>
                    <a:pt x="20095" y="2212"/>
                    <a:pt x="18834" y="8098"/>
                  </a:cubicBezTo>
                  <a:cubicBezTo>
                    <a:pt x="18834" y="8098"/>
                    <a:pt x="11672" y="8792"/>
                    <a:pt x="10954" y="13153"/>
                  </a:cubicBezTo>
                  <a:cubicBezTo>
                    <a:pt x="10954" y="13153"/>
                    <a:pt x="4511" y="14566"/>
                    <a:pt x="5774" y="21876"/>
                  </a:cubicBezTo>
                  <a:cubicBezTo>
                    <a:pt x="5774" y="21876"/>
                    <a:pt x="0" y="25668"/>
                    <a:pt x="4635" y="31987"/>
                  </a:cubicBezTo>
                  <a:cubicBezTo>
                    <a:pt x="6148" y="33655"/>
                    <a:pt x="12608" y="35101"/>
                    <a:pt x="19689" y="35101"/>
                  </a:cubicBezTo>
                  <a:cubicBezTo>
                    <a:pt x="25127" y="35101"/>
                    <a:pt x="30931" y="34248"/>
                    <a:pt x="35140" y="31987"/>
                  </a:cubicBezTo>
                  <a:cubicBezTo>
                    <a:pt x="39626" y="30153"/>
                    <a:pt x="38783" y="23016"/>
                    <a:pt x="34298" y="20736"/>
                  </a:cubicBezTo>
                  <a:cubicBezTo>
                    <a:pt x="34298" y="20736"/>
                    <a:pt x="36974" y="12732"/>
                    <a:pt x="27260" y="11617"/>
                  </a:cubicBezTo>
                  <a:cubicBezTo>
                    <a:pt x="27260" y="11617"/>
                    <a:pt x="24732" y="9783"/>
                    <a:pt x="24583" y="7404"/>
                  </a:cubicBezTo>
                  <a:cubicBezTo>
                    <a:pt x="24459" y="5000"/>
                    <a:pt x="26566" y="664"/>
                    <a:pt x="25723" y="94"/>
                  </a:cubicBezTo>
                  <a:cubicBezTo>
                    <a:pt x="25633" y="33"/>
                    <a:pt x="25499" y="1"/>
                    <a:pt x="2533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89;p59">
              <a:extLst>
                <a:ext uri="{FF2B5EF4-FFF2-40B4-BE49-F238E27FC236}">
                  <a16:creationId xmlns:a16="http://schemas.microsoft.com/office/drawing/2014/main" id="{98E1E9A8-2019-458A-AA43-E93D5F157A2C}"/>
                </a:ext>
              </a:extLst>
            </p:cNvPr>
            <p:cNvSpPr/>
            <p:nvPr/>
          </p:nvSpPr>
          <p:spPr>
            <a:xfrm>
              <a:off x="4244874" y="2529661"/>
              <a:ext cx="794725" cy="426234"/>
            </a:xfrm>
            <a:custGeom>
              <a:avLst/>
              <a:gdLst/>
              <a:ahLst/>
              <a:cxnLst/>
              <a:rect l="l" t="t" r="r" b="b"/>
              <a:pathLst>
                <a:path w="32068" h="17199" extrusionOk="0">
                  <a:moveTo>
                    <a:pt x="32067" y="0"/>
                  </a:moveTo>
                  <a:cubicBezTo>
                    <a:pt x="31621" y="446"/>
                    <a:pt x="31076" y="818"/>
                    <a:pt x="30506" y="1041"/>
                  </a:cubicBezTo>
                  <a:cubicBezTo>
                    <a:pt x="26297" y="3302"/>
                    <a:pt x="20493" y="4155"/>
                    <a:pt x="15055" y="4155"/>
                  </a:cubicBezTo>
                  <a:cubicBezTo>
                    <a:pt x="7974" y="4155"/>
                    <a:pt x="1514" y="2709"/>
                    <a:pt x="1" y="1041"/>
                  </a:cubicBezTo>
                  <a:lnTo>
                    <a:pt x="1" y="1041"/>
                  </a:lnTo>
                  <a:lnTo>
                    <a:pt x="4858" y="14671"/>
                  </a:lnTo>
                  <a:cubicBezTo>
                    <a:pt x="5403" y="16182"/>
                    <a:pt x="6840" y="17198"/>
                    <a:pt x="8476" y="17198"/>
                  </a:cubicBezTo>
                  <a:lnTo>
                    <a:pt x="23220" y="17198"/>
                  </a:lnTo>
                  <a:cubicBezTo>
                    <a:pt x="24831" y="17198"/>
                    <a:pt x="26269" y="16182"/>
                    <a:pt x="26814" y="14671"/>
                  </a:cubicBezTo>
                  <a:lnTo>
                    <a:pt x="3206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90;p59">
              <a:extLst>
                <a:ext uri="{FF2B5EF4-FFF2-40B4-BE49-F238E27FC236}">
                  <a16:creationId xmlns:a16="http://schemas.microsoft.com/office/drawing/2014/main" id="{90A1C23E-8C12-47F9-AE2F-0EB70ACC0665}"/>
                </a:ext>
              </a:extLst>
            </p:cNvPr>
            <p:cNvSpPr/>
            <p:nvPr/>
          </p:nvSpPr>
          <p:spPr>
            <a:xfrm flipH="1">
              <a:off x="4728375" y="2316963"/>
              <a:ext cx="161400" cy="1614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5" name="Google Shape;1891;p59">
              <a:extLst>
                <a:ext uri="{FF2B5EF4-FFF2-40B4-BE49-F238E27FC236}">
                  <a16:creationId xmlns:a16="http://schemas.microsoft.com/office/drawing/2014/main" id="{82DBC424-EB5C-4292-A2E8-E3E3610B8E2A}"/>
                </a:ext>
              </a:extLst>
            </p:cNvPr>
            <p:cNvSpPr/>
            <p:nvPr/>
          </p:nvSpPr>
          <p:spPr>
            <a:xfrm>
              <a:off x="4335276" y="2103371"/>
              <a:ext cx="318996" cy="307553"/>
            </a:xfrm>
            <a:custGeom>
              <a:avLst/>
              <a:gdLst/>
              <a:ahLst/>
              <a:cxnLst/>
              <a:rect l="l" t="t" r="r" b="b"/>
              <a:pathLst>
                <a:path w="4063" h="3917" extrusionOk="0">
                  <a:moveTo>
                    <a:pt x="1858" y="1"/>
                  </a:moveTo>
                  <a:cubicBezTo>
                    <a:pt x="1779" y="1"/>
                    <a:pt x="1699" y="48"/>
                    <a:pt x="1667" y="133"/>
                  </a:cubicBezTo>
                  <a:lnTo>
                    <a:pt x="1332" y="1120"/>
                  </a:lnTo>
                  <a:cubicBezTo>
                    <a:pt x="1313" y="1177"/>
                    <a:pt x="1265" y="1225"/>
                    <a:pt x="1198" y="1244"/>
                  </a:cubicBezTo>
                  <a:lnTo>
                    <a:pt x="202" y="1531"/>
                  </a:lnTo>
                  <a:cubicBezTo>
                    <a:pt x="39" y="1579"/>
                    <a:pt x="0" y="1790"/>
                    <a:pt x="135" y="1886"/>
                  </a:cubicBezTo>
                  <a:lnTo>
                    <a:pt x="978" y="2509"/>
                  </a:lnTo>
                  <a:cubicBezTo>
                    <a:pt x="1026" y="2547"/>
                    <a:pt x="1054" y="2604"/>
                    <a:pt x="1054" y="2672"/>
                  </a:cubicBezTo>
                  <a:lnTo>
                    <a:pt x="1016" y="3716"/>
                  </a:lnTo>
                  <a:cubicBezTo>
                    <a:pt x="1009" y="3834"/>
                    <a:pt x="1108" y="3917"/>
                    <a:pt x="1214" y="3917"/>
                  </a:cubicBezTo>
                  <a:cubicBezTo>
                    <a:pt x="1254" y="3917"/>
                    <a:pt x="1295" y="3905"/>
                    <a:pt x="1332" y="3879"/>
                  </a:cubicBezTo>
                  <a:lnTo>
                    <a:pt x="2185" y="3285"/>
                  </a:lnTo>
                  <a:cubicBezTo>
                    <a:pt x="2217" y="3259"/>
                    <a:pt x="2257" y="3246"/>
                    <a:pt x="2300" y="3246"/>
                  </a:cubicBezTo>
                  <a:cubicBezTo>
                    <a:pt x="2322" y="3246"/>
                    <a:pt x="2344" y="3250"/>
                    <a:pt x="2367" y="3256"/>
                  </a:cubicBezTo>
                  <a:lnTo>
                    <a:pt x="3344" y="3620"/>
                  </a:lnTo>
                  <a:cubicBezTo>
                    <a:pt x="3368" y="3629"/>
                    <a:pt x="3391" y="3633"/>
                    <a:pt x="3414" y="3633"/>
                  </a:cubicBezTo>
                  <a:cubicBezTo>
                    <a:pt x="3540" y="3633"/>
                    <a:pt x="3643" y="3509"/>
                    <a:pt x="3603" y="3371"/>
                  </a:cubicBezTo>
                  <a:lnTo>
                    <a:pt x="3286" y="2375"/>
                  </a:lnTo>
                  <a:cubicBezTo>
                    <a:pt x="3267" y="2317"/>
                    <a:pt x="3277" y="2250"/>
                    <a:pt x="3325" y="2193"/>
                  </a:cubicBezTo>
                  <a:lnTo>
                    <a:pt x="3967" y="1378"/>
                  </a:lnTo>
                  <a:cubicBezTo>
                    <a:pt x="4062" y="1244"/>
                    <a:pt x="3976" y="1052"/>
                    <a:pt x="3813" y="1052"/>
                  </a:cubicBezTo>
                  <a:lnTo>
                    <a:pt x="2769" y="1043"/>
                  </a:lnTo>
                  <a:cubicBezTo>
                    <a:pt x="2702" y="1043"/>
                    <a:pt x="2645" y="1014"/>
                    <a:pt x="2606" y="957"/>
                  </a:cubicBezTo>
                  <a:lnTo>
                    <a:pt x="2022" y="94"/>
                  </a:lnTo>
                  <a:cubicBezTo>
                    <a:pt x="1984" y="31"/>
                    <a:pt x="1921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 animBg="1"/>
      <p:bldP spid="360" grpId="0" animBg="1"/>
      <p:bldP spid="364" grpId="0" animBg="1"/>
      <p:bldP spid="365" grpId="0" animBg="1"/>
      <p:bldP spid="368" grpId="0"/>
      <p:bldP spid="118" grpId="0"/>
      <p:bldP spid="1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12875-5638-4918-8793-CD5B382C829D}"/>
              </a:ext>
            </a:extLst>
          </p:cNvPr>
          <p:cNvSpPr txBox="1"/>
          <p:nvPr/>
        </p:nvSpPr>
        <p:spPr>
          <a:xfrm>
            <a:off x="432328" y="1661418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3312905" y="2814584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3312905" y="3388444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B1E17-F06F-430F-9133-EC23BB6FFA21}"/>
              </a:ext>
            </a:extLst>
          </p:cNvPr>
          <p:cNvSpPr/>
          <p:nvPr/>
        </p:nvSpPr>
        <p:spPr>
          <a:xfrm>
            <a:off x="3312905" y="4073889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3001601" y="3082006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3312905" y="3943563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962989" y="1661418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= 8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620936" y="277228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620936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309632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620936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6008566" y="1658490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= 32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FFD16A-8010-4902-9D42-8D0A52FA0085}"/>
              </a:ext>
            </a:extLst>
          </p:cNvPr>
          <p:cNvSpPr txBox="1"/>
          <p:nvPr/>
        </p:nvSpPr>
        <p:spPr>
          <a:xfrm>
            <a:off x="432328" y="1672029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970135" y="2772286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970135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970135" y="4031591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658831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970135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D18F6C-A963-4B4A-86C2-65F4272CF7F0}"/>
              </a:ext>
            </a:extLst>
          </p:cNvPr>
          <p:cNvSpPr txBox="1"/>
          <p:nvPr/>
        </p:nvSpPr>
        <p:spPr>
          <a:xfrm flipH="1">
            <a:off x="4151901" y="315037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98218" y="277022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798218" y="3344081"/>
            <a:ext cx="236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86914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98218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=  9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101012" y="2770221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101012" y="334408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101012" y="4029526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89708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101012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F27383-E4DB-4C26-8839-E0E9F701B8A9}"/>
              </a:ext>
            </a:extLst>
          </p:cNvPr>
          <p:cNvSpPr txBox="1"/>
          <p:nvPr/>
        </p:nvSpPr>
        <p:spPr>
          <a:xfrm>
            <a:off x="570427" y="1662892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199CCA-4908-42A9-AF0F-22CF21D75488}"/>
              </a:ext>
            </a:extLst>
          </p:cNvPr>
          <p:cNvSpPr txBox="1"/>
          <p:nvPr/>
        </p:nvSpPr>
        <p:spPr>
          <a:xfrm flipH="1">
            <a:off x="4250728" y="308298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=  20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5FD79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3470334" y="280642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3491600" y="3380282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3470334" y="4065727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3159030" y="307384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3470334" y="393540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66C0C10-1BD0-411F-8C3B-880D033425B0}"/>
              </a:ext>
            </a:extLst>
          </p:cNvPr>
          <p:cNvSpPr txBox="1"/>
          <p:nvPr/>
        </p:nvSpPr>
        <p:spPr>
          <a:xfrm>
            <a:off x="830188" y="1652473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876875" y="2770221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2068269" y="3344081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565571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876875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=  10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032903" y="277797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245928" y="3350213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28093" y="3981839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21599" y="304539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032903" y="390695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F6B764A-E5B5-4992-AFC0-A87F4E901C32}"/>
              </a:ext>
            </a:extLst>
          </p:cNvPr>
          <p:cNvSpPr txBox="1"/>
          <p:nvPr/>
        </p:nvSpPr>
        <p:spPr>
          <a:xfrm>
            <a:off x="657740" y="1661610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D97ED-E9A9-4854-81A4-00B08DFE770E}"/>
              </a:ext>
            </a:extLst>
          </p:cNvPr>
          <p:cNvSpPr txBox="1"/>
          <p:nvPr/>
        </p:nvSpPr>
        <p:spPr>
          <a:xfrm flipH="1">
            <a:off x="4345819" y="310244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09095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09095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78553" y="2770221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901983" y="3352543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78553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=  4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rgbClr val="D4794C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860561" y="2770221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000615" y="3309368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56255" y="4022039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60561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5D1FE6-8E1D-45DB-AB69-D45980AA6190}"/>
              </a:ext>
            </a:extLst>
          </p:cNvPr>
          <p:cNvSpPr txBox="1"/>
          <p:nvPr/>
        </p:nvSpPr>
        <p:spPr>
          <a:xfrm>
            <a:off x="321865" y="1617876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F3E287-7EFE-49A1-AC1D-1FD73085F910}"/>
              </a:ext>
            </a:extLst>
          </p:cNvPr>
          <p:cNvSpPr txBox="1"/>
          <p:nvPr/>
        </p:nvSpPr>
        <p:spPr>
          <a:xfrm flipH="1">
            <a:off x="4256394" y="306138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355206" y="68713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7B2C87-E94B-4E84-9472-0CF7B6769128}"/>
              </a:ext>
            </a:extLst>
          </p:cNvPr>
          <p:cNvGrpSpPr/>
          <p:nvPr/>
        </p:nvGrpSpPr>
        <p:grpSpPr>
          <a:xfrm>
            <a:off x="373266" y="427451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8C6BE4C-5955-4B99-A9F5-FFC45D9ED8E0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CB372FC2-20B8-4694-8BC2-E33C0F8373B5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55E333EB-AAF8-42FE-8391-DDEB9459AD95}"/>
              </a:ext>
            </a:extLst>
          </p:cNvPr>
          <p:cNvSpPr txBox="1">
            <a:spLocks/>
          </p:cNvSpPr>
          <p:nvPr/>
        </p:nvSpPr>
        <p:spPr>
          <a:xfrm>
            <a:off x="1051621" y="551110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Một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từ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6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đến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endParaRPr lang="en-US" alt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algn="just"/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Giữa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15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Hỏi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nếu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không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kể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quãng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hết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bao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nhiêu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  <a:endParaRPr 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sp>
        <p:nvSpPr>
          <p:cNvPr id="12" name="Google Shape;516;p34">
            <a:extLst>
              <a:ext uri="{FF2B5EF4-FFF2-40B4-BE49-F238E27FC236}">
                <a16:creationId xmlns:a16="http://schemas.microsoft.com/office/drawing/2014/main" id="{7105612A-36A5-4DDE-ACAF-2CE2F7B69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494" y="566738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118B0-1C20-46BF-80DE-AED4D912CF8D}"/>
              </a:ext>
            </a:extLst>
          </p:cNvPr>
          <p:cNvCxnSpPr/>
          <p:nvPr/>
        </p:nvCxnSpPr>
        <p:spPr>
          <a:xfrm>
            <a:off x="1805479" y="3762123"/>
            <a:ext cx="55182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0AC9AA9-D18B-4B86-9613-B1E28B7E9B9D}"/>
              </a:ext>
            </a:extLst>
          </p:cNvPr>
          <p:cNvSpPr/>
          <p:nvPr/>
        </p:nvSpPr>
        <p:spPr>
          <a:xfrm>
            <a:off x="1570609" y="3843370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A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E374D-01D4-4A18-82B9-4BB995503FD4}"/>
              </a:ext>
            </a:extLst>
          </p:cNvPr>
          <p:cNvSpPr/>
          <p:nvPr/>
        </p:nvSpPr>
        <p:spPr>
          <a:xfrm>
            <a:off x="7087303" y="3843468"/>
            <a:ext cx="41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AA0CA-761B-41DF-ABA3-37864F496C79}"/>
              </a:ext>
            </a:extLst>
          </p:cNvPr>
          <p:cNvSpPr/>
          <p:nvPr/>
        </p:nvSpPr>
        <p:spPr>
          <a:xfrm>
            <a:off x="825432" y="4241182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6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7830E-687B-46B3-A7E5-9E447B399B3A}"/>
              </a:ext>
            </a:extLst>
          </p:cNvPr>
          <p:cNvSpPr/>
          <p:nvPr/>
        </p:nvSpPr>
        <p:spPr>
          <a:xfrm>
            <a:off x="6370179" y="4241182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DD923-1297-406E-BB34-A186606E5651}"/>
              </a:ext>
            </a:extLst>
          </p:cNvPr>
          <p:cNvSpPr/>
          <p:nvPr/>
        </p:nvSpPr>
        <p:spPr>
          <a:xfrm>
            <a:off x="4166154" y="3531291"/>
            <a:ext cx="823395" cy="461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Nghỉ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1B4D6-B6AE-4E3B-976E-99D0923E8624}"/>
              </a:ext>
            </a:extLst>
          </p:cNvPr>
          <p:cNvSpPr/>
          <p:nvPr/>
        </p:nvSpPr>
        <p:spPr>
          <a:xfrm>
            <a:off x="4000961" y="4241182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15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grpSp>
        <p:nvGrpSpPr>
          <p:cNvPr id="21" name="Google Shape;548;p35">
            <a:extLst>
              <a:ext uri="{FF2B5EF4-FFF2-40B4-BE49-F238E27FC236}">
                <a16:creationId xmlns:a16="http://schemas.microsoft.com/office/drawing/2014/main" id="{3BD3697B-51D1-4B34-ADEC-AB063EDE1DF6}"/>
              </a:ext>
            </a:extLst>
          </p:cNvPr>
          <p:cNvGrpSpPr/>
          <p:nvPr/>
        </p:nvGrpSpPr>
        <p:grpSpPr>
          <a:xfrm flipH="1">
            <a:off x="1051621" y="2465416"/>
            <a:ext cx="864135" cy="1243010"/>
            <a:chOff x="5911350" y="495213"/>
            <a:chExt cx="2363450" cy="4153074"/>
          </a:xfrm>
        </p:grpSpPr>
        <p:sp>
          <p:nvSpPr>
            <p:cNvPr id="22" name="Google Shape;549;p35">
              <a:extLst>
                <a:ext uri="{FF2B5EF4-FFF2-40B4-BE49-F238E27FC236}">
                  <a16:creationId xmlns:a16="http://schemas.microsoft.com/office/drawing/2014/main" id="{F2A72B38-4407-47E9-8A22-E7E42736A338}"/>
                </a:ext>
              </a:extLst>
            </p:cNvPr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5">
              <a:extLst>
                <a:ext uri="{FF2B5EF4-FFF2-40B4-BE49-F238E27FC236}">
                  <a16:creationId xmlns:a16="http://schemas.microsoft.com/office/drawing/2014/main" id="{0FF64063-B203-4EBE-8012-2A559C62DFDE}"/>
                </a:ext>
              </a:extLst>
            </p:cNvPr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1;p35">
              <a:extLst>
                <a:ext uri="{FF2B5EF4-FFF2-40B4-BE49-F238E27FC236}">
                  <a16:creationId xmlns:a16="http://schemas.microsoft.com/office/drawing/2014/main" id="{AC712747-CBD9-452B-8097-00B8FCC36628}"/>
                </a:ext>
              </a:extLst>
            </p:cNvPr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2;p35">
              <a:extLst>
                <a:ext uri="{FF2B5EF4-FFF2-40B4-BE49-F238E27FC236}">
                  <a16:creationId xmlns:a16="http://schemas.microsoft.com/office/drawing/2014/main" id="{A739FC75-2B04-4816-9328-1AF208581102}"/>
                </a:ext>
              </a:extLst>
            </p:cNvPr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3;p35">
              <a:extLst>
                <a:ext uri="{FF2B5EF4-FFF2-40B4-BE49-F238E27FC236}">
                  <a16:creationId xmlns:a16="http://schemas.microsoft.com/office/drawing/2014/main" id="{F25C23F1-5C6E-4A7F-86B3-2F2EB6524454}"/>
                </a:ext>
              </a:extLst>
            </p:cNvPr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4;p35">
              <a:extLst>
                <a:ext uri="{FF2B5EF4-FFF2-40B4-BE49-F238E27FC236}">
                  <a16:creationId xmlns:a16="http://schemas.microsoft.com/office/drawing/2014/main" id="{73907BC7-F858-4E71-9640-4CEEBD3B9B86}"/>
                </a:ext>
              </a:extLst>
            </p:cNvPr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5;p35">
              <a:extLst>
                <a:ext uri="{FF2B5EF4-FFF2-40B4-BE49-F238E27FC236}">
                  <a16:creationId xmlns:a16="http://schemas.microsoft.com/office/drawing/2014/main" id="{3010420A-0BF4-4492-BC1E-3473ADB670A2}"/>
                </a:ext>
              </a:extLst>
            </p:cNvPr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6;p35">
              <a:extLst>
                <a:ext uri="{FF2B5EF4-FFF2-40B4-BE49-F238E27FC236}">
                  <a16:creationId xmlns:a16="http://schemas.microsoft.com/office/drawing/2014/main" id="{47EF1C69-ACA0-4110-BF2C-7ABEFF119B95}"/>
                </a:ext>
              </a:extLst>
            </p:cNvPr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7;p35">
              <a:extLst>
                <a:ext uri="{FF2B5EF4-FFF2-40B4-BE49-F238E27FC236}">
                  <a16:creationId xmlns:a16="http://schemas.microsoft.com/office/drawing/2014/main" id="{600D935E-DFEA-4679-9B98-533390093592}"/>
                </a:ext>
              </a:extLst>
            </p:cNvPr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8;p35">
              <a:extLst>
                <a:ext uri="{FF2B5EF4-FFF2-40B4-BE49-F238E27FC236}">
                  <a16:creationId xmlns:a16="http://schemas.microsoft.com/office/drawing/2014/main" id="{29122CA5-8D30-4D10-AE67-6C295A9512A5}"/>
                </a:ext>
              </a:extLst>
            </p:cNvPr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9;p35">
              <a:extLst>
                <a:ext uri="{FF2B5EF4-FFF2-40B4-BE49-F238E27FC236}">
                  <a16:creationId xmlns:a16="http://schemas.microsoft.com/office/drawing/2014/main" id="{4C21F233-4698-4D9F-8187-5472FB0B93EB}"/>
                </a:ext>
              </a:extLst>
            </p:cNvPr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0;p35">
              <a:extLst>
                <a:ext uri="{FF2B5EF4-FFF2-40B4-BE49-F238E27FC236}">
                  <a16:creationId xmlns:a16="http://schemas.microsoft.com/office/drawing/2014/main" id="{1D083E63-C4B0-41BA-AB1D-31461CA5724A}"/>
                </a:ext>
              </a:extLst>
            </p:cNvPr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1;p35">
              <a:extLst>
                <a:ext uri="{FF2B5EF4-FFF2-40B4-BE49-F238E27FC236}">
                  <a16:creationId xmlns:a16="http://schemas.microsoft.com/office/drawing/2014/main" id="{A5804EDA-410D-4135-921C-81AFEE2FEADF}"/>
                </a:ext>
              </a:extLst>
            </p:cNvPr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2;p35">
              <a:extLst>
                <a:ext uri="{FF2B5EF4-FFF2-40B4-BE49-F238E27FC236}">
                  <a16:creationId xmlns:a16="http://schemas.microsoft.com/office/drawing/2014/main" id="{74BB0BCD-5221-438C-A494-AB6496034CB1}"/>
                </a:ext>
              </a:extLst>
            </p:cNvPr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3;p35">
              <a:extLst>
                <a:ext uri="{FF2B5EF4-FFF2-40B4-BE49-F238E27FC236}">
                  <a16:creationId xmlns:a16="http://schemas.microsoft.com/office/drawing/2014/main" id="{7A8652A0-773D-41E8-BE5D-B81861787EC4}"/>
                </a:ext>
              </a:extLst>
            </p:cNvPr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;p35">
              <a:extLst>
                <a:ext uri="{FF2B5EF4-FFF2-40B4-BE49-F238E27FC236}">
                  <a16:creationId xmlns:a16="http://schemas.microsoft.com/office/drawing/2014/main" id="{F784F3FB-5847-4EFB-847F-D20B6479D33A}"/>
                </a:ext>
              </a:extLst>
            </p:cNvPr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5;p35">
              <a:extLst>
                <a:ext uri="{FF2B5EF4-FFF2-40B4-BE49-F238E27FC236}">
                  <a16:creationId xmlns:a16="http://schemas.microsoft.com/office/drawing/2014/main" id="{EE7DDAEA-D5DA-40DE-8F23-DAAED90F86EC}"/>
                </a:ext>
              </a:extLst>
            </p:cNvPr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6;p35">
              <a:extLst>
                <a:ext uri="{FF2B5EF4-FFF2-40B4-BE49-F238E27FC236}">
                  <a16:creationId xmlns:a16="http://schemas.microsoft.com/office/drawing/2014/main" id="{718633A0-84C6-49B1-AB19-07E94864155D}"/>
                </a:ext>
              </a:extLst>
            </p:cNvPr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7;p35">
              <a:extLst>
                <a:ext uri="{FF2B5EF4-FFF2-40B4-BE49-F238E27FC236}">
                  <a16:creationId xmlns:a16="http://schemas.microsoft.com/office/drawing/2014/main" id="{B046C248-F6D2-494B-A7BD-0B06FC5398A9}"/>
                </a:ext>
              </a:extLst>
            </p:cNvPr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;p35">
              <a:extLst>
                <a:ext uri="{FF2B5EF4-FFF2-40B4-BE49-F238E27FC236}">
                  <a16:creationId xmlns:a16="http://schemas.microsoft.com/office/drawing/2014/main" id="{4DAFC346-0DC1-4C3D-966B-104F5A43BB13}"/>
                </a:ext>
              </a:extLst>
            </p:cNvPr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9;p35">
              <a:extLst>
                <a:ext uri="{FF2B5EF4-FFF2-40B4-BE49-F238E27FC236}">
                  <a16:creationId xmlns:a16="http://schemas.microsoft.com/office/drawing/2014/main" id="{2B9F92D1-79D8-4341-96B9-54B82BA00DFC}"/>
                </a:ext>
              </a:extLst>
            </p:cNvPr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0;p35">
              <a:extLst>
                <a:ext uri="{FF2B5EF4-FFF2-40B4-BE49-F238E27FC236}">
                  <a16:creationId xmlns:a16="http://schemas.microsoft.com/office/drawing/2014/main" id="{F5BB4CDF-28F5-4488-9963-D1525EA35685}"/>
                </a:ext>
              </a:extLst>
            </p:cNvPr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1;p35">
              <a:extLst>
                <a:ext uri="{FF2B5EF4-FFF2-40B4-BE49-F238E27FC236}">
                  <a16:creationId xmlns:a16="http://schemas.microsoft.com/office/drawing/2014/main" id="{751035D9-9AD6-42FE-991D-36004482C760}"/>
                </a:ext>
              </a:extLst>
            </p:cNvPr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2;p35">
              <a:extLst>
                <a:ext uri="{FF2B5EF4-FFF2-40B4-BE49-F238E27FC236}">
                  <a16:creationId xmlns:a16="http://schemas.microsoft.com/office/drawing/2014/main" id="{021A0513-23F4-491D-9948-16BCE1FBD9B6}"/>
                </a:ext>
              </a:extLst>
            </p:cNvPr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3;p35">
              <a:extLst>
                <a:ext uri="{FF2B5EF4-FFF2-40B4-BE49-F238E27FC236}">
                  <a16:creationId xmlns:a16="http://schemas.microsoft.com/office/drawing/2014/main" id="{978DEBF0-DDAA-47AD-A885-D0A23D33FE7C}"/>
                </a:ext>
              </a:extLst>
            </p:cNvPr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4;p35">
              <a:extLst>
                <a:ext uri="{FF2B5EF4-FFF2-40B4-BE49-F238E27FC236}">
                  <a16:creationId xmlns:a16="http://schemas.microsoft.com/office/drawing/2014/main" id="{1054A6FB-3887-46ED-95AE-40AF60A33CFE}"/>
                </a:ext>
              </a:extLst>
            </p:cNvPr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5;p35">
              <a:extLst>
                <a:ext uri="{FF2B5EF4-FFF2-40B4-BE49-F238E27FC236}">
                  <a16:creationId xmlns:a16="http://schemas.microsoft.com/office/drawing/2014/main" id="{2AE2E3DA-D142-4E69-B767-4FDD1232E670}"/>
                </a:ext>
              </a:extLst>
            </p:cNvPr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:a16="http://schemas.microsoft.com/office/drawing/2014/main" id="{1C7CB311-49CD-4F78-8651-2F7D44679C89}"/>
                </a:ext>
              </a:extLst>
            </p:cNvPr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:a16="http://schemas.microsoft.com/office/drawing/2014/main" id="{D91E335E-C559-43C8-BCC4-EF10F7E49EF8}"/>
                </a:ext>
              </a:extLst>
            </p:cNvPr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:a16="http://schemas.microsoft.com/office/drawing/2014/main" id="{3144625A-AAB6-4C92-9E55-D361546D77F7}"/>
                </a:ext>
              </a:extLst>
            </p:cNvPr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:a16="http://schemas.microsoft.com/office/drawing/2014/main" id="{3FBFCCA9-27E0-4CBE-B548-290DA821A8EF}"/>
                </a:ext>
              </a:extLst>
            </p:cNvPr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:a16="http://schemas.microsoft.com/office/drawing/2014/main" id="{87E2AD0E-E96F-4C0A-B32E-57B7B412A961}"/>
                </a:ext>
              </a:extLst>
            </p:cNvPr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:a16="http://schemas.microsoft.com/office/drawing/2014/main" id="{288094E3-A7C9-4288-AD61-74EF442930EE}"/>
                </a:ext>
              </a:extLst>
            </p:cNvPr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:a16="http://schemas.microsoft.com/office/drawing/2014/main" id="{8E694023-AC57-4D0D-83AD-343926561CD0}"/>
                </a:ext>
              </a:extLst>
            </p:cNvPr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:a16="http://schemas.microsoft.com/office/drawing/2014/main" id="{4F46B75C-8E7E-4E32-8E2B-E5EE673D20C2}"/>
                </a:ext>
              </a:extLst>
            </p:cNvPr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:a16="http://schemas.microsoft.com/office/drawing/2014/main" id="{1646FCF6-1223-414F-8185-ECC23C2F5879}"/>
                </a:ext>
              </a:extLst>
            </p:cNvPr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:a16="http://schemas.microsoft.com/office/drawing/2014/main" id="{3C73DCC1-360F-42B0-ABA7-54ABB599DDE7}"/>
                </a:ext>
              </a:extLst>
            </p:cNvPr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:a16="http://schemas.microsoft.com/office/drawing/2014/main" id="{00E8FFFE-5C61-4791-9136-91480C6EA9C4}"/>
                </a:ext>
              </a:extLst>
            </p:cNvPr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:a16="http://schemas.microsoft.com/office/drawing/2014/main" id="{5DC32A5F-5CAC-40BD-BA74-9FDDD1FE7B8D}"/>
                </a:ext>
              </a:extLst>
            </p:cNvPr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:a16="http://schemas.microsoft.com/office/drawing/2014/main" id="{D6AF94D7-7784-4E55-B1CF-2FE508BC795D}"/>
                </a:ext>
              </a:extLst>
            </p:cNvPr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9;p35">
              <a:extLst>
                <a:ext uri="{FF2B5EF4-FFF2-40B4-BE49-F238E27FC236}">
                  <a16:creationId xmlns:a16="http://schemas.microsoft.com/office/drawing/2014/main" id="{13220C90-46E8-4096-ADD3-A23C5FAF089A}"/>
                </a:ext>
              </a:extLst>
            </p:cNvPr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0;p35">
              <a:extLst>
                <a:ext uri="{FF2B5EF4-FFF2-40B4-BE49-F238E27FC236}">
                  <a16:creationId xmlns:a16="http://schemas.microsoft.com/office/drawing/2014/main" id="{EBFBFF27-4B8D-4463-92A2-768E40394220}"/>
                </a:ext>
              </a:extLst>
            </p:cNvPr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1;p35">
              <a:extLst>
                <a:ext uri="{FF2B5EF4-FFF2-40B4-BE49-F238E27FC236}">
                  <a16:creationId xmlns:a16="http://schemas.microsoft.com/office/drawing/2014/main" id="{0207C3B1-7BC9-4040-A0B7-5DA81157685F}"/>
                </a:ext>
              </a:extLst>
            </p:cNvPr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2;p35">
              <a:extLst>
                <a:ext uri="{FF2B5EF4-FFF2-40B4-BE49-F238E27FC236}">
                  <a16:creationId xmlns:a16="http://schemas.microsoft.com/office/drawing/2014/main" id="{4FA50B88-8114-4E10-9AFF-A6E1919E20FD}"/>
                </a:ext>
              </a:extLst>
            </p:cNvPr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3;p35">
              <a:extLst>
                <a:ext uri="{FF2B5EF4-FFF2-40B4-BE49-F238E27FC236}">
                  <a16:creationId xmlns:a16="http://schemas.microsoft.com/office/drawing/2014/main" id="{48C819CC-9770-4E7E-ABB8-3B0C9AD6ADCC}"/>
                </a:ext>
              </a:extLst>
            </p:cNvPr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4;p35">
              <a:extLst>
                <a:ext uri="{FF2B5EF4-FFF2-40B4-BE49-F238E27FC236}">
                  <a16:creationId xmlns:a16="http://schemas.microsoft.com/office/drawing/2014/main" id="{F2E7EC52-3630-46BF-BA37-37B215173BCA}"/>
                </a:ext>
              </a:extLst>
            </p:cNvPr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5;p35">
              <a:extLst>
                <a:ext uri="{FF2B5EF4-FFF2-40B4-BE49-F238E27FC236}">
                  <a16:creationId xmlns:a16="http://schemas.microsoft.com/office/drawing/2014/main" id="{4350F2B7-AE08-4A59-A8B3-98BEF9549132}"/>
                </a:ext>
              </a:extLst>
            </p:cNvPr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6;p35">
              <a:extLst>
                <a:ext uri="{FF2B5EF4-FFF2-40B4-BE49-F238E27FC236}">
                  <a16:creationId xmlns:a16="http://schemas.microsoft.com/office/drawing/2014/main" id="{D2B0641E-89BA-4227-809C-45EF095816F0}"/>
                </a:ext>
              </a:extLst>
            </p:cNvPr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;p35">
              <a:extLst>
                <a:ext uri="{FF2B5EF4-FFF2-40B4-BE49-F238E27FC236}">
                  <a16:creationId xmlns:a16="http://schemas.microsoft.com/office/drawing/2014/main" id="{61E477D0-1FA5-4B9A-99C8-75DDA5DF2C72}"/>
                </a:ext>
              </a:extLst>
            </p:cNvPr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8;p35">
              <a:extLst>
                <a:ext uri="{FF2B5EF4-FFF2-40B4-BE49-F238E27FC236}">
                  <a16:creationId xmlns:a16="http://schemas.microsoft.com/office/drawing/2014/main" id="{98B29644-8FD7-4C13-AE04-6DBD99FD01E6}"/>
                </a:ext>
              </a:extLst>
            </p:cNvPr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9;p35">
              <a:extLst>
                <a:ext uri="{FF2B5EF4-FFF2-40B4-BE49-F238E27FC236}">
                  <a16:creationId xmlns:a16="http://schemas.microsoft.com/office/drawing/2014/main" id="{E1848002-6C9D-461D-ADDB-71F04D36E248}"/>
                </a:ext>
              </a:extLst>
            </p:cNvPr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0;p35">
              <a:extLst>
                <a:ext uri="{FF2B5EF4-FFF2-40B4-BE49-F238E27FC236}">
                  <a16:creationId xmlns:a16="http://schemas.microsoft.com/office/drawing/2014/main" id="{6CBC7EFC-BCB6-4E40-86B8-D2464A10A24A}"/>
                </a:ext>
              </a:extLst>
            </p:cNvPr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1;p35">
              <a:extLst>
                <a:ext uri="{FF2B5EF4-FFF2-40B4-BE49-F238E27FC236}">
                  <a16:creationId xmlns:a16="http://schemas.microsoft.com/office/drawing/2014/main" id="{004A158C-D2E8-4DB7-9B14-8C5D4E2E1776}"/>
                </a:ext>
              </a:extLst>
            </p:cNvPr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2;p35">
              <a:extLst>
                <a:ext uri="{FF2B5EF4-FFF2-40B4-BE49-F238E27FC236}">
                  <a16:creationId xmlns:a16="http://schemas.microsoft.com/office/drawing/2014/main" id="{A755EC5C-460F-4D37-B11D-50972ED83C65}"/>
                </a:ext>
              </a:extLst>
            </p:cNvPr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3;p35">
              <a:extLst>
                <a:ext uri="{FF2B5EF4-FFF2-40B4-BE49-F238E27FC236}">
                  <a16:creationId xmlns:a16="http://schemas.microsoft.com/office/drawing/2014/main" id="{28EE223B-5D1F-41BC-9072-2D21E7A2F1DA}"/>
                </a:ext>
              </a:extLst>
            </p:cNvPr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4;p35">
              <a:extLst>
                <a:ext uri="{FF2B5EF4-FFF2-40B4-BE49-F238E27FC236}">
                  <a16:creationId xmlns:a16="http://schemas.microsoft.com/office/drawing/2014/main" id="{A590F92D-9C78-43F1-82EE-4A4A38D7C5D7}"/>
                </a:ext>
              </a:extLst>
            </p:cNvPr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5;p35">
              <a:extLst>
                <a:ext uri="{FF2B5EF4-FFF2-40B4-BE49-F238E27FC236}">
                  <a16:creationId xmlns:a16="http://schemas.microsoft.com/office/drawing/2014/main" id="{A026E7F5-8202-4398-AB5D-E941E252EB39}"/>
                </a:ext>
              </a:extLst>
            </p:cNvPr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6;p35">
              <a:extLst>
                <a:ext uri="{FF2B5EF4-FFF2-40B4-BE49-F238E27FC236}">
                  <a16:creationId xmlns:a16="http://schemas.microsoft.com/office/drawing/2014/main" id="{DAEAB8AC-186B-4022-B64B-A5807C53ED64}"/>
                </a:ext>
              </a:extLst>
            </p:cNvPr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7;p35">
              <a:extLst>
                <a:ext uri="{FF2B5EF4-FFF2-40B4-BE49-F238E27FC236}">
                  <a16:creationId xmlns:a16="http://schemas.microsoft.com/office/drawing/2014/main" id="{F98C2FED-3535-449F-8872-94031CE3B585}"/>
                </a:ext>
              </a:extLst>
            </p:cNvPr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8;p35">
              <a:extLst>
                <a:ext uri="{FF2B5EF4-FFF2-40B4-BE49-F238E27FC236}">
                  <a16:creationId xmlns:a16="http://schemas.microsoft.com/office/drawing/2014/main" id="{7BD38C4D-9959-4796-9FF7-FC105BBC0A57}"/>
                </a:ext>
              </a:extLst>
            </p:cNvPr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9;p35">
              <a:extLst>
                <a:ext uri="{FF2B5EF4-FFF2-40B4-BE49-F238E27FC236}">
                  <a16:creationId xmlns:a16="http://schemas.microsoft.com/office/drawing/2014/main" id="{22E3FCF1-9F4B-433F-8269-08A6AD985CCB}"/>
                </a:ext>
              </a:extLst>
            </p:cNvPr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0;p35">
              <a:extLst>
                <a:ext uri="{FF2B5EF4-FFF2-40B4-BE49-F238E27FC236}">
                  <a16:creationId xmlns:a16="http://schemas.microsoft.com/office/drawing/2014/main" id="{58E55B42-5714-419B-8006-C1637097822B}"/>
                </a:ext>
              </a:extLst>
            </p:cNvPr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1;p35">
              <a:extLst>
                <a:ext uri="{FF2B5EF4-FFF2-40B4-BE49-F238E27FC236}">
                  <a16:creationId xmlns:a16="http://schemas.microsoft.com/office/drawing/2014/main" id="{238473AF-6CDE-4D80-93DC-CF4ED5DC8326}"/>
                </a:ext>
              </a:extLst>
            </p:cNvPr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2;p35">
              <a:extLst>
                <a:ext uri="{FF2B5EF4-FFF2-40B4-BE49-F238E27FC236}">
                  <a16:creationId xmlns:a16="http://schemas.microsoft.com/office/drawing/2014/main" id="{EE1E8B35-02EB-410B-9CEE-FE85B97D2707}"/>
                </a:ext>
              </a:extLst>
            </p:cNvPr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3;p35">
              <a:extLst>
                <a:ext uri="{FF2B5EF4-FFF2-40B4-BE49-F238E27FC236}">
                  <a16:creationId xmlns:a16="http://schemas.microsoft.com/office/drawing/2014/main" id="{B1A075DC-4570-4DC5-A5C9-1AD70C27769D}"/>
                </a:ext>
              </a:extLst>
            </p:cNvPr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4;p35">
              <a:extLst>
                <a:ext uri="{FF2B5EF4-FFF2-40B4-BE49-F238E27FC236}">
                  <a16:creationId xmlns:a16="http://schemas.microsoft.com/office/drawing/2014/main" id="{F6B7826E-AFB8-42CD-B97F-13C3A682885F}"/>
                </a:ext>
              </a:extLst>
            </p:cNvPr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5;p35">
              <a:extLst>
                <a:ext uri="{FF2B5EF4-FFF2-40B4-BE49-F238E27FC236}">
                  <a16:creationId xmlns:a16="http://schemas.microsoft.com/office/drawing/2014/main" id="{AA63FBE4-9D34-4311-A419-2C432121C38D}"/>
                </a:ext>
              </a:extLst>
            </p:cNvPr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6;p35">
              <a:extLst>
                <a:ext uri="{FF2B5EF4-FFF2-40B4-BE49-F238E27FC236}">
                  <a16:creationId xmlns:a16="http://schemas.microsoft.com/office/drawing/2014/main" id="{E24BC838-41F4-48E7-9A1C-662176B8DEC6}"/>
                </a:ext>
              </a:extLst>
            </p:cNvPr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7;p35">
              <a:extLst>
                <a:ext uri="{FF2B5EF4-FFF2-40B4-BE49-F238E27FC236}">
                  <a16:creationId xmlns:a16="http://schemas.microsoft.com/office/drawing/2014/main" id="{EBA33C7F-4038-46F4-AA12-197E2E7D1B77}"/>
                </a:ext>
              </a:extLst>
            </p:cNvPr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8;p35">
              <a:extLst>
                <a:ext uri="{FF2B5EF4-FFF2-40B4-BE49-F238E27FC236}">
                  <a16:creationId xmlns:a16="http://schemas.microsoft.com/office/drawing/2014/main" id="{7617AE6E-919B-491A-8865-6C0E356C009A}"/>
                </a:ext>
              </a:extLst>
            </p:cNvPr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;p35">
              <a:extLst>
                <a:ext uri="{FF2B5EF4-FFF2-40B4-BE49-F238E27FC236}">
                  <a16:creationId xmlns:a16="http://schemas.microsoft.com/office/drawing/2014/main" id="{E489A933-13F1-4E90-ADCC-50AD40FA1013}"/>
                </a:ext>
              </a:extLst>
            </p:cNvPr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0;p35">
              <a:extLst>
                <a:ext uri="{FF2B5EF4-FFF2-40B4-BE49-F238E27FC236}">
                  <a16:creationId xmlns:a16="http://schemas.microsoft.com/office/drawing/2014/main" id="{260EC9B5-8B23-40A4-BE47-F397CCDEB285}"/>
                </a:ext>
              </a:extLst>
            </p:cNvPr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1;p35">
              <a:extLst>
                <a:ext uri="{FF2B5EF4-FFF2-40B4-BE49-F238E27FC236}">
                  <a16:creationId xmlns:a16="http://schemas.microsoft.com/office/drawing/2014/main" id="{0F2E7FE6-A44B-41E4-ABF5-BD9BED1CBB9E}"/>
                </a:ext>
              </a:extLst>
            </p:cNvPr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2;p35">
              <a:extLst>
                <a:ext uri="{FF2B5EF4-FFF2-40B4-BE49-F238E27FC236}">
                  <a16:creationId xmlns:a16="http://schemas.microsoft.com/office/drawing/2014/main" id="{EA9A5F66-586C-4D37-97C6-D9804680D123}"/>
                </a:ext>
              </a:extLst>
            </p:cNvPr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3;p35">
              <a:extLst>
                <a:ext uri="{FF2B5EF4-FFF2-40B4-BE49-F238E27FC236}">
                  <a16:creationId xmlns:a16="http://schemas.microsoft.com/office/drawing/2014/main" id="{86424F15-66A6-45B9-8FCA-506025FD3A5B}"/>
                </a:ext>
              </a:extLst>
            </p:cNvPr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4;p35">
              <a:extLst>
                <a:ext uri="{FF2B5EF4-FFF2-40B4-BE49-F238E27FC236}">
                  <a16:creationId xmlns:a16="http://schemas.microsoft.com/office/drawing/2014/main" id="{5061780D-4FDD-44EB-A58F-170608AEE2FE}"/>
                </a:ext>
              </a:extLst>
            </p:cNvPr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5;p35">
              <a:extLst>
                <a:ext uri="{FF2B5EF4-FFF2-40B4-BE49-F238E27FC236}">
                  <a16:creationId xmlns:a16="http://schemas.microsoft.com/office/drawing/2014/main" id="{FAA1A561-2CB8-4A0B-A4C9-8AF835A90A7B}"/>
                </a:ext>
              </a:extLst>
            </p:cNvPr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6;p35">
              <a:extLst>
                <a:ext uri="{FF2B5EF4-FFF2-40B4-BE49-F238E27FC236}">
                  <a16:creationId xmlns:a16="http://schemas.microsoft.com/office/drawing/2014/main" id="{6AE5C960-A205-4366-A72D-6D94E5340AE9}"/>
                </a:ext>
              </a:extLst>
            </p:cNvPr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E87D0C0-A743-4834-B3F6-5B33468EB29C}"/>
              </a:ext>
            </a:extLst>
          </p:cNvPr>
          <p:cNvCxnSpPr>
            <a:cxnSpLocks/>
          </p:cNvCxnSpPr>
          <p:nvPr/>
        </p:nvCxnSpPr>
        <p:spPr>
          <a:xfrm>
            <a:off x="1178363" y="1070061"/>
            <a:ext cx="5191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694D0F2-71B1-41AE-917C-78C285317CBD}"/>
              </a:ext>
            </a:extLst>
          </p:cNvPr>
          <p:cNvCxnSpPr>
            <a:cxnSpLocks/>
          </p:cNvCxnSpPr>
          <p:nvPr/>
        </p:nvCxnSpPr>
        <p:spPr>
          <a:xfrm>
            <a:off x="6885015" y="1002453"/>
            <a:ext cx="1525937" cy="17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0121B3E-CE09-4E8B-B73E-52AA384CB8F7}"/>
              </a:ext>
            </a:extLst>
          </p:cNvPr>
          <p:cNvCxnSpPr>
            <a:cxnSpLocks/>
          </p:cNvCxnSpPr>
          <p:nvPr/>
        </p:nvCxnSpPr>
        <p:spPr>
          <a:xfrm>
            <a:off x="1152538" y="1502641"/>
            <a:ext cx="2033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A64D13E-7C55-4B57-ADDB-EA410FD8AC6F}"/>
              </a:ext>
            </a:extLst>
          </p:cNvPr>
          <p:cNvCxnSpPr>
            <a:cxnSpLocks/>
          </p:cNvCxnSpPr>
          <p:nvPr/>
        </p:nvCxnSpPr>
        <p:spPr>
          <a:xfrm>
            <a:off x="3435630" y="1502641"/>
            <a:ext cx="5265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86E500-410A-4DFC-8ECF-9FF632EC7EFF}"/>
              </a:ext>
            </a:extLst>
          </p:cNvPr>
          <p:cNvCxnSpPr>
            <a:cxnSpLocks/>
          </p:cNvCxnSpPr>
          <p:nvPr/>
        </p:nvCxnSpPr>
        <p:spPr>
          <a:xfrm>
            <a:off x="1866168" y="1871351"/>
            <a:ext cx="47116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FED5E0D-040A-4B30-8425-6046274591CA}"/>
              </a:ext>
            </a:extLst>
          </p:cNvPr>
          <p:cNvCxnSpPr>
            <a:cxnSpLocks/>
          </p:cNvCxnSpPr>
          <p:nvPr/>
        </p:nvCxnSpPr>
        <p:spPr>
          <a:xfrm>
            <a:off x="1117879" y="2313802"/>
            <a:ext cx="61186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CA01EA6-FDB1-4F98-8FAD-1AB749100D3A}"/>
              </a:ext>
            </a:extLst>
          </p:cNvPr>
          <p:cNvCxnSpPr>
            <a:cxnSpLocks/>
          </p:cNvCxnSpPr>
          <p:nvPr/>
        </p:nvCxnSpPr>
        <p:spPr>
          <a:xfrm>
            <a:off x="6793345" y="1874573"/>
            <a:ext cx="19376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60486 0.002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6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199507" y="243173"/>
            <a:ext cx="8744986" cy="4778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70EBF-C051-4C3E-8AA1-1377B0474034}"/>
              </a:ext>
            </a:extLst>
          </p:cNvPr>
          <p:cNvSpPr/>
          <p:nvPr/>
        </p:nvSpPr>
        <p:spPr>
          <a:xfrm>
            <a:off x="225825" y="945229"/>
            <a:ext cx="8892905" cy="3198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8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– 15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6A746-F3E7-4BD8-A30C-197402030E3A}"/>
              </a:ext>
            </a:extLst>
          </p:cNvPr>
          <p:cNvGrpSpPr/>
          <p:nvPr/>
        </p:nvGrpSpPr>
        <p:grpSpPr>
          <a:xfrm>
            <a:off x="815532" y="3404367"/>
            <a:ext cx="7512936" cy="1690166"/>
            <a:chOff x="806409" y="341841"/>
            <a:chExt cx="7512936" cy="16901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B77754-3448-4B42-AF8A-7CDD019B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326" y="1391030"/>
              <a:ext cx="56405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C8C34F-FFB2-4CA5-87AD-5E6CEA3FEBFE}"/>
                </a:ext>
              </a:extLst>
            </p:cNvPr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A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ACDAC3-AF71-4B3D-9819-D1CA7A7DAE80}"/>
                </a:ext>
              </a:extLst>
            </p:cNvPr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B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B75F1C-106E-4653-9445-21E3325239BD}"/>
                </a:ext>
              </a:extLst>
            </p:cNvPr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6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45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</a:t>
              </a:r>
              <a:endParaRPr lang="en-US" sz="2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0277FE-14FC-44E6-BA8D-D4010439313F}"/>
                </a:ext>
              </a:extLst>
            </p:cNvPr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8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30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E545BF-D357-4DC5-90BA-10E9F551612F}"/>
                </a:ext>
              </a:extLst>
            </p:cNvPr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A86ED4"/>
                  </a:solidFill>
                </a:rPr>
                <a:t>Nghỉ</a:t>
              </a:r>
              <a:endParaRPr lang="en-US" sz="2000" dirty="0">
                <a:solidFill>
                  <a:srgbClr val="A86ED4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B10C37-C217-4ACF-868D-670749BF6629}"/>
                </a:ext>
              </a:extLst>
            </p:cNvPr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15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grpSp>
          <p:nvGrpSpPr>
            <p:cNvPr id="16" name="Google Shape;548;p35">
              <a:extLst>
                <a:ext uri="{FF2B5EF4-FFF2-40B4-BE49-F238E27FC236}">
                  <a16:creationId xmlns:a16="http://schemas.microsoft.com/office/drawing/2014/main" id="{9ECE79ED-D1F1-41D4-A799-2B03EAEA029F}"/>
                </a:ext>
              </a:extLst>
            </p:cNvPr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4"/>
            </a:xfrm>
          </p:grpSpPr>
          <p:sp>
            <p:nvSpPr>
              <p:cNvPr id="17" name="Google Shape;549;p35">
                <a:extLst>
                  <a:ext uri="{FF2B5EF4-FFF2-40B4-BE49-F238E27FC236}">
                    <a16:creationId xmlns:a16="http://schemas.microsoft.com/office/drawing/2014/main" id="{DE7970BC-32C9-4FD5-9B6C-3ABC1C481B58}"/>
                  </a:ext>
                </a:extLst>
              </p:cNvPr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50;p35">
                <a:extLst>
                  <a:ext uri="{FF2B5EF4-FFF2-40B4-BE49-F238E27FC236}">
                    <a16:creationId xmlns:a16="http://schemas.microsoft.com/office/drawing/2014/main" id="{6D8709C8-ABF7-4BDF-87D2-FC055AC82E79}"/>
                  </a:ext>
                </a:extLst>
              </p:cNvPr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51;p35">
                <a:extLst>
                  <a:ext uri="{FF2B5EF4-FFF2-40B4-BE49-F238E27FC236}">
                    <a16:creationId xmlns:a16="http://schemas.microsoft.com/office/drawing/2014/main" id="{7BCCD393-DD3A-43E1-94B4-5D9DE59FF8A7}"/>
                  </a:ext>
                </a:extLst>
              </p:cNvPr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2;p35">
                <a:extLst>
                  <a:ext uri="{FF2B5EF4-FFF2-40B4-BE49-F238E27FC236}">
                    <a16:creationId xmlns:a16="http://schemas.microsoft.com/office/drawing/2014/main" id="{1F524262-C123-4880-8710-76905840DF8E}"/>
                  </a:ext>
                </a:extLst>
              </p:cNvPr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53;p35">
                <a:extLst>
                  <a:ext uri="{FF2B5EF4-FFF2-40B4-BE49-F238E27FC236}">
                    <a16:creationId xmlns:a16="http://schemas.microsoft.com/office/drawing/2014/main" id="{3D331D92-E4B5-49A2-9CB8-5A7BD499DCA2}"/>
                  </a:ext>
                </a:extLst>
              </p:cNvPr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54;p35">
                <a:extLst>
                  <a:ext uri="{FF2B5EF4-FFF2-40B4-BE49-F238E27FC236}">
                    <a16:creationId xmlns:a16="http://schemas.microsoft.com/office/drawing/2014/main" id="{5021E656-5C6B-4F92-A6E6-7EFE989A385A}"/>
                  </a:ext>
                </a:extLst>
              </p:cNvPr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55;p35">
                <a:extLst>
                  <a:ext uri="{FF2B5EF4-FFF2-40B4-BE49-F238E27FC236}">
                    <a16:creationId xmlns:a16="http://schemas.microsoft.com/office/drawing/2014/main" id="{286D7394-665E-43C2-A698-AE71F9E0DF6F}"/>
                  </a:ext>
                </a:extLst>
              </p:cNvPr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56;p35">
                <a:extLst>
                  <a:ext uri="{FF2B5EF4-FFF2-40B4-BE49-F238E27FC236}">
                    <a16:creationId xmlns:a16="http://schemas.microsoft.com/office/drawing/2014/main" id="{982FEE61-BA21-4EFE-A357-8B606FFAF3EC}"/>
                  </a:ext>
                </a:extLst>
              </p:cNvPr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57;p35">
                <a:extLst>
                  <a:ext uri="{FF2B5EF4-FFF2-40B4-BE49-F238E27FC236}">
                    <a16:creationId xmlns:a16="http://schemas.microsoft.com/office/drawing/2014/main" id="{0AAB6B31-CF2A-4F9D-8471-F597949F0303}"/>
                  </a:ext>
                </a:extLst>
              </p:cNvPr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58;p35">
                <a:extLst>
                  <a:ext uri="{FF2B5EF4-FFF2-40B4-BE49-F238E27FC236}">
                    <a16:creationId xmlns:a16="http://schemas.microsoft.com/office/drawing/2014/main" id="{122AEE06-EFC6-439F-8C72-40A8FDD3C43D}"/>
                  </a:ext>
                </a:extLst>
              </p:cNvPr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59;p35">
                <a:extLst>
                  <a:ext uri="{FF2B5EF4-FFF2-40B4-BE49-F238E27FC236}">
                    <a16:creationId xmlns:a16="http://schemas.microsoft.com/office/drawing/2014/main" id="{7C270439-30FD-4ADA-BF3F-C36D7D33B377}"/>
                  </a:ext>
                </a:extLst>
              </p:cNvPr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60;p35">
                <a:extLst>
                  <a:ext uri="{FF2B5EF4-FFF2-40B4-BE49-F238E27FC236}">
                    <a16:creationId xmlns:a16="http://schemas.microsoft.com/office/drawing/2014/main" id="{94072206-44C6-49D5-AC98-8454589180BA}"/>
                  </a:ext>
                </a:extLst>
              </p:cNvPr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61;p35">
                <a:extLst>
                  <a:ext uri="{FF2B5EF4-FFF2-40B4-BE49-F238E27FC236}">
                    <a16:creationId xmlns:a16="http://schemas.microsoft.com/office/drawing/2014/main" id="{80A471F1-802D-4350-9880-3B5CF4110FC7}"/>
                  </a:ext>
                </a:extLst>
              </p:cNvPr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62;p35">
                <a:extLst>
                  <a:ext uri="{FF2B5EF4-FFF2-40B4-BE49-F238E27FC236}">
                    <a16:creationId xmlns:a16="http://schemas.microsoft.com/office/drawing/2014/main" id="{1D018B71-5478-4C03-8A09-16BA1A9CFC07}"/>
                  </a:ext>
                </a:extLst>
              </p:cNvPr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63;p35">
                <a:extLst>
                  <a:ext uri="{FF2B5EF4-FFF2-40B4-BE49-F238E27FC236}">
                    <a16:creationId xmlns:a16="http://schemas.microsoft.com/office/drawing/2014/main" id="{5D7C7953-C870-45A2-ABB7-957F3CBD0A87}"/>
                  </a:ext>
                </a:extLst>
              </p:cNvPr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64;p35">
                <a:extLst>
                  <a:ext uri="{FF2B5EF4-FFF2-40B4-BE49-F238E27FC236}">
                    <a16:creationId xmlns:a16="http://schemas.microsoft.com/office/drawing/2014/main" id="{A8506339-8927-47DB-B590-F8DC1B7A1DEC}"/>
                  </a:ext>
                </a:extLst>
              </p:cNvPr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65;p35">
                <a:extLst>
                  <a:ext uri="{FF2B5EF4-FFF2-40B4-BE49-F238E27FC236}">
                    <a16:creationId xmlns:a16="http://schemas.microsoft.com/office/drawing/2014/main" id="{85B0B47E-72BF-4978-AF04-C490DAD8DC9D}"/>
                  </a:ext>
                </a:extLst>
              </p:cNvPr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66;p35">
                <a:extLst>
                  <a:ext uri="{FF2B5EF4-FFF2-40B4-BE49-F238E27FC236}">
                    <a16:creationId xmlns:a16="http://schemas.microsoft.com/office/drawing/2014/main" id="{D8F28C75-CF3C-4C85-95E8-646E8E9B5419}"/>
                  </a:ext>
                </a:extLst>
              </p:cNvPr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67;p35">
                <a:extLst>
                  <a:ext uri="{FF2B5EF4-FFF2-40B4-BE49-F238E27FC236}">
                    <a16:creationId xmlns:a16="http://schemas.microsoft.com/office/drawing/2014/main" id="{EB1C585B-8583-452E-B35F-C77BC8BACF48}"/>
                  </a:ext>
                </a:extLst>
              </p:cNvPr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68;p35">
                <a:extLst>
                  <a:ext uri="{FF2B5EF4-FFF2-40B4-BE49-F238E27FC236}">
                    <a16:creationId xmlns:a16="http://schemas.microsoft.com/office/drawing/2014/main" id="{40586B22-5BFE-45FC-AC52-8A4D76270B31}"/>
                  </a:ext>
                </a:extLst>
              </p:cNvPr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69;p35">
                <a:extLst>
                  <a:ext uri="{FF2B5EF4-FFF2-40B4-BE49-F238E27FC236}">
                    <a16:creationId xmlns:a16="http://schemas.microsoft.com/office/drawing/2014/main" id="{F70D1E30-152F-4660-AE88-9EE5E6491293}"/>
                  </a:ext>
                </a:extLst>
              </p:cNvPr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0;p35">
                <a:extLst>
                  <a:ext uri="{FF2B5EF4-FFF2-40B4-BE49-F238E27FC236}">
                    <a16:creationId xmlns:a16="http://schemas.microsoft.com/office/drawing/2014/main" id="{26C4C77F-A94C-408A-AF3F-A389347042C6}"/>
                  </a:ext>
                </a:extLst>
              </p:cNvPr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1;p35">
                <a:extLst>
                  <a:ext uri="{FF2B5EF4-FFF2-40B4-BE49-F238E27FC236}">
                    <a16:creationId xmlns:a16="http://schemas.microsoft.com/office/drawing/2014/main" id="{2DB37E70-617F-4C77-9F48-88C9D372153E}"/>
                  </a:ext>
                </a:extLst>
              </p:cNvPr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2;p35">
                <a:extLst>
                  <a:ext uri="{FF2B5EF4-FFF2-40B4-BE49-F238E27FC236}">
                    <a16:creationId xmlns:a16="http://schemas.microsoft.com/office/drawing/2014/main" id="{A1E30E24-43D0-4D89-872D-F65697C867F9}"/>
                  </a:ext>
                </a:extLst>
              </p:cNvPr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3;p35">
                <a:extLst>
                  <a:ext uri="{FF2B5EF4-FFF2-40B4-BE49-F238E27FC236}">
                    <a16:creationId xmlns:a16="http://schemas.microsoft.com/office/drawing/2014/main" id="{FDAF3180-3CD8-43C4-947F-C8AC26909B95}"/>
                  </a:ext>
                </a:extLst>
              </p:cNvPr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4;p35">
                <a:extLst>
                  <a:ext uri="{FF2B5EF4-FFF2-40B4-BE49-F238E27FC236}">
                    <a16:creationId xmlns:a16="http://schemas.microsoft.com/office/drawing/2014/main" id="{712387E2-265E-452E-A851-79A038BA1765}"/>
                  </a:ext>
                </a:extLst>
              </p:cNvPr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5;p35">
                <a:extLst>
                  <a:ext uri="{FF2B5EF4-FFF2-40B4-BE49-F238E27FC236}">
                    <a16:creationId xmlns:a16="http://schemas.microsoft.com/office/drawing/2014/main" id="{7736CC92-2820-411B-B5B1-E21EFB2D0FEF}"/>
                  </a:ext>
                </a:extLst>
              </p:cNvPr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76;p35">
                <a:extLst>
                  <a:ext uri="{FF2B5EF4-FFF2-40B4-BE49-F238E27FC236}">
                    <a16:creationId xmlns:a16="http://schemas.microsoft.com/office/drawing/2014/main" id="{1A458DDC-FCE4-4232-8159-6E4786472FAF}"/>
                  </a:ext>
                </a:extLst>
              </p:cNvPr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77;p35">
                <a:extLst>
                  <a:ext uri="{FF2B5EF4-FFF2-40B4-BE49-F238E27FC236}">
                    <a16:creationId xmlns:a16="http://schemas.microsoft.com/office/drawing/2014/main" id="{4A3B6AD8-1FE9-4383-9622-7F0AB7DDC5F1}"/>
                  </a:ext>
                </a:extLst>
              </p:cNvPr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78;p35">
                <a:extLst>
                  <a:ext uri="{FF2B5EF4-FFF2-40B4-BE49-F238E27FC236}">
                    <a16:creationId xmlns:a16="http://schemas.microsoft.com/office/drawing/2014/main" id="{99A51755-09FA-4DA8-9316-A46CD5F6249C}"/>
                  </a:ext>
                </a:extLst>
              </p:cNvPr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79;p35">
                <a:extLst>
                  <a:ext uri="{FF2B5EF4-FFF2-40B4-BE49-F238E27FC236}">
                    <a16:creationId xmlns:a16="http://schemas.microsoft.com/office/drawing/2014/main" id="{4AFFA7B4-78B0-4DA2-AE52-337F697741D7}"/>
                  </a:ext>
                </a:extLst>
              </p:cNvPr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0;p35">
                <a:extLst>
                  <a:ext uri="{FF2B5EF4-FFF2-40B4-BE49-F238E27FC236}">
                    <a16:creationId xmlns:a16="http://schemas.microsoft.com/office/drawing/2014/main" id="{D94DB56F-1FFA-4827-8F89-95426EA2A35F}"/>
                  </a:ext>
                </a:extLst>
              </p:cNvPr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1;p35">
                <a:extLst>
                  <a:ext uri="{FF2B5EF4-FFF2-40B4-BE49-F238E27FC236}">
                    <a16:creationId xmlns:a16="http://schemas.microsoft.com/office/drawing/2014/main" id="{22B7AC17-8DFF-4A5E-B043-59283A320157}"/>
                  </a:ext>
                </a:extLst>
              </p:cNvPr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2;p35">
                <a:extLst>
                  <a:ext uri="{FF2B5EF4-FFF2-40B4-BE49-F238E27FC236}">
                    <a16:creationId xmlns:a16="http://schemas.microsoft.com/office/drawing/2014/main" id="{99D609F2-F01E-4519-869C-3DC4AE78AEBA}"/>
                  </a:ext>
                </a:extLst>
              </p:cNvPr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3;p35">
                <a:extLst>
                  <a:ext uri="{FF2B5EF4-FFF2-40B4-BE49-F238E27FC236}">
                    <a16:creationId xmlns:a16="http://schemas.microsoft.com/office/drawing/2014/main" id="{2ACDD54C-7C65-4BE0-89CC-F59F0F9B7D98}"/>
                  </a:ext>
                </a:extLst>
              </p:cNvPr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4;p35">
                <a:extLst>
                  <a:ext uri="{FF2B5EF4-FFF2-40B4-BE49-F238E27FC236}">
                    <a16:creationId xmlns:a16="http://schemas.microsoft.com/office/drawing/2014/main" id="{354B95AB-E06B-4A7F-BF83-9094C254E97B}"/>
                  </a:ext>
                </a:extLst>
              </p:cNvPr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5;p35">
                <a:extLst>
                  <a:ext uri="{FF2B5EF4-FFF2-40B4-BE49-F238E27FC236}">
                    <a16:creationId xmlns:a16="http://schemas.microsoft.com/office/drawing/2014/main" id="{6C6D30F5-A8E1-43CF-9B48-F842FA635370}"/>
                  </a:ext>
                </a:extLst>
              </p:cNvPr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86;p35">
                <a:extLst>
                  <a:ext uri="{FF2B5EF4-FFF2-40B4-BE49-F238E27FC236}">
                    <a16:creationId xmlns:a16="http://schemas.microsoft.com/office/drawing/2014/main" id="{BCBA6C92-B785-4184-AC78-D1966ACF0620}"/>
                  </a:ext>
                </a:extLst>
              </p:cNvPr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87;p35">
                <a:extLst>
                  <a:ext uri="{FF2B5EF4-FFF2-40B4-BE49-F238E27FC236}">
                    <a16:creationId xmlns:a16="http://schemas.microsoft.com/office/drawing/2014/main" id="{09A6D4E2-E9BD-40DD-8D0F-6677305BCA09}"/>
                  </a:ext>
                </a:extLst>
              </p:cNvPr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88;p35">
                <a:extLst>
                  <a:ext uri="{FF2B5EF4-FFF2-40B4-BE49-F238E27FC236}">
                    <a16:creationId xmlns:a16="http://schemas.microsoft.com/office/drawing/2014/main" id="{668A4B03-A64A-4D67-9B2F-FF8C68F1779A}"/>
                  </a:ext>
                </a:extLst>
              </p:cNvPr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89;p35">
                <a:extLst>
                  <a:ext uri="{FF2B5EF4-FFF2-40B4-BE49-F238E27FC236}">
                    <a16:creationId xmlns:a16="http://schemas.microsoft.com/office/drawing/2014/main" id="{92B87C6E-C3B1-44C1-9AA0-4CAD55E76786}"/>
                  </a:ext>
                </a:extLst>
              </p:cNvPr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90;p35">
                <a:extLst>
                  <a:ext uri="{FF2B5EF4-FFF2-40B4-BE49-F238E27FC236}">
                    <a16:creationId xmlns:a16="http://schemas.microsoft.com/office/drawing/2014/main" id="{C345349F-9443-437F-AA52-88EA2686A179}"/>
                  </a:ext>
                </a:extLst>
              </p:cNvPr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1;p35">
                <a:extLst>
                  <a:ext uri="{FF2B5EF4-FFF2-40B4-BE49-F238E27FC236}">
                    <a16:creationId xmlns:a16="http://schemas.microsoft.com/office/drawing/2014/main" id="{976F2214-D93F-4B4A-BB35-7687C75E4132}"/>
                  </a:ext>
                </a:extLst>
              </p:cNvPr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92;p35">
                <a:extLst>
                  <a:ext uri="{FF2B5EF4-FFF2-40B4-BE49-F238E27FC236}">
                    <a16:creationId xmlns:a16="http://schemas.microsoft.com/office/drawing/2014/main" id="{5D17B71E-936E-4E9E-93B0-007FB6B1136D}"/>
                  </a:ext>
                </a:extLst>
              </p:cNvPr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93;p35">
                <a:extLst>
                  <a:ext uri="{FF2B5EF4-FFF2-40B4-BE49-F238E27FC236}">
                    <a16:creationId xmlns:a16="http://schemas.microsoft.com/office/drawing/2014/main" id="{153411E9-3B62-416C-BC80-BDC06DA26980}"/>
                  </a:ext>
                </a:extLst>
              </p:cNvPr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94;p35">
                <a:extLst>
                  <a:ext uri="{FF2B5EF4-FFF2-40B4-BE49-F238E27FC236}">
                    <a16:creationId xmlns:a16="http://schemas.microsoft.com/office/drawing/2014/main" id="{0C460DF5-E90F-4DF1-B0D4-CA0BEEB8F841}"/>
                  </a:ext>
                </a:extLst>
              </p:cNvPr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95;p35">
                <a:extLst>
                  <a:ext uri="{FF2B5EF4-FFF2-40B4-BE49-F238E27FC236}">
                    <a16:creationId xmlns:a16="http://schemas.microsoft.com/office/drawing/2014/main" id="{46E527AC-3E45-4644-BB32-0D73850587F9}"/>
                  </a:ext>
                </a:extLst>
              </p:cNvPr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96;p35">
                <a:extLst>
                  <a:ext uri="{FF2B5EF4-FFF2-40B4-BE49-F238E27FC236}">
                    <a16:creationId xmlns:a16="http://schemas.microsoft.com/office/drawing/2014/main" id="{A59667B2-6896-4476-9BA5-489FA46656E9}"/>
                  </a:ext>
                </a:extLst>
              </p:cNvPr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97;p35">
                <a:extLst>
                  <a:ext uri="{FF2B5EF4-FFF2-40B4-BE49-F238E27FC236}">
                    <a16:creationId xmlns:a16="http://schemas.microsoft.com/office/drawing/2014/main" id="{B5495A39-DF2D-4B6D-8ACF-9B59C458A27C}"/>
                  </a:ext>
                </a:extLst>
              </p:cNvPr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98;p35">
                <a:extLst>
                  <a:ext uri="{FF2B5EF4-FFF2-40B4-BE49-F238E27FC236}">
                    <a16:creationId xmlns:a16="http://schemas.microsoft.com/office/drawing/2014/main" id="{E5C24764-21E9-4B30-92A0-073FF64F7C74}"/>
                  </a:ext>
                </a:extLst>
              </p:cNvPr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99;p35">
                <a:extLst>
                  <a:ext uri="{FF2B5EF4-FFF2-40B4-BE49-F238E27FC236}">
                    <a16:creationId xmlns:a16="http://schemas.microsoft.com/office/drawing/2014/main" id="{3EB39990-7C75-478B-9657-F9C55E5BB549}"/>
                  </a:ext>
                </a:extLst>
              </p:cNvPr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00;p35">
                <a:extLst>
                  <a:ext uri="{FF2B5EF4-FFF2-40B4-BE49-F238E27FC236}">
                    <a16:creationId xmlns:a16="http://schemas.microsoft.com/office/drawing/2014/main" id="{D994491B-EE74-4B15-AB97-FDFCB0D26046}"/>
                  </a:ext>
                </a:extLst>
              </p:cNvPr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01;p35">
                <a:extLst>
                  <a:ext uri="{FF2B5EF4-FFF2-40B4-BE49-F238E27FC236}">
                    <a16:creationId xmlns:a16="http://schemas.microsoft.com/office/drawing/2014/main" id="{C9223393-C1BB-465A-A7DE-5D38058A7732}"/>
                  </a:ext>
                </a:extLst>
              </p:cNvPr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02;p35">
                <a:extLst>
                  <a:ext uri="{FF2B5EF4-FFF2-40B4-BE49-F238E27FC236}">
                    <a16:creationId xmlns:a16="http://schemas.microsoft.com/office/drawing/2014/main" id="{ADA02016-4FFE-47F1-A320-964B8E6D8261}"/>
                  </a:ext>
                </a:extLst>
              </p:cNvPr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03;p35">
                <a:extLst>
                  <a:ext uri="{FF2B5EF4-FFF2-40B4-BE49-F238E27FC236}">
                    <a16:creationId xmlns:a16="http://schemas.microsoft.com/office/drawing/2014/main" id="{B3432FE1-9C3B-4C5F-9809-0EEC44E36182}"/>
                  </a:ext>
                </a:extLst>
              </p:cNvPr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04;p35">
                <a:extLst>
                  <a:ext uri="{FF2B5EF4-FFF2-40B4-BE49-F238E27FC236}">
                    <a16:creationId xmlns:a16="http://schemas.microsoft.com/office/drawing/2014/main" id="{87F8520B-ADF7-43AE-A8DF-DC18F7DC50FC}"/>
                  </a:ext>
                </a:extLst>
              </p:cNvPr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05;p35">
                <a:extLst>
                  <a:ext uri="{FF2B5EF4-FFF2-40B4-BE49-F238E27FC236}">
                    <a16:creationId xmlns:a16="http://schemas.microsoft.com/office/drawing/2014/main" id="{168E9BE8-7967-425C-A9C8-5EEFABC1564B}"/>
                  </a:ext>
                </a:extLst>
              </p:cNvPr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06;p35">
                <a:extLst>
                  <a:ext uri="{FF2B5EF4-FFF2-40B4-BE49-F238E27FC236}">
                    <a16:creationId xmlns:a16="http://schemas.microsoft.com/office/drawing/2014/main" id="{5799BCBA-BBA7-472B-BC5F-7B69804DA169}"/>
                  </a:ext>
                </a:extLst>
              </p:cNvPr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07;p35">
                <a:extLst>
                  <a:ext uri="{FF2B5EF4-FFF2-40B4-BE49-F238E27FC236}">
                    <a16:creationId xmlns:a16="http://schemas.microsoft.com/office/drawing/2014/main" id="{202CA1C5-9B4C-4434-95C3-2C55675F284D}"/>
                  </a:ext>
                </a:extLst>
              </p:cNvPr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08;p35">
                <a:extLst>
                  <a:ext uri="{FF2B5EF4-FFF2-40B4-BE49-F238E27FC236}">
                    <a16:creationId xmlns:a16="http://schemas.microsoft.com/office/drawing/2014/main" id="{1C8AA8AF-65E6-4219-97D1-471FBFE4BE67}"/>
                  </a:ext>
                </a:extLst>
              </p:cNvPr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09;p35">
                <a:extLst>
                  <a:ext uri="{FF2B5EF4-FFF2-40B4-BE49-F238E27FC236}">
                    <a16:creationId xmlns:a16="http://schemas.microsoft.com/office/drawing/2014/main" id="{4598CC99-31D2-4FE6-B3FA-12E279DD75A4}"/>
                  </a:ext>
                </a:extLst>
              </p:cNvPr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10;p35">
                <a:extLst>
                  <a:ext uri="{FF2B5EF4-FFF2-40B4-BE49-F238E27FC236}">
                    <a16:creationId xmlns:a16="http://schemas.microsoft.com/office/drawing/2014/main" id="{9D3A8553-E12F-46DC-98C4-93EAD260FC2B}"/>
                  </a:ext>
                </a:extLst>
              </p:cNvPr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11;p35">
                <a:extLst>
                  <a:ext uri="{FF2B5EF4-FFF2-40B4-BE49-F238E27FC236}">
                    <a16:creationId xmlns:a16="http://schemas.microsoft.com/office/drawing/2014/main" id="{50A07BF6-7014-4ACA-A297-00BD43D31183}"/>
                  </a:ext>
                </a:extLst>
              </p:cNvPr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12;p35">
                <a:extLst>
                  <a:ext uri="{FF2B5EF4-FFF2-40B4-BE49-F238E27FC236}">
                    <a16:creationId xmlns:a16="http://schemas.microsoft.com/office/drawing/2014/main" id="{EBFE3771-9552-4E58-98C8-87F3B240B710}"/>
                  </a:ext>
                </a:extLst>
              </p:cNvPr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13;p35">
                <a:extLst>
                  <a:ext uri="{FF2B5EF4-FFF2-40B4-BE49-F238E27FC236}">
                    <a16:creationId xmlns:a16="http://schemas.microsoft.com/office/drawing/2014/main" id="{B84F563D-BF98-4FD6-933F-D8BAE9DD14A5}"/>
                  </a:ext>
                </a:extLst>
              </p:cNvPr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14;p35">
                <a:extLst>
                  <a:ext uri="{FF2B5EF4-FFF2-40B4-BE49-F238E27FC236}">
                    <a16:creationId xmlns:a16="http://schemas.microsoft.com/office/drawing/2014/main" id="{D45667FF-E8D7-4650-BAE7-F5D674A6D13A}"/>
                  </a:ext>
                </a:extLst>
              </p:cNvPr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15;p35">
                <a:extLst>
                  <a:ext uri="{FF2B5EF4-FFF2-40B4-BE49-F238E27FC236}">
                    <a16:creationId xmlns:a16="http://schemas.microsoft.com/office/drawing/2014/main" id="{5E0519DC-ED57-487B-AB98-698363F32F1C}"/>
                  </a:ext>
                </a:extLst>
              </p:cNvPr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16;p35">
                <a:extLst>
                  <a:ext uri="{FF2B5EF4-FFF2-40B4-BE49-F238E27FC236}">
                    <a16:creationId xmlns:a16="http://schemas.microsoft.com/office/drawing/2014/main" id="{AA06EBFF-C77D-4D67-880A-1680A3999705}"/>
                  </a:ext>
                </a:extLst>
              </p:cNvPr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17;p35">
                <a:extLst>
                  <a:ext uri="{FF2B5EF4-FFF2-40B4-BE49-F238E27FC236}">
                    <a16:creationId xmlns:a16="http://schemas.microsoft.com/office/drawing/2014/main" id="{26B4E50E-135B-41E3-930B-9B3E49F178B7}"/>
                  </a:ext>
                </a:extLst>
              </p:cNvPr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18;p35">
                <a:extLst>
                  <a:ext uri="{FF2B5EF4-FFF2-40B4-BE49-F238E27FC236}">
                    <a16:creationId xmlns:a16="http://schemas.microsoft.com/office/drawing/2014/main" id="{3D32E46E-C555-4FC0-B938-C78BC0CF695E}"/>
                  </a:ext>
                </a:extLst>
              </p:cNvPr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19;p35">
                <a:extLst>
                  <a:ext uri="{FF2B5EF4-FFF2-40B4-BE49-F238E27FC236}">
                    <a16:creationId xmlns:a16="http://schemas.microsoft.com/office/drawing/2014/main" id="{28570D4B-2D64-4C02-BEFE-9F4C3DC85FC5}"/>
                  </a:ext>
                </a:extLst>
              </p:cNvPr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20;p35">
                <a:extLst>
                  <a:ext uri="{FF2B5EF4-FFF2-40B4-BE49-F238E27FC236}">
                    <a16:creationId xmlns:a16="http://schemas.microsoft.com/office/drawing/2014/main" id="{1876171F-4A09-43B0-8FA3-BEA5B9CCC19C}"/>
                  </a:ext>
                </a:extLst>
              </p:cNvPr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21;p35">
                <a:extLst>
                  <a:ext uri="{FF2B5EF4-FFF2-40B4-BE49-F238E27FC236}">
                    <a16:creationId xmlns:a16="http://schemas.microsoft.com/office/drawing/2014/main" id="{3FAD602E-CE93-4C04-ADFF-8E8003067C68}"/>
                  </a:ext>
                </a:extLst>
              </p:cNvPr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22;p35">
                <a:extLst>
                  <a:ext uri="{FF2B5EF4-FFF2-40B4-BE49-F238E27FC236}">
                    <a16:creationId xmlns:a16="http://schemas.microsoft.com/office/drawing/2014/main" id="{ED26B9F3-3BBD-4726-A939-C7FE9FEAABE0}"/>
                  </a:ext>
                </a:extLst>
              </p:cNvPr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23;p35">
                <a:extLst>
                  <a:ext uri="{FF2B5EF4-FFF2-40B4-BE49-F238E27FC236}">
                    <a16:creationId xmlns:a16="http://schemas.microsoft.com/office/drawing/2014/main" id="{C21B2241-A0A2-4A9C-8B34-B5D47A1ED971}"/>
                  </a:ext>
                </a:extLst>
              </p:cNvPr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4;p35">
                <a:extLst>
                  <a:ext uri="{FF2B5EF4-FFF2-40B4-BE49-F238E27FC236}">
                    <a16:creationId xmlns:a16="http://schemas.microsoft.com/office/drawing/2014/main" id="{D1415563-1BE1-476D-B478-982EC9993776}"/>
                  </a:ext>
                </a:extLst>
              </p:cNvPr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25;p35">
                <a:extLst>
                  <a:ext uri="{FF2B5EF4-FFF2-40B4-BE49-F238E27FC236}">
                    <a16:creationId xmlns:a16="http://schemas.microsoft.com/office/drawing/2014/main" id="{F446BB58-94CD-4725-A328-93B74B5F95EF}"/>
                  </a:ext>
                </a:extLst>
              </p:cNvPr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26;p35">
                <a:extLst>
                  <a:ext uri="{FF2B5EF4-FFF2-40B4-BE49-F238E27FC236}">
                    <a16:creationId xmlns:a16="http://schemas.microsoft.com/office/drawing/2014/main" id="{58CFDA73-8E50-4FF8-A1AC-7FB68E19428D}"/>
                  </a:ext>
                </a:extLst>
              </p:cNvPr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497FE17-CC0E-4A16-ABBF-EE4F2CA6C6FA}"/>
              </a:ext>
            </a:extLst>
          </p:cNvPr>
          <p:cNvSpPr/>
          <p:nvPr/>
        </p:nvSpPr>
        <p:spPr>
          <a:xfrm>
            <a:off x="3669861" y="406666"/>
            <a:ext cx="1819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l-NL" altLang="en-US" sz="3200" dirty="0">
                <a:solidFill>
                  <a:srgbClr val="3BB2BF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 giải</a:t>
            </a:r>
            <a:endParaRPr lang="en-US" altLang="en-US" sz="3200" dirty="0">
              <a:solidFill>
                <a:srgbClr val="3BB2BF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6050994" y="383314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2288338" y="359052"/>
            <a:ext cx="4018005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2850382" y="402494"/>
            <a:ext cx="328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#9Slide07 IcielKoni" pitchFamily="2" charset="0"/>
              </a:rPr>
              <a:t>Yêu cầu cần đạt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7063766" y="37415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1773839" y="403841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Sau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D4794C"/>
                </a:solidFill>
                <a:latin typeface="#9Slide07 IcielNabila" pitchFamily="2" charset="0"/>
              </a:rPr>
              <a:t>Tiết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3BB2BF"/>
                </a:solidFill>
                <a:latin typeface="#9Slide07 IcielNabila" pitchFamily="2" charset="0"/>
              </a:rPr>
              <a:t>học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đến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#9Slide07 IcielNabila" pitchFamily="2" charset="0"/>
              </a:rPr>
              <a:t>đây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A86ED4"/>
                </a:solidFill>
                <a:latin typeface="#9Slide07 IcielNabila" pitchFamily="2" charset="0"/>
              </a:rPr>
              <a:t>là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#9Slide07 IcielNabila" pitchFamily="2" charset="0"/>
              </a:rPr>
              <a:t>kết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#9Slide07 IcielNabila" pitchFamily="2" charset="0"/>
              </a:rPr>
              <a:t>thúc</a:t>
            </a:r>
            <a:r>
              <a:rPr lang="en-US" sz="5400" dirty="0">
                <a:solidFill>
                  <a:schemeClr val="accent6">
                    <a:lumMod val="25000"/>
                  </a:schemeClr>
                </a:solidFill>
                <a:latin typeface="#9Slide07 IcielNabila" pitchFamily="2" charset="0"/>
              </a:rPr>
              <a:t>!</a:t>
            </a:r>
            <a:endParaRPr sz="5400" dirty="0">
              <a:solidFill>
                <a:schemeClr val="accent6">
                  <a:lumMod val="25000"/>
                </a:schemeClr>
              </a:solidFill>
              <a:latin typeface="#9Slide07 IcielNabila" pitchFamily="2" charset="0"/>
            </a:endParaRPr>
          </a:p>
        </p:txBody>
      </p:sp>
      <p:sp>
        <p:nvSpPr>
          <p:cNvPr id="894" name="Google Shape;894;p44"/>
          <p:cNvSpPr/>
          <p:nvPr/>
        </p:nvSpPr>
        <p:spPr>
          <a:xfrm rot="772466" flipH="1">
            <a:off x="6600178" y="2870025"/>
            <a:ext cx="697873" cy="761168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4"/>
          <p:cNvSpPr/>
          <p:nvPr/>
        </p:nvSpPr>
        <p:spPr>
          <a:xfrm rot="10800000">
            <a:off x="1371430" y="701516"/>
            <a:ext cx="381221" cy="36752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4"/>
          <p:cNvSpPr/>
          <p:nvPr/>
        </p:nvSpPr>
        <p:spPr>
          <a:xfrm rot="10800000">
            <a:off x="1038054" y="436065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44"/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899" name="Google Shape;899;p44"/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>
            <a:off x="-514186" y="969012"/>
            <a:ext cx="1693249" cy="1018288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44"/>
          <p:cNvGrpSpPr/>
          <p:nvPr/>
        </p:nvGrpSpPr>
        <p:grpSpPr>
          <a:xfrm flipH="1">
            <a:off x="272163" y="1450660"/>
            <a:ext cx="2160494" cy="3157936"/>
            <a:chOff x="5411738" y="1986727"/>
            <a:chExt cx="1506515" cy="2202033"/>
          </a:xfrm>
        </p:grpSpPr>
        <p:sp>
          <p:nvSpPr>
            <p:cNvPr id="913" name="Google Shape;913;p44"/>
            <p:cNvSpPr/>
            <p:nvPr/>
          </p:nvSpPr>
          <p:spPr>
            <a:xfrm>
              <a:off x="5449934" y="3314465"/>
              <a:ext cx="179280" cy="112832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1925" y="1"/>
                  </a:moveTo>
                  <a:cubicBezTo>
                    <a:pt x="1407" y="1"/>
                    <a:pt x="0" y="134"/>
                    <a:pt x="516" y="1304"/>
                  </a:cubicBezTo>
                  <a:cubicBezTo>
                    <a:pt x="678" y="1669"/>
                    <a:pt x="1111" y="1929"/>
                    <a:pt x="1577" y="1929"/>
                  </a:cubicBezTo>
                  <a:cubicBezTo>
                    <a:pt x="1858" y="1929"/>
                    <a:pt x="2151" y="1834"/>
                    <a:pt x="2404" y="1611"/>
                  </a:cubicBezTo>
                  <a:cubicBezTo>
                    <a:pt x="3065" y="1007"/>
                    <a:pt x="2452" y="11"/>
                    <a:pt x="1982" y="1"/>
                  </a:cubicBezTo>
                  <a:cubicBezTo>
                    <a:pt x="1965" y="1"/>
                    <a:pt x="1945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5464440" y="3307211"/>
              <a:ext cx="155239" cy="127280"/>
            </a:xfrm>
            <a:custGeom>
              <a:avLst/>
              <a:gdLst/>
              <a:ahLst/>
              <a:cxnLst/>
              <a:rect l="l" t="t" r="r" b="b"/>
              <a:pathLst>
                <a:path w="2654" h="2176" extrusionOk="0">
                  <a:moveTo>
                    <a:pt x="1734" y="240"/>
                  </a:moveTo>
                  <a:cubicBezTo>
                    <a:pt x="1926" y="250"/>
                    <a:pt x="2165" y="489"/>
                    <a:pt x="2271" y="777"/>
                  </a:cubicBezTo>
                  <a:cubicBezTo>
                    <a:pt x="2395" y="1074"/>
                    <a:pt x="2319" y="1428"/>
                    <a:pt x="2069" y="1639"/>
                  </a:cubicBezTo>
                  <a:cubicBezTo>
                    <a:pt x="1869" y="1832"/>
                    <a:pt x="1599" y="1933"/>
                    <a:pt x="1328" y="1933"/>
                  </a:cubicBezTo>
                  <a:cubicBezTo>
                    <a:pt x="1249" y="1933"/>
                    <a:pt x="1170" y="1924"/>
                    <a:pt x="1092" y="1907"/>
                  </a:cubicBezTo>
                  <a:cubicBezTo>
                    <a:pt x="786" y="1850"/>
                    <a:pt x="517" y="1658"/>
                    <a:pt x="383" y="1380"/>
                  </a:cubicBezTo>
                  <a:cubicBezTo>
                    <a:pt x="249" y="1083"/>
                    <a:pt x="249" y="844"/>
                    <a:pt x="364" y="671"/>
                  </a:cubicBezTo>
                  <a:cubicBezTo>
                    <a:pt x="594" y="336"/>
                    <a:pt x="1255" y="240"/>
                    <a:pt x="1658" y="240"/>
                  </a:cubicBezTo>
                  <a:close/>
                  <a:moveTo>
                    <a:pt x="1734" y="1"/>
                  </a:moveTo>
                  <a:cubicBezTo>
                    <a:pt x="1533" y="1"/>
                    <a:pt x="517" y="1"/>
                    <a:pt x="163" y="537"/>
                  </a:cubicBezTo>
                  <a:cubicBezTo>
                    <a:pt x="0" y="786"/>
                    <a:pt x="0" y="1102"/>
                    <a:pt x="163" y="1476"/>
                  </a:cubicBezTo>
                  <a:cubicBezTo>
                    <a:pt x="335" y="1821"/>
                    <a:pt x="661" y="2070"/>
                    <a:pt x="1035" y="2147"/>
                  </a:cubicBezTo>
                  <a:cubicBezTo>
                    <a:pt x="1131" y="2166"/>
                    <a:pt x="1226" y="2175"/>
                    <a:pt x="1322" y="2175"/>
                  </a:cubicBezTo>
                  <a:cubicBezTo>
                    <a:pt x="1658" y="2175"/>
                    <a:pt x="1983" y="2041"/>
                    <a:pt x="2232" y="1821"/>
                  </a:cubicBezTo>
                  <a:cubicBezTo>
                    <a:pt x="2548" y="1543"/>
                    <a:pt x="2654" y="1083"/>
                    <a:pt x="2491" y="690"/>
                  </a:cubicBezTo>
                  <a:cubicBezTo>
                    <a:pt x="2347" y="307"/>
                    <a:pt x="2031" y="10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5433029" y="3285393"/>
              <a:ext cx="104877" cy="135761"/>
            </a:xfrm>
            <a:custGeom>
              <a:avLst/>
              <a:gdLst/>
              <a:ahLst/>
              <a:cxnLst/>
              <a:rect l="l" t="t" r="r" b="b"/>
              <a:pathLst>
                <a:path w="1793" h="2321" extrusionOk="0">
                  <a:moveTo>
                    <a:pt x="688" y="1"/>
                  </a:moveTo>
                  <a:cubicBezTo>
                    <a:pt x="485" y="1"/>
                    <a:pt x="289" y="79"/>
                    <a:pt x="202" y="316"/>
                  </a:cubicBezTo>
                  <a:cubicBezTo>
                    <a:pt x="1" y="862"/>
                    <a:pt x="1" y="1782"/>
                    <a:pt x="163" y="2031"/>
                  </a:cubicBezTo>
                  <a:cubicBezTo>
                    <a:pt x="267" y="2184"/>
                    <a:pt x="628" y="2321"/>
                    <a:pt x="938" y="2321"/>
                  </a:cubicBezTo>
                  <a:cubicBezTo>
                    <a:pt x="1114" y="2321"/>
                    <a:pt x="1274" y="2276"/>
                    <a:pt x="1361" y="2165"/>
                  </a:cubicBezTo>
                  <a:cubicBezTo>
                    <a:pt x="1601" y="1868"/>
                    <a:pt x="1792" y="1150"/>
                    <a:pt x="1735" y="862"/>
                  </a:cubicBezTo>
                  <a:cubicBezTo>
                    <a:pt x="1677" y="575"/>
                    <a:pt x="1294" y="220"/>
                    <a:pt x="1294" y="220"/>
                  </a:cubicBezTo>
                  <a:cubicBezTo>
                    <a:pt x="1229" y="134"/>
                    <a:pt x="952" y="1"/>
                    <a:pt x="688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5425776" y="3278667"/>
              <a:ext cx="120495" cy="149799"/>
            </a:xfrm>
            <a:custGeom>
              <a:avLst/>
              <a:gdLst/>
              <a:ahLst/>
              <a:cxnLst/>
              <a:rect l="l" t="t" r="r" b="b"/>
              <a:pathLst>
                <a:path w="2060" h="2561" extrusionOk="0">
                  <a:moveTo>
                    <a:pt x="824" y="240"/>
                  </a:moveTo>
                  <a:cubicBezTo>
                    <a:pt x="1006" y="240"/>
                    <a:pt x="1188" y="297"/>
                    <a:pt x="1332" y="412"/>
                  </a:cubicBezTo>
                  <a:lnTo>
                    <a:pt x="1351" y="422"/>
                  </a:lnTo>
                  <a:cubicBezTo>
                    <a:pt x="1447" y="517"/>
                    <a:pt x="1715" y="805"/>
                    <a:pt x="1753" y="1006"/>
                  </a:cubicBezTo>
                  <a:cubicBezTo>
                    <a:pt x="1801" y="1246"/>
                    <a:pt x="1619" y="1935"/>
                    <a:pt x="1399" y="2213"/>
                  </a:cubicBezTo>
                  <a:cubicBezTo>
                    <a:pt x="1319" y="2285"/>
                    <a:pt x="1213" y="2323"/>
                    <a:pt x="1103" y="2323"/>
                  </a:cubicBezTo>
                  <a:cubicBezTo>
                    <a:pt x="1080" y="2323"/>
                    <a:pt x="1057" y="2322"/>
                    <a:pt x="1035" y="2319"/>
                  </a:cubicBezTo>
                  <a:cubicBezTo>
                    <a:pt x="757" y="2309"/>
                    <a:pt x="460" y="2184"/>
                    <a:pt x="393" y="2079"/>
                  </a:cubicBezTo>
                  <a:cubicBezTo>
                    <a:pt x="268" y="1887"/>
                    <a:pt x="249" y="1025"/>
                    <a:pt x="450" y="470"/>
                  </a:cubicBezTo>
                  <a:cubicBezTo>
                    <a:pt x="489" y="345"/>
                    <a:pt x="594" y="259"/>
                    <a:pt x="728" y="240"/>
                  </a:cubicBezTo>
                  <a:close/>
                  <a:moveTo>
                    <a:pt x="805" y="1"/>
                  </a:moveTo>
                  <a:cubicBezTo>
                    <a:pt x="762" y="1"/>
                    <a:pt x="721" y="4"/>
                    <a:pt x="680" y="10"/>
                  </a:cubicBezTo>
                  <a:cubicBezTo>
                    <a:pt x="470" y="38"/>
                    <a:pt x="287" y="182"/>
                    <a:pt x="220" y="393"/>
                  </a:cubicBezTo>
                  <a:cubicBezTo>
                    <a:pt x="10" y="949"/>
                    <a:pt x="0" y="1926"/>
                    <a:pt x="192" y="2213"/>
                  </a:cubicBezTo>
                  <a:cubicBezTo>
                    <a:pt x="326" y="2414"/>
                    <a:pt x="709" y="2548"/>
                    <a:pt x="1016" y="2558"/>
                  </a:cubicBezTo>
                  <a:lnTo>
                    <a:pt x="1073" y="2558"/>
                  </a:lnTo>
                  <a:cubicBezTo>
                    <a:pt x="1093" y="2560"/>
                    <a:pt x="1112" y="2561"/>
                    <a:pt x="1131" y="2561"/>
                  </a:cubicBezTo>
                  <a:cubicBezTo>
                    <a:pt x="1303" y="2561"/>
                    <a:pt x="1470" y="2486"/>
                    <a:pt x="1590" y="2357"/>
                  </a:cubicBezTo>
                  <a:cubicBezTo>
                    <a:pt x="1839" y="2041"/>
                    <a:pt x="2060" y="1284"/>
                    <a:pt x="1993" y="949"/>
                  </a:cubicBezTo>
                  <a:cubicBezTo>
                    <a:pt x="1926" y="652"/>
                    <a:pt x="1571" y="307"/>
                    <a:pt x="1514" y="249"/>
                  </a:cubicBezTo>
                  <a:cubicBezTo>
                    <a:pt x="1405" y="132"/>
                    <a:pt x="1093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5475612" y="3285335"/>
              <a:ext cx="140733" cy="90312"/>
            </a:xfrm>
            <a:custGeom>
              <a:avLst/>
              <a:gdLst/>
              <a:ahLst/>
              <a:cxnLst/>
              <a:rect l="l" t="t" r="r" b="b"/>
              <a:pathLst>
                <a:path w="2406" h="1544" extrusionOk="0">
                  <a:moveTo>
                    <a:pt x="829" y="0"/>
                  </a:moveTo>
                  <a:cubicBezTo>
                    <a:pt x="640" y="0"/>
                    <a:pt x="453" y="77"/>
                    <a:pt x="326" y="221"/>
                  </a:cubicBezTo>
                  <a:cubicBezTo>
                    <a:pt x="211" y="384"/>
                    <a:pt x="1" y="835"/>
                    <a:pt x="68" y="940"/>
                  </a:cubicBezTo>
                  <a:cubicBezTo>
                    <a:pt x="118" y="1009"/>
                    <a:pt x="231" y="1128"/>
                    <a:pt x="389" y="1128"/>
                  </a:cubicBezTo>
                  <a:cubicBezTo>
                    <a:pt x="471" y="1128"/>
                    <a:pt x="566" y="1096"/>
                    <a:pt x="671" y="1007"/>
                  </a:cubicBezTo>
                  <a:cubicBezTo>
                    <a:pt x="780" y="1217"/>
                    <a:pt x="1175" y="1543"/>
                    <a:pt x="1568" y="1543"/>
                  </a:cubicBezTo>
                  <a:cubicBezTo>
                    <a:pt x="1694" y="1543"/>
                    <a:pt x="1820" y="1510"/>
                    <a:pt x="1936" y="1428"/>
                  </a:cubicBezTo>
                  <a:cubicBezTo>
                    <a:pt x="2405" y="1084"/>
                    <a:pt x="2051" y="394"/>
                    <a:pt x="1926" y="346"/>
                  </a:cubicBezTo>
                  <a:cubicBezTo>
                    <a:pt x="1926" y="346"/>
                    <a:pt x="1016" y="20"/>
                    <a:pt x="863" y="1"/>
                  </a:cubicBezTo>
                  <a:cubicBezTo>
                    <a:pt x="852" y="0"/>
                    <a:pt x="841" y="0"/>
                    <a:pt x="829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5464966" y="3278374"/>
              <a:ext cx="146875" cy="104585"/>
            </a:xfrm>
            <a:custGeom>
              <a:avLst/>
              <a:gdLst/>
              <a:ahLst/>
              <a:cxnLst/>
              <a:rect l="l" t="t" r="r" b="b"/>
              <a:pathLst>
                <a:path w="2511" h="1788" extrusionOk="0">
                  <a:moveTo>
                    <a:pt x="1000" y="244"/>
                  </a:moveTo>
                  <a:cubicBezTo>
                    <a:pt x="1012" y="244"/>
                    <a:pt x="1024" y="244"/>
                    <a:pt x="1035" y="245"/>
                  </a:cubicBezTo>
                  <a:cubicBezTo>
                    <a:pt x="1131" y="254"/>
                    <a:pt x="1716" y="455"/>
                    <a:pt x="2060" y="580"/>
                  </a:cubicBezTo>
                  <a:cubicBezTo>
                    <a:pt x="2175" y="714"/>
                    <a:pt x="2233" y="886"/>
                    <a:pt x="2233" y="1059"/>
                  </a:cubicBezTo>
                  <a:cubicBezTo>
                    <a:pt x="2233" y="1212"/>
                    <a:pt x="2166" y="1365"/>
                    <a:pt x="2041" y="1452"/>
                  </a:cubicBezTo>
                  <a:cubicBezTo>
                    <a:pt x="1946" y="1513"/>
                    <a:pt x="1837" y="1545"/>
                    <a:pt x="1730" y="1545"/>
                  </a:cubicBezTo>
                  <a:cubicBezTo>
                    <a:pt x="1686" y="1545"/>
                    <a:pt x="1643" y="1540"/>
                    <a:pt x="1601" y="1528"/>
                  </a:cubicBezTo>
                  <a:cubicBezTo>
                    <a:pt x="1332" y="1461"/>
                    <a:pt x="1102" y="1298"/>
                    <a:pt x="949" y="1078"/>
                  </a:cubicBezTo>
                  <a:lnTo>
                    <a:pt x="882" y="944"/>
                  </a:lnTo>
                  <a:lnTo>
                    <a:pt x="767" y="1040"/>
                  </a:lnTo>
                  <a:cubicBezTo>
                    <a:pt x="717" y="1098"/>
                    <a:pt x="645" y="1128"/>
                    <a:pt x="569" y="1128"/>
                  </a:cubicBezTo>
                  <a:cubicBezTo>
                    <a:pt x="559" y="1128"/>
                    <a:pt x="548" y="1127"/>
                    <a:pt x="537" y="1126"/>
                  </a:cubicBezTo>
                  <a:cubicBezTo>
                    <a:pt x="461" y="1116"/>
                    <a:pt x="403" y="1068"/>
                    <a:pt x="355" y="1011"/>
                  </a:cubicBezTo>
                  <a:cubicBezTo>
                    <a:pt x="346" y="915"/>
                    <a:pt x="489" y="570"/>
                    <a:pt x="604" y="407"/>
                  </a:cubicBezTo>
                  <a:cubicBezTo>
                    <a:pt x="711" y="301"/>
                    <a:pt x="851" y="244"/>
                    <a:pt x="1000" y="244"/>
                  </a:cubicBezTo>
                  <a:close/>
                  <a:moveTo>
                    <a:pt x="983" y="0"/>
                  </a:moveTo>
                  <a:cubicBezTo>
                    <a:pt x="763" y="0"/>
                    <a:pt x="558" y="102"/>
                    <a:pt x="413" y="264"/>
                  </a:cubicBezTo>
                  <a:cubicBezTo>
                    <a:pt x="403" y="273"/>
                    <a:pt x="1" y="896"/>
                    <a:pt x="154" y="1126"/>
                  </a:cubicBezTo>
                  <a:cubicBezTo>
                    <a:pt x="231" y="1251"/>
                    <a:pt x="355" y="1337"/>
                    <a:pt x="499" y="1365"/>
                  </a:cubicBezTo>
                  <a:cubicBezTo>
                    <a:pt x="518" y="1367"/>
                    <a:pt x="536" y="1368"/>
                    <a:pt x="554" y="1368"/>
                  </a:cubicBezTo>
                  <a:cubicBezTo>
                    <a:pt x="648" y="1368"/>
                    <a:pt x="735" y="1347"/>
                    <a:pt x="815" y="1298"/>
                  </a:cubicBezTo>
                  <a:cubicBezTo>
                    <a:pt x="1007" y="1528"/>
                    <a:pt x="1256" y="1691"/>
                    <a:pt x="1543" y="1758"/>
                  </a:cubicBezTo>
                  <a:cubicBezTo>
                    <a:pt x="1610" y="1777"/>
                    <a:pt x="1677" y="1787"/>
                    <a:pt x="1744" y="1787"/>
                  </a:cubicBezTo>
                  <a:cubicBezTo>
                    <a:pt x="1898" y="1787"/>
                    <a:pt x="2051" y="1730"/>
                    <a:pt x="2185" y="1643"/>
                  </a:cubicBezTo>
                  <a:cubicBezTo>
                    <a:pt x="2405" y="1471"/>
                    <a:pt x="2511" y="1193"/>
                    <a:pt x="2463" y="925"/>
                  </a:cubicBezTo>
                  <a:cubicBezTo>
                    <a:pt x="2425" y="685"/>
                    <a:pt x="2300" y="407"/>
                    <a:pt x="2147" y="350"/>
                  </a:cubicBezTo>
                  <a:cubicBezTo>
                    <a:pt x="1993" y="292"/>
                    <a:pt x="1217" y="24"/>
                    <a:pt x="1064" y="5"/>
                  </a:cubicBezTo>
                  <a:cubicBezTo>
                    <a:pt x="1037" y="2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32234" y="3184259"/>
              <a:ext cx="532399" cy="297259"/>
            </a:xfrm>
            <a:custGeom>
              <a:avLst/>
              <a:gdLst/>
              <a:ahLst/>
              <a:cxnLst/>
              <a:rect l="l" t="t" r="r" b="b"/>
              <a:pathLst>
                <a:path w="9102" h="5082" extrusionOk="0">
                  <a:moveTo>
                    <a:pt x="7321" y="1"/>
                  </a:moveTo>
                  <a:cubicBezTo>
                    <a:pt x="7155" y="1"/>
                    <a:pt x="6998" y="41"/>
                    <a:pt x="6860" y="129"/>
                  </a:cubicBezTo>
                  <a:cubicBezTo>
                    <a:pt x="6860" y="129"/>
                    <a:pt x="3832" y="1537"/>
                    <a:pt x="3603" y="1585"/>
                  </a:cubicBezTo>
                  <a:cubicBezTo>
                    <a:pt x="3382" y="1624"/>
                    <a:pt x="585" y="1681"/>
                    <a:pt x="451" y="1777"/>
                  </a:cubicBezTo>
                  <a:cubicBezTo>
                    <a:pt x="316" y="1863"/>
                    <a:pt x="0" y="3348"/>
                    <a:pt x="221" y="4364"/>
                  </a:cubicBezTo>
                  <a:cubicBezTo>
                    <a:pt x="2036" y="4835"/>
                    <a:pt x="3224" y="5082"/>
                    <a:pt x="4326" y="5082"/>
                  </a:cubicBezTo>
                  <a:cubicBezTo>
                    <a:pt x="4882" y="5082"/>
                    <a:pt x="5416" y="5019"/>
                    <a:pt x="5998" y="4891"/>
                  </a:cubicBezTo>
                  <a:cubicBezTo>
                    <a:pt x="7741" y="4498"/>
                    <a:pt x="9102" y="2476"/>
                    <a:pt x="8967" y="1499"/>
                  </a:cubicBezTo>
                  <a:cubicBezTo>
                    <a:pt x="8859" y="709"/>
                    <a:pt x="8019" y="1"/>
                    <a:pt x="7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5525507" y="3177766"/>
              <a:ext cx="546437" cy="311063"/>
            </a:xfrm>
            <a:custGeom>
              <a:avLst/>
              <a:gdLst/>
              <a:ahLst/>
              <a:cxnLst/>
              <a:rect l="l" t="t" r="r" b="b"/>
              <a:pathLst>
                <a:path w="9342" h="5318" extrusionOk="0">
                  <a:moveTo>
                    <a:pt x="7445" y="229"/>
                  </a:moveTo>
                  <a:cubicBezTo>
                    <a:pt x="7599" y="229"/>
                    <a:pt x="7767" y="268"/>
                    <a:pt x="7942" y="346"/>
                  </a:cubicBezTo>
                  <a:cubicBezTo>
                    <a:pt x="8469" y="595"/>
                    <a:pt x="8891" y="1112"/>
                    <a:pt x="8958" y="1620"/>
                  </a:cubicBezTo>
                  <a:cubicBezTo>
                    <a:pt x="9092" y="2559"/>
                    <a:pt x="7722" y="4523"/>
                    <a:pt x="6084" y="4887"/>
                  </a:cubicBezTo>
                  <a:cubicBezTo>
                    <a:pt x="5520" y="5014"/>
                    <a:pt x="5001" y="5076"/>
                    <a:pt x="4454" y="5076"/>
                  </a:cubicBezTo>
                  <a:cubicBezTo>
                    <a:pt x="3393" y="5076"/>
                    <a:pt x="2230" y="4840"/>
                    <a:pt x="441" y="4379"/>
                  </a:cubicBezTo>
                  <a:cubicBezTo>
                    <a:pt x="259" y="3450"/>
                    <a:pt x="518" y="2185"/>
                    <a:pt x="633" y="1993"/>
                  </a:cubicBezTo>
                  <a:cubicBezTo>
                    <a:pt x="824" y="1945"/>
                    <a:pt x="1878" y="1898"/>
                    <a:pt x="2587" y="1869"/>
                  </a:cubicBezTo>
                  <a:cubicBezTo>
                    <a:pt x="3267" y="1840"/>
                    <a:pt x="3650" y="1830"/>
                    <a:pt x="3746" y="1811"/>
                  </a:cubicBezTo>
                  <a:cubicBezTo>
                    <a:pt x="3976" y="1763"/>
                    <a:pt x="6525" y="585"/>
                    <a:pt x="7032" y="346"/>
                  </a:cubicBezTo>
                  <a:lnTo>
                    <a:pt x="7042" y="336"/>
                  </a:lnTo>
                  <a:cubicBezTo>
                    <a:pt x="7160" y="265"/>
                    <a:pt x="7296" y="229"/>
                    <a:pt x="7445" y="229"/>
                  </a:cubicBezTo>
                  <a:close/>
                  <a:moveTo>
                    <a:pt x="7435" y="1"/>
                  </a:moveTo>
                  <a:cubicBezTo>
                    <a:pt x="7243" y="1"/>
                    <a:pt x="7066" y="49"/>
                    <a:pt x="6917" y="144"/>
                  </a:cubicBezTo>
                  <a:cubicBezTo>
                    <a:pt x="5758" y="681"/>
                    <a:pt x="3861" y="1543"/>
                    <a:pt x="3698" y="1581"/>
                  </a:cubicBezTo>
                  <a:cubicBezTo>
                    <a:pt x="3612" y="1591"/>
                    <a:pt x="3085" y="1620"/>
                    <a:pt x="2568" y="1639"/>
                  </a:cubicBezTo>
                  <a:cubicBezTo>
                    <a:pt x="978" y="1706"/>
                    <a:pt x="585" y="1735"/>
                    <a:pt x="499" y="1792"/>
                  </a:cubicBezTo>
                  <a:cubicBezTo>
                    <a:pt x="278" y="1936"/>
                    <a:pt x="0" y="3497"/>
                    <a:pt x="221" y="4503"/>
                  </a:cubicBezTo>
                  <a:cubicBezTo>
                    <a:pt x="230" y="4551"/>
                    <a:pt x="259" y="4580"/>
                    <a:pt x="307" y="4599"/>
                  </a:cubicBezTo>
                  <a:cubicBezTo>
                    <a:pt x="2156" y="5078"/>
                    <a:pt x="3353" y="5318"/>
                    <a:pt x="4446" y="5318"/>
                  </a:cubicBezTo>
                  <a:cubicBezTo>
                    <a:pt x="5020" y="5318"/>
                    <a:pt x="5586" y="5251"/>
                    <a:pt x="6141" y="5126"/>
                  </a:cubicBezTo>
                  <a:cubicBezTo>
                    <a:pt x="7914" y="4733"/>
                    <a:pt x="9341" y="2635"/>
                    <a:pt x="9197" y="1601"/>
                  </a:cubicBezTo>
                  <a:cubicBezTo>
                    <a:pt x="9121" y="1016"/>
                    <a:pt x="8642" y="413"/>
                    <a:pt x="8038" y="144"/>
                  </a:cubicBezTo>
                  <a:cubicBezTo>
                    <a:pt x="7832" y="49"/>
                    <a:pt x="7626" y="1"/>
                    <a:pt x="7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5954730" y="3097104"/>
              <a:ext cx="227009" cy="155239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9" y="0"/>
                    <a:pt x="470" y="604"/>
                    <a:pt x="231" y="1322"/>
                  </a:cubicBezTo>
                  <a:cubicBezTo>
                    <a:pt x="1" y="2050"/>
                    <a:pt x="576" y="2654"/>
                    <a:pt x="1524" y="2654"/>
                  </a:cubicBezTo>
                  <a:cubicBezTo>
                    <a:pt x="2463" y="2654"/>
                    <a:pt x="3411" y="2060"/>
                    <a:pt x="3651" y="1322"/>
                  </a:cubicBezTo>
                  <a:cubicBezTo>
                    <a:pt x="3881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955315" y="3090377"/>
              <a:ext cx="225898" cy="168692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7" y="240"/>
                  </a:moveTo>
                  <a:cubicBezTo>
                    <a:pt x="2827" y="240"/>
                    <a:pt x="3219" y="393"/>
                    <a:pt x="3421" y="680"/>
                  </a:cubicBezTo>
                  <a:cubicBezTo>
                    <a:pt x="3574" y="891"/>
                    <a:pt x="3612" y="1159"/>
                    <a:pt x="3516" y="1408"/>
                  </a:cubicBezTo>
                  <a:cubicBezTo>
                    <a:pt x="3306" y="2089"/>
                    <a:pt x="2395" y="2644"/>
                    <a:pt x="1505" y="2644"/>
                  </a:cubicBezTo>
                  <a:cubicBezTo>
                    <a:pt x="1035" y="2644"/>
                    <a:pt x="642" y="2481"/>
                    <a:pt x="432" y="2204"/>
                  </a:cubicBezTo>
                  <a:cubicBezTo>
                    <a:pt x="278" y="1993"/>
                    <a:pt x="240" y="1725"/>
                    <a:pt x="336" y="1475"/>
                  </a:cubicBezTo>
                  <a:cubicBezTo>
                    <a:pt x="556" y="795"/>
                    <a:pt x="1457" y="240"/>
                    <a:pt x="2348" y="240"/>
                  </a:cubicBezTo>
                  <a:close/>
                  <a:moveTo>
                    <a:pt x="2357" y="0"/>
                  </a:moveTo>
                  <a:cubicBezTo>
                    <a:pt x="1361" y="0"/>
                    <a:pt x="355" y="632"/>
                    <a:pt x="115" y="1408"/>
                  </a:cubicBezTo>
                  <a:cubicBezTo>
                    <a:pt x="0" y="1725"/>
                    <a:pt x="48" y="2079"/>
                    <a:pt x="250" y="2347"/>
                  </a:cubicBezTo>
                  <a:cubicBezTo>
                    <a:pt x="499" y="2692"/>
                    <a:pt x="958" y="2884"/>
                    <a:pt x="1514" y="2884"/>
                  </a:cubicBezTo>
                  <a:cubicBezTo>
                    <a:pt x="2501" y="2884"/>
                    <a:pt x="3507" y="2251"/>
                    <a:pt x="3756" y="1475"/>
                  </a:cubicBezTo>
                  <a:cubicBezTo>
                    <a:pt x="3861" y="1159"/>
                    <a:pt x="3813" y="805"/>
                    <a:pt x="3622" y="537"/>
                  </a:cubicBezTo>
                  <a:cubicBezTo>
                    <a:pt x="3373" y="192"/>
                    <a:pt x="2903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6372574" y="3279638"/>
              <a:ext cx="545679" cy="437009"/>
            </a:xfrm>
            <a:custGeom>
              <a:avLst/>
              <a:gdLst/>
              <a:ahLst/>
              <a:cxnLst/>
              <a:rect l="l" t="t" r="r" b="b"/>
              <a:pathLst>
                <a:path w="7733" h="6193" extrusionOk="0">
                  <a:moveTo>
                    <a:pt x="6237" y="1"/>
                  </a:moveTo>
                  <a:cubicBezTo>
                    <a:pt x="5577" y="1"/>
                    <a:pt x="4934" y="778"/>
                    <a:pt x="4274" y="1555"/>
                  </a:cubicBezTo>
                  <a:cubicBezTo>
                    <a:pt x="3412" y="2580"/>
                    <a:pt x="1601" y="3749"/>
                    <a:pt x="1" y="4611"/>
                  </a:cubicBezTo>
                  <a:lnTo>
                    <a:pt x="221" y="6192"/>
                  </a:lnTo>
                  <a:cubicBezTo>
                    <a:pt x="1381" y="5991"/>
                    <a:pt x="4130" y="5014"/>
                    <a:pt x="5567" y="3855"/>
                  </a:cubicBezTo>
                  <a:cubicBezTo>
                    <a:pt x="7004" y="2695"/>
                    <a:pt x="7732" y="961"/>
                    <a:pt x="6851" y="243"/>
                  </a:cubicBezTo>
                  <a:cubicBezTo>
                    <a:pt x="6644" y="74"/>
                    <a:pt x="6440" y="1"/>
                    <a:pt x="6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6363824" y="3271311"/>
              <a:ext cx="528744" cy="454086"/>
            </a:xfrm>
            <a:custGeom>
              <a:avLst/>
              <a:gdLst/>
              <a:ahLst/>
              <a:cxnLst/>
              <a:rect l="l" t="t" r="r" b="b"/>
              <a:pathLst>
                <a:path w="7493" h="6435" extrusionOk="0">
                  <a:moveTo>
                    <a:pt x="6362" y="244"/>
                  </a:moveTo>
                  <a:cubicBezTo>
                    <a:pt x="6541" y="244"/>
                    <a:pt x="6720" y="309"/>
                    <a:pt x="6898" y="457"/>
                  </a:cubicBezTo>
                  <a:cubicBezTo>
                    <a:pt x="7128" y="648"/>
                    <a:pt x="7253" y="945"/>
                    <a:pt x="7234" y="1242"/>
                  </a:cubicBezTo>
                  <a:cubicBezTo>
                    <a:pt x="7234" y="2047"/>
                    <a:pt x="6582" y="3101"/>
                    <a:pt x="5624" y="3877"/>
                  </a:cubicBezTo>
                  <a:cubicBezTo>
                    <a:pt x="4225" y="5007"/>
                    <a:pt x="1600" y="5936"/>
                    <a:pt x="451" y="6166"/>
                  </a:cubicBezTo>
                  <a:lnTo>
                    <a:pt x="259" y="4796"/>
                  </a:lnTo>
                  <a:cubicBezTo>
                    <a:pt x="2175" y="3752"/>
                    <a:pt x="3756" y="2622"/>
                    <a:pt x="4494" y="1759"/>
                  </a:cubicBezTo>
                  <a:lnTo>
                    <a:pt x="4522" y="1721"/>
                  </a:lnTo>
                  <a:cubicBezTo>
                    <a:pt x="5157" y="969"/>
                    <a:pt x="5763" y="244"/>
                    <a:pt x="6362" y="244"/>
                  </a:cubicBezTo>
                  <a:close/>
                  <a:moveTo>
                    <a:pt x="6362" y="1"/>
                  </a:moveTo>
                  <a:cubicBezTo>
                    <a:pt x="5661" y="1"/>
                    <a:pt x="4992" y="793"/>
                    <a:pt x="4340" y="1568"/>
                  </a:cubicBezTo>
                  <a:lnTo>
                    <a:pt x="4302" y="1606"/>
                  </a:lnTo>
                  <a:cubicBezTo>
                    <a:pt x="3583" y="2459"/>
                    <a:pt x="2003" y="3589"/>
                    <a:pt x="67" y="4634"/>
                  </a:cubicBezTo>
                  <a:cubicBezTo>
                    <a:pt x="29" y="4653"/>
                    <a:pt x="0" y="4701"/>
                    <a:pt x="10" y="4749"/>
                  </a:cubicBezTo>
                  <a:lnTo>
                    <a:pt x="230" y="6320"/>
                  </a:lnTo>
                  <a:cubicBezTo>
                    <a:pt x="230" y="6358"/>
                    <a:pt x="250" y="6387"/>
                    <a:pt x="278" y="6406"/>
                  </a:cubicBezTo>
                  <a:cubicBezTo>
                    <a:pt x="297" y="6415"/>
                    <a:pt x="317" y="6425"/>
                    <a:pt x="345" y="6425"/>
                  </a:cubicBezTo>
                  <a:lnTo>
                    <a:pt x="364" y="6435"/>
                  </a:lnTo>
                  <a:cubicBezTo>
                    <a:pt x="1457" y="6243"/>
                    <a:pt x="4292" y="5266"/>
                    <a:pt x="5768" y="4068"/>
                  </a:cubicBezTo>
                  <a:cubicBezTo>
                    <a:pt x="6783" y="3254"/>
                    <a:pt x="7473" y="2114"/>
                    <a:pt x="7473" y="1252"/>
                  </a:cubicBezTo>
                  <a:cubicBezTo>
                    <a:pt x="7492" y="878"/>
                    <a:pt x="7329" y="514"/>
                    <a:pt x="7051" y="275"/>
                  </a:cubicBezTo>
                  <a:cubicBezTo>
                    <a:pt x="6818" y="83"/>
                    <a:pt x="6589" y="1"/>
                    <a:pt x="6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5621319" y="4030421"/>
              <a:ext cx="223675" cy="151203"/>
            </a:xfrm>
            <a:custGeom>
              <a:avLst/>
              <a:gdLst/>
              <a:ahLst/>
              <a:cxnLst/>
              <a:rect l="l" t="t" r="r" b="b"/>
              <a:pathLst>
                <a:path w="3824" h="2585" extrusionOk="0">
                  <a:moveTo>
                    <a:pt x="2358" y="1"/>
                  </a:moveTo>
                  <a:cubicBezTo>
                    <a:pt x="2320" y="1"/>
                    <a:pt x="2281" y="2"/>
                    <a:pt x="2242" y="5"/>
                  </a:cubicBezTo>
                  <a:cubicBezTo>
                    <a:pt x="1447" y="62"/>
                    <a:pt x="1169" y="800"/>
                    <a:pt x="1169" y="800"/>
                  </a:cubicBezTo>
                  <a:cubicBezTo>
                    <a:pt x="1169" y="800"/>
                    <a:pt x="259" y="1777"/>
                    <a:pt x="135" y="1883"/>
                  </a:cubicBezTo>
                  <a:cubicBezTo>
                    <a:pt x="20" y="1998"/>
                    <a:pt x="1" y="2295"/>
                    <a:pt x="307" y="2429"/>
                  </a:cubicBezTo>
                  <a:cubicBezTo>
                    <a:pt x="550" y="2527"/>
                    <a:pt x="1608" y="2584"/>
                    <a:pt x="2303" y="2584"/>
                  </a:cubicBezTo>
                  <a:cubicBezTo>
                    <a:pt x="2483" y="2584"/>
                    <a:pt x="2639" y="2580"/>
                    <a:pt x="2750" y="2572"/>
                  </a:cubicBezTo>
                  <a:cubicBezTo>
                    <a:pt x="3287" y="2534"/>
                    <a:pt x="3679" y="2295"/>
                    <a:pt x="3708" y="2122"/>
                  </a:cubicBezTo>
                  <a:cubicBezTo>
                    <a:pt x="3737" y="1959"/>
                    <a:pt x="3823" y="743"/>
                    <a:pt x="3823" y="743"/>
                  </a:cubicBezTo>
                  <a:cubicBezTo>
                    <a:pt x="3823" y="743"/>
                    <a:pt x="3267" y="1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5616288" y="4023168"/>
              <a:ext cx="235432" cy="165592"/>
            </a:xfrm>
            <a:custGeom>
              <a:avLst/>
              <a:gdLst/>
              <a:ahLst/>
              <a:cxnLst/>
              <a:rect l="l" t="t" r="r" b="b"/>
              <a:pathLst>
                <a:path w="4025" h="2831" extrusionOk="0">
                  <a:moveTo>
                    <a:pt x="2434" y="244"/>
                  </a:moveTo>
                  <a:cubicBezTo>
                    <a:pt x="3162" y="244"/>
                    <a:pt x="3660" y="771"/>
                    <a:pt x="3785" y="905"/>
                  </a:cubicBezTo>
                  <a:cubicBezTo>
                    <a:pt x="3775" y="1135"/>
                    <a:pt x="3698" y="2083"/>
                    <a:pt x="3679" y="2237"/>
                  </a:cubicBezTo>
                  <a:cubicBezTo>
                    <a:pt x="3679" y="2313"/>
                    <a:pt x="3363" y="2533"/>
                    <a:pt x="2836" y="2572"/>
                  </a:cubicBezTo>
                  <a:cubicBezTo>
                    <a:pt x="2708" y="2582"/>
                    <a:pt x="2532" y="2587"/>
                    <a:pt x="2332" y="2587"/>
                  </a:cubicBezTo>
                  <a:cubicBezTo>
                    <a:pt x="1637" y="2587"/>
                    <a:pt x="657" y="2527"/>
                    <a:pt x="441" y="2438"/>
                  </a:cubicBezTo>
                  <a:cubicBezTo>
                    <a:pt x="355" y="2409"/>
                    <a:pt x="288" y="2342"/>
                    <a:pt x="269" y="2246"/>
                  </a:cubicBezTo>
                  <a:cubicBezTo>
                    <a:pt x="259" y="2198"/>
                    <a:pt x="278" y="2141"/>
                    <a:pt x="317" y="2093"/>
                  </a:cubicBezTo>
                  <a:cubicBezTo>
                    <a:pt x="431" y="1987"/>
                    <a:pt x="1313" y="1039"/>
                    <a:pt x="1351" y="1001"/>
                  </a:cubicBezTo>
                  <a:cubicBezTo>
                    <a:pt x="1361" y="991"/>
                    <a:pt x="1370" y="972"/>
                    <a:pt x="1370" y="962"/>
                  </a:cubicBezTo>
                  <a:cubicBezTo>
                    <a:pt x="1370" y="934"/>
                    <a:pt x="1629" y="292"/>
                    <a:pt x="2328" y="244"/>
                  </a:cubicBezTo>
                  <a:close/>
                  <a:moveTo>
                    <a:pt x="2428" y="0"/>
                  </a:moveTo>
                  <a:cubicBezTo>
                    <a:pt x="2389" y="0"/>
                    <a:pt x="2349" y="2"/>
                    <a:pt x="2309" y="4"/>
                  </a:cubicBezTo>
                  <a:cubicBezTo>
                    <a:pt x="1524" y="62"/>
                    <a:pt x="1207" y="723"/>
                    <a:pt x="1150" y="857"/>
                  </a:cubicBezTo>
                  <a:cubicBezTo>
                    <a:pt x="882" y="1135"/>
                    <a:pt x="230" y="1834"/>
                    <a:pt x="144" y="1920"/>
                  </a:cubicBezTo>
                  <a:cubicBezTo>
                    <a:pt x="39" y="2016"/>
                    <a:pt x="0" y="2160"/>
                    <a:pt x="29" y="2294"/>
                  </a:cubicBezTo>
                  <a:cubicBezTo>
                    <a:pt x="58" y="2457"/>
                    <a:pt x="173" y="2601"/>
                    <a:pt x="345" y="2658"/>
                  </a:cubicBezTo>
                  <a:cubicBezTo>
                    <a:pt x="614" y="2773"/>
                    <a:pt x="1686" y="2830"/>
                    <a:pt x="2376" y="2830"/>
                  </a:cubicBezTo>
                  <a:cubicBezTo>
                    <a:pt x="2568" y="2830"/>
                    <a:pt x="2740" y="2821"/>
                    <a:pt x="2836" y="2811"/>
                  </a:cubicBezTo>
                  <a:cubicBezTo>
                    <a:pt x="3382" y="2773"/>
                    <a:pt x="3861" y="2524"/>
                    <a:pt x="3900" y="2265"/>
                  </a:cubicBezTo>
                  <a:cubicBezTo>
                    <a:pt x="3928" y="2093"/>
                    <a:pt x="4024" y="924"/>
                    <a:pt x="4024" y="876"/>
                  </a:cubicBezTo>
                  <a:cubicBezTo>
                    <a:pt x="4024" y="847"/>
                    <a:pt x="4014" y="819"/>
                    <a:pt x="3995" y="799"/>
                  </a:cubicBezTo>
                  <a:cubicBezTo>
                    <a:pt x="3968" y="763"/>
                    <a:pt x="3383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6248951" y="4030421"/>
              <a:ext cx="218586" cy="151203"/>
            </a:xfrm>
            <a:custGeom>
              <a:avLst/>
              <a:gdLst/>
              <a:ahLst/>
              <a:cxnLst/>
              <a:rect l="l" t="t" r="r" b="b"/>
              <a:pathLst>
                <a:path w="3737" h="2585" extrusionOk="0">
                  <a:moveTo>
                    <a:pt x="1831" y="1"/>
                  </a:moveTo>
                  <a:cubicBezTo>
                    <a:pt x="926" y="1"/>
                    <a:pt x="202" y="743"/>
                    <a:pt x="202" y="743"/>
                  </a:cubicBezTo>
                  <a:cubicBezTo>
                    <a:pt x="202" y="743"/>
                    <a:pt x="29" y="1959"/>
                    <a:pt x="20" y="2122"/>
                  </a:cubicBezTo>
                  <a:cubicBezTo>
                    <a:pt x="0" y="2295"/>
                    <a:pt x="345" y="2534"/>
                    <a:pt x="872" y="2572"/>
                  </a:cubicBezTo>
                  <a:cubicBezTo>
                    <a:pt x="982" y="2580"/>
                    <a:pt x="1136" y="2584"/>
                    <a:pt x="1315" y="2584"/>
                  </a:cubicBezTo>
                  <a:cubicBezTo>
                    <a:pt x="2013" y="2584"/>
                    <a:pt x="3087" y="2526"/>
                    <a:pt x="3354" y="2419"/>
                  </a:cubicBezTo>
                  <a:cubicBezTo>
                    <a:pt x="3689" y="2295"/>
                    <a:pt x="3737" y="1998"/>
                    <a:pt x="3631" y="1883"/>
                  </a:cubicBezTo>
                  <a:cubicBezTo>
                    <a:pt x="3536" y="1777"/>
                    <a:pt x="2836" y="800"/>
                    <a:pt x="2836" y="800"/>
                  </a:cubicBezTo>
                  <a:cubicBezTo>
                    <a:pt x="2750" y="359"/>
                    <a:pt x="2386" y="34"/>
                    <a:pt x="1945" y="5"/>
                  </a:cubicBezTo>
                  <a:cubicBezTo>
                    <a:pt x="1907" y="2"/>
                    <a:pt x="1869" y="1"/>
                    <a:pt x="1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242809" y="4023168"/>
              <a:ext cx="229759" cy="165592"/>
            </a:xfrm>
            <a:custGeom>
              <a:avLst/>
              <a:gdLst/>
              <a:ahLst/>
              <a:cxnLst/>
              <a:rect l="l" t="t" r="r" b="b"/>
              <a:pathLst>
                <a:path w="3928" h="2831" extrusionOk="0">
                  <a:moveTo>
                    <a:pt x="1949" y="241"/>
                  </a:moveTo>
                  <a:cubicBezTo>
                    <a:pt x="1979" y="241"/>
                    <a:pt x="2010" y="242"/>
                    <a:pt x="2041" y="244"/>
                  </a:cubicBezTo>
                  <a:cubicBezTo>
                    <a:pt x="2433" y="273"/>
                    <a:pt x="2759" y="560"/>
                    <a:pt x="2836" y="943"/>
                  </a:cubicBezTo>
                  <a:cubicBezTo>
                    <a:pt x="2836" y="962"/>
                    <a:pt x="2845" y="972"/>
                    <a:pt x="2855" y="991"/>
                  </a:cubicBezTo>
                  <a:cubicBezTo>
                    <a:pt x="2922" y="1096"/>
                    <a:pt x="3554" y="1978"/>
                    <a:pt x="3650" y="2093"/>
                  </a:cubicBezTo>
                  <a:cubicBezTo>
                    <a:pt x="3669" y="2122"/>
                    <a:pt x="3679" y="2160"/>
                    <a:pt x="3660" y="2198"/>
                  </a:cubicBezTo>
                  <a:cubicBezTo>
                    <a:pt x="3621" y="2313"/>
                    <a:pt x="3535" y="2399"/>
                    <a:pt x="3420" y="2438"/>
                  </a:cubicBezTo>
                  <a:cubicBezTo>
                    <a:pt x="3178" y="2529"/>
                    <a:pt x="2149" y="2584"/>
                    <a:pt x="1455" y="2584"/>
                  </a:cubicBezTo>
                  <a:cubicBezTo>
                    <a:pt x="1272" y="2584"/>
                    <a:pt x="1112" y="2580"/>
                    <a:pt x="996" y="2572"/>
                  </a:cubicBezTo>
                  <a:cubicBezTo>
                    <a:pt x="632" y="2553"/>
                    <a:pt x="374" y="2428"/>
                    <a:pt x="278" y="2313"/>
                  </a:cubicBezTo>
                  <a:cubicBezTo>
                    <a:pt x="249" y="2284"/>
                    <a:pt x="249" y="2256"/>
                    <a:pt x="249" y="2256"/>
                  </a:cubicBezTo>
                  <a:cubicBezTo>
                    <a:pt x="259" y="2112"/>
                    <a:pt x="393" y="1135"/>
                    <a:pt x="422" y="924"/>
                  </a:cubicBezTo>
                  <a:cubicBezTo>
                    <a:pt x="560" y="795"/>
                    <a:pt x="1194" y="241"/>
                    <a:pt x="1949" y="241"/>
                  </a:cubicBezTo>
                  <a:close/>
                  <a:moveTo>
                    <a:pt x="1943" y="0"/>
                  </a:moveTo>
                  <a:cubicBezTo>
                    <a:pt x="1001" y="0"/>
                    <a:pt x="257" y="753"/>
                    <a:pt x="220" y="780"/>
                  </a:cubicBezTo>
                  <a:cubicBezTo>
                    <a:pt x="201" y="799"/>
                    <a:pt x="192" y="828"/>
                    <a:pt x="192" y="847"/>
                  </a:cubicBezTo>
                  <a:cubicBezTo>
                    <a:pt x="182" y="895"/>
                    <a:pt x="19" y="2064"/>
                    <a:pt x="10" y="2237"/>
                  </a:cubicBezTo>
                  <a:cubicBezTo>
                    <a:pt x="0" y="2323"/>
                    <a:pt x="38" y="2409"/>
                    <a:pt x="96" y="2466"/>
                  </a:cubicBezTo>
                  <a:cubicBezTo>
                    <a:pt x="249" y="2658"/>
                    <a:pt x="594" y="2783"/>
                    <a:pt x="977" y="2811"/>
                  </a:cubicBezTo>
                  <a:cubicBezTo>
                    <a:pt x="1092" y="2830"/>
                    <a:pt x="1255" y="2830"/>
                    <a:pt x="1447" y="2830"/>
                  </a:cubicBezTo>
                  <a:cubicBezTo>
                    <a:pt x="2136" y="2830"/>
                    <a:pt x="3209" y="2773"/>
                    <a:pt x="3506" y="2658"/>
                  </a:cubicBezTo>
                  <a:cubicBezTo>
                    <a:pt x="3688" y="2601"/>
                    <a:pt x="3842" y="2447"/>
                    <a:pt x="3899" y="2256"/>
                  </a:cubicBezTo>
                  <a:cubicBezTo>
                    <a:pt x="3928" y="2141"/>
                    <a:pt x="3909" y="2026"/>
                    <a:pt x="3832" y="1930"/>
                  </a:cubicBezTo>
                  <a:cubicBezTo>
                    <a:pt x="3765" y="1853"/>
                    <a:pt x="3344" y="1259"/>
                    <a:pt x="3066" y="867"/>
                  </a:cubicBezTo>
                  <a:cubicBezTo>
                    <a:pt x="2960" y="388"/>
                    <a:pt x="2548" y="33"/>
                    <a:pt x="2060" y="4"/>
                  </a:cubicBezTo>
                  <a:cubicBezTo>
                    <a:pt x="2020" y="2"/>
                    <a:pt x="1981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5645418" y="3614301"/>
              <a:ext cx="883763" cy="501690"/>
            </a:xfrm>
            <a:custGeom>
              <a:avLst/>
              <a:gdLst/>
              <a:ahLst/>
              <a:cxnLst/>
              <a:rect l="l" t="t" r="r" b="b"/>
              <a:pathLst>
                <a:path w="15109" h="8577" extrusionOk="0">
                  <a:moveTo>
                    <a:pt x="3833" y="1"/>
                  </a:moveTo>
                  <a:cubicBezTo>
                    <a:pt x="3248" y="547"/>
                    <a:pt x="2760" y="1189"/>
                    <a:pt x="2376" y="1907"/>
                  </a:cubicBezTo>
                  <a:cubicBezTo>
                    <a:pt x="1821" y="2721"/>
                    <a:pt x="1572" y="3651"/>
                    <a:pt x="1054" y="5097"/>
                  </a:cubicBezTo>
                  <a:cubicBezTo>
                    <a:pt x="154" y="6851"/>
                    <a:pt x="48" y="7761"/>
                    <a:pt x="20" y="7885"/>
                  </a:cubicBezTo>
                  <a:cubicBezTo>
                    <a:pt x="1" y="8000"/>
                    <a:pt x="77" y="8201"/>
                    <a:pt x="403" y="8240"/>
                  </a:cubicBezTo>
                  <a:cubicBezTo>
                    <a:pt x="729" y="8278"/>
                    <a:pt x="2961" y="8575"/>
                    <a:pt x="3210" y="8575"/>
                  </a:cubicBezTo>
                  <a:cubicBezTo>
                    <a:pt x="3226" y="8576"/>
                    <a:pt x="3241" y="8576"/>
                    <a:pt x="3257" y="8576"/>
                  </a:cubicBezTo>
                  <a:cubicBezTo>
                    <a:pt x="3462" y="8576"/>
                    <a:pt x="3664" y="8518"/>
                    <a:pt x="3833" y="8403"/>
                  </a:cubicBezTo>
                  <a:cubicBezTo>
                    <a:pt x="3996" y="8278"/>
                    <a:pt x="6295" y="6515"/>
                    <a:pt x="7693" y="6084"/>
                  </a:cubicBezTo>
                  <a:cubicBezTo>
                    <a:pt x="8517" y="6467"/>
                    <a:pt x="10386" y="7243"/>
                    <a:pt x="10386" y="7243"/>
                  </a:cubicBezTo>
                  <a:cubicBezTo>
                    <a:pt x="10386" y="7243"/>
                    <a:pt x="10271" y="7962"/>
                    <a:pt x="10261" y="8067"/>
                  </a:cubicBezTo>
                  <a:cubicBezTo>
                    <a:pt x="10251" y="8182"/>
                    <a:pt x="10242" y="8451"/>
                    <a:pt x="10721" y="8470"/>
                  </a:cubicBezTo>
                  <a:cubicBezTo>
                    <a:pt x="11148" y="8487"/>
                    <a:pt x="12901" y="8519"/>
                    <a:pt x="13445" y="8519"/>
                  </a:cubicBezTo>
                  <a:cubicBezTo>
                    <a:pt x="13511" y="8519"/>
                    <a:pt x="13559" y="8519"/>
                    <a:pt x="13585" y="8518"/>
                  </a:cubicBezTo>
                  <a:cubicBezTo>
                    <a:pt x="13825" y="8508"/>
                    <a:pt x="13988" y="8297"/>
                    <a:pt x="14064" y="8154"/>
                  </a:cubicBezTo>
                  <a:cubicBezTo>
                    <a:pt x="14141" y="8000"/>
                    <a:pt x="14697" y="6697"/>
                    <a:pt x="14802" y="6314"/>
                  </a:cubicBezTo>
                  <a:cubicBezTo>
                    <a:pt x="14917" y="5931"/>
                    <a:pt x="15109" y="5414"/>
                    <a:pt x="15013" y="5021"/>
                  </a:cubicBezTo>
                  <a:cubicBezTo>
                    <a:pt x="14917" y="4618"/>
                    <a:pt x="14218" y="2223"/>
                    <a:pt x="14218" y="2223"/>
                  </a:cubicBezTo>
                  <a:cubicBezTo>
                    <a:pt x="14218" y="2223"/>
                    <a:pt x="13844" y="872"/>
                    <a:pt x="12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5638691" y="3607048"/>
              <a:ext cx="897216" cy="516196"/>
            </a:xfrm>
            <a:custGeom>
              <a:avLst/>
              <a:gdLst/>
              <a:ahLst/>
              <a:cxnLst/>
              <a:rect l="l" t="t" r="r" b="b"/>
              <a:pathLst>
                <a:path w="15339" h="8825" extrusionOk="0">
                  <a:moveTo>
                    <a:pt x="13011" y="240"/>
                  </a:moveTo>
                  <a:cubicBezTo>
                    <a:pt x="13854" y="1083"/>
                    <a:pt x="14218" y="2357"/>
                    <a:pt x="14218" y="2386"/>
                  </a:cubicBezTo>
                  <a:cubicBezTo>
                    <a:pt x="14227" y="2405"/>
                    <a:pt x="14917" y="4781"/>
                    <a:pt x="15013" y="5173"/>
                  </a:cubicBezTo>
                  <a:cubicBezTo>
                    <a:pt x="15089" y="5480"/>
                    <a:pt x="14965" y="5892"/>
                    <a:pt x="14860" y="6218"/>
                  </a:cubicBezTo>
                  <a:cubicBezTo>
                    <a:pt x="14840" y="6285"/>
                    <a:pt x="14821" y="6352"/>
                    <a:pt x="14802" y="6409"/>
                  </a:cubicBezTo>
                  <a:cubicBezTo>
                    <a:pt x="14697" y="6764"/>
                    <a:pt x="14151" y="8076"/>
                    <a:pt x="14074" y="8220"/>
                  </a:cubicBezTo>
                  <a:cubicBezTo>
                    <a:pt x="14026" y="8306"/>
                    <a:pt x="13892" y="8517"/>
                    <a:pt x="13700" y="8527"/>
                  </a:cubicBezTo>
                  <a:cubicBezTo>
                    <a:pt x="13674" y="8528"/>
                    <a:pt x="13626" y="8528"/>
                    <a:pt x="13560" y="8528"/>
                  </a:cubicBezTo>
                  <a:cubicBezTo>
                    <a:pt x="13018" y="8528"/>
                    <a:pt x="11273" y="8496"/>
                    <a:pt x="10845" y="8479"/>
                  </a:cubicBezTo>
                  <a:cubicBezTo>
                    <a:pt x="10730" y="8479"/>
                    <a:pt x="10625" y="8450"/>
                    <a:pt x="10539" y="8373"/>
                  </a:cubicBezTo>
                  <a:cubicBezTo>
                    <a:pt x="10501" y="8325"/>
                    <a:pt x="10491" y="8268"/>
                    <a:pt x="10501" y="8210"/>
                  </a:cubicBezTo>
                  <a:cubicBezTo>
                    <a:pt x="10510" y="8115"/>
                    <a:pt x="10587" y="7588"/>
                    <a:pt x="10615" y="7387"/>
                  </a:cubicBezTo>
                  <a:cubicBezTo>
                    <a:pt x="10625" y="7329"/>
                    <a:pt x="10596" y="7281"/>
                    <a:pt x="10548" y="7252"/>
                  </a:cubicBezTo>
                  <a:cubicBezTo>
                    <a:pt x="10529" y="7252"/>
                    <a:pt x="8671" y="6476"/>
                    <a:pt x="7866" y="6103"/>
                  </a:cubicBezTo>
                  <a:cubicBezTo>
                    <a:pt x="7849" y="6092"/>
                    <a:pt x="7832" y="6087"/>
                    <a:pt x="7815" y="6087"/>
                  </a:cubicBezTo>
                  <a:cubicBezTo>
                    <a:pt x="7804" y="6087"/>
                    <a:pt x="7792" y="6089"/>
                    <a:pt x="7780" y="6093"/>
                  </a:cubicBezTo>
                  <a:cubicBezTo>
                    <a:pt x="6544" y="6476"/>
                    <a:pt x="4666" y="7837"/>
                    <a:pt x="3909" y="8402"/>
                  </a:cubicBezTo>
                  <a:lnTo>
                    <a:pt x="3881" y="8431"/>
                  </a:lnTo>
                  <a:cubicBezTo>
                    <a:pt x="3729" y="8529"/>
                    <a:pt x="3554" y="8585"/>
                    <a:pt x="3368" y="8585"/>
                  </a:cubicBezTo>
                  <a:cubicBezTo>
                    <a:pt x="3354" y="8585"/>
                    <a:pt x="3339" y="8585"/>
                    <a:pt x="3325" y="8584"/>
                  </a:cubicBezTo>
                  <a:cubicBezTo>
                    <a:pt x="3143" y="8584"/>
                    <a:pt x="1763" y="8402"/>
                    <a:pt x="1026" y="8306"/>
                  </a:cubicBezTo>
                  <a:lnTo>
                    <a:pt x="537" y="8249"/>
                  </a:lnTo>
                  <a:cubicBezTo>
                    <a:pt x="441" y="8239"/>
                    <a:pt x="355" y="8201"/>
                    <a:pt x="288" y="8134"/>
                  </a:cubicBezTo>
                  <a:cubicBezTo>
                    <a:pt x="269" y="8105"/>
                    <a:pt x="259" y="8067"/>
                    <a:pt x="259" y="8019"/>
                  </a:cubicBezTo>
                  <a:lnTo>
                    <a:pt x="259" y="8000"/>
                  </a:lnTo>
                  <a:cubicBezTo>
                    <a:pt x="365" y="7310"/>
                    <a:pt x="729" y="6342"/>
                    <a:pt x="1275" y="5279"/>
                  </a:cubicBezTo>
                  <a:lnTo>
                    <a:pt x="1284" y="5260"/>
                  </a:lnTo>
                  <a:cubicBezTo>
                    <a:pt x="1390" y="4963"/>
                    <a:pt x="1486" y="4685"/>
                    <a:pt x="1572" y="4426"/>
                  </a:cubicBezTo>
                  <a:cubicBezTo>
                    <a:pt x="1917" y="3439"/>
                    <a:pt x="2156" y="2731"/>
                    <a:pt x="2597" y="2089"/>
                  </a:cubicBezTo>
                  <a:lnTo>
                    <a:pt x="2597" y="2079"/>
                  </a:lnTo>
                  <a:cubicBezTo>
                    <a:pt x="2970" y="1399"/>
                    <a:pt x="3440" y="776"/>
                    <a:pt x="3996" y="240"/>
                  </a:cubicBezTo>
                  <a:close/>
                  <a:moveTo>
                    <a:pt x="3948" y="0"/>
                  </a:moveTo>
                  <a:cubicBezTo>
                    <a:pt x="3919" y="0"/>
                    <a:pt x="3890" y="10"/>
                    <a:pt x="3871" y="29"/>
                  </a:cubicBezTo>
                  <a:cubicBezTo>
                    <a:pt x="3277" y="594"/>
                    <a:pt x="2779" y="1246"/>
                    <a:pt x="2386" y="1964"/>
                  </a:cubicBezTo>
                  <a:cubicBezTo>
                    <a:pt x="1936" y="2625"/>
                    <a:pt x="1687" y="3353"/>
                    <a:pt x="1342" y="4350"/>
                  </a:cubicBezTo>
                  <a:cubicBezTo>
                    <a:pt x="1256" y="4608"/>
                    <a:pt x="1160" y="4877"/>
                    <a:pt x="1054" y="5173"/>
                  </a:cubicBezTo>
                  <a:cubicBezTo>
                    <a:pt x="499" y="6266"/>
                    <a:pt x="135" y="7252"/>
                    <a:pt x="20" y="7961"/>
                  </a:cubicBezTo>
                  <a:lnTo>
                    <a:pt x="20" y="7981"/>
                  </a:lnTo>
                  <a:cubicBezTo>
                    <a:pt x="1" y="8086"/>
                    <a:pt x="29" y="8191"/>
                    <a:pt x="96" y="8278"/>
                  </a:cubicBezTo>
                  <a:cubicBezTo>
                    <a:pt x="192" y="8402"/>
                    <a:pt x="345" y="8479"/>
                    <a:pt x="499" y="8479"/>
                  </a:cubicBezTo>
                  <a:lnTo>
                    <a:pt x="987" y="8546"/>
                  </a:lnTo>
                  <a:cubicBezTo>
                    <a:pt x="2022" y="8680"/>
                    <a:pt x="3143" y="8824"/>
                    <a:pt x="3325" y="8824"/>
                  </a:cubicBezTo>
                  <a:cubicBezTo>
                    <a:pt x="3339" y="8824"/>
                    <a:pt x="3353" y="8824"/>
                    <a:pt x="3367" y="8824"/>
                  </a:cubicBezTo>
                  <a:cubicBezTo>
                    <a:pt x="3601" y="8824"/>
                    <a:pt x="3825" y="8748"/>
                    <a:pt x="4015" y="8613"/>
                  </a:cubicBezTo>
                  <a:lnTo>
                    <a:pt x="4043" y="8594"/>
                  </a:lnTo>
                  <a:cubicBezTo>
                    <a:pt x="4781" y="8038"/>
                    <a:pt x="6601" y="6716"/>
                    <a:pt x="7799" y="6333"/>
                  </a:cubicBezTo>
                  <a:cubicBezTo>
                    <a:pt x="8527" y="6668"/>
                    <a:pt x="9993" y="7281"/>
                    <a:pt x="10357" y="7434"/>
                  </a:cubicBezTo>
                  <a:cubicBezTo>
                    <a:pt x="10328" y="7636"/>
                    <a:pt x="10261" y="8086"/>
                    <a:pt x="10251" y="8182"/>
                  </a:cubicBezTo>
                  <a:cubicBezTo>
                    <a:pt x="10232" y="8306"/>
                    <a:pt x="10271" y="8431"/>
                    <a:pt x="10347" y="8527"/>
                  </a:cubicBezTo>
                  <a:cubicBezTo>
                    <a:pt x="10473" y="8643"/>
                    <a:pt x="10632" y="8710"/>
                    <a:pt x="10794" y="8710"/>
                  </a:cubicBezTo>
                  <a:cubicBezTo>
                    <a:pt x="10805" y="8710"/>
                    <a:pt x="10815" y="8709"/>
                    <a:pt x="10826" y="8709"/>
                  </a:cubicBezTo>
                  <a:cubicBezTo>
                    <a:pt x="11253" y="8726"/>
                    <a:pt x="13029" y="8758"/>
                    <a:pt x="13565" y="8758"/>
                  </a:cubicBezTo>
                  <a:cubicBezTo>
                    <a:pt x="13630" y="8758"/>
                    <a:pt x="13676" y="8758"/>
                    <a:pt x="13700" y="8757"/>
                  </a:cubicBezTo>
                  <a:cubicBezTo>
                    <a:pt x="13921" y="8747"/>
                    <a:pt x="14141" y="8594"/>
                    <a:pt x="14285" y="8325"/>
                  </a:cubicBezTo>
                  <a:cubicBezTo>
                    <a:pt x="14361" y="8172"/>
                    <a:pt x="14917" y="6850"/>
                    <a:pt x="15032" y="6467"/>
                  </a:cubicBezTo>
                  <a:cubicBezTo>
                    <a:pt x="15051" y="6409"/>
                    <a:pt x="15070" y="6352"/>
                    <a:pt x="15089" y="6285"/>
                  </a:cubicBezTo>
                  <a:cubicBezTo>
                    <a:pt x="15195" y="5930"/>
                    <a:pt x="15339" y="5480"/>
                    <a:pt x="15243" y="5106"/>
                  </a:cubicBezTo>
                  <a:cubicBezTo>
                    <a:pt x="15147" y="4704"/>
                    <a:pt x="14476" y="2405"/>
                    <a:pt x="14448" y="2309"/>
                  </a:cubicBezTo>
                  <a:cubicBezTo>
                    <a:pt x="14428" y="2261"/>
                    <a:pt x="14055" y="929"/>
                    <a:pt x="13145" y="38"/>
                  </a:cubicBezTo>
                  <a:cubicBezTo>
                    <a:pt x="13126" y="10"/>
                    <a:pt x="13087" y="0"/>
                    <a:pt x="1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6023693" y="3861785"/>
              <a:ext cx="82708" cy="115523"/>
            </a:xfrm>
            <a:custGeom>
              <a:avLst/>
              <a:gdLst/>
              <a:ahLst/>
              <a:cxnLst/>
              <a:rect l="l" t="t" r="r" b="b"/>
              <a:pathLst>
                <a:path w="1414" h="1975" extrusionOk="0">
                  <a:moveTo>
                    <a:pt x="54" y="1"/>
                  </a:moveTo>
                  <a:cubicBezTo>
                    <a:pt x="49" y="1"/>
                    <a:pt x="43" y="2"/>
                    <a:pt x="39" y="4"/>
                  </a:cubicBezTo>
                  <a:cubicBezTo>
                    <a:pt x="10" y="23"/>
                    <a:pt x="0" y="52"/>
                    <a:pt x="10" y="71"/>
                  </a:cubicBezTo>
                  <a:cubicBezTo>
                    <a:pt x="163" y="407"/>
                    <a:pt x="336" y="723"/>
                    <a:pt x="527" y="1029"/>
                  </a:cubicBezTo>
                  <a:cubicBezTo>
                    <a:pt x="719" y="1336"/>
                    <a:pt x="920" y="1633"/>
                    <a:pt x="1140" y="1930"/>
                  </a:cubicBezTo>
                  <a:cubicBezTo>
                    <a:pt x="1140" y="1930"/>
                    <a:pt x="1140" y="1930"/>
                    <a:pt x="1140" y="1920"/>
                  </a:cubicBezTo>
                  <a:cubicBezTo>
                    <a:pt x="1169" y="1959"/>
                    <a:pt x="1204" y="1975"/>
                    <a:pt x="1238" y="1975"/>
                  </a:cubicBezTo>
                  <a:cubicBezTo>
                    <a:pt x="1330" y="1975"/>
                    <a:pt x="1413" y="1858"/>
                    <a:pt x="1322" y="1767"/>
                  </a:cubicBezTo>
                  <a:cubicBezTo>
                    <a:pt x="1092" y="1499"/>
                    <a:pt x="872" y="1221"/>
                    <a:pt x="671" y="933"/>
                  </a:cubicBezTo>
                  <a:cubicBezTo>
                    <a:pt x="460" y="646"/>
                    <a:pt x="268" y="339"/>
                    <a:pt x="96" y="33"/>
                  </a:cubicBezTo>
                  <a:cubicBezTo>
                    <a:pt x="89" y="11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5983918" y="3936306"/>
              <a:ext cx="109907" cy="45273"/>
            </a:xfrm>
            <a:custGeom>
              <a:avLst/>
              <a:gdLst/>
              <a:ahLst/>
              <a:cxnLst/>
              <a:rect l="l" t="t" r="r" b="b"/>
              <a:pathLst>
                <a:path w="1879" h="774" extrusionOk="0">
                  <a:moveTo>
                    <a:pt x="60" y="1"/>
                  </a:moveTo>
                  <a:cubicBezTo>
                    <a:pt x="43" y="1"/>
                    <a:pt x="24" y="9"/>
                    <a:pt x="10" y="24"/>
                  </a:cubicBezTo>
                  <a:cubicBezTo>
                    <a:pt x="0" y="52"/>
                    <a:pt x="0" y="81"/>
                    <a:pt x="29" y="100"/>
                  </a:cubicBezTo>
                  <a:cubicBezTo>
                    <a:pt x="287" y="253"/>
                    <a:pt x="556" y="388"/>
                    <a:pt x="833" y="493"/>
                  </a:cubicBezTo>
                  <a:cubicBezTo>
                    <a:pt x="968" y="550"/>
                    <a:pt x="1111" y="598"/>
                    <a:pt x="1255" y="646"/>
                  </a:cubicBezTo>
                  <a:cubicBezTo>
                    <a:pt x="1399" y="694"/>
                    <a:pt x="1542" y="732"/>
                    <a:pt x="1686" y="761"/>
                  </a:cubicBezTo>
                  <a:lnTo>
                    <a:pt x="1696" y="771"/>
                  </a:lnTo>
                  <a:cubicBezTo>
                    <a:pt x="1705" y="772"/>
                    <a:pt x="1714" y="773"/>
                    <a:pt x="1722" y="773"/>
                  </a:cubicBezTo>
                  <a:cubicBezTo>
                    <a:pt x="1861" y="773"/>
                    <a:pt x="1879" y="558"/>
                    <a:pt x="1734" y="531"/>
                  </a:cubicBezTo>
                  <a:cubicBezTo>
                    <a:pt x="1590" y="512"/>
                    <a:pt x="1447" y="483"/>
                    <a:pt x="1313" y="455"/>
                  </a:cubicBezTo>
                  <a:cubicBezTo>
                    <a:pt x="1169" y="416"/>
                    <a:pt x="1025" y="378"/>
                    <a:pt x="891" y="330"/>
                  </a:cubicBezTo>
                  <a:cubicBezTo>
                    <a:pt x="613" y="244"/>
                    <a:pt x="335" y="138"/>
                    <a:pt x="77" y="4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6243277" y="3953327"/>
              <a:ext cx="131257" cy="91775"/>
            </a:xfrm>
            <a:custGeom>
              <a:avLst/>
              <a:gdLst/>
              <a:ahLst/>
              <a:cxnLst/>
              <a:rect l="l" t="t" r="r" b="b"/>
              <a:pathLst>
                <a:path w="2244" h="1569" extrusionOk="0">
                  <a:moveTo>
                    <a:pt x="2176" y="1"/>
                  </a:moveTo>
                  <a:cubicBezTo>
                    <a:pt x="1966" y="58"/>
                    <a:pt x="1764" y="125"/>
                    <a:pt x="1573" y="212"/>
                  </a:cubicBezTo>
                  <a:cubicBezTo>
                    <a:pt x="1381" y="298"/>
                    <a:pt x="1199" y="403"/>
                    <a:pt x="1027" y="528"/>
                  </a:cubicBezTo>
                  <a:cubicBezTo>
                    <a:pt x="845" y="643"/>
                    <a:pt x="672" y="767"/>
                    <a:pt x="519" y="911"/>
                  </a:cubicBezTo>
                  <a:cubicBezTo>
                    <a:pt x="356" y="1055"/>
                    <a:pt x="203" y="1208"/>
                    <a:pt x="69" y="1371"/>
                  </a:cubicBezTo>
                  <a:cubicBezTo>
                    <a:pt x="0" y="1467"/>
                    <a:pt x="79" y="1568"/>
                    <a:pt x="165" y="1568"/>
                  </a:cubicBezTo>
                  <a:cubicBezTo>
                    <a:pt x="199" y="1568"/>
                    <a:pt x="233" y="1552"/>
                    <a:pt x="260" y="1514"/>
                  </a:cubicBezTo>
                  <a:cubicBezTo>
                    <a:pt x="385" y="1361"/>
                    <a:pt x="519" y="1208"/>
                    <a:pt x="663" y="1064"/>
                  </a:cubicBezTo>
                  <a:cubicBezTo>
                    <a:pt x="806" y="920"/>
                    <a:pt x="960" y="786"/>
                    <a:pt x="1123" y="671"/>
                  </a:cubicBezTo>
                  <a:cubicBezTo>
                    <a:pt x="1285" y="547"/>
                    <a:pt x="1458" y="432"/>
                    <a:pt x="1640" y="336"/>
                  </a:cubicBezTo>
                  <a:cubicBezTo>
                    <a:pt x="1822" y="240"/>
                    <a:pt x="2004" y="164"/>
                    <a:pt x="2205" y="97"/>
                  </a:cubicBezTo>
                  <a:cubicBezTo>
                    <a:pt x="2224" y="87"/>
                    <a:pt x="2243" y="68"/>
                    <a:pt x="2234" y="39"/>
                  </a:cubicBezTo>
                  <a:cubicBezTo>
                    <a:pt x="2224" y="10"/>
                    <a:pt x="2205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6244271" y="3948823"/>
              <a:ext cx="44513" cy="64225"/>
            </a:xfrm>
            <a:custGeom>
              <a:avLst/>
              <a:gdLst/>
              <a:ahLst/>
              <a:cxnLst/>
              <a:rect l="l" t="t" r="r" b="b"/>
              <a:pathLst>
                <a:path w="761" h="1098" extrusionOk="0">
                  <a:moveTo>
                    <a:pt x="693" y="0"/>
                  </a:moveTo>
                  <a:cubicBezTo>
                    <a:pt x="682" y="0"/>
                    <a:pt x="672" y="3"/>
                    <a:pt x="665" y="11"/>
                  </a:cubicBezTo>
                  <a:cubicBezTo>
                    <a:pt x="588" y="68"/>
                    <a:pt x="521" y="135"/>
                    <a:pt x="454" y="202"/>
                  </a:cubicBezTo>
                  <a:cubicBezTo>
                    <a:pt x="397" y="279"/>
                    <a:pt x="339" y="356"/>
                    <a:pt x="282" y="432"/>
                  </a:cubicBezTo>
                  <a:cubicBezTo>
                    <a:pt x="176" y="595"/>
                    <a:pt x="90" y="758"/>
                    <a:pt x="23" y="940"/>
                  </a:cubicBezTo>
                  <a:cubicBezTo>
                    <a:pt x="23" y="940"/>
                    <a:pt x="23" y="950"/>
                    <a:pt x="23" y="950"/>
                  </a:cubicBezTo>
                  <a:cubicBezTo>
                    <a:pt x="0" y="1040"/>
                    <a:pt x="75" y="1097"/>
                    <a:pt x="147" y="1097"/>
                  </a:cubicBezTo>
                  <a:cubicBezTo>
                    <a:pt x="197" y="1097"/>
                    <a:pt x="247" y="1070"/>
                    <a:pt x="262" y="1007"/>
                  </a:cubicBezTo>
                  <a:cubicBezTo>
                    <a:pt x="320" y="758"/>
                    <a:pt x="425" y="509"/>
                    <a:pt x="569" y="298"/>
                  </a:cubicBezTo>
                  <a:cubicBezTo>
                    <a:pt x="617" y="221"/>
                    <a:pt x="674" y="164"/>
                    <a:pt x="742" y="97"/>
                  </a:cubicBezTo>
                  <a:cubicBezTo>
                    <a:pt x="761" y="78"/>
                    <a:pt x="761" y="49"/>
                    <a:pt x="742" y="20"/>
                  </a:cubicBezTo>
                  <a:cubicBezTo>
                    <a:pt x="730" y="8"/>
                    <a:pt x="711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5769248" y="3131381"/>
              <a:ext cx="714544" cy="658275"/>
            </a:xfrm>
            <a:custGeom>
              <a:avLst/>
              <a:gdLst/>
              <a:ahLst/>
              <a:cxnLst/>
              <a:rect l="l" t="t" r="r" b="b"/>
              <a:pathLst>
                <a:path w="12216" h="11254" extrusionOk="0">
                  <a:moveTo>
                    <a:pt x="3362" y="0"/>
                  </a:moveTo>
                  <a:cubicBezTo>
                    <a:pt x="3066" y="0"/>
                    <a:pt x="2795" y="176"/>
                    <a:pt x="2683" y="458"/>
                  </a:cubicBezTo>
                  <a:cubicBezTo>
                    <a:pt x="2415" y="583"/>
                    <a:pt x="2415" y="937"/>
                    <a:pt x="2434" y="1024"/>
                  </a:cubicBezTo>
                  <a:cubicBezTo>
                    <a:pt x="2472" y="1100"/>
                    <a:pt x="2520" y="1167"/>
                    <a:pt x="2578" y="1215"/>
                  </a:cubicBezTo>
                  <a:cubicBezTo>
                    <a:pt x="1831" y="2585"/>
                    <a:pt x="1313" y="4070"/>
                    <a:pt x="1045" y="5613"/>
                  </a:cubicBezTo>
                  <a:cubicBezTo>
                    <a:pt x="1045" y="5613"/>
                    <a:pt x="451" y="6513"/>
                    <a:pt x="327" y="8305"/>
                  </a:cubicBezTo>
                  <a:cubicBezTo>
                    <a:pt x="20" y="8879"/>
                    <a:pt x="1" y="9560"/>
                    <a:pt x="259" y="10163"/>
                  </a:cubicBezTo>
                  <a:cubicBezTo>
                    <a:pt x="1760" y="10822"/>
                    <a:pt x="4380" y="11254"/>
                    <a:pt x="6809" y="11254"/>
                  </a:cubicBezTo>
                  <a:cubicBezTo>
                    <a:pt x="7451" y="11254"/>
                    <a:pt x="8080" y="11224"/>
                    <a:pt x="8671" y="11160"/>
                  </a:cubicBezTo>
                  <a:cubicBezTo>
                    <a:pt x="10386" y="11064"/>
                    <a:pt x="12196" y="10527"/>
                    <a:pt x="12206" y="10412"/>
                  </a:cubicBezTo>
                  <a:cubicBezTo>
                    <a:pt x="12216" y="10288"/>
                    <a:pt x="12187" y="7816"/>
                    <a:pt x="11468" y="5977"/>
                  </a:cubicBezTo>
                  <a:cubicBezTo>
                    <a:pt x="11612" y="4501"/>
                    <a:pt x="10989" y="2183"/>
                    <a:pt x="10635" y="1215"/>
                  </a:cubicBezTo>
                  <a:cubicBezTo>
                    <a:pt x="10635" y="1215"/>
                    <a:pt x="9854" y="1045"/>
                    <a:pt x="8550" y="1045"/>
                  </a:cubicBezTo>
                  <a:cubicBezTo>
                    <a:pt x="7520" y="1045"/>
                    <a:pt x="6164" y="1151"/>
                    <a:pt x="4609" y="1531"/>
                  </a:cubicBezTo>
                  <a:cubicBezTo>
                    <a:pt x="4609" y="1531"/>
                    <a:pt x="3680" y="66"/>
                    <a:pt x="3469" y="8"/>
                  </a:cubicBezTo>
                  <a:cubicBezTo>
                    <a:pt x="3433" y="3"/>
                    <a:pt x="3397" y="0"/>
                    <a:pt x="3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5762521" y="3124069"/>
              <a:ext cx="729109" cy="672430"/>
            </a:xfrm>
            <a:custGeom>
              <a:avLst/>
              <a:gdLst/>
              <a:ahLst/>
              <a:cxnLst/>
              <a:rect l="l" t="t" r="r" b="b"/>
              <a:pathLst>
                <a:path w="12465" h="11496" extrusionOk="0">
                  <a:moveTo>
                    <a:pt x="3479" y="245"/>
                  </a:moveTo>
                  <a:cubicBezTo>
                    <a:pt x="3501" y="245"/>
                    <a:pt x="3523" y="246"/>
                    <a:pt x="3546" y="248"/>
                  </a:cubicBezTo>
                  <a:cubicBezTo>
                    <a:pt x="3670" y="305"/>
                    <a:pt x="4207" y="1062"/>
                    <a:pt x="4628" y="1714"/>
                  </a:cubicBezTo>
                  <a:cubicBezTo>
                    <a:pt x="4644" y="1754"/>
                    <a:pt x="4687" y="1774"/>
                    <a:pt x="4728" y="1774"/>
                  </a:cubicBezTo>
                  <a:cubicBezTo>
                    <a:pt x="4736" y="1774"/>
                    <a:pt x="4745" y="1773"/>
                    <a:pt x="4753" y="1771"/>
                  </a:cubicBezTo>
                  <a:cubicBezTo>
                    <a:pt x="6293" y="1397"/>
                    <a:pt x="7642" y="1292"/>
                    <a:pt x="8666" y="1292"/>
                  </a:cubicBezTo>
                  <a:cubicBezTo>
                    <a:pt x="9737" y="1292"/>
                    <a:pt x="10453" y="1406"/>
                    <a:pt x="10664" y="1446"/>
                  </a:cubicBezTo>
                  <a:cubicBezTo>
                    <a:pt x="10999" y="2375"/>
                    <a:pt x="11612" y="4636"/>
                    <a:pt x="11468" y="6092"/>
                  </a:cubicBezTo>
                  <a:cubicBezTo>
                    <a:pt x="11468" y="6111"/>
                    <a:pt x="11468" y="6130"/>
                    <a:pt x="11478" y="6149"/>
                  </a:cubicBezTo>
                  <a:cubicBezTo>
                    <a:pt x="12129" y="7807"/>
                    <a:pt x="12206" y="10097"/>
                    <a:pt x="12206" y="10480"/>
                  </a:cubicBezTo>
                  <a:cubicBezTo>
                    <a:pt x="11947" y="10633"/>
                    <a:pt x="10319" y="11083"/>
                    <a:pt x="8786" y="11160"/>
                  </a:cubicBezTo>
                  <a:cubicBezTo>
                    <a:pt x="8195" y="11224"/>
                    <a:pt x="7562" y="11255"/>
                    <a:pt x="6912" y="11255"/>
                  </a:cubicBezTo>
                  <a:cubicBezTo>
                    <a:pt x="4560" y="11255"/>
                    <a:pt x="1994" y="10853"/>
                    <a:pt x="470" y="10192"/>
                  </a:cubicBezTo>
                  <a:cubicBezTo>
                    <a:pt x="240" y="9637"/>
                    <a:pt x="269" y="9014"/>
                    <a:pt x="547" y="8477"/>
                  </a:cubicBezTo>
                  <a:cubicBezTo>
                    <a:pt x="556" y="8468"/>
                    <a:pt x="556" y="8449"/>
                    <a:pt x="556" y="8430"/>
                  </a:cubicBezTo>
                  <a:cubicBezTo>
                    <a:pt x="681" y="6705"/>
                    <a:pt x="1256" y="5805"/>
                    <a:pt x="1256" y="5795"/>
                  </a:cubicBezTo>
                  <a:cubicBezTo>
                    <a:pt x="1265" y="5785"/>
                    <a:pt x="1275" y="5766"/>
                    <a:pt x="1275" y="5757"/>
                  </a:cubicBezTo>
                  <a:cubicBezTo>
                    <a:pt x="1553" y="4224"/>
                    <a:pt x="2061" y="2758"/>
                    <a:pt x="2808" y="1398"/>
                  </a:cubicBezTo>
                  <a:cubicBezTo>
                    <a:pt x="2837" y="1350"/>
                    <a:pt x="2817" y="1283"/>
                    <a:pt x="2779" y="1244"/>
                  </a:cubicBezTo>
                  <a:cubicBezTo>
                    <a:pt x="2731" y="1216"/>
                    <a:pt x="2693" y="1177"/>
                    <a:pt x="2674" y="1129"/>
                  </a:cubicBezTo>
                  <a:cubicBezTo>
                    <a:pt x="2664" y="1081"/>
                    <a:pt x="2655" y="784"/>
                    <a:pt x="2856" y="698"/>
                  </a:cubicBezTo>
                  <a:cubicBezTo>
                    <a:pt x="2884" y="679"/>
                    <a:pt x="2904" y="660"/>
                    <a:pt x="2913" y="631"/>
                  </a:cubicBezTo>
                  <a:cubicBezTo>
                    <a:pt x="3001" y="393"/>
                    <a:pt x="3227" y="245"/>
                    <a:pt x="3479" y="245"/>
                  </a:cubicBezTo>
                  <a:close/>
                  <a:moveTo>
                    <a:pt x="3473" y="1"/>
                  </a:moveTo>
                  <a:cubicBezTo>
                    <a:pt x="3220" y="1"/>
                    <a:pt x="2880" y="146"/>
                    <a:pt x="2712" y="497"/>
                  </a:cubicBezTo>
                  <a:cubicBezTo>
                    <a:pt x="2425" y="650"/>
                    <a:pt x="2405" y="1043"/>
                    <a:pt x="2434" y="1177"/>
                  </a:cubicBezTo>
                  <a:cubicBezTo>
                    <a:pt x="2463" y="1244"/>
                    <a:pt x="2501" y="1311"/>
                    <a:pt x="2549" y="1359"/>
                  </a:cubicBezTo>
                  <a:cubicBezTo>
                    <a:pt x="1821" y="2720"/>
                    <a:pt x="1313" y="4176"/>
                    <a:pt x="1045" y="5690"/>
                  </a:cubicBezTo>
                  <a:cubicBezTo>
                    <a:pt x="959" y="5843"/>
                    <a:pt x="442" y="6743"/>
                    <a:pt x="327" y="8391"/>
                  </a:cubicBezTo>
                  <a:cubicBezTo>
                    <a:pt x="20" y="8995"/>
                    <a:pt x="1" y="9713"/>
                    <a:pt x="269" y="10326"/>
                  </a:cubicBezTo>
                  <a:cubicBezTo>
                    <a:pt x="288" y="10355"/>
                    <a:pt x="307" y="10384"/>
                    <a:pt x="336" y="10394"/>
                  </a:cubicBezTo>
                  <a:cubicBezTo>
                    <a:pt x="1879" y="11074"/>
                    <a:pt x="4513" y="11495"/>
                    <a:pt x="6918" y="11495"/>
                  </a:cubicBezTo>
                  <a:cubicBezTo>
                    <a:pt x="7550" y="11495"/>
                    <a:pt x="8173" y="11467"/>
                    <a:pt x="8795" y="11399"/>
                  </a:cubicBezTo>
                  <a:cubicBezTo>
                    <a:pt x="9619" y="11352"/>
                    <a:pt x="10424" y="11227"/>
                    <a:pt x="11219" y="11035"/>
                  </a:cubicBezTo>
                  <a:cubicBezTo>
                    <a:pt x="12426" y="10748"/>
                    <a:pt x="12436" y="10604"/>
                    <a:pt x="12446" y="10547"/>
                  </a:cubicBezTo>
                  <a:cubicBezTo>
                    <a:pt x="12465" y="10336"/>
                    <a:pt x="12407" y="7903"/>
                    <a:pt x="11708" y="6082"/>
                  </a:cubicBezTo>
                  <a:cubicBezTo>
                    <a:pt x="11842" y="4550"/>
                    <a:pt x="11200" y="2202"/>
                    <a:pt x="10865" y="1292"/>
                  </a:cubicBezTo>
                  <a:cubicBezTo>
                    <a:pt x="10846" y="1254"/>
                    <a:pt x="10817" y="1225"/>
                    <a:pt x="10779" y="1216"/>
                  </a:cubicBezTo>
                  <a:cubicBezTo>
                    <a:pt x="10762" y="1216"/>
                    <a:pt x="9963" y="1046"/>
                    <a:pt x="8649" y="1046"/>
                  </a:cubicBezTo>
                  <a:cubicBezTo>
                    <a:pt x="7629" y="1046"/>
                    <a:pt x="6298" y="1148"/>
                    <a:pt x="4781" y="1513"/>
                  </a:cubicBezTo>
                  <a:cubicBezTo>
                    <a:pt x="4417" y="947"/>
                    <a:pt x="3823" y="76"/>
                    <a:pt x="3613" y="18"/>
                  </a:cubicBezTo>
                  <a:cubicBezTo>
                    <a:pt x="3571" y="7"/>
                    <a:pt x="3524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205783" y="3628222"/>
              <a:ext cx="32580" cy="89844"/>
            </a:xfrm>
            <a:custGeom>
              <a:avLst/>
              <a:gdLst/>
              <a:ahLst/>
              <a:cxnLst/>
              <a:rect l="l" t="t" r="r" b="b"/>
              <a:pathLst>
                <a:path w="557" h="1536" extrusionOk="0">
                  <a:moveTo>
                    <a:pt x="136" y="0"/>
                  </a:moveTo>
                  <a:cubicBezTo>
                    <a:pt x="119" y="0"/>
                    <a:pt x="102" y="4"/>
                    <a:pt x="87" y="12"/>
                  </a:cubicBezTo>
                  <a:cubicBezTo>
                    <a:pt x="30" y="41"/>
                    <a:pt x="1" y="108"/>
                    <a:pt x="30" y="175"/>
                  </a:cubicBezTo>
                  <a:cubicBezTo>
                    <a:pt x="102" y="328"/>
                    <a:pt x="191" y="473"/>
                    <a:pt x="289" y="610"/>
                  </a:cubicBezTo>
                  <a:lnTo>
                    <a:pt x="289" y="610"/>
                  </a:lnTo>
                  <a:cubicBezTo>
                    <a:pt x="308" y="675"/>
                    <a:pt x="327" y="741"/>
                    <a:pt x="346" y="807"/>
                  </a:cubicBezTo>
                  <a:cubicBezTo>
                    <a:pt x="355" y="874"/>
                    <a:pt x="374" y="951"/>
                    <a:pt x="384" y="1027"/>
                  </a:cubicBezTo>
                  <a:cubicBezTo>
                    <a:pt x="403" y="1171"/>
                    <a:pt x="422" y="1324"/>
                    <a:pt x="432" y="1478"/>
                  </a:cubicBezTo>
                  <a:cubicBezTo>
                    <a:pt x="432" y="1506"/>
                    <a:pt x="461" y="1535"/>
                    <a:pt x="489" y="1535"/>
                  </a:cubicBezTo>
                  <a:cubicBezTo>
                    <a:pt x="528" y="1535"/>
                    <a:pt x="547" y="1506"/>
                    <a:pt x="556" y="1478"/>
                  </a:cubicBezTo>
                  <a:cubicBezTo>
                    <a:pt x="556" y="1324"/>
                    <a:pt x="556" y="1171"/>
                    <a:pt x="556" y="1008"/>
                  </a:cubicBezTo>
                  <a:cubicBezTo>
                    <a:pt x="556" y="931"/>
                    <a:pt x="547" y="855"/>
                    <a:pt x="547" y="778"/>
                  </a:cubicBezTo>
                  <a:cubicBezTo>
                    <a:pt x="547" y="692"/>
                    <a:pt x="537" y="615"/>
                    <a:pt x="518" y="529"/>
                  </a:cubicBezTo>
                  <a:cubicBezTo>
                    <a:pt x="518" y="520"/>
                    <a:pt x="509" y="510"/>
                    <a:pt x="509" y="510"/>
                  </a:cubicBezTo>
                  <a:lnTo>
                    <a:pt x="499" y="500"/>
                  </a:lnTo>
                  <a:cubicBezTo>
                    <a:pt x="403" y="357"/>
                    <a:pt x="317" y="213"/>
                    <a:pt x="250" y="69"/>
                  </a:cubicBezTo>
                  <a:cubicBezTo>
                    <a:pt x="229" y="27"/>
                    <a:pt x="18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822477" y="3440985"/>
              <a:ext cx="399621" cy="201390"/>
            </a:xfrm>
            <a:custGeom>
              <a:avLst/>
              <a:gdLst/>
              <a:ahLst/>
              <a:cxnLst/>
              <a:rect l="l" t="t" r="r" b="b"/>
              <a:pathLst>
                <a:path w="6832" h="3443" extrusionOk="0">
                  <a:moveTo>
                    <a:pt x="858" y="1"/>
                  </a:moveTo>
                  <a:cubicBezTo>
                    <a:pt x="315" y="1"/>
                    <a:pt x="67" y="215"/>
                    <a:pt x="49" y="224"/>
                  </a:cubicBezTo>
                  <a:cubicBezTo>
                    <a:pt x="1" y="272"/>
                    <a:pt x="1" y="339"/>
                    <a:pt x="39" y="396"/>
                  </a:cubicBezTo>
                  <a:cubicBezTo>
                    <a:pt x="65" y="421"/>
                    <a:pt x="95" y="433"/>
                    <a:pt x="127" y="433"/>
                  </a:cubicBezTo>
                  <a:cubicBezTo>
                    <a:pt x="155" y="433"/>
                    <a:pt x="185" y="424"/>
                    <a:pt x="212" y="406"/>
                  </a:cubicBezTo>
                  <a:cubicBezTo>
                    <a:pt x="212" y="406"/>
                    <a:pt x="411" y="240"/>
                    <a:pt x="839" y="240"/>
                  </a:cubicBezTo>
                  <a:cubicBezTo>
                    <a:pt x="872" y="240"/>
                    <a:pt x="905" y="241"/>
                    <a:pt x="940" y="243"/>
                  </a:cubicBezTo>
                  <a:cubicBezTo>
                    <a:pt x="1131" y="252"/>
                    <a:pt x="1630" y="281"/>
                    <a:pt x="2214" y="300"/>
                  </a:cubicBezTo>
                  <a:cubicBezTo>
                    <a:pt x="3383" y="358"/>
                    <a:pt x="4983" y="425"/>
                    <a:pt x="5222" y="454"/>
                  </a:cubicBezTo>
                  <a:cubicBezTo>
                    <a:pt x="5366" y="463"/>
                    <a:pt x="5826" y="540"/>
                    <a:pt x="5902" y="1000"/>
                  </a:cubicBezTo>
                  <a:cubicBezTo>
                    <a:pt x="5960" y="1345"/>
                    <a:pt x="6171" y="2523"/>
                    <a:pt x="6583" y="3376"/>
                  </a:cubicBezTo>
                  <a:cubicBezTo>
                    <a:pt x="6602" y="3414"/>
                    <a:pt x="6650" y="3443"/>
                    <a:pt x="6697" y="3443"/>
                  </a:cubicBezTo>
                  <a:cubicBezTo>
                    <a:pt x="6707" y="3443"/>
                    <a:pt x="6726" y="3433"/>
                    <a:pt x="6745" y="3424"/>
                  </a:cubicBezTo>
                  <a:cubicBezTo>
                    <a:pt x="6803" y="3395"/>
                    <a:pt x="6832" y="3328"/>
                    <a:pt x="6803" y="3270"/>
                  </a:cubicBezTo>
                  <a:cubicBezTo>
                    <a:pt x="6401" y="2446"/>
                    <a:pt x="6190" y="1297"/>
                    <a:pt x="6132" y="961"/>
                  </a:cubicBezTo>
                  <a:cubicBezTo>
                    <a:pt x="6056" y="463"/>
                    <a:pt x="5625" y="252"/>
                    <a:pt x="5251" y="214"/>
                  </a:cubicBezTo>
                  <a:cubicBezTo>
                    <a:pt x="5002" y="185"/>
                    <a:pt x="3469" y="118"/>
                    <a:pt x="2224" y="61"/>
                  </a:cubicBezTo>
                  <a:lnTo>
                    <a:pt x="959" y="3"/>
                  </a:lnTo>
                  <a:cubicBezTo>
                    <a:pt x="924" y="2"/>
                    <a:pt x="891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5909339" y="3194963"/>
              <a:ext cx="74870" cy="39599"/>
            </a:xfrm>
            <a:custGeom>
              <a:avLst/>
              <a:gdLst/>
              <a:ahLst/>
              <a:cxnLst/>
              <a:rect l="l" t="t" r="r" b="b"/>
              <a:pathLst>
                <a:path w="1280" h="677" extrusionOk="0">
                  <a:moveTo>
                    <a:pt x="168" y="1"/>
                  </a:moveTo>
                  <a:cubicBezTo>
                    <a:pt x="57" y="1"/>
                    <a:pt x="0" y="175"/>
                    <a:pt x="125" y="234"/>
                  </a:cubicBezTo>
                  <a:lnTo>
                    <a:pt x="1170" y="674"/>
                  </a:lnTo>
                  <a:cubicBezTo>
                    <a:pt x="1176" y="676"/>
                    <a:pt x="1181" y="677"/>
                    <a:pt x="1187" y="677"/>
                  </a:cubicBezTo>
                  <a:cubicBezTo>
                    <a:pt x="1244" y="677"/>
                    <a:pt x="1279" y="594"/>
                    <a:pt x="1227" y="559"/>
                  </a:cubicBezTo>
                  <a:lnTo>
                    <a:pt x="240" y="23"/>
                  </a:lnTo>
                  <a:lnTo>
                    <a:pt x="231" y="13"/>
                  </a:lnTo>
                  <a:cubicBezTo>
                    <a:pt x="231" y="8"/>
                    <a:pt x="228" y="6"/>
                    <a:pt x="226" y="6"/>
                  </a:cubicBezTo>
                  <a:cubicBezTo>
                    <a:pt x="224" y="6"/>
                    <a:pt x="221" y="8"/>
                    <a:pt x="221" y="13"/>
                  </a:cubicBezTo>
                  <a:cubicBezTo>
                    <a:pt x="203" y="4"/>
                    <a:pt x="18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5612896" y="2187067"/>
              <a:ext cx="1065909" cy="981972"/>
            </a:xfrm>
            <a:custGeom>
              <a:avLst/>
              <a:gdLst/>
              <a:ahLst/>
              <a:cxnLst/>
              <a:rect l="l" t="t" r="r" b="b"/>
              <a:pathLst>
                <a:path w="18223" h="16788" extrusionOk="0">
                  <a:moveTo>
                    <a:pt x="9480" y="0"/>
                  </a:moveTo>
                  <a:cubicBezTo>
                    <a:pt x="8489" y="0"/>
                    <a:pt x="7432" y="127"/>
                    <a:pt x="6324" y="373"/>
                  </a:cubicBezTo>
                  <a:cubicBezTo>
                    <a:pt x="1744" y="1389"/>
                    <a:pt x="499" y="3439"/>
                    <a:pt x="231" y="6284"/>
                  </a:cubicBezTo>
                  <a:cubicBezTo>
                    <a:pt x="1" y="8746"/>
                    <a:pt x="978" y="10921"/>
                    <a:pt x="1045" y="11410"/>
                  </a:cubicBezTo>
                  <a:cubicBezTo>
                    <a:pt x="901" y="12397"/>
                    <a:pt x="911" y="13383"/>
                    <a:pt x="1246" y="14025"/>
                  </a:cubicBezTo>
                  <a:cubicBezTo>
                    <a:pt x="2161" y="15766"/>
                    <a:pt x="4982" y="16788"/>
                    <a:pt x="7804" y="16788"/>
                  </a:cubicBezTo>
                  <a:cubicBezTo>
                    <a:pt x="8353" y="16788"/>
                    <a:pt x="8902" y="16749"/>
                    <a:pt x="9437" y="16669"/>
                  </a:cubicBezTo>
                  <a:cubicBezTo>
                    <a:pt x="11832" y="16324"/>
                    <a:pt x="15071" y="14351"/>
                    <a:pt x="15665" y="13038"/>
                  </a:cubicBezTo>
                  <a:cubicBezTo>
                    <a:pt x="16718" y="12090"/>
                    <a:pt x="18223" y="7491"/>
                    <a:pt x="16402" y="3937"/>
                  </a:cubicBezTo>
                  <a:cubicBezTo>
                    <a:pt x="15031" y="1238"/>
                    <a:pt x="12576" y="0"/>
                    <a:pt x="9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162673" y="2766325"/>
              <a:ext cx="271230" cy="191563"/>
            </a:xfrm>
            <a:custGeom>
              <a:avLst/>
              <a:gdLst/>
              <a:ahLst/>
              <a:cxnLst/>
              <a:rect l="l" t="t" r="r" b="b"/>
              <a:pathLst>
                <a:path w="4637" h="3275" extrusionOk="0">
                  <a:moveTo>
                    <a:pt x="2505" y="1"/>
                  </a:moveTo>
                  <a:cubicBezTo>
                    <a:pt x="2366" y="1"/>
                    <a:pt x="2223" y="11"/>
                    <a:pt x="2079" y="31"/>
                  </a:cubicBezTo>
                  <a:cubicBezTo>
                    <a:pt x="872" y="204"/>
                    <a:pt x="0" y="1076"/>
                    <a:pt x="134" y="1957"/>
                  </a:cubicBezTo>
                  <a:cubicBezTo>
                    <a:pt x="243" y="2737"/>
                    <a:pt x="1093" y="3274"/>
                    <a:pt x="2113" y="3274"/>
                  </a:cubicBezTo>
                  <a:cubicBezTo>
                    <a:pt x="2259" y="3274"/>
                    <a:pt x="2407" y="3264"/>
                    <a:pt x="2558" y="3241"/>
                  </a:cubicBezTo>
                  <a:cubicBezTo>
                    <a:pt x="3765" y="3068"/>
                    <a:pt x="4637" y="2206"/>
                    <a:pt x="4503" y="1315"/>
                  </a:cubicBezTo>
                  <a:cubicBezTo>
                    <a:pt x="4385" y="539"/>
                    <a:pt x="3532" y="1"/>
                    <a:pt x="2505" y="1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65598" y="2849853"/>
              <a:ext cx="198991" cy="191563"/>
            </a:xfrm>
            <a:custGeom>
              <a:avLst/>
              <a:gdLst/>
              <a:ahLst/>
              <a:cxnLst/>
              <a:rect l="l" t="t" r="r" b="b"/>
              <a:pathLst>
                <a:path w="3402" h="3275" extrusionOk="0">
                  <a:moveTo>
                    <a:pt x="1279" y="0"/>
                  </a:moveTo>
                  <a:cubicBezTo>
                    <a:pt x="1140" y="0"/>
                    <a:pt x="997" y="10"/>
                    <a:pt x="853" y="31"/>
                  </a:cubicBezTo>
                  <a:cubicBezTo>
                    <a:pt x="604" y="69"/>
                    <a:pt x="355" y="136"/>
                    <a:pt x="125" y="242"/>
                  </a:cubicBezTo>
                  <a:cubicBezTo>
                    <a:pt x="0" y="1171"/>
                    <a:pt x="29" y="2081"/>
                    <a:pt x="345" y="2694"/>
                  </a:cubicBezTo>
                  <a:cubicBezTo>
                    <a:pt x="451" y="2895"/>
                    <a:pt x="585" y="3097"/>
                    <a:pt x="738" y="3269"/>
                  </a:cubicBezTo>
                  <a:cubicBezTo>
                    <a:pt x="812" y="3273"/>
                    <a:pt x="884" y="3275"/>
                    <a:pt x="956" y="3275"/>
                  </a:cubicBezTo>
                  <a:cubicBezTo>
                    <a:pt x="1080" y="3275"/>
                    <a:pt x="1201" y="3268"/>
                    <a:pt x="1323" y="3250"/>
                  </a:cubicBezTo>
                  <a:cubicBezTo>
                    <a:pt x="2530" y="3068"/>
                    <a:pt x="3401" y="2206"/>
                    <a:pt x="3277" y="1315"/>
                  </a:cubicBezTo>
                  <a:cubicBezTo>
                    <a:pt x="3159" y="539"/>
                    <a:pt x="2306" y="0"/>
                    <a:pt x="1279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5608977" y="2179521"/>
              <a:ext cx="1075970" cy="996595"/>
            </a:xfrm>
            <a:custGeom>
              <a:avLst/>
              <a:gdLst/>
              <a:ahLst/>
              <a:cxnLst/>
              <a:rect l="l" t="t" r="r" b="b"/>
              <a:pathLst>
                <a:path w="18395" h="17038" extrusionOk="0">
                  <a:moveTo>
                    <a:pt x="9581" y="234"/>
                  </a:moveTo>
                  <a:cubicBezTo>
                    <a:pt x="12743" y="234"/>
                    <a:pt x="15061" y="1547"/>
                    <a:pt x="16373" y="4114"/>
                  </a:cubicBezTo>
                  <a:cubicBezTo>
                    <a:pt x="18117" y="7553"/>
                    <a:pt x="16699" y="12142"/>
                    <a:pt x="15655" y="13072"/>
                  </a:cubicBezTo>
                  <a:lnTo>
                    <a:pt x="15636" y="13091"/>
                  </a:lnTo>
                  <a:lnTo>
                    <a:pt x="15617" y="13120"/>
                  </a:lnTo>
                  <a:cubicBezTo>
                    <a:pt x="15071" y="14336"/>
                    <a:pt x="11938" y="16319"/>
                    <a:pt x="9485" y="16683"/>
                  </a:cubicBezTo>
                  <a:cubicBezTo>
                    <a:pt x="8940" y="16764"/>
                    <a:pt x="8389" y="16803"/>
                    <a:pt x="7845" y="16803"/>
                  </a:cubicBezTo>
                  <a:cubicBezTo>
                    <a:pt x="4969" y="16803"/>
                    <a:pt x="2273" y="15724"/>
                    <a:pt x="1419" y="14097"/>
                  </a:cubicBezTo>
                  <a:cubicBezTo>
                    <a:pt x="1131" y="13551"/>
                    <a:pt x="1064" y="12698"/>
                    <a:pt x="1227" y="11558"/>
                  </a:cubicBezTo>
                  <a:lnTo>
                    <a:pt x="1227" y="11539"/>
                  </a:lnTo>
                  <a:lnTo>
                    <a:pt x="1227" y="11520"/>
                  </a:lnTo>
                  <a:cubicBezTo>
                    <a:pt x="1189" y="11318"/>
                    <a:pt x="1131" y="11127"/>
                    <a:pt x="1064" y="10935"/>
                  </a:cubicBezTo>
                  <a:cubicBezTo>
                    <a:pt x="777" y="10016"/>
                    <a:pt x="240" y="8310"/>
                    <a:pt x="413" y="6423"/>
                  </a:cubicBezTo>
                  <a:cubicBezTo>
                    <a:pt x="643" y="4047"/>
                    <a:pt x="1524" y="1700"/>
                    <a:pt x="6410" y="608"/>
                  </a:cubicBezTo>
                  <a:cubicBezTo>
                    <a:pt x="7445" y="368"/>
                    <a:pt x="8508" y="244"/>
                    <a:pt x="9581" y="234"/>
                  </a:cubicBezTo>
                  <a:close/>
                  <a:moveTo>
                    <a:pt x="9538" y="1"/>
                  </a:moveTo>
                  <a:cubicBezTo>
                    <a:pt x="8550" y="1"/>
                    <a:pt x="7489" y="126"/>
                    <a:pt x="6362" y="378"/>
                  </a:cubicBezTo>
                  <a:cubicBezTo>
                    <a:pt x="1323" y="1489"/>
                    <a:pt x="413" y="3932"/>
                    <a:pt x="173" y="6404"/>
                  </a:cubicBezTo>
                  <a:cubicBezTo>
                    <a:pt x="1" y="8339"/>
                    <a:pt x="537" y="10073"/>
                    <a:pt x="834" y="11012"/>
                  </a:cubicBezTo>
                  <a:cubicBezTo>
                    <a:pt x="892" y="11184"/>
                    <a:pt x="949" y="11357"/>
                    <a:pt x="988" y="11539"/>
                  </a:cubicBezTo>
                  <a:cubicBezTo>
                    <a:pt x="825" y="12727"/>
                    <a:pt x="901" y="13627"/>
                    <a:pt x="1208" y="14212"/>
                  </a:cubicBezTo>
                  <a:cubicBezTo>
                    <a:pt x="2099" y="15907"/>
                    <a:pt x="4896" y="17038"/>
                    <a:pt x="7866" y="17038"/>
                  </a:cubicBezTo>
                  <a:cubicBezTo>
                    <a:pt x="8422" y="17038"/>
                    <a:pt x="8978" y="17000"/>
                    <a:pt x="9524" y="16923"/>
                  </a:cubicBezTo>
                  <a:cubicBezTo>
                    <a:pt x="11880" y="16578"/>
                    <a:pt x="15166" y="14652"/>
                    <a:pt x="15827" y="13234"/>
                  </a:cubicBezTo>
                  <a:cubicBezTo>
                    <a:pt x="16939" y="12200"/>
                    <a:pt x="18395" y="7582"/>
                    <a:pt x="16575" y="3999"/>
                  </a:cubicBezTo>
                  <a:cubicBezTo>
                    <a:pt x="15684" y="2246"/>
                    <a:pt x="14314" y="1048"/>
                    <a:pt x="12503" y="445"/>
                  </a:cubicBezTo>
                  <a:cubicBezTo>
                    <a:pt x="11608" y="150"/>
                    <a:pt x="10616" y="1"/>
                    <a:pt x="9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5656064" y="2091723"/>
              <a:ext cx="1132590" cy="700565"/>
            </a:xfrm>
            <a:custGeom>
              <a:avLst/>
              <a:gdLst/>
              <a:ahLst/>
              <a:cxnLst/>
              <a:rect l="l" t="t" r="r" b="b"/>
              <a:pathLst>
                <a:path w="19363" h="11977" extrusionOk="0">
                  <a:moveTo>
                    <a:pt x="7468" y="1"/>
                  </a:moveTo>
                  <a:cubicBezTo>
                    <a:pt x="7447" y="1"/>
                    <a:pt x="7427" y="1"/>
                    <a:pt x="7406" y="1"/>
                  </a:cubicBezTo>
                  <a:cubicBezTo>
                    <a:pt x="2194" y="20"/>
                    <a:pt x="1" y="3277"/>
                    <a:pt x="1" y="3277"/>
                  </a:cubicBezTo>
                  <a:cubicBezTo>
                    <a:pt x="1" y="3277"/>
                    <a:pt x="6142" y="4609"/>
                    <a:pt x="9820" y="6267"/>
                  </a:cubicBezTo>
                  <a:cubicBezTo>
                    <a:pt x="13490" y="7924"/>
                    <a:pt x="14898" y="11718"/>
                    <a:pt x="14898" y="11718"/>
                  </a:cubicBezTo>
                  <a:lnTo>
                    <a:pt x="16823" y="11976"/>
                  </a:lnTo>
                  <a:cubicBezTo>
                    <a:pt x="17561" y="11085"/>
                    <a:pt x="17686" y="8499"/>
                    <a:pt x="17686" y="8499"/>
                  </a:cubicBezTo>
                  <a:cubicBezTo>
                    <a:pt x="17686" y="8499"/>
                    <a:pt x="18797" y="8700"/>
                    <a:pt x="19075" y="8700"/>
                  </a:cubicBezTo>
                  <a:cubicBezTo>
                    <a:pt x="19362" y="8700"/>
                    <a:pt x="18146" y="5826"/>
                    <a:pt x="16986" y="4111"/>
                  </a:cubicBezTo>
                  <a:cubicBezTo>
                    <a:pt x="15832" y="2403"/>
                    <a:pt x="12634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347570" y="2489652"/>
              <a:ext cx="428750" cy="302640"/>
            </a:xfrm>
            <a:custGeom>
              <a:avLst/>
              <a:gdLst/>
              <a:ahLst/>
              <a:cxnLst/>
              <a:rect l="l" t="t" r="r" b="b"/>
              <a:pathLst>
                <a:path w="7330" h="5174" extrusionOk="0">
                  <a:moveTo>
                    <a:pt x="2626" y="0"/>
                  </a:moveTo>
                  <a:cubicBezTo>
                    <a:pt x="2303" y="0"/>
                    <a:pt x="1970" y="21"/>
                    <a:pt x="1629" y="67"/>
                  </a:cubicBezTo>
                  <a:cubicBezTo>
                    <a:pt x="1045" y="144"/>
                    <a:pt x="480" y="374"/>
                    <a:pt x="1" y="719"/>
                  </a:cubicBezTo>
                  <a:cubicBezTo>
                    <a:pt x="1342" y="1859"/>
                    <a:pt x="2396" y="3296"/>
                    <a:pt x="3076" y="4915"/>
                  </a:cubicBezTo>
                  <a:lnTo>
                    <a:pt x="5001" y="5173"/>
                  </a:lnTo>
                  <a:cubicBezTo>
                    <a:pt x="5739" y="4282"/>
                    <a:pt x="5864" y="1696"/>
                    <a:pt x="5864" y="1696"/>
                  </a:cubicBezTo>
                  <a:cubicBezTo>
                    <a:pt x="5864" y="1696"/>
                    <a:pt x="6985" y="1897"/>
                    <a:pt x="7262" y="1897"/>
                  </a:cubicBezTo>
                  <a:cubicBezTo>
                    <a:pt x="7329" y="1897"/>
                    <a:pt x="7301" y="1696"/>
                    <a:pt x="7195" y="1380"/>
                  </a:cubicBezTo>
                  <a:cubicBezTo>
                    <a:pt x="6232" y="778"/>
                    <a:pt x="4603" y="0"/>
                    <a:pt x="2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5647641" y="2085054"/>
              <a:ext cx="1143821" cy="713959"/>
            </a:xfrm>
            <a:custGeom>
              <a:avLst/>
              <a:gdLst/>
              <a:ahLst/>
              <a:cxnLst/>
              <a:rect l="l" t="t" r="r" b="b"/>
              <a:pathLst>
                <a:path w="19555" h="12206" extrusionOk="0">
                  <a:moveTo>
                    <a:pt x="7617" y="230"/>
                  </a:moveTo>
                  <a:cubicBezTo>
                    <a:pt x="12541" y="230"/>
                    <a:pt x="15760" y="2414"/>
                    <a:pt x="17035" y="4292"/>
                  </a:cubicBezTo>
                  <a:cubicBezTo>
                    <a:pt x="18060" y="5815"/>
                    <a:pt x="19104" y="8210"/>
                    <a:pt x="19142" y="8689"/>
                  </a:cubicBezTo>
                  <a:cubicBezTo>
                    <a:pt x="18864" y="8670"/>
                    <a:pt x="18194" y="8565"/>
                    <a:pt x="17849" y="8498"/>
                  </a:cubicBezTo>
                  <a:cubicBezTo>
                    <a:pt x="17839" y="8495"/>
                    <a:pt x="17830" y="8494"/>
                    <a:pt x="17822" y="8494"/>
                  </a:cubicBezTo>
                  <a:cubicBezTo>
                    <a:pt x="17796" y="8494"/>
                    <a:pt x="17775" y="8505"/>
                    <a:pt x="17753" y="8526"/>
                  </a:cubicBezTo>
                  <a:cubicBezTo>
                    <a:pt x="17724" y="8546"/>
                    <a:pt x="17705" y="8574"/>
                    <a:pt x="17705" y="8613"/>
                  </a:cubicBezTo>
                  <a:cubicBezTo>
                    <a:pt x="17705" y="8632"/>
                    <a:pt x="17590" y="11065"/>
                    <a:pt x="16920" y="11956"/>
                  </a:cubicBezTo>
                  <a:lnTo>
                    <a:pt x="15128" y="11717"/>
                  </a:lnTo>
                  <a:cubicBezTo>
                    <a:pt x="14917" y="11199"/>
                    <a:pt x="13423" y="7808"/>
                    <a:pt x="10012" y="6275"/>
                  </a:cubicBezTo>
                  <a:cubicBezTo>
                    <a:pt x="6726" y="4790"/>
                    <a:pt x="1400" y="3554"/>
                    <a:pt x="355" y="3315"/>
                  </a:cubicBezTo>
                  <a:cubicBezTo>
                    <a:pt x="854" y="2692"/>
                    <a:pt x="3095" y="249"/>
                    <a:pt x="7550" y="230"/>
                  </a:cubicBezTo>
                  <a:close/>
                  <a:moveTo>
                    <a:pt x="7550" y="0"/>
                  </a:moveTo>
                  <a:cubicBezTo>
                    <a:pt x="2338" y="19"/>
                    <a:pt x="68" y="3286"/>
                    <a:pt x="49" y="3324"/>
                  </a:cubicBezTo>
                  <a:cubicBezTo>
                    <a:pt x="1" y="3391"/>
                    <a:pt x="39" y="3487"/>
                    <a:pt x="116" y="3506"/>
                  </a:cubicBezTo>
                  <a:cubicBezTo>
                    <a:pt x="183" y="3516"/>
                    <a:pt x="6295" y="4857"/>
                    <a:pt x="9916" y="6495"/>
                  </a:cubicBezTo>
                  <a:cubicBezTo>
                    <a:pt x="13499" y="8105"/>
                    <a:pt x="14917" y="11832"/>
                    <a:pt x="14936" y="11870"/>
                  </a:cubicBezTo>
                  <a:cubicBezTo>
                    <a:pt x="14946" y="11908"/>
                    <a:pt x="14984" y="11937"/>
                    <a:pt x="15032" y="11947"/>
                  </a:cubicBezTo>
                  <a:lnTo>
                    <a:pt x="16958" y="12205"/>
                  </a:lnTo>
                  <a:lnTo>
                    <a:pt x="16967" y="12205"/>
                  </a:lnTo>
                  <a:cubicBezTo>
                    <a:pt x="17006" y="12205"/>
                    <a:pt x="17035" y="12186"/>
                    <a:pt x="17063" y="12157"/>
                  </a:cubicBezTo>
                  <a:cubicBezTo>
                    <a:pt x="17724" y="11362"/>
                    <a:pt x="17906" y="9312"/>
                    <a:pt x="17945" y="8756"/>
                  </a:cubicBezTo>
                  <a:cubicBezTo>
                    <a:pt x="18251" y="8814"/>
                    <a:pt x="18999" y="8938"/>
                    <a:pt x="19228" y="8938"/>
                  </a:cubicBezTo>
                  <a:cubicBezTo>
                    <a:pt x="19286" y="8938"/>
                    <a:pt x="19334" y="8910"/>
                    <a:pt x="19363" y="8852"/>
                  </a:cubicBezTo>
                  <a:cubicBezTo>
                    <a:pt x="19554" y="8488"/>
                    <a:pt x="18184" y="5585"/>
                    <a:pt x="17226" y="4158"/>
                  </a:cubicBezTo>
                  <a:cubicBezTo>
                    <a:pt x="15933" y="2232"/>
                    <a:pt x="12637" y="0"/>
                    <a:pt x="7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517902" y="2714207"/>
              <a:ext cx="163721" cy="236953"/>
            </a:xfrm>
            <a:custGeom>
              <a:avLst/>
              <a:gdLst/>
              <a:ahLst/>
              <a:cxnLst/>
              <a:rect l="l" t="t" r="r" b="b"/>
              <a:pathLst>
                <a:path w="2799" h="4051" extrusionOk="0">
                  <a:moveTo>
                    <a:pt x="1446" y="0"/>
                  </a:moveTo>
                  <a:cubicBezTo>
                    <a:pt x="1023" y="0"/>
                    <a:pt x="519" y="209"/>
                    <a:pt x="193" y="683"/>
                  </a:cubicBezTo>
                  <a:lnTo>
                    <a:pt x="1" y="4007"/>
                  </a:lnTo>
                  <a:cubicBezTo>
                    <a:pt x="125" y="4037"/>
                    <a:pt x="252" y="4051"/>
                    <a:pt x="380" y="4051"/>
                  </a:cubicBezTo>
                  <a:cubicBezTo>
                    <a:pt x="1172" y="4051"/>
                    <a:pt x="2002" y="3502"/>
                    <a:pt x="2348" y="2570"/>
                  </a:cubicBezTo>
                  <a:cubicBezTo>
                    <a:pt x="2798" y="1392"/>
                    <a:pt x="2559" y="616"/>
                    <a:pt x="2032" y="185"/>
                  </a:cubicBezTo>
                  <a:cubicBezTo>
                    <a:pt x="1892" y="65"/>
                    <a:pt x="1681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550425" y="2772817"/>
              <a:ext cx="77737" cy="87271"/>
            </a:xfrm>
            <a:custGeom>
              <a:avLst/>
              <a:gdLst/>
              <a:ahLst/>
              <a:cxnLst/>
              <a:rect l="l" t="t" r="r" b="b"/>
              <a:pathLst>
                <a:path w="1329" h="1492" extrusionOk="0">
                  <a:moveTo>
                    <a:pt x="999" y="0"/>
                  </a:moveTo>
                  <a:cubicBezTo>
                    <a:pt x="987" y="0"/>
                    <a:pt x="973" y="2"/>
                    <a:pt x="959" y="7"/>
                  </a:cubicBezTo>
                  <a:cubicBezTo>
                    <a:pt x="930" y="16"/>
                    <a:pt x="231" y="237"/>
                    <a:pt x="10" y="1348"/>
                  </a:cubicBezTo>
                  <a:cubicBezTo>
                    <a:pt x="1" y="1405"/>
                    <a:pt x="29" y="1463"/>
                    <a:pt x="77" y="1482"/>
                  </a:cubicBezTo>
                  <a:cubicBezTo>
                    <a:pt x="96" y="1492"/>
                    <a:pt x="116" y="1492"/>
                    <a:pt x="135" y="1492"/>
                  </a:cubicBezTo>
                  <a:cubicBezTo>
                    <a:pt x="164" y="1492"/>
                    <a:pt x="202" y="1472"/>
                    <a:pt x="221" y="1444"/>
                  </a:cubicBezTo>
                  <a:cubicBezTo>
                    <a:pt x="338" y="1302"/>
                    <a:pt x="506" y="1218"/>
                    <a:pt x="681" y="1218"/>
                  </a:cubicBezTo>
                  <a:cubicBezTo>
                    <a:pt x="706" y="1218"/>
                    <a:pt x="732" y="1220"/>
                    <a:pt x="757" y="1223"/>
                  </a:cubicBezTo>
                  <a:cubicBezTo>
                    <a:pt x="882" y="1223"/>
                    <a:pt x="997" y="1290"/>
                    <a:pt x="1064" y="1396"/>
                  </a:cubicBezTo>
                  <a:cubicBezTo>
                    <a:pt x="1087" y="1449"/>
                    <a:pt x="1129" y="1471"/>
                    <a:pt x="1171" y="1471"/>
                  </a:cubicBezTo>
                  <a:cubicBezTo>
                    <a:pt x="1250" y="1471"/>
                    <a:pt x="1328" y="1394"/>
                    <a:pt x="1284" y="1300"/>
                  </a:cubicBezTo>
                  <a:cubicBezTo>
                    <a:pt x="1179" y="1118"/>
                    <a:pt x="997" y="993"/>
                    <a:pt x="786" y="984"/>
                  </a:cubicBezTo>
                  <a:cubicBezTo>
                    <a:pt x="755" y="980"/>
                    <a:pt x="724" y="978"/>
                    <a:pt x="692" y="978"/>
                  </a:cubicBezTo>
                  <a:cubicBezTo>
                    <a:pt x="571" y="978"/>
                    <a:pt x="450" y="1007"/>
                    <a:pt x="336" y="1060"/>
                  </a:cubicBezTo>
                  <a:cubicBezTo>
                    <a:pt x="575" y="390"/>
                    <a:pt x="1007" y="246"/>
                    <a:pt x="1026" y="237"/>
                  </a:cubicBezTo>
                  <a:cubicBezTo>
                    <a:pt x="1165" y="193"/>
                    <a:pt x="112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07140" y="2707071"/>
              <a:ext cx="187936" cy="251108"/>
            </a:xfrm>
            <a:custGeom>
              <a:avLst/>
              <a:gdLst/>
              <a:ahLst/>
              <a:cxnLst/>
              <a:rect l="l" t="t" r="r" b="b"/>
              <a:pathLst>
                <a:path w="3213" h="4293" extrusionOk="0">
                  <a:moveTo>
                    <a:pt x="1629" y="0"/>
                  </a:moveTo>
                  <a:cubicBezTo>
                    <a:pt x="1563" y="0"/>
                    <a:pt x="1496" y="7"/>
                    <a:pt x="1430" y="19"/>
                  </a:cubicBezTo>
                  <a:cubicBezTo>
                    <a:pt x="961" y="86"/>
                    <a:pt x="539" y="355"/>
                    <a:pt x="271" y="738"/>
                  </a:cubicBezTo>
                  <a:cubicBezTo>
                    <a:pt x="202" y="834"/>
                    <a:pt x="292" y="935"/>
                    <a:pt x="379" y="935"/>
                  </a:cubicBezTo>
                  <a:cubicBezTo>
                    <a:pt x="414" y="935"/>
                    <a:pt x="448" y="919"/>
                    <a:pt x="472" y="882"/>
                  </a:cubicBezTo>
                  <a:cubicBezTo>
                    <a:pt x="702" y="537"/>
                    <a:pt x="1057" y="316"/>
                    <a:pt x="1459" y="259"/>
                  </a:cubicBezTo>
                  <a:cubicBezTo>
                    <a:pt x="1520" y="247"/>
                    <a:pt x="1581" y="241"/>
                    <a:pt x="1642" y="241"/>
                  </a:cubicBezTo>
                  <a:cubicBezTo>
                    <a:pt x="1822" y="241"/>
                    <a:pt x="1999" y="293"/>
                    <a:pt x="2149" y="393"/>
                  </a:cubicBezTo>
                  <a:cubicBezTo>
                    <a:pt x="2705" y="853"/>
                    <a:pt x="2791" y="1667"/>
                    <a:pt x="2417" y="2654"/>
                  </a:cubicBezTo>
                  <a:cubicBezTo>
                    <a:pt x="2101" y="3502"/>
                    <a:pt x="1346" y="4054"/>
                    <a:pt x="569" y="4054"/>
                  </a:cubicBezTo>
                  <a:cubicBezTo>
                    <a:pt x="451" y="4054"/>
                    <a:pt x="332" y="4041"/>
                    <a:pt x="214" y="4014"/>
                  </a:cubicBezTo>
                  <a:cubicBezTo>
                    <a:pt x="198" y="4009"/>
                    <a:pt x="182" y="4006"/>
                    <a:pt x="168" y="4006"/>
                  </a:cubicBezTo>
                  <a:cubicBezTo>
                    <a:pt x="40" y="4006"/>
                    <a:pt x="1" y="4218"/>
                    <a:pt x="156" y="4244"/>
                  </a:cubicBezTo>
                  <a:cubicBezTo>
                    <a:pt x="300" y="4273"/>
                    <a:pt x="434" y="4292"/>
                    <a:pt x="578" y="4292"/>
                  </a:cubicBezTo>
                  <a:cubicBezTo>
                    <a:pt x="1450" y="4292"/>
                    <a:pt x="2293" y="3679"/>
                    <a:pt x="2647" y="2740"/>
                  </a:cubicBezTo>
                  <a:cubicBezTo>
                    <a:pt x="3212" y="1255"/>
                    <a:pt x="2666" y="517"/>
                    <a:pt x="2293" y="211"/>
                  </a:cubicBezTo>
                  <a:cubicBezTo>
                    <a:pt x="2099" y="77"/>
                    <a:pt x="1864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5909924" y="2894425"/>
              <a:ext cx="33107" cy="49719"/>
            </a:xfrm>
            <a:custGeom>
              <a:avLst/>
              <a:gdLst/>
              <a:ahLst/>
              <a:cxnLst/>
              <a:rect l="l" t="t" r="r" b="b"/>
              <a:pathLst>
                <a:path w="566" h="850" extrusionOk="0">
                  <a:moveTo>
                    <a:pt x="233" y="0"/>
                  </a:moveTo>
                  <a:cubicBezTo>
                    <a:pt x="202" y="0"/>
                    <a:pt x="171" y="13"/>
                    <a:pt x="144" y="45"/>
                  </a:cubicBezTo>
                  <a:cubicBezTo>
                    <a:pt x="48" y="160"/>
                    <a:pt x="0" y="313"/>
                    <a:pt x="29" y="466"/>
                  </a:cubicBezTo>
                  <a:cubicBezTo>
                    <a:pt x="77" y="639"/>
                    <a:pt x="211" y="783"/>
                    <a:pt x="384" y="840"/>
                  </a:cubicBezTo>
                  <a:cubicBezTo>
                    <a:pt x="403" y="850"/>
                    <a:pt x="422" y="850"/>
                    <a:pt x="441" y="850"/>
                  </a:cubicBezTo>
                  <a:cubicBezTo>
                    <a:pt x="479" y="850"/>
                    <a:pt x="518" y="821"/>
                    <a:pt x="537" y="783"/>
                  </a:cubicBezTo>
                  <a:cubicBezTo>
                    <a:pt x="566" y="716"/>
                    <a:pt x="537" y="648"/>
                    <a:pt x="479" y="620"/>
                  </a:cubicBezTo>
                  <a:cubicBezTo>
                    <a:pt x="393" y="581"/>
                    <a:pt x="278" y="514"/>
                    <a:pt x="259" y="419"/>
                  </a:cubicBezTo>
                  <a:cubicBezTo>
                    <a:pt x="250" y="332"/>
                    <a:pt x="278" y="265"/>
                    <a:pt x="326" y="208"/>
                  </a:cubicBezTo>
                  <a:cubicBezTo>
                    <a:pt x="405" y="115"/>
                    <a:pt x="323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248951" y="2802474"/>
              <a:ext cx="82767" cy="41179"/>
            </a:xfrm>
            <a:custGeom>
              <a:avLst/>
              <a:gdLst/>
              <a:ahLst/>
              <a:cxnLst/>
              <a:rect l="l" t="t" r="r" b="b"/>
              <a:pathLst>
                <a:path w="1415" h="704" extrusionOk="0">
                  <a:moveTo>
                    <a:pt x="1290" y="0"/>
                  </a:moveTo>
                  <a:cubicBezTo>
                    <a:pt x="1279" y="0"/>
                    <a:pt x="1268" y="2"/>
                    <a:pt x="1255" y="7"/>
                  </a:cubicBezTo>
                  <a:cubicBezTo>
                    <a:pt x="1141" y="36"/>
                    <a:pt x="1026" y="74"/>
                    <a:pt x="920" y="113"/>
                  </a:cubicBezTo>
                  <a:cubicBezTo>
                    <a:pt x="805" y="161"/>
                    <a:pt x="700" y="209"/>
                    <a:pt x="594" y="256"/>
                  </a:cubicBezTo>
                  <a:cubicBezTo>
                    <a:pt x="489" y="304"/>
                    <a:pt x="384" y="371"/>
                    <a:pt x="288" y="429"/>
                  </a:cubicBezTo>
                  <a:cubicBezTo>
                    <a:pt x="192" y="496"/>
                    <a:pt x="96" y="563"/>
                    <a:pt x="10" y="649"/>
                  </a:cubicBezTo>
                  <a:cubicBezTo>
                    <a:pt x="0" y="659"/>
                    <a:pt x="10" y="678"/>
                    <a:pt x="20" y="688"/>
                  </a:cubicBezTo>
                  <a:cubicBezTo>
                    <a:pt x="25" y="699"/>
                    <a:pt x="34" y="703"/>
                    <a:pt x="44" y="703"/>
                  </a:cubicBezTo>
                  <a:cubicBezTo>
                    <a:pt x="52" y="703"/>
                    <a:pt x="60" y="701"/>
                    <a:pt x="68" y="697"/>
                  </a:cubicBezTo>
                  <a:cubicBezTo>
                    <a:pt x="154" y="621"/>
                    <a:pt x="250" y="563"/>
                    <a:pt x="345" y="506"/>
                  </a:cubicBezTo>
                  <a:cubicBezTo>
                    <a:pt x="451" y="458"/>
                    <a:pt x="547" y="410"/>
                    <a:pt x="652" y="371"/>
                  </a:cubicBezTo>
                  <a:cubicBezTo>
                    <a:pt x="757" y="324"/>
                    <a:pt x="863" y="285"/>
                    <a:pt x="978" y="256"/>
                  </a:cubicBezTo>
                  <a:cubicBezTo>
                    <a:pt x="1083" y="228"/>
                    <a:pt x="1188" y="199"/>
                    <a:pt x="1303" y="180"/>
                  </a:cubicBezTo>
                  <a:cubicBezTo>
                    <a:pt x="1415" y="163"/>
                    <a:pt x="1381" y="0"/>
                    <a:pt x="1290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274512" y="2825754"/>
              <a:ext cx="58551" cy="26731"/>
            </a:xfrm>
            <a:custGeom>
              <a:avLst/>
              <a:gdLst/>
              <a:ahLst/>
              <a:cxnLst/>
              <a:rect l="l" t="t" r="r" b="b"/>
              <a:pathLst>
                <a:path w="1001" h="457" extrusionOk="0">
                  <a:moveTo>
                    <a:pt x="894" y="0"/>
                  </a:moveTo>
                  <a:cubicBezTo>
                    <a:pt x="888" y="0"/>
                    <a:pt x="882" y="1"/>
                    <a:pt x="876" y="2"/>
                  </a:cubicBezTo>
                  <a:cubicBezTo>
                    <a:pt x="723" y="41"/>
                    <a:pt x="569" y="88"/>
                    <a:pt x="435" y="155"/>
                  </a:cubicBezTo>
                  <a:cubicBezTo>
                    <a:pt x="292" y="223"/>
                    <a:pt x="157" y="299"/>
                    <a:pt x="33" y="395"/>
                  </a:cubicBezTo>
                  <a:cubicBezTo>
                    <a:pt x="1" y="419"/>
                    <a:pt x="23" y="457"/>
                    <a:pt x="53" y="457"/>
                  </a:cubicBezTo>
                  <a:cubicBezTo>
                    <a:pt x="59" y="457"/>
                    <a:pt x="65" y="456"/>
                    <a:pt x="71" y="452"/>
                  </a:cubicBezTo>
                  <a:cubicBezTo>
                    <a:pt x="196" y="376"/>
                    <a:pt x="330" y="318"/>
                    <a:pt x="474" y="270"/>
                  </a:cubicBezTo>
                  <a:cubicBezTo>
                    <a:pt x="617" y="223"/>
                    <a:pt x="761" y="194"/>
                    <a:pt x="905" y="175"/>
                  </a:cubicBezTo>
                  <a:lnTo>
                    <a:pt x="924" y="175"/>
                  </a:lnTo>
                  <a:cubicBezTo>
                    <a:pt x="972" y="165"/>
                    <a:pt x="1001" y="117"/>
                    <a:pt x="981" y="69"/>
                  </a:cubicBezTo>
                  <a:cubicBezTo>
                    <a:pt x="973" y="28"/>
                    <a:pt x="936" y="0"/>
                    <a:pt x="894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301653" y="2848800"/>
              <a:ext cx="35680" cy="12576"/>
            </a:xfrm>
            <a:custGeom>
              <a:avLst/>
              <a:gdLst/>
              <a:ahLst/>
              <a:cxnLst/>
              <a:rect l="l" t="t" r="r" b="b"/>
              <a:pathLst>
                <a:path w="610" h="215" extrusionOk="0">
                  <a:moveTo>
                    <a:pt x="489" y="1"/>
                  </a:moveTo>
                  <a:cubicBezTo>
                    <a:pt x="486" y="1"/>
                    <a:pt x="483" y="1"/>
                    <a:pt x="479" y="1"/>
                  </a:cubicBezTo>
                  <a:cubicBezTo>
                    <a:pt x="326" y="20"/>
                    <a:pt x="172" y="78"/>
                    <a:pt x="29" y="154"/>
                  </a:cubicBezTo>
                  <a:cubicBezTo>
                    <a:pt x="10" y="154"/>
                    <a:pt x="0" y="173"/>
                    <a:pt x="10" y="193"/>
                  </a:cubicBezTo>
                  <a:cubicBezTo>
                    <a:pt x="10" y="200"/>
                    <a:pt x="22" y="214"/>
                    <a:pt x="37" y="214"/>
                  </a:cubicBezTo>
                  <a:cubicBezTo>
                    <a:pt x="41" y="214"/>
                    <a:pt x="44" y="214"/>
                    <a:pt x="48" y="212"/>
                  </a:cubicBezTo>
                  <a:cubicBezTo>
                    <a:pt x="166" y="188"/>
                    <a:pt x="291" y="171"/>
                    <a:pt x="411" y="171"/>
                  </a:cubicBezTo>
                  <a:cubicBezTo>
                    <a:pt x="437" y="171"/>
                    <a:pt x="463" y="172"/>
                    <a:pt x="489" y="173"/>
                  </a:cubicBezTo>
                  <a:lnTo>
                    <a:pt x="508" y="173"/>
                  </a:lnTo>
                  <a:cubicBezTo>
                    <a:pt x="610" y="146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5705958" y="2892553"/>
              <a:ext cx="59428" cy="22871"/>
            </a:xfrm>
            <a:custGeom>
              <a:avLst/>
              <a:gdLst/>
              <a:ahLst/>
              <a:cxnLst/>
              <a:rect l="l" t="t" r="r" b="b"/>
              <a:pathLst>
                <a:path w="1016" h="391" extrusionOk="0">
                  <a:moveTo>
                    <a:pt x="115" y="0"/>
                  </a:moveTo>
                  <a:cubicBezTo>
                    <a:pt x="0" y="10"/>
                    <a:pt x="10" y="182"/>
                    <a:pt x="134" y="182"/>
                  </a:cubicBezTo>
                  <a:cubicBezTo>
                    <a:pt x="182" y="176"/>
                    <a:pt x="230" y="173"/>
                    <a:pt x="278" y="173"/>
                  </a:cubicBezTo>
                  <a:cubicBezTo>
                    <a:pt x="373" y="173"/>
                    <a:pt x="466" y="185"/>
                    <a:pt x="556" y="211"/>
                  </a:cubicBezTo>
                  <a:cubicBezTo>
                    <a:pt x="700" y="240"/>
                    <a:pt x="834" y="297"/>
                    <a:pt x="958" y="383"/>
                  </a:cubicBezTo>
                  <a:cubicBezTo>
                    <a:pt x="963" y="388"/>
                    <a:pt x="970" y="391"/>
                    <a:pt x="979" y="391"/>
                  </a:cubicBezTo>
                  <a:cubicBezTo>
                    <a:pt x="987" y="391"/>
                    <a:pt x="997" y="388"/>
                    <a:pt x="1006" y="383"/>
                  </a:cubicBezTo>
                  <a:cubicBezTo>
                    <a:pt x="1016" y="364"/>
                    <a:pt x="1016" y="345"/>
                    <a:pt x="1006" y="336"/>
                  </a:cubicBezTo>
                  <a:cubicBezTo>
                    <a:pt x="882" y="230"/>
                    <a:pt x="747" y="144"/>
                    <a:pt x="594" y="96"/>
                  </a:cubicBezTo>
                  <a:cubicBezTo>
                    <a:pt x="441" y="39"/>
                    <a:pt x="288" y="0"/>
                    <a:pt x="125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5710404" y="2915541"/>
              <a:ext cx="42933" cy="14799"/>
            </a:xfrm>
            <a:custGeom>
              <a:avLst/>
              <a:gdLst/>
              <a:ahLst/>
              <a:cxnLst/>
              <a:rect l="l" t="t" r="r" b="b"/>
              <a:pathLst>
                <a:path w="734" h="253" extrusionOk="0">
                  <a:moveTo>
                    <a:pt x="87" y="0"/>
                  </a:moveTo>
                  <a:cubicBezTo>
                    <a:pt x="39" y="10"/>
                    <a:pt x="1" y="58"/>
                    <a:pt x="10" y="105"/>
                  </a:cubicBezTo>
                  <a:cubicBezTo>
                    <a:pt x="19" y="147"/>
                    <a:pt x="56" y="174"/>
                    <a:pt x="97" y="174"/>
                  </a:cubicBezTo>
                  <a:cubicBezTo>
                    <a:pt x="103" y="174"/>
                    <a:pt x="110" y="174"/>
                    <a:pt x="116" y="172"/>
                  </a:cubicBezTo>
                  <a:cubicBezTo>
                    <a:pt x="171" y="167"/>
                    <a:pt x="223" y="161"/>
                    <a:pt x="276" y="161"/>
                  </a:cubicBezTo>
                  <a:cubicBezTo>
                    <a:pt x="314" y="161"/>
                    <a:pt x="353" y="164"/>
                    <a:pt x="394" y="172"/>
                  </a:cubicBezTo>
                  <a:cubicBezTo>
                    <a:pt x="480" y="182"/>
                    <a:pt x="576" y="201"/>
                    <a:pt x="662" y="240"/>
                  </a:cubicBezTo>
                  <a:lnTo>
                    <a:pt x="662" y="249"/>
                  </a:lnTo>
                  <a:cubicBezTo>
                    <a:pt x="667" y="252"/>
                    <a:pt x="673" y="253"/>
                    <a:pt x="678" y="253"/>
                  </a:cubicBezTo>
                  <a:cubicBezTo>
                    <a:pt x="709" y="253"/>
                    <a:pt x="733" y="208"/>
                    <a:pt x="700" y="192"/>
                  </a:cubicBezTo>
                  <a:cubicBezTo>
                    <a:pt x="614" y="125"/>
                    <a:pt x="518" y="86"/>
                    <a:pt x="422" y="48"/>
                  </a:cubicBezTo>
                  <a:cubicBezTo>
                    <a:pt x="317" y="19"/>
                    <a:pt x="212" y="0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5712685" y="2938295"/>
              <a:ext cx="26380" cy="10880"/>
            </a:xfrm>
            <a:custGeom>
              <a:avLst/>
              <a:gdLst/>
              <a:ahLst/>
              <a:cxnLst/>
              <a:rect l="l" t="t" r="r" b="b"/>
              <a:pathLst>
                <a:path w="451" h="186" extrusionOk="0">
                  <a:moveTo>
                    <a:pt x="176" y="0"/>
                  </a:moveTo>
                  <a:cubicBezTo>
                    <a:pt x="150" y="0"/>
                    <a:pt x="123" y="2"/>
                    <a:pt x="96" y="4"/>
                  </a:cubicBezTo>
                  <a:cubicBezTo>
                    <a:pt x="86" y="4"/>
                    <a:pt x="67" y="13"/>
                    <a:pt x="58" y="13"/>
                  </a:cubicBezTo>
                  <a:cubicBezTo>
                    <a:pt x="10" y="42"/>
                    <a:pt x="0" y="100"/>
                    <a:pt x="29" y="148"/>
                  </a:cubicBezTo>
                  <a:cubicBezTo>
                    <a:pt x="48" y="173"/>
                    <a:pt x="80" y="186"/>
                    <a:pt x="111" y="186"/>
                  </a:cubicBezTo>
                  <a:cubicBezTo>
                    <a:pt x="126" y="186"/>
                    <a:pt x="141" y="183"/>
                    <a:pt x="153" y="176"/>
                  </a:cubicBezTo>
                  <a:cubicBezTo>
                    <a:pt x="230" y="128"/>
                    <a:pt x="316" y="109"/>
                    <a:pt x="403" y="109"/>
                  </a:cubicBezTo>
                  <a:lnTo>
                    <a:pt x="412" y="109"/>
                  </a:lnTo>
                  <a:cubicBezTo>
                    <a:pt x="422" y="109"/>
                    <a:pt x="431" y="100"/>
                    <a:pt x="441" y="90"/>
                  </a:cubicBezTo>
                  <a:cubicBezTo>
                    <a:pt x="450" y="71"/>
                    <a:pt x="441" y="52"/>
                    <a:pt x="422" y="42"/>
                  </a:cubicBezTo>
                  <a:cubicBezTo>
                    <a:pt x="341" y="13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054929" y="2623016"/>
              <a:ext cx="91599" cy="99554"/>
            </a:xfrm>
            <a:custGeom>
              <a:avLst/>
              <a:gdLst/>
              <a:ahLst/>
              <a:cxnLst/>
              <a:rect l="l" t="t" r="r" b="b"/>
              <a:pathLst>
                <a:path w="1566" h="1702" extrusionOk="0">
                  <a:moveTo>
                    <a:pt x="1525" y="1"/>
                  </a:moveTo>
                  <a:cubicBezTo>
                    <a:pt x="1330" y="1"/>
                    <a:pt x="475" y="324"/>
                    <a:pt x="146" y="728"/>
                  </a:cubicBezTo>
                  <a:cubicBezTo>
                    <a:pt x="0" y="920"/>
                    <a:pt x="72" y="1702"/>
                    <a:pt x="203" y="1702"/>
                  </a:cubicBezTo>
                  <a:cubicBezTo>
                    <a:pt x="209" y="1702"/>
                    <a:pt x="216" y="1700"/>
                    <a:pt x="223" y="1696"/>
                  </a:cubicBezTo>
                  <a:cubicBezTo>
                    <a:pt x="884" y="1265"/>
                    <a:pt x="1545" y="134"/>
                    <a:pt x="1564" y="19"/>
                  </a:cubicBezTo>
                  <a:cubicBezTo>
                    <a:pt x="1565" y="7"/>
                    <a:pt x="155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5778490" y="2668934"/>
              <a:ext cx="81539" cy="74168"/>
            </a:xfrm>
            <a:custGeom>
              <a:avLst/>
              <a:gdLst/>
              <a:ahLst/>
              <a:cxnLst/>
              <a:rect l="l" t="t" r="r" b="b"/>
              <a:pathLst>
                <a:path w="1394" h="1268" extrusionOk="0">
                  <a:moveTo>
                    <a:pt x="187" y="1"/>
                  </a:moveTo>
                  <a:cubicBezTo>
                    <a:pt x="73" y="1"/>
                    <a:pt x="0" y="18"/>
                    <a:pt x="6" y="49"/>
                  </a:cubicBezTo>
                  <a:cubicBezTo>
                    <a:pt x="34" y="154"/>
                    <a:pt x="695" y="1055"/>
                    <a:pt x="1280" y="1265"/>
                  </a:cubicBezTo>
                  <a:cubicBezTo>
                    <a:pt x="1283" y="1267"/>
                    <a:pt x="1286" y="1267"/>
                    <a:pt x="1289" y="1267"/>
                  </a:cubicBezTo>
                  <a:cubicBezTo>
                    <a:pt x="1394" y="1267"/>
                    <a:pt x="1372" y="476"/>
                    <a:pt x="1232" y="336"/>
                  </a:cubicBezTo>
                  <a:cubicBezTo>
                    <a:pt x="981" y="99"/>
                    <a:pt x="46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5680163" y="2715260"/>
              <a:ext cx="178285" cy="175887"/>
            </a:xfrm>
            <a:custGeom>
              <a:avLst/>
              <a:gdLst/>
              <a:ahLst/>
              <a:cxnLst/>
              <a:rect l="l" t="t" r="r" b="b"/>
              <a:pathLst>
                <a:path w="3048" h="3007" extrusionOk="0">
                  <a:moveTo>
                    <a:pt x="1413" y="1"/>
                  </a:moveTo>
                  <a:cubicBezTo>
                    <a:pt x="1346" y="1"/>
                    <a:pt x="1278" y="8"/>
                    <a:pt x="1208" y="23"/>
                  </a:cubicBezTo>
                  <a:cubicBezTo>
                    <a:pt x="68" y="263"/>
                    <a:pt x="1" y="1374"/>
                    <a:pt x="106" y="1853"/>
                  </a:cubicBezTo>
                  <a:cubicBezTo>
                    <a:pt x="211" y="2332"/>
                    <a:pt x="566" y="2964"/>
                    <a:pt x="1188" y="3002"/>
                  </a:cubicBezTo>
                  <a:cubicBezTo>
                    <a:pt x="1231" y="3005"/>
                    <a:pt x="1275" y="3006"/>
                    <a:pt x="1320" y="3006"/>
                  </a:cubicBezTo>
                  <a:cubicBezTo>
                    <a:pt x="1933" y="3006"/>
                    <a:pt x="2738" y="2762"/>
                    <a:pt x="2970" y="2226"/>
                  </a:cubicBezTo>
                  <a:cubicBezTo>
                    <a:pt x="3047" y="1422"/>
                    <a:pt x="2798" y="876"/>
                    <a:pt x="2539" y="598"/>
                  </a:cubicBezTo>
                  <a:cubicBezTo>
                    <a:pt x="2304" y="362"/>
                    <a:pt x="189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5662205" y="2706194"/>
              <a:ext cx="199576" cy="123653"/>
            </a:xfrm>
            <a:custGeom>
              <a:avLst/>
              <a:gdLst/>
              <a:ahLst/>
              <a:cxnLst/>
              <a:rect l="l" t="t" r="r" b="b"/>
              <a:pathLst>
                <a:path w="3412" h="2114" extrusionOk="0">
                  <a:moveTo>
                    <a:pt x="1697" y="1"/>
                  </a:moveTo>
                  <a:cubicBezTo>
                    <a:pt x="1522" y="1"/>
                    <a:pt x="1337" y="30"/>
                    <a:pt x="1141" y="92"/>
                  </a:cubicBezTo>
                  <a:cubicBezTo>
                    <a:pt x="39" y="437"/>
                    <a:pt x="1" y="1855"/>
                    <a:pt x="1" y="1855"/>
                  </a:cubicBezTo>
                  <a:cubicBezTo>
                    <a:pt x="1" y="1855"/>
                    <a:pt x="250" y="2094"/>
                    <a:pt x="451" y="2113"/>
                  </a:cubicBezTo>
                  <a:cubicBezTo>
                    <a:pt x="269" y="1385"/>
                    <a:pt x="585" y="465"/>
                    <a:pt x="1591" y="341"/>
                  </a:cubicBezTo>
                  <a:cubicBezTo>
                    <a:pt x="1644" y="334"/>
                    <a:pt x="1695" y="331"/>
                    <a:pt x="1746" y="331"/>
                  </a:cubicBezTo>
                  <a:cubicBezTo>
                    <a:pt x="2665" y="331"/>
                    <a:pt x="3266" y="1362"/>
                    <a:pt x="3412" y="1816"/>
                  </a:cubicBezTo>
                  <a:cubicBezTo>
                    <a:pt x="3211" y="781"/>
                    <a:pt x="2600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5682970" y="2721870"/>
              <a:ext cx="132836" cy="163779"/>
            </a:xfrm>
            <a:custGeom>
              <a:avLst/>
              <a:gdLst/>
              <a:ahLst/>
              <a:cxnLst/>
              <a:rect l="l" t="t" r="r" b="b"/>
              <a:pathLst>
                <a:path w="2271" h="2800" extrusionOk="0">
                  <a:moveTo>
                    <a:pt x="1062" y="0"/>
                  </a:moveTo>
                  <a:cubicBezTo>
                    <a:pt x="1031" y="0"/>
                    <a:pt x="1000" y="2"/>
                    <a:pt x="968" y="6"/>
                  </a:cubicBezTo>
                  <a:cubicBezTo>
                    <a:pt x="393" y="73"/>
                    <a:pt x="0" y="753"/>
                    <a:pt x="96" y="1520"/>
                  </a:cubicBezTo>
                  <a:cubicBezTo>
                    <a:pt x="178" y="2254"/>
                    <a:pt x="662" y="2799"/>
                    <a:pt x="1209" y="2799"/>
                  </a:cubicBezTo>
                  <a:cubicBezTo>
                    <a:pt x="1240" y="2799"/>
                    <a:pt x="1272" y="2797"/>
                    <a:pt x="1303" y="2794"/>
                  </a:cubicBezTo>
                  <a:cubicBezTo>
                    <a:pt x="1878" y="2727"/>
                    <a:pt x="2271" y="2046"/>
                    <a:pt x="2175" y="1280"/>
                  </a:cubicBezTo>
                  <a:cubicBezTo>
                    <a:pt x="2094" y="546"/>
                    <a:pt x="1609" y="0"/>
                    <a:pt x="1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5680163" y="2716489"/>
              <a:ext cx="141259" cy="174425"/>
            </a:xfrm>
            <a:custGeom>
              <a:avLst/>
              <a:gdLst/>
              <a:ahLst/>
              <a:cxnLst/>
              <a:rect l="l" t="t" r="r" b="b"/>
              <a:pathLst>
                <a:path w="2415" h="2982" extrusionOk="0">
                  <a:moveTo>
                    <a:pt x="1112" y="184"/>
                  </a:moveTo>
                  <a:cubicBezTo>
                    <a:pt x="1351" y="194"/>
                    <a:pt x="1581" y="299"/>
                    <a:pt x="1744" y="481"/>
                  </a:cubicBezTo>
                  <a:cubicBezTo>
                    <a:pt x="1964" y="730"/>
                    <a:pt x="2108" y="1046"/>
                    <a:pt x="2137" y="1372"/>
                  </a:cubicBezTo>
                  <a:cubicBezTo>
                    <a:pt x="2223" y="2100"/>
                    <a:pt x="1859" y="2732"/>
                    <a:pt x="1342" y="2790"/>
                  </a:cubicBezTo>
                  <a:cubicBezTo>
                    <a:pt x="1313" y="2793"/>
                    <a:pt x="1285" y="2794"/>
                    <a:pt x="1257" y="2794"/>
                  </a:cubicBezTo>
                  <a:cubicBezTo>
                    <a:pt x="1012" y="2794"/>
                    <a:pt x="787" y="2683"/>
                    <a:pt x="623" y="2502"/>
                  </a:cubicBezTo>
                  <a:cubicBezTo>
                    <a:pt x="403" y="2253"/>
                    <a:pt x="259" y="1937"/>
                    <a:pt x="230" y="1602"/>
                  </a:cubicBezTo>
                  <a:cubicBezTo>
                    <a:pt x="183" y="1267"/>
                    <a:pt x="250" y="931"/>
                    <a:pt x="403" y="634"/>
                  </a:cubicBezTo>
                  <a:cubicBezTo>
                    <a:pt x="527" y="395"/>
                    <a:pt x="757" y="222"/>
                    <a:pt x="1026" y="184"/>
                  </a:cubicBezTo>
                  <a:close/>
                  <a:moveTo>
                    <a:pt x="1122" y="0"/>
                  </a:moveTo>
                  <a:cubicBezTo>
                    <a:pt x="770" y="0"/>
                    <a:pt x="421" y="189"/>
                    <a:pt x="250" y="548"/>
                  </a:cubicBezTo>
                  <a:cubicBezTo>
                    <a:pt x="68" y="874"/>
                    <a:pt x="1" y="1247"/>
                    <a:pt x="48" y="1621"/>
                  </a:cubicBezTo>
                  <a:cubicBezTo>
                    <a:pt x="87" y="1995"/>
                    <a:pt x="240" y="2349"/>
                    <a:pt x="499" y="2627"/>
                  </a:cubicBezTo>
                  <a:cubicBezTo>
                    <a:pt x="690" y="2847"/>
                    <a:pt x="959" y="2972"/>
                    <a:pt x="1256" y="2981"/>
                  </a:cubicBezTo>
                  <a:cubicBezTo>
                    <a:pt x="1284" y="2981"/>
                    <a:pt x="1323" y="2981"/>
                    <a:pt x="1361" y="2972"/>
                  </a:cubicBezTo>
                  <a:cubicBezTo>
                    <a:pt x="1984" y="2905"/>
                    <a:pt x="2415" y="2177"/>
                    <a:pt x="2319" y="1362"/>
                  </a:cubicBezTo>
                  <a:cubicBezTo>
                    <a:pt x="2281" y="989"/>
                    <a:pt x="2118" y="634"/>
                    <a:pt x="1869" y="356"/>
                  </a:cubicBezTo>
                  <a:cubicBezTo>
                    <a:pt x="1675" y="116"/>
                    <a:pt x="1398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5711574" y="2769132"/>
              <a:ext cx="58317" cy="71478"/>
            </a:xfrm>
            <a:custGeom>
              <a:avLst/>
              <a:gdLst/>
              <a:ahLst/>
              <a:cxnLst/>
              <a:rect l="l" t="t" r="r" b="b"/>
              <a:pathLst>
                <a:path w="997" h="1222" extrusionOk="0">
                  <a:moveTo>
                    <a:pt x="462" y="0"/>
                  </a:moveTo>
                  <a:cubicBezTo>
                    <a:pt x="449" y="0"/>
                    <a:pt x="435" y="1"/>
                    <a:pt x="422" y="3"/>
                  </a:cubicBezTo>
                  <a:cubicBezTo>
                    <a:pt x="172" y="31"/>
                    <a:pt x="0" y="328"/>
                    <a:pt x="38" y="664"/>
                  </a:cubicBezTo>
                  <a:cubicBezTo>
                    <a:pt x="75" y="981"/>
                    <a:pt x="291" y="1222"/>
                    <a:pt x="534" y="1222"/>
                  </a:cubicBezTo>
                  <a:cubicBezTo>
                    <a:pt x="548" y="1222"/>
                    <a:pt x="561" y="1221"/>
                    <a:pt x="575" y="1219"/>
                  </a:cubicBezTo>
                  <a:cubicBezTo>
                    <a:pt x="824" y="1191"/>
                    <a:pt x="996" y="894"/>
                    <a:pt x="958" y="558"/>
                  </a:cubicBezTo>
                  <a:cubicBezTo>
                    <a:pt x="922" y="241"/>
                    <a:pt x="705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5772641" y="2791711"/>
              <a:ext cx="69840" cy="39833"/>
            </a:xfrm>
            <a:custGeom>
              <a:avLst/>
              <a:gdLst/>
              <a:ahLst/>
              <a:cxnLst/>
              <a:rect l="l" t="t" r="r" b="b"/>
              <a:pathLst>
                <a:path w="1194" h="681" extrusionOk="0">
                  <a:moveTo>
                    <a:pt x="613" y="1"/>
                  </a:moveTo>
                  <a:cubicBezTo>
                    <a:pt x="327" y="1"/>
                    <a:pt x="7" y="70"/>
                    <a:pt x="0" y="163"/>
                  </a:cubicBezTo>
                  <a:cubicBezTo>
                    <a:pt x="0" y="297"/>
                    <a:pt x="556" y="661"/>
                    <a:pt x="862" y="680"/>
                  </a:cubicBezTo>
                  <a:cubicBezTo>
                    <a:pt x="868" y="680"/>
                    <a:pt x="873" y="680"/>
                    <a:pt x="878" y="680"/>
                  </a:cubicBezTo>
                  <a:cubicBezTo>
                    <a:pt x="1179" y="680"/>
                    <a:pt x="1194" y="142"/>
                    <a:pt x="949" y="48"/>
                  </a:cubicBezTo>
                  <a:cubicBezTo>
                    <a:pt x="865" y="15"/>
                    <a:pt x="743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699232" y="2810838"/>
              <a:ext cx="23572" cy="2462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34" y="1"/>
                  </a:moveTo>
                  <a:cubicBezTo>
                    <a:pt x="249" y="1"/>
                    <a:pt x="82" y="57"/>
                    <a:pt x="39" y="152"/>
                  </a:cubicBezTo>
                  <a:cubicBezTo>
                    <a:pt x="0" y="257"/>
                    <a:pt x="86" y="420"/>
                    <a:pt x="154" y="420"/>
                  </a:cubicBezTo>
                  <a:cubicBezTo>
                    <a:pt x="221" y="410"/>
                    <a:pt x="403" y="75"/>
                    <a:pt x="383" y="18"/>
                  </a:cubicBezTo>
                  <a:cubicBezTo>
                    <a:pt x="379" y="6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6101548" y="2654544"/>
              <a:ext cx="232098" cy="190920"/>
            </a:xfrm>
            <a:custGeom>
              <a:avLst/>
              <a:gdLst/>
              <a:ahLst/>
              <a:cxnLst/>
              <a:rect l="l" t="t" r="r" b="b"/>
              <a:pathLst>
                <a:path w="3968" h="3264" extrusionOk="0">
                  <a:moveTo>
                    <a:pt x="1966" y="1"/>
                  </a:moveTo>
                  <a:cubicBezTo>
                    <a:pt x="969" y="1"/>
                    <a:pt x="412" y="709"/>
                    <a:pt x="221" y="1281"/>
                  </a:cubicBezTo>
                  <a:cubicBezTo>
                    <a:pt x="1" y="1942"/>
                    <a:pt x="461" y="2968"/>
                    <a:pt x="461" y="2968"/>
                  </a:cubicBezTo>
                  <a:cubicBezTo>
                    <a:pt x="461" y="2968"/>
                    <a:pt x="717" y="3263"/>
                    <a:pt x="1396" y="3263"/>
                  </a:cubicBezTo>
                  <a:cubicBezTo>
                    <a:pt x="1461" y="3263"/>
                    <a:pt x="1529" y="3261"/>
                    <a:pt x="1601" y="3255"/>
                  </a:cubicBezTo>
                  <a:cubicBezTo>
                    <a:pt x="2425" y="3197"/>
                    <a:pt x="3431" y="2517"/>
                    <a:pt x="3852" y="2077"/>
                  </a:cubicBezTo>
                  <a:cubicBezTo>
                    <a:pt x="3967" y="1473"/>
                    <a:pt x="3766" y="323"/>
                    <a:pt x="2463" y="55"/>
                  </a:cubicBezTo>
                  <a:cubicBezTo>
                    <a:pt x="2287" y="18"/>
                    <a:pt x="2121" y="1"/>
                    <a:pt x="1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6116113" y="2675251"/>
              <a:ext cx="144126" cy="163954"/>
            </a:xfrm>
            <a:custGeom>
              <a:avLst/>
              <a:gdLst/>
              <a:ahLst/>
              <a:cxnLst/>
              <a:rect l="l" t="t" r="r" b="b"/>
              <a:pathLst>
                <a:path w="2464" h="2803" extrusionOk="0">
                  <a:moveTo>
                    <a:pt x="1179" y="1"/>
                  </a:moveTo>
                  <a:cubicBezTo>
                    <a:pt x="1141" y="1"/>
                    <a:pt x="1103" y="3"/>
                    <a:pt x="1064" y="8"/>
                  </a:cubicBezTo>
                  <a:cubicBezTo>
                    <a:pt x="432" y="75"/>
                    <a:pt x="1" y="765"/>
                    <a:pt x="87" y="1531"/>
                  </a:cubicBezTo>
                  <a:cubicBezTo>
                    <a:pt x="177" y="2260"/>
                    <a:pt x="698" y="2802"/>
                    <a:pt x="1277" y="2802"/>
                  </a:cubicBezTo>
                  <a:cubicBezTo>
                    <a:pt x="1314" y="2802"/>
                    <a:pt x="1352" y="2800"/>
                    <a:pt x="1390" y="2796"/>
                  </a:cubicBezTo>
                  <a:cubicBezTo>
                    <a:pt x="2022" y="2719"/>
                    <a:pt x="2463" y="2039"/>
                    <a:pt x="2377" y="1263"/>
                  </a:cubicBezTo>
                  <a:cubicBezTo>
                    <a:pt x="2287" y="543"/>
                    <a:pt x="1766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113363" y="2670162"/>
              <a:ext cx="152431" cy="174249"/>
            </a:xfrm>
            <a:custGeom>
              <a:avLst/>
              <a:gdLst/>
              <a:ahLst/>
              <a:cxnLst/>
              <a:rect l="l" t="t" r="r" b="b"/>
              <a:pathLst>
                <a:path w="2606" h="2979" extrusionOk="0">
                  <a:moveTo>
                    <a:pt x="1221" y="175"/>
                  </a:moveTo>
                  <a:cubicBezTo>
                    <a:pt x="1767" y="175"/>
                    <a:pt x="2256" y="682"/>
                    <a:pt x="2328" y="1359"/>
                  </a:cubicBezTo>
                  <a:cubicBezTo>
                    <a:pt x="2414" y="2087"/>
                    <a:pt x="2012" y="2720"/>
                    <a:pt x="1428" y="2787"/>
                  </a:cubicBezTo>
                  <a:cubicBezTo>
                    <a:pt x="1391" y="2792"/>
                    <a:pt x="1354" y="2794"/>
                    <a:pt x="1318" y="2794"/>
                  </a:cubicBezTo>
                  <a:cubicBezTo>
                    <a:pt x="785" y="2794"/>
                    <a:pt x="301" y="2281"/>
                    <a:pt x="220" y="1608"/>
                  </a:cubicBezTo>
                  <a:cubicBezTo>
                    <a:pt x="182" y="1273"/>
                    <a:pt x="249" y="938"/>
                    <a:pt x="431" y="641"/>
                  </a:cubicBezTo>
                  <a:cubicBezTo>
                    <a:pt x="575" y="392"/>
                    <a:pt x="834" y="219"/>
                    <a:pt x="1121" y="181"/>
                  </a:cubicBezTo>
                  <a:cubicBezTo>
                    <a:pt x="1155" y="177"/>
                    <a:pt x="1188" y="175"/>
                    <a:pt x="1221" y="175"/>
                  </a:cubicBezTo>
                  <a:close/>
                  <a:moveTo>
                    <a:pt x="1241" y="0"/>
                  </a:moveTo>
                  <a:cubicBezTo>
                    <a:pt x="1198" y="0"/>
                    <a:pt x="1155" y="3"/>
                    <a:pt x="1111" y="8"/>
                  </a:cubicBezTo>
                  <a:cubicBezTo>
                    <a:pt x="766" y="47"/>
                    <a:pt x="460" y="248"/>
                    <a:pt x="287" y="545"/>
                  </a:cubicBezTo>
                  <a:cubicBezTo>
                    <a:pt x="86" y="871"/>
                    <a:pt x="0" y="1254"/>
                    <a:pt x="48" y="1637"/>
                  </a:cubicBezTo>
                  <a:cubicBezTo>
                    <a:pt x="134" y="2404"/>
                    <a:pt x="699" y="2978"/>
                    <a:pt x="1332" y="2978"/>
                  </a:cubicBezTo>
                  <a:cubicBezTo>
                    <a:pt x="1370" y="2978"/>
                    <a:pt x="1418" y="2978"/>
                    <a:pt x="1456" y="2969"/>
                  </a:cubicBezTo>
                  <a:cubicBezTo>
                    <a:pt x="2136" y="2892"/>
                    <a:pt x="2606" y="2154"/>
                    <a:pt x="2520" y="1340"/>
                  </a:cubicBezTo>
                  <a:cubicBezTo>
                    <a:pt x="2430" y="578"/>
                    <a:pt x="1870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6146939" y="2722513"/>
              <a:ext cx="63406" cy="71653"/>
            </a:xfrm>
            <a:custGeom>
              <a:avLst/>
              <a:gdLst/>
              <a:ahLst/>
              <a:cxnLst/>
              <a:rect l="l" t="t" r="r" b="b"/>
              <a:pathLst>
                <a:path w="1084" h="1225" extrusionOk="0">
                  <a:moveTo>
                    <a:pt x="527" y="1"/>
                  </a:moveTo>
                  <a:cubicBezTo>
                    <a:pt x="508" y="1"/>
                    <a:pt x="489" y="2"/>
                    <a:pt x="470" y="4"/>
                  </a:cubicBezTo>
                  <a:cubicBezTo>
                    <a:pt x="192" y="33"/>
                    <a:pt x="1" y="330"/>
                    <a:pt x="39" y="675"/>
                  </a:cubicBezTo>
                  <a:cubicBezTo>
                    <a:pt x="75" y="987"/>
                    <a:pt x="302" y="1225"/>
                    <a:pt x="557" y="1225"/>
                  </a:cubicBezTo>
                  <a:cubicBezTo>
                    <a:pt x="576" y="1225"/>
                    <a:pt x="595" y="1224"/>
                    <a:pt x="614" y="1221"/>
                  </a:cubicBezTo>
                  <a:cubicBezTo>
                    <a:pt x="892" y="1192"/>
                    <a:pt x="1083" y="886"/>
                    <a:pt x="1045" y="550"/>
                  </a:cubicBezTo>
                  <a:cubicBezTo>
                    <a:pt x="1000" y="238"/>
                    <a:pt x="78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213621" y="2744448"/>
              <a:ext cx="76567" cy="39482"/>
            </a:xfrm>
            <a:custGeom>
              <a:avLst/>
              <a:gdLst/>
              <a:ahLst/>
              <a:cxnLst/>
              <a:rect l="l" t="t" r="r" b="b"/>
              <a:pathLst>
                <a:path w="1309" h="675" extrusionOk="0">
                  <a:moveTo>
                    <a:pt x="697" y="1"/>
                  </a:moveTo>
                  <a:cubicBezTo>
                    <a:pt x="376" y="1"/>
                    <a:pt x="8" y="71"/>
                    <a:pt x="1" y="166"/>
                  </a:cubicBezTo>
                  <a:cubicBezTo>
                    <a:pt x="1" y="290"/>
                    <a:pt x="604" y="654"/>
                    <a:pt x="940" y="674"/>
                  </a:cubicBezTo>
                  <a:cubicBezTo>
                    <a:pt x="945" y="674"/>
                    <a:pt x="951" y="674"/>
                    <a:pt x="957" y="674"/>
                  </a:cubicBezTo>
                  <a:cubicBezTo>
                    <a:pt x="1276" y="674"/>
                    <a:pt x="1309" y="136"/>
                    <a:pt x="1045" y="41"/>
                  </a:cubicBezTo>
                  <a:cubicBezTo>
                    <a:pt x="957" y="13"/>
                    <a:pt x="831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6133017" y="2764570"/>
              <a:ext cx="25795" cy="24391"/>
            </a:xfrm>
            <a:custGeom>
              <a:avLst/>
              <a:gdLst/>
              <a:ahLst/>
              <a:cxnLst/>
              <a:rect l="l" t="t" r="r" b="b"/>
              <a:pathLst>
                <a:path w="441" h="417" extrusionOk="0">
                  <a:moveTo>
                    <a:pt x="358" y="1"/>
                  </a:moveTo>
                  <a:cubicBezTo>
                    <a:pt x="263" y="1"/>
                    <a:pt x="90" y="58"/>
                    <a:pt x="47" y="157"/>
                  </a:cubicBezTo>
                  <a:cubicBezTo>
                    <a:pt x="1" y="250"/>
                    <a:pt x="90" y="416"/>
                    <a:pt x="157" y="416"/>
                  </a:cubicBezTo>
                  <a:cubicBezTo>
                    <a:pt x="159" y="416"/>
                    <a:pt x="160" y="416"/>
                    <a:pt x="162" y="416"/>
                  </a:cubicBezTo>
                  <a:cubicBezTo>
                    <a:pt x="239" y="416"/>
                    <a:pt x="440" y="71"/>
                    <a:pt x="421" y="23"/>
                  </a:cubicBezTo>
                  <a:cubicBezTo>
                    <a:pt x="416" y="8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6090376" y="2638985"/>
              <a:ext cx="276845" cy="165066"/>
            </a:xfrm>
            <a:custGeom>
              <a:avLst/>
              <a:gdLst/>
              <a:ahLst/>
              <a:cxnLst/>
              <a:rect l="l" t="t" r="r" b="b"/>
              <a:pathLst>
                <a:path w="4733" h="2822" extrusionOk="0">
                  <a:moveTo>
                    <a:pt x="2398" y="1"/>
                  </a:moveTo>
                  <a:cubicBezTo>
                    <a:pt x="2356" y="1"/>
                    <a:pt x="2314" y="2"/>
                    <a:pt x="2271" y="5"/>
                  </a:cubicBezTo>
                  <a:cubicBezTo>
                    <a:pt x="680" y="110"/>
                    <a:pt x="0" y="1519"/>
                    <a:pt x="336" y="2822"/>
                  </a:cubicBezTo>
                  <a:cubicBezTo>
                    <a:pt x="336" y="2822"/>
                    <a:pt x="336" y="886"/>
                    <a:pt x="1686" y="513"/>
                  </a:cubicBezTo>
                  <a:cubicBezTo>
                    <a:pt x="1862" y="463"/>
                    <a:pt x="2031" y="440"/>
                    <a:pt x="2193" y="440"/>
                  </a:cubicBezTo>
                  <a:cubicBezTo>
                    <a:pt x="3269" y="440"/>
                    <a:pt x="4017" y="1460"/>
                    <a:pt x="4034" y="2343"/>
                  </a:cubicBezTo>
                  <a:cubicBezTo>
                    <a:pt x="4378" y="2189"/>
                    <a:pt x="4733" y="1720"/>
                    <a:pt x="4733" y="1720"/>
                  </a:cubicBezTo>
                  <a:cubicBezTo>
                    <a:pt x="4733" y="1720"/>
                    <a:pt x="3846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5945196" y="2996729"/>
              <a:ext cx="90839" cy="89786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410" y="0"/>
                  </a:moveTo>
                  <a:cubicBezTo>
                    <a:pt x="390" y="0"/>
                    <a:pt x="372" y="4"/>
                    <a:pt x="355" y="11"/>
                  </a:cubicBezTo>
                  <a:cubicBezTo>
                    <a:pt x="221" y="68"/>
                    <a:pt x="1" y="902"/>
                    <a:pt x="30" y="1160"/>
                  </a:cubicBezTo>
                  <a:cubicBezTo>
                    <a:pt x="49" y="1409"/>
                    <a:pt x="528" y="1534"/>
                    <a:pt x="930" y="1534"/>
                  </a:cubicBezTo>
                  <a:cubicBezTo>
                    <a:pt x="1342" y="1534"/>
                    <a:pt x="1553" y="1419"/>
                    <a:pt x="1515" y="1160"/>
                  </a:cubicBezTo>
                  <a:cubicBezTo>
                    <a:pt x="1479" y="917"/>
                    <a:pt x="73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951396" y="3037675"/>
              <a:ext cx="84639" cy="48841"/>
            </a:xfrm>
            <a:custGeom>
              <a:avLst/>
              <a:gdLst/>
              <a:ahLst/>
              <a:cxnLst/>
              <a:rect l="l" t="t" r="r" b="b"/>
              <a:pathLst>
                <a:path w="1447" h="835" extrusionOk="0">
                  <a:moveTo>
                    <a:pt x="1140" y="1"/>
                  </a:moveTo>
                  <a:cubicBezTo>
                    <a:pt x="709" y="96"/>
                    <a:pt x="317" y="307"/>
                    <a:pt x="0" y="614"/>
                  </a:cubicBezTo>
                  <a:cubicBezTo>
                    <a:pt x="154" y="757"/>
                    <a:pt x="518" y="834"/>
                    <a:pt x="834" y="834"/>
                  </a:cubicBezTo>
                  <a:cubicBezTo>
                    <a:pt x="1236" y="834"/>
                    <a:pt x="1447" y="719"/>
                    <a:pt x="1409" y="460"/>
                  </a:cubicBezTo>
                  <a:cubicBezTo>
                    <a:pt x="1351" y="288"/>
                    <a:pt x="1255" y="135"/>
                    <a:pt x="1140" y="1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947477" y="3034224"/>
              <a:ext cx="75397" cy="42758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1206" y="0"/>
                  </a:moveTo>
                  <a:cubicBezTo>
                    <a:pt x="1200" y="0"/>
                    <a:pt x="1194" y="1"/>
                    <a:pt x="1188" y="2"/>
                  </a:cubicBezTo>
                  <a:cubicBezTo>
                    <a:pt x="757" y="98"/>
                    <a:pt x="345" y="318"/>
                    <a:pt x="19" y="625"/>
                  </a:cubicBezTo>
                  <a:cubicBezTo>
                    <a:pt x="0" y="644"/>
                    <a:pt x="0" y="682"/>
                    <a:pt x="19" y="711"/>
                  </a:cubicBezTo>
                  <a:cubicBezTo>
                    <a:pt x="29" y="721"/>
                    <a:pt x="48" y="730"/>
                    <a:pt x="67" y="730"/>
                  </a:cubicBezTo>
                  <a:cubicBezTo>
                    <a:pt x="77" y="730"/>
                    <a:pt x="87" y="730"/>
                    <a:pt x="106" y="721"/>
                  </a:cubicBezTo>
                  <a:cubicBezTo>
                    <a:pt x="412" y="424"/>
                    <a:pt x="795" y="213"/>
                    <a:pt x="1217" y="117"/>
                  </a:cubicBezTo>
                  <a:cubicBezTo>
                    <a:pt x="1288" y="108"/>
                    <a:pt x="1277" y="0"/>
                    <a:pt x="1206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5954203" y="2996612"/>
              <a:ext cx="50479" cy="26439"/>
            </a:xfrm>
            <a:custGeom>
              <a:avLst/>
              <a:gdLst/>
              <a:ahLst/>
              <a:cxnLst/>
              <a:rect l="l" t="t" r="r" b="b"/>
              <a:pathLst>
                <a:path w="863" h="452" extrusionOk="0">
                  <a:moveTo>
                    <a:pt x="260" y="1"/>
                  </a:moveTo>
                  <a:cubicBezTo>
                    <a:pt x="239" y="1"/>
                    <a:pt x="219" y="5"/>
                    <a:pt x="201" y="13"/>
                  </a:cubicBezTo>
                  <a:cubicBezTo>
                    <a:pt x="144" y="32"/>
                    <a:pt x="67" y="214"/>
                    <a:pt x="0" y="425"/>
                  </a:cubicBezTo>
                  <a:cubicBezTo>
                    <a:pt x="167" y="441"/>
                    <a:pt x="334" y="452"/>
                    <a:pt x="501" y="452"/>
                  </a:cubicBezTo>
                  <a:cubicBezTo>
                    <a:pt x="622" y="452"/>
                    <a:pt x="742" y="446"/>
                    <a:pt x="862" y="434"/>
                  </a:cubicBezTo>
                  <a:cubicBezTo>
                    <a:pt x="652" y="199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950284" y="3017495"/>
              <a:ext cx="59253" cy="9008"/>
            </a:xfrm>
            <a:custGeom>
              <a:avLst/>
              <a:gdLst/>
              <a:ahLst/>
              <a:cxnLst/>
              <a:rect l="l" t="t" r="r" b="b"/>
              <a:pathLst>
                <a:path w="1013" h="154" extrusionOk="0">
                  <a:moveTo>
                    <a:pt x="77" y="1"/>
                  </a:moveTo>
                  <a:cubicBezTo>
                    <a:pt x="39" y="1"/>
                    <a:pt x="10" y="29"/>
                    <a:pt x="10" y="58"/>
                  </a:cubicBezTo>
                  <a:cubicBezTo>
                    <a:pt x="0" y="87"/>
                    <a:pt x="29" y="125"/>
                    <a:pt x="67" y="125"/>
                  </a:cubicBezTo>
                  <a:cubicBezTo>
                    <a:pt x="230" y="144"/>
                    <a:pt x="403" y="154"/>
                    <a:pt x="575" y="154"/>
                  </a:cubicBezTo>
                  <a:cubicBezTo>
                    <a:pt x="690" y="154"/>
                    <a:pt x="815" y="144"/>
                    <a:pt x="939" y="135"/>
                  </a:cubicBezTo>
                  <a:cubicBezTo>
                    <a:pt x="1013" y="135"/>
                    <a:pt x="1007" y="19"/>
                    <a:pt x="938" y="19"/>
                  </a:cubicBezTo>
                  <a:cubicBezTo>
                    <a:pt x="935" y="19"/>
                    <a:pt x="932" y="19"/>
                    <a:pt x="929" y="20"/>
                  </a:cubicBezTo>
                  <a:cubicBezTo>
                    <a:pt x="810" y="28"/>
                    <a:pt x="691" y="32"/>
                    <a:pt x="573" y="32"/>
                  </a:cubicBezTo>
                  <a:cubicBezTo>
                    <a:pt x="406" y="32"/>
                    <a:pt x="240" y="23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5941861" y="2993220"/>
              <a:ext cx="96454" cy="96630"/>
            </a:xfrm>
            <a:custGeom>
              <a:avLst/>
              <a:gdLst/>
              <a:ahLst/>
              <a:cxnLst/>
              <a:rect l="l" t="t" r="r" b="b"/>
              <a:pathLst>
                <a:path w="1649" h="1652" extrusionOk="0">
                  <a:moveTo>
                    <a:pt x="457" y="118"/>
                  </a:moveTo>
                  <a:cubicBezTo>
                    <a:pt x="481" y="118"/>
                    <a:pt x="522" y="124"/>
                    <a:pt x="604" y="176"/>
                  </a:cubicBezTo>
                  <a:cubicBezTo>
                    <a:pt x="959" y="368"/>
                    <a:pt x="1485" y="1048"/>
                    <a:pt x="1514" y="1230"/>
                  </a:cubicBezTo>
                  <a:cubicBezTo>
                    <a:pt x="1524" y="1297"/>
                    <a:pt x="1514" y="1364"/>
                    <a:pt x="1476" y="1412"/>
                  </a:cubicBezTo>
                  <a:cubicBezTo>
                    <a:pt x="1399" y="1489"/>
                    <a:pt x="1236" y="1537"/>
                    <a:pt x="997" y="1537"/>
                  </a:cubicBezTo>
                  <a:cubicBezTo>
                    <a:pt x="585" y="1537"/>
                    <a:pt x="163" y="1412"/>
                    <a:pt x="144" y="1211"/>
                  </a:cubicBezTo>
                  <a:cubicBezTo>
                    <a:pt x="115" y="943"/>
                    <a:pt x="345" y="176"/>
                    <a:pt x="441" y="119"/>
                  </a:cubicBezTo>
                  <a:cubicBezTo>
                    <a:pt x="445" y="119"/>
                    <a:pt x="451" y="118"/>
                    <a:pt x="457" y="118"/>
                  </a:cubicBezTo>
                  <a:close/>
                  <a:moveTo>
                    <a:pt x="482" y="0"/>
                  </a:moveTo>
                  <a:cubicBezTo>
                    <a:pt x="453" y="0"/>
                    <a:pt x="423" y="4"/>
                    <a:pt x="393" y="13"/>
                  </a:cubicBezTo>
                  <a:cubicBezTo>
                    <a:pt x="202" y="90"/>
                    <a:pt x="0" y="990"/>
                    <a:pt x="20" y="1230"/>
                  </a:cubicBezTo>
                  <a:cubicBezTo>
                    <a:pt x="48" y="1517"/>
                    <a:pt x="547" y="1652"/>
                    <a:pt x="997" y="1652"/>
                  </a:cubicBezTo>
                  <a:cubicBezTo>
                    <a:pt x="1284" y="1652"/>
                    <a:pt x="1466" y="1604"/>
                    <a:pt x="1562" y="1489"/>
                  </a:cubicBezTo>
                  <a:cubicBezTo>
                    <a:pt x="1629" y="1412"/>
                    <a:pt x="1648" y="1307"/>
                    <a:pt x="1629" y="1211"/>
                  </a:cubicBezTo>
                  <a:cubicBezTo>
                    <a:pt x="1600" y="971"/>
                    <a:pt x="1035" y="272"/>
                    <a:pt x="662" y="61"/>
                  </a:cubicBezTo>
                  <a:cubicBezTo>
                    <a:pt x="609" y="21"/>
                    <a:pt x="547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5430221" y="2174549"/>
              <a:ext cx="380552" cy="328026"/>
            </a:xfrm>
            <a:custGeom>
              <a:avLst/>
              <a:gdLst/>
              <a:ahLst/>
              <a:cxnLst/>
              <a:rect l="l" t="t" r="r" b="b"/>
              <a:pathLst>
                <a:path w="6506" h="5608" extrusionOk="0">
                  <a:moveTo>
                    <a:pt x="2056" y="1"/>
                  </a:moveTo>
                  <a:cubicBezTo>
                    <a:pt x="1327" y="1"/>
                    <a:pt x="618" y="90"/>
                    <a:pt x="1" y="281"/>
                  </a:cubicBezTo>
                  <a:cubicBezTo>
                    <a:pt x="1" y="2542"/>
                    <a:pt x="882" y="4755"/>
                    <a:pt x="2635" y="5607"/>
                  </a:cubicBezTo>
                  <a:lnTo>
                    <a:pt x="6506" y="1315"/>
                  </a:lnTo>
                  <a:cubicBezTo>
                    <a:pt x="5541" y="485"/>
                    <a:pt x="3748" y="1"/>
                    <a:pt x="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5422968" y="2167296"/>
              <a:ext cx="394532" cy="342532"/>
            </a:xfrm>
            <a:custGeom>
              <a:avLst/>
              <a:gdLst/>
              <a:ahLst/>
              <a:cxnLst/>
              <a:rect l="l" t="t" r="r" b="b"/>
              <a:pathLst>
                <a:path w="6745" h="5856" extrusionOk="0">
                  <a:moveTo>
                    <a:pt x="2158" y="246"/>
                  </a:moveTo>
                  <a:cubicBezTo>
                    <a:pt x="3778" y="246"/>
                    <a:pt x="5498" y="693"/>
                    <a:pt x="6457" y="1449"/>
                  </a:cubicBezTo>
                  <a:lnTo>
                    <a:pt x="2731" y="5588"/>
                  </a:lnTo>
                  <a:cubicBezTo>
                    <a:pt x="1217" y="4792"/>
                    <a:pt x="268" y="2857"/>
                    <a:pt x="240" y="491"/>
                  </a:cubicBezTo>
                  <a:cubicBezTo>
                    <a:pt x="819" y="324"/>
                    <a:pt x="1480" y="246"/>
                    <a:pt x="2158" y="246"/>
                  </a:cubicBezTo>
                  <a:close/>
                  <a:moveTo>
                    <a:pt x="2200" y="0"/>
                  </a:moveTo>
                  <a:cubicBezTo>
                    <a:pt x="1455" y="0"/>
                    <a:pt x="726" y="93"/>
                    <a:pt x="86" y="290"/>
                  </a:cubicBezTo>
                  <a:cubicBezTo>
                    <a:pt x="39" y="299"/>
                    <a:pt x="0" y="347"/>
                    <a:pt x="0" y="405"/>
                  </a:cubicBezTo>
                  <a:cubicBezTo>
                    <a:pt x="0" y="2943"/>
                    <a:pt x="1035" y="5032"/>
                    <a:pt x="2702" y="5846"/>
                  </a:cubicBezTo>
                  <a:cubicBezTo>
                    <a:pt x="2721" y="5846"/>
                    <a:pt x="2740" y="5856"/>
                    <a:pt x="2759" y="5856"/>
                  </a:cubicBezTo>
                  <a:cubicBezTo>
                    <a:pt x="2798" y="5856"/>
                    <a:pt x="2826" y="5837"/>
                    <a:pt x="2846" y="5808"/>
                  </a:cubicBezTo>
                  <a:lnTo>
                    <a:pt x="6716" y="1516"/>
                  </a:lnTo>
                  <a:cubicBezTo>
                    <a:pt x="6735" y="1487"/>
                    <a:pt x="6745" y="1459"/>
                    <a:pt x="6745" y="1420"/>
                  </a:cubicBezTo>
                  <a:cubicBezTo>
                    <a:pt x="6745" y="1391"/>
                    <a:pt x="6726" y="1363"/>
                    <a:pt x="6706" y="1344"/>
                  </a:cubicBezTo>
                  <a:cubicBezTo>
                    <a:pt x="5724" y="495"/>
                    <a:pt x="3920" y="0"/>
                    <a:pt x="2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5509246" y="2258896"/>
              <a:ext cx="221979" cy="191563"/>
            </a:xfrm>
            <a:custGeom>
              <a:avLst/>
              <a:gdLst/>
              <a:ahLst/>
              <a:cxnLst/>
              <a:rect l="l" t="t" r="r" b="b"/>
              <a:pathLst>
                <a:path w="3795" h="3275" extrusionOk="0">
                  <a:moveTo>
                    <a:pt x="1195" y="0"/>
                  </a:moveTo>
                  <a:cubicBezTo>
                    <a:pt x="772" y="0"/>
                    <a:pt x="359" y="52"/>
                    <a:pt x="1" y="161"/>
                  </a:cubicBezTo>
                  <a:cubicBezTo>
                    <a:pt x="1" y="1483"/>
                    <a:pt x="518" y="2776"/>
                    <a:pt x="1543" y="3274"/>
                  </a:cubicBezTo>
                  <a:lnTo>
                    <a:pt x="3794" y="764"/>
                  </a:lnTo>
                  <a:cubicBezTo>
                    <a:pt x="3231" y="281"/>
                    <a:pt x="2183" y="0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5501934" y="2251585"/>
              <a:ext cx="236544" cy="205601"/>
            </a:xfrm>
            <a:custGeom>
              <a:avLst/>
              <a:gdLst/>
              <a:ahLst/>
              <a:cxnLst/>
              <a:rect l="l" t="t" r="r" b="b"/>
              <a:pathLst>
                <a:path w="4044" h="3515" extrusionOk="0">
                  <a:moveTo>
                    <a:pt x="1316" y="240"/>
                  </a:moveTo>
                  <a:cubicBezTo>
                    <a:pt x="2226" y="240"/>
                    <a:pt x="3191" y="488"/>
                    <a:pt x="3747" y="908"/>
                  </a:cubicBezTo>
                  <a:lnTo>
                    <a:pt x="1639" y="3246"/>
                  </a:lnTo>
                  <a:cubicBezTo>
                    <a:pt x="806" y="2796"/>
                    <a:pt x="269" y="1685"/>
                    <a:pt x="250" y="372"/>
                  </a:cubicBezTo>
                  <a:cubicBezTo>
                    <a:pt x="575" y="282"/>
                    <a:pt x="941" y="240"/>
                    <a:pt x="1316" y="240"/>
                  </a:cubicBezTo>
                  <a:close/>
                  <a:moveTo>
                    <a:pt x="1339" y="1"/>
                  </a:moveTo>
                  <a:cubicBezTo>
                    <a:pt x="901" y="1"/>
                    <a:pt x="473" y="55"/>
                    <a:pt x="97" y="171"/>
                  </a:cubicBezTo>
                  <a:cubicBezTo>
                    <a:pt x="39" y="180"/>
                    <a:pt x="1" y="228"/>
                    <a:pt x="11" y="286"/>
                  </a:cubicBezTo>
                  <a:cubicBezTo>
                    <a:pt x="11" y="1790"/>
                    <a:pt x="624" y="3026"/>
                    <a:pt x="1610" y="3505"/>
                  </a:cubicBezTo>
                  <a:cubicBezTo>
                    <a:pt x="1630" y="3514"/>
                    <a:pt x="1649" y="3514"/>
                    <a:pt x="1668" y="3514"/>
                  </a:cubicBezTo>
                  <a:cubicBezTo>
                    <a:pt x="1697" y="3514"/>
                    <a:pt x="1735" y="3495"/>
                    <a:pt x="1754" y="3466"/>
                  </a:cubicBezTo>
                  <a:lnTo>
                    <a:pt x="4015" y="966"/>
                  </a:lnTo>
                  <a:cubicBezTo>
                    <a:pt x="4034" y="937"/>
                    <a:pt x="4044" y="908"/>
                    <a:pt x="4044" y="880"/>
                  </a:cubicBezTo>
                  <a:cubicBezTo>
                    <a:pt x="4034" y="841"/>
                    <a:pt x="4025" y="813"/>
                    <a:pt x="3996" y="794"/>
                  </a:cubicBezTo>
                  <a:cubicBezTo>
                    <a:pt x="3414" y="292"/>
                    <a:pt x="2352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219236" y="2030656"/>
              <a:ext cx="340777" cy="385583"/>
            </a:xfrm>
            <a:custGeom>
              <a:avLst/>
              <a:gdLst/>
              <a:ahLst/>
              <a:cxnLst/>
              <a:rect l="l" t="t" r="r" b="b"/>
              <a:pathLst>
                <a:path w="5826" h="6592" extrusionOk="0">
                  <a:moveTo>
                    <a:pt x="4820" y="1"/>
                  </a:moveTo>
                  <a:cubicBezTo>
                    <a:pt x="2587" y="384"/>
                    <a:pt x="556" y="1629"/>
                    <a:pt x="1" y="3498"/>
                  </a:cubicBezTo>
                  <a:lnTo>
                    <a:pt x="4887" y="6592"/>
                  </a:lnTo>
                  <a:cubicBezTo>
                    <a:pt x="5826" y="5030"/>
                    <a:pt x="5778" y="1917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6211983" y="2023812"/>
              <a:ext cx="355342" cy="399153"/>
            </a:xfrm>
            <a:custGeom>
              <a:avLst/>
              <a:gdLst/>
              <a:ahLst/>
              <a:cxnLst/>
              <a:rect l="l" t="t" r="r" b="b"/>
              <a:pathLst>
                <a:path w="6075" h="6824" extrusionOk="0">
                  <a:moveTo>
                    <a:pt x="4877" y="261"/>
                  </a:moveTo>
                  <a:cubicBezTo>
                    <a:pt x="5758" y="2101"/>
                    <a:pt x="5806" y="5023"/>
                    <a:pt x="4972" y="6537"/>
                  </a:cubicBezTo>
                  <a:lnTo>
                    <a:pt x="268" y="3567"/>
                  </a:lnTo>
                  <a:cubicBezTo>
                    <a:pt x="795" y="1938"/>
                    <a:pt x="2539" y="673"/>
                    <a:pt x="4877" y="261"/>
                  </a:cubicBezTo>
                  <a:close/>
                  <a:moveTo>
                    <a:pt x="4943" y="1"/>
                  </a:moveTo>
                  <a:cubicBezTo>
                    <a:pt x="4937" y="1"/>
                    <a:pt x="4931" y="2"/>
                    <a:pt x="4924" y="3"/>
                  </a:cubicBezTo>
                  <a:cubicBezTo>
                    <a:pt x="2405" y="434"/>
                    <a:pt x="537" y="1804"/>
                    <a:pt x="10" y="3586"/>
                  </a:cubicBezTo>
                  <a:cubicBezTo>
                    <a:pt x="0" y="3634"/>
                    <a:pt x="19" y="3691"/>
                    <a:pt x="67" y="3720"/>
                  </a:cubicBezTo>
                  <a:lnTo>
                    <a:pt x="4953" y="6805"/>
                  </a:lnTo>
                  <a:cubicBezTo>
                    <a:pt x="4972" y="6824"/>
                    <a:pt x="4991" y="6824"/>
                    <a:pt x="5011" y="6824"/>
                  </a:cubicBezTo>
                  <a:lnTo>
                    <a:pt x="5049" y="6824"/>
                  </a:lnTo>
                  <a:cubicBezTo>
                    <a:pt x="5078" y="6814"/>
                    <a:pt x="5106" y="6795"/>
                    <a:pt x="5126" y="6766"/>
                  </a:cubicBezTo>
                  <a:cubicBezTo>
                    <a:pt x="6074" y="5176"/>
                    <a:pt x="6045" y="2043"/>
                    <a:pt x="5049" y="70"/>
                  </a:cubicBezTo>
                  <a:cubicBezTo>
                    <a:pt x="5032" y="28"/>
                    <a:pt x="4987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6273635" y="2122022"/>
              <a:ext cx="198933" cy="224787"/>
            </a:xfrm>
            <a:custGeom>
              <a:avLst/>
              <a:gdLst/>
              <a:ahLst/>
              <a:cxnLst/>
              <a:rect l="l" t="t" r="r" b="b"/>
              <a:pathLst>
                <a:path w="3401" h="3843" extrusionOk="0">
                  <a:moveTo>
                    <a:pt x="2807" y="0"/>
                  </a:moveTo>
                  <a:cubicBezTo>
                    <a:pt x="1514" y="221"/>
                    <a:pt x="326" y="949"/>
                    <a:pt x="0" y="2041"/>
                  </a:cubicBezTo>
                  <a:lnTo>
                    <a:pt x="2855" y="3842"/>
                  </a:lnTo>
                  <a:cubicBezTo>
                    <a:pt x="3401" y="2932"/>
                    <a:pt x="3372" y="1121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6266323" y="2115120"/>
              <a:ext cx="213556" cy="238942"/>
            </a:xfrm>
            <a:custGeom>
              <a:avLst/>
              <a:gdLst/>
              <a:ahLst/>
              <a:cxnLst/>
              <a:rect l="l" t="t" r="r" b="b"/>
              <a:pathLst>
                <a:path w="3651" h="4085" extrusionOk="0">
                  <a:moveTo>
                    <a:pt x="2865" y="252"/>
                  </a:moveTo>
                  <a:cubicBezTo>
                    <a:pt x="3354" y="1297"/>
                    <a:pt x="3382" y="2916"/>
                    <a:pt x="2932" y="3797"/>
                  </a:cubicBezTo>
                  <a:lnTo>
                    <a:pt x="269" y="2111"/>
                  </a:lnTo>
                  <a:cubicBezTo>
                    <a:pt x="585" y="1210"/>
                    <a:pt x="1581" y="502"/>
                    <a:pt x="2865" y="252"/>
                  </a:cubicBezTo>
                  <a:close/>
                  <a:moveTo>
                    <a:pt x="2941" y="1"/>
                  </a:moveTo>
                  <a:cubicBezTo>
                    <a:pt x="2932" y="1"/>
                    <a:pt x="2922" y="2"/>
                    <a:pt x="2913" y="3"/>
                  </a:cubicBezTo>
                  <a:cubicBezTo>
                    <a:pt x="1437" y="252"/>
                    <a:pt x="326" y="1067"/>
                    <a:pt x="10" y="2121"/>
                  </a:cubicBezTo>
                  <a:cubicBezTo>
                    <a:pt x="0" y="2169"/>
                    <a:pt x="20" y="2226"/>
                    <a:pt x="68" y="2255"/>
                  </a:cubicBezTo>
                  <a:lnTo>
                    <a:pt x="2913" y="4065"/>
                  </a:lnTo>
                  <a:cubicBezTo>
                    <a:pt x="2932" y="4075"/>
                    <a:pt x="2951" y="4085"/>
                    <a:pt x="2980" y="4085"/>
                  </a:cubicBezTo>
                  <a:lnTo>
                    <a:pt x="3009" y="4075"/>
                  </a:lnTo>
                  <a:cubicBezTo>
                    <a:pt x="3037" y="4065"/>
                    <a:pt x="3066" y="4046"/>
                    <a:pt x="3085" y="4018"/>
                  </a:cubicBezTo>
                  <a:cubicBezTo>
                    <a:pt x="3651" y="3079"/>
                    <a:pt x="3631" y="1230"/>
                    <a:pt x="3047" y="61"/>
                  </a:cubicBezTo>
                  <a:cubicBezTo>
                    <a:pt x="3023" y="21"/>
                    <a:pt x="2986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420687" y="2170571"/>
              <a:ext cx="1190322" cy="743323"/>
            </a:xfrm>
            <a:custGeom>
              <a:avLst/>
              <a:gdLst/>
              <a:ahLst/>
              <a:cxnLst/>
              <a:rect l="l" t="t" r="r" b="b"/>
              <a:pathLst>
                <a:path w="20350" h="12708" extrusionOk="0">
                  <a:moveTo>
                    <a:pt x="10370" y="1"/>
                  </a:moveTo>
                  <a:cubicBezTo>
                    <a:pt x="6813" y="1"/>
                    <a:pt x="6017" y="579"/>
                    <a:pt x="6017" y="579"/>
                  </a:cubicBezTo>
                  <a:cubicBezTo>
                    <a:pt x="6017" y="579"/>
                    <a:pt x="4005" y="1221"/>
                    <a:pt x="2904" y="2849"/>
                  </a:cubicBezTo>
                  <a:cubicBezTo>
                    <a:pt x="1792" y="4478"/>
                    <a:pt x="1333" y="6950"/>
                    <a:pt x="1" y="7668"/>
                  </a:cubicBezTo>
                  <a:cubicBezTo>
                    <a:pt x="518" y="7819"/>
                    <a:pt x="918" y="7866"/>
                    <a:pt x="1216" y="7866"/>
                  </a:cubicBezTo>
                  <a:cubicBezTo>
                    <a:pt x="1713" y="7866"/>
                    <a:pt x="1926" y="7735"/>
                    <a:pt x="1926" y="7735"/>
                  </a:cubicBezTo>
                  <a:lnTo>
                    <a:pt x="1926" y="7735"/>
                  </a:lnTo>
                  <a:cubicBezTo>
                    <a:pt x="1889" y="9519"/>
                    <a:pt x="3419" y="12707"/>
                    <a:pt x="3617" y="12707"/>
                  </a:cubicBezTo>
                  <a:cubicBezTo>
                    <a:pt x="3623" y="12707"/>
                    <a:pt x="3628" y="12704"/>
                    <a:pt x="3632" y="12698"/>
                  </a:cubicBezTo>
                  <a:cubicBezTo>
                    <a:pt x="3756" y="12487"/>
                    <a:pt x="4734" y="8626"/>
                    <a:pt x="4734" y="8626"/>
                  </a:cubicBezTo>
                  <a:cubicBezTo>
                    <a:pt x="4869" y="9179"/>
                    <a:pt x="5194" y="10082"/>
                    <a:pt x="5326" y="10082"/>
                  </a:cubicBezTo>
                  <a:cubicBezTo>
                    <a:pt x="5333" y="10082"/>
                    <a:pt x="5340" y="10079"/>
                    <a:pt x="5347" y="10073"/>
                  </a:cubicBezTo>
                  <a:cubicBezTo>
                    <a:pt x="5462" y="9958"/>
                    <a:pt x="6611" y="5886"/>
                    <a:pt x="7636" y="4066"/>
                  </a:cubicBezTo>
                  <a:cubicBezTo>
                    <a:pt x="7636" y="4066"/>
                    <a:pt x="8805" y="7294"/>
                    <a:pt x="12139" y="8626"/>
                  </a:cubicBezTo>
                  <a:cubicBezTo>
                    <a:pt x="12139" y="8243"/>
                    <a:pt x="11967" y="6624"/>
                    <a:pt x="11967" y="6624"/>
                  </a:cubicBezTo>
                  <a:lnTo>
                    <a:pt x="11967" y="6624"/>
                  </a:lnTo>
                  <a:cubicBezTo>
                    <a:pt x="13642" y="8392"/>
                    <a:pt x="17099" y="10577"/>
                    <a:pt x="17338" y="10577"/>
                  </a:cubicBezTo>
                  <a:cubicBezTo>
                    <a:pt x="17345" y="10577"/>
                    <a:pt x="17349" y="10575"/>
                    <a:pt x="17351" y="10571"/>
                  </a:cubicBezTo>
                  <a:cubicBezTo>
                    <a:pt x="17370" y="10504"/>
                    <a:pt x="17351" y="9929"/>
                    <a:pt x="17255" y="9153"/>
                  </a:cubicBezTo>
                  <a:lnTo>
                    <a:pt x="17255" y="9153"/>
                  </a:lnTo>
                  <a:cubicBezTo>
                    <a:pt x="17650" y="10182"/>
                    <a:pt x="18432" y="11633"/>
                    <a:pt x="18631" y="11633"/>
                  </a:cubicBezTo>
                  <a:cubicBezTo>
                    <a:pt x="18640" y="11633"/>
                    <a:pt x="18647" y="11630"/>
                    <a:pt x="18654" y="11625"/>
                  </a:cubicBezTo>
                  <a:cubicBezTo>
                    <a:pt x="18797" y="11491"/>
                    <a:pt x="20349" y="9076"/>
                    <a:pt x="19698" y="6116"/>
                  </a:cubicBezTo>
                  <a:cubicBezTo>
                    <a:pt x="19046" y="3146"/>
                    <a:pt x="16766" y="234"/>
                    <a:pt x="11900" y="33"/>
                  </a:cubicBezTo>
                  <a:cubicBezTo>
                    <a:pt x="11340" y="11"/>
                    <a:pt x="10832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6026560" y="2273344"/>
              <a:ext cx="532340" cy="224494"/>
            </a:xfrm>
            <a:custGeom>
              <a:avLst/>
              <a:gdLst/>
              <a:ahLst/>
              <a:cxnLst/>
              <a:rect l="l" t="t" r="r" b="b"/>
              <a:pathLst>
                <a:path w="9101" h="3838" extrusionOk="0">
                  <a:moveTo>
                    <a:pt x="6686" y="0"/>
                  </a:moveTo>
                  <a:cubicBezTo>
                    <a:pt x="4061" y="1274"/>
                    <a:pt x="306" y="2903"/>
                    <a:pt x="133" y="3162"/>
                  </a:cubicBezTo>
                  <a:cubicBezTo>
                    <a:pt x="0" y="3354"/>
                    <a:pt x="2517" y="3837"/>
                    <a:pt x="5353" y="3837"/>
                  </a:cubicBezTo>
                  <a:cubicBezTo>
                    <a:pt x="6607" y="3837"/>
                    <a:pt x="7923" y="3743"/>
                    <a:pt x="9100" y="3487"/>
                  </a:cubicBezTo>
                  <a:cubicBezTo>
                    <a:pt x="8650" y="2117"/>
                    <a:pt x="7817" y="901"/>
                    <a:pt x="6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498015" y="2412850"/>
              <a:ext cx="282519" cy="113534"/>
            </a:xfrm>
            <a:custGeom>
              <a:avLst/>
              <a:gdLst/>
              <a:ahLst/>
              <a:cxnLst/>
              <a:rect l="l" t="t" r="r" b="b"/>
              <a:pathLst>
                <a:path w="4830" h="1941" extrusionOk="0">
                  <a:moveTo>
                    <a:pt x="863" y="0"/>
                  </a:moveTo>
                  <a:cubicBezTo>
                    <a:pt x="566" y="642"/>
                    <a:pt x="298" y="1303"/>
                    <a:pt x="1" y="1888"/>
                  </a:cubicBezTo>
                  <a:cubicBezTo>
                    <a:pt x="387" y="1925"/>
                    <a:pt x="767" y="1941"/>
                    <a:pt x="1134" y="1941"/>
                  </a:cubicBezTo>
                  <a:cubicBezTo>
                    <a:pt x="3148" y="1941"/>
                    <a:pt x="4776" y="1460"/>
                    <a:pt x="4801" y="1323"/>
                  </a:cubicBezTo>
                  <a:cubicBezTo>
                    <a:pt x="4829" y="1160"/>
                    <a:pt x="2904" y="709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383544" y="2533112"/>
              <a:ext cx="53755" cy="180157"/>
            </a:xfrm>
            <a:custGeom>
              <a:avLst/>
              <a:gdLst/>
              <a:ahLst/>
              <a:cxnLst/>
              <a:rect l="l" t="t" r="r" b="b"/>
              <a:pathLst>
                <a:path w="919" h="3080" extrusionOk="0">
                  <a:moveTo>
                    <a:pt x="156" y="0"/>
                  </a:moveTo>
                  <a:cubicBezTo>
                    <a:pt x="79" y="0"/>
                    <a:pt x="1" y="70"/>
                    <a:pt x="37" y="167"/>
                  </a:cubicBezTo>
                  <a:cubicBezTo>
                    <a:pt x="401" y="1116"/>
                    <a:pt x="593" y="2332"/>
                    <a:pt x="669" y="2974"/>
                  </a:cubicBezTo>
                  <a:cubicBezTo>
                    <a:pt x="679" y="3032"/>
                    <a:pt x="727" y="3080"/>
                    <a:pt x="794" y="3080"/>
                  </a:cubicBezTo>
                  <a:lnTo>
                    <a:pt x="803" y="3080"/>
                  </a:lnTo>
                  <a:cubicBezTo>
                    <a:pt x="871" y="3070"/>
                    <a:pt x="918" y="3012"/>
                    <a:pt x="909" y="2945"/>
                  </a:cubicBezTo>
                  <a:cubicBezTo>
                    <a:pt x="813" y="2150"/>
                    <a:pt x="621" y="1001"/>
                    <a:pt x="267" y="81"/>
                  </a:cubicBezTo>
                  <a:cubicBezTo>
                    <a:pt x="246" y="24"/>
                    <a:pt x="20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5411738" y="2168992"/>
              <a:ext cx="1207110" cy="752155"/>
            </a:xfrm>
            <a:custGeom>
              <a:avLst/>
              <a:gdLst/>
              <a:ahLst/>
              <a:cxnLst/>
              <a:rect l="l" t="t" r="r" b="b"/>
              <a:pathLst>
                <a:path w="20637" h="12859" extrusionOk="0">
                  <a:moveTo>
                    <a:pt x="12772" y="1"/>
                  </a:moveTo>
                  <a:cubicBezTo>
                    <a:pt x="12626" y="1"/>
                    <a:pt x="12614" y="223"/>
                    <a:pt x="12771" y="242"/>
                  </a:cubicBezTo>
                  <a:cubicBezTo>
                    <a:pt x="18002" y="768"/>
                    <a:pt x="19381" y="4562"/>
                    <a:pt x="19745" y="6172"/>
                  </a:cubicBezTo>
                  <a:cubicBezTo>
                    <a:pt x="20330" y="8845"/>
                    <a:pt x="19075" y="11125"/>
                    <a:pt x="18768" y="11527"/>
                  </a:cubicBezTo>
                  <a:cubicBezTo>
                    <a:pt x="18548" y="11307"/>
                    <a:pt x="17916" y="10176"/>
                    <a:pt x="17523" y="9151"/>
                  </a:cubicBezTo>
                  <a:cubicBezTo>
                    <a:pt x="17506" y="9101"/>
                    <a:pt x="17460" y="9073"/>
                    <a:pt x="17411" y="9073"/>
                  </a:cubicBezTo>
                  <a:cubicBezTo>
                    <a:pt x="17403" y="9073"/>
                    <a:pt x="17396" y="9073"/>
                    <a:pt x="17389" y="9075"/>
                  </a:cubicBezTo>
                  <a:cubicBezTo>
                    <a:pt x="17322" y="9094"/>
                    <a:pt x="17283" y="9151"/>
                    <a:pt x="17293" y="9209"/>
                  </a:cubicBezTo>
                  <a:cubicBezTo>
                    <a:pt x="17370" y="9803"/>
                    <a:pt x="17398" y="10243"/>
                    <a:pt x="17398" y="10454"/>
                  </a:cubicBezTo>
                  <a:cubicBezTo>
                    <a:pt x="16747" y="10138"/>
                    <a:pt x="13787" y="8232"/>
                    <a:pt x="12215" y="6574"/>
                  </a:cubicBezTo>
                  <a:cubicBezTo>
                    <a:pt x="12190" y="6549"/>
                    <a:pt x="12156" y="6536"/>
                    <a:pt x="12125" y="6536"/>
                  </a:cubicBezTo>
                  <a:cubicBezTo>
                    <a:pt x="12109" y="6536"/>
                    <a:pt x="12094" y="6539"/>
                    <a:pt x="12081" y="6545"/>
                  </a:cubicBezTo>
                  <a:cubicBezTo>
                    <a:pt x="12033" y="6574"/>
                    <a:pt x="12005" y="6622"/>
                    <a:pt x="12005" y="6670"/>
                  </a:cubicBezTo>
                  <a:cubicBezTo>
                    <a:pt x="12014" y="6680"/>
                    <a:pt x="12139" y="7925"/>
                    <a:pt x="12167" y="8481"/>
                  </a:cubicBezTo>
                  <a:cubicBezTo>
                    <a:pt x="9054" y="7149"/>
                    <a:pt x="7914" y="4083"/>
                    <a:pt x="7904" y="4055"/>
                  </a:cubicBezTo>
                  <a:cubicBezTo>
                    <a:pt x="7885" y="4016"/>
                    <a:pt x="7847" y="3978"/>
                    <a:pt x="7799" y="3978"/>
                  </a:cubicBezTo>
                  <a:cubicBezTo>
                    <a:pt x="7793" y="3977"/>
                    <a:pt x="7786" y="3976"/>
                    <a:pt x="7780" y="3976"/>
                  </a:cubicBezTo>
                  <a:cubicBezTo>
                    <a:pt x="7739" y="3976"/>
                    <a:pt x="7701" y="4002"/>
                    <a:pt x="7684" y="4035"/>
                  </a:cubicBezTo>
                  <a:cubicBezTo>
                    <a:pt x="6965" y="5329"/>
                    <a:pt x="6199" y="7666"/>
                    <a:pt x="5739" y="9065"/>
                  </a:cubicBezTo>
                  <a:cubicBezTo>
                    <a:pt x="5634" y="9400"/>
                    <a:pt x="5519" y="9726"/>
                    <a:pt x="5461" y="9908"/>
                  </a:cubicBezTo>
                  <a:cubicBezTo>
                    <a:pt x="5260" y="9496"/>
                    <a:pt x="5107" y="9065"/>
                    <a:pt x="5001" y="8624"/>
                  </a:cubicBezTo>
                  <a:cubicBezTo>
                    <a:pt x="4992" y="8576"/>
                    <a:pt x="4934" y="8538"/>
                    <a:pt x="4887" y="8538"/>
                  </a:cubicBezTo>
                  <a:cubicBezTo>
                    <a:pt x="4829" y="8538"/>
                    <a:pt x="4772" y="8576"/>
                    <a:pt x="4762" y="8624"/>
                  </a:cubicBezTo>
                  <a:cubicBezTo>
                    <a:pt x="4436" y="9937"/>
                    <a:pt x="3909" y="11968"/>
                    <a:pt x="3727" y="12533"/>
                  </a:cubicBezTo>
                  <a:cubicBezTo>
                    <a:pt x="3344" y="11958"/>
                    <a:pt x="2156" y="9314"/>
                    <a:pt x="2194" y="7772"/>
                  </a:cubicBezTo>
                  <a:cubicBezTo>
                    <a:pt x="2194" y="7724"/>
                    <a:pt x="2175" y="7685"/>
                    <a:pt x="2137" y="7666"/>
                  </a:cubicBezTo>
                  <a:cubicBezTo>
                    <a:pt x="2118" y="7657"/>
                    <a:pt x="2096" y="7652"/>
                    <a:pt x="2076" y="7652"/>
                  </a:cubicBezTo>
                  <a:cubicBezTo>
                    <a:pt x="2056" y="7652"/>
                    <a:pt x="2036" y="7657"/>
                    <a:pt x="2022" y="7666"/>
                  </a:cubicBezTo>
                  <a:cubicBezTo>
                    <a:pt x="2016" y="7666"/>
                    <a:pt x="1814" y="7778"/>
                    <a:pt x="1360" y="7778"/>
                  </a:cubicBezTo>
                  <a:cubicBezTo>
                    <a:pt x="1124" y="7778"/>
                    <a:pt x="821" y="7748"/>
                    <a:pt x="441" y="7657"/>
                  </a:cubicBezTo>
                  <a:cubicBezTo>
                    <a:pt x="1160" y="7130"/>
                    <a:pt x="1610" y="6095"/>
                    <a:pt x="2089" y="5022"/>
                  </a:cubicBezTo>
                  <a:cubicBezTo>
                    <a:pt x="2405" y="4304"/>
                    <a:pt x="2731" y="3566"/>
                    <a:pt x="3152" y="2953"/>
                  </a:cubicBezTo>
                  <a:cubicBezTo>
                    <a:pt x="4225" y="1372"/>
                    <a:pt x="6189" y="730"/>
                    <a:pt x="6209" y="721"/>
                  </a:cubicBezTo>
                  <a:cubicBezTo>
                    <a:pt x="6266" y="701"/>
                    <a:pt x="6304" y="634"/>
                    <a:pt x="6285" y="567"/>
                  </a:cubicBezTo>
                  <a:cubicBezTo>
                    <a:pt x="6269" y="520"/>
                    <a:pt x="6221" y="486"/>
                    <a:pt x="6167" y="486"/>
                  </a:cubicBezTo>
                  <a:cubicBezTo>
                    <a:pt x="6156" y="486"/>
                    <a:pt x="6144" y="487"/>
                    <a:pt x="6132" y="491"/>
                  </a:cubicBezTo>
                  <a:cubicBezTo>
                    <a:pt x="6055" y="519"/>
                    <a:pt x="4072" y="1171"/>
                    <a:pt x="2951" y="2809"/>
                  </a:cubicBezTo>
                  <a:cubicBezTo>
                    <a:pt x="2530" y="3441"/>
                    <a:pt x="2194" y="4198"/>
                    <a:pt x="1878" y="4926"/>
                  </a:cubicBezTo>
                  <a:cubicBezTo>
                    <a:pt x="1361" y="6076"/>
                    <a:pt x="882" y="7168"/>
                    <a:pt x="96" y="7599"/>
                  </a:cubicBezTo>
                  <a:cubicBezTo>
                    <a:pt x="1" y="7647"/>
                    <a:pt x="20" y="7781"/>
                    <a:pt x="116" y="7810"/>
                  </a:cubicBezTo>
                  <a:cubicBezTo>
                    <a:pt x="642" y="7968"/>
                    <a:pt x="1056" y="8018"/>
                    <a:pt x="1369" y="8018"/>
                  </a:cubicBezTo>
                  <a:cubicBezTo>
                    <a:pt x="1643" y="8018"/>
                    <a:pt x="1839" y="7980"/>
                    <a:pt x="1965" y="7944"/>
                  </a:cubicBezTo>
                  <a:cubicBezTo>
                    <a:pt x="2012" y="9726"/>
                    <a:pt x="3411" y="12763"/>
                    <a:pt x="3737" y="12859"/>
                  </a:cubicBezTo>
                  <a:lnTo>
                    <a:pt x="3775" y="12859"/>
                  </a:lnTo>
                  <a:cubicBezTo>
                    <a:pt x="3823" y="12849"/>
                    <a:pt x="3861" y="12830"/>
                    <a:pt x="3890" y="12782"/>
                  </a:cubicBezTo>
                  <a:cubicBezTo>
                    <a:pt x="3996" y="12600"/>
                    <a:pt x="4609" y="10205"/>
                    <a:pt x="4887" y="9113"/>
                  </a:cubicBezTo>
                  <a:cubicBezTo>
                    <a:pt x="5021" y="9544"/>
                    <a:pt x="5251" y="10167"/>
                    <a:pt x="5433" y="10224"/>
                  </a:cubicBezTo>
                  <a:cubicBezTo>
                    <a:pt x="5446" y="10227"/>
                    <a:pt x="5460" y="10228"/>
                    <a:pt x="5473" y="10228"/>
                  </a:cubicBezTo>
                  <a:cubicBezTo>
                    <a:pt x="5516" y="10228"/>
                    <a:pt x="5557" y="10215"/>
                    <a:pt x="5586" y="10186"/>
                  </a:cubicBezTo>
                  <a:cubicBezTo>
                    <a:pt x="5634" y="10138"/>
                    <a:pt x="5672" y="10013"/>
                    <a:pt x="5959" y="9132"/>
                  </a:cubicBezTo>
                  <a:cubicBezTo>
                    <a:pt x="6362" y="7906"/>
                    <a:pt x="7090" y="5683"/>
                    <a:pt x="7770" y="4371"/>
                  </a:cubicBezTo>
                  <a:cubicBezTo>
                    <a:pt x="8125" y="5147"/>
                    <a:pt x="9428" y="7638"/>
                    <a:pt x="12263" y="8768"/>
                  </a:cubicBezTo>
                  <a:cubicBezTo>
                    <a:pt x="12278" y="8775"/>
                    <a:pt x="12293" y="8778"/>
                    <a:pt x="12307" y="8778"/>
                  </a:cubicBezTo>
                  <a:cubicBezTo>
                    <a:pt x="12329" y="8778"/>
                    <a:pt x="12351" y="8770"/>
                    <a:pt x="12369" y="8758"/>
                  </a:cubicBezTo>
                  <a:cubicBezTo>
                    <a:pt x="12407" y="8739"/>
                    <a:pt x="12426" y="8701"/>
                    <a:pt x="12426" y="8663"/>
                  </a:cubicBezTo>
                  <a:cubicBezTo>
                    <a:pt x="12426" y="8385"/>
                    <a:pt x="12340" y="7484"/>
                    <a:pt x="12292" y="6986"/>
                  </a:cubicBezTo>
                  <a:lnTo>
                    <a:pt x="12292" y="6986"/>
                  </a:lnTo>
                  <a:cubicBezTo>
                    <a:pt x="13988" y="8653"/>
                    <a:pt x="17178" y="10732"/>
                    <a:pt x="17523" y="10732"/>
                  </a:cubicBezTo>
                  <a:lnTo>
                    <a:pt x="17532" y="10732"/>
                  </a:lnTo>
                  <a:cubicBezTo>
                    <a:pt x="17580" y="10722"/>
                    <a:pt x="17609" y="10684"/>
                    <a:pt x="17628" y="10646"/>
                  </a:cubicBezTo>
                  <a:cubicBezTo>
                    <a:pt x="17647" y="10416"/>
                    <a:pt x="17638" y="10186"/>
                    <a:pt x="17619" y="9956"/>
                  </a:cubicBezTo>
                  <a:lnTo>
                    <a:pt x="17619" y="9956"/>
                  </a:lnTo>
                  <a:cubicBezTo>
                    <a:pt x="17983" y="10742"/>
                    <a:pt x="18510" y="11728"/>
                    <a:pt x="18759" y="11786"/>
                  </a:cubicBezTo>
                  <a:cubicBezTo>
                    <a:pt x="18770" y="11788"/>
                    <a:pt x="18781" y="11789"/>
                    <a:pt x="18793" y="11789"/>
                  </a:cubicBezTo>
                  <a:cubicBezTo>
                    <a:pt x="18829" y="11789"/>
                    <a:pt x="18866" y="11777"/>
                    <a:pt x="18902" y="11748"/>
                  </a:cubicBezTo>
                  <a:cubicBezTo>
                    <a:pt x="19084" y="11565"/>
                    <a:pt x="20636" y="9123"/>
                    <a:pt x="19975" y="6124"/>
                  </a:cubicBezTo>
                  <a:cubicBezTo>
                    <a:pt x="19611" y="4457"/>
                    <a:pt x="18184" y="548"/>
                    <a:pt x="12790" y="2"/>
                  </a:cubicBezTo>
                  <a:cubicBezTo>
                    <a:pt x="12784" y="1"/>
                    <a:pt x="12778" y="1"/>
                    <a:pt x="1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5637580" y="1993688"/>
              <a:ext cx="233151" cy="240463"/>
            </a:xfrm>
            <a:custGeom>
              <a:avLst/>
              <a:gdLst/>
              <a:ahLst/>
              <a:cxnLst/>
              <a:rect l="l" t="t" r="r" b="b"/>
              <a:pathLst>
                <a:path w="3986" h="4111" extrusionOk="0">
                  <a:moveTo>
                    <a:pt x="0" y="0"/>
                  </a:moveTo>
                  <a:cubicBezTo>
                    <a:pt x="681" y="2654"/>
                    <a:pt x="1677" y="3497"/>
                    <a:pt x="3248" y="4110"/>
                  </a:cubicBezTo>
                  <a:lnTo>
                    <a:pt x="3986" y="3775"/>
                  </a:lnTo>
                  <a:cubicBezTo>
                    <a:pt x="2693" y="103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5629742" y="1986727"/>
              <a:ext cx="250172" cy="254676"/>
            </a:xfrm>
            <a:custGeom>
              <a:avLst/>
              <a:gdLst/>
              <a:ahLst/>
              <a:cxnLst/>
              <a:rect l="l" t="t" r="r" b="b"/>
              <a:pathLst>
                <a:path w="4277" h="4354" extrusionOk="0">
                  <a:moveTo>
                    <a:pt x="143" y="1"/>
                  </a:moveTo>
                  <a:cubicBezTo>
                    <a:pt x="111" y="1"/>
                    <a:pt x="77" y="12"/>
                    <a:pt x="48" y="33"/>
                  </a:cubicBezTo>
                  <a:cubicBezTo>
                    <a:pt x="19" y="62"/>
                    <a:pt x="0" y="110"/>
                    <a:pt x="19" y="148"/>
                  </a:cubicBezTo>
                  <a:cubicBezTo>
                    <a:pt x="709" y="2850"/>
                    <a:pt x="1715" y="3702"/>
                    <a:pt x="3344" y="4344"/>
                  </a:cubicBezTo>
                  <a:cubicBezTo>
                    <a:pt x="3353" y="4344"/>
                    <a:pt x="3373" y="4354"/>
                    <a:pt x="3382" y="4354"/>
                  </a:cubicBezTo>
                  <a:cubicBezTo>
                    <a:pt x="3507" y="4354"/>
                    <a:pt x="3545" y="4172"/>
                    <a:pt x="3420" y="4124"/>
                  </a:cubicBezTo>
                  <a:cubicBezTo>
                    <a:pt x="1926" y="3530"/>
                    <a:pt x="968" y="2744"/>
                    <a:pt x="307" y="330"/>
                  </a:cubicBezTo>
                  <a:lnTo>
                    <a:pt x="307" y="330"/>
                  </a:lnTo>
                  <a:cubicBezTo>
                    <a:pt x="977" y="646"/>
                    <a:pt x="2970" y="1739"/>
                    <a:pt x="4014" y="3942"/>
                  </a:cubicBezTo>
                  <a:cubicBezTo>
                    <a:pt x="4037" y="3990"/>
                    <a:pt x="4077" y="4010"/>
                    <a:pt x="4117" y="4010"/>
                  </a:cubicBezTo>
                  <a:cubicBezTo>
                    <a:pt x="4196" y="4010"/>
                    <a:pt x="4276" y="3932"/>
                    <a:pt x="4225" y="3837"/>
                  </a:cubicBezTo>
                  <a:cubicBezTo>
                    <a:pt x="2922" y="1097"/>
                    <a:pt x="201" y="14"/>
                    <a:pt x="173" y="4"/>
                  </a:cubicBezTo>
                  <a:cubicBezTo>
                    <a:pt x="163" y="2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5997664" y="3072186"/>
              <a:ext cx="414419" cy="199518"/>
            </a:xfrm>
            <a:custGeom>
              <a:avLst/>
              <a:gdLst/>
              <a:ahLst/>
              <a:cxnLst/>
              <a:rect l="l" t="t" r="r" b="b"/>
              <a:pathLst>
                <a:path w="7085" h="3411" extrusionOk="0">
                  <a:moveTo>
                    <a:pt x="5918" y="0"/>
                  </a:moveTo>
                  <a:cubicBezTo>
                    <a:pt x="5807" y="0"/>
                    <a:pt x="5697" y="7"/>
                    <a:pt x="5599" y="24"/>
                  </a:cubicBezTo>
                  <a:cubicBezTo>
                    <a:pt x="5503" y="10"/>
                    <a:pt x="5404" y="3"/>
                    <a:pt x="5303" y="3"/>
                  </a:cubicBezTo>
                  <a:cubicBezTo>
                    <a:pt x="4177" y="3"/>
                    <a:pt x="2806" y="833"/>
                    <a:pt x="2419" y="1317"/>
                  </a:cubicBezTo>
                  <a:cubicBezTo>
                    <a:pt x="2419" y="1317"/>
                    <a:pt x="752" y="1854"/>
                    <a:pt x="24" y="3080"/>
                  </a:cubicBezTo>
                  <a:cubicBezTo>
                    <a:pt x="1" y="3319"/>
                    <a:pt x="157" y="3410"/>
                    <a:pt x="396" y="3410"/>
                  </a:cubicBezTo>
                  <a:cubicBezTo>
                    <a:pt x="752" y="3410"/>
                    <a:pt x="1290" y="3207"/>
                    <a:pt x="1691" y="2984"/>
                  </a:cubicBezTo>
                  <a:cubicBezTo>
                    <a:pt x="3089" y="2409"/>
                    <a:pt x="6634" y="2170"/>
                    <a:pt x="6634" y="2170"/>
                  </a:cubicBezTo>
                  <a:cubicBezTo>
                    <a:pt x="6634" y="2170"/>
                    <a:pt x="6979" y="1901"/>
                    <a:pt x="7036" y="1595"/>
                  </a:cubicBezTo>
                  <a:cubicBezTo>
                    <a:pt x="7084" y="1346"/>
                    <a:pt x="7008" y="1078"/>
                    <a:pt x="6835" y="876"/>
                  </a:cubicBezTo>
                  <a:cubicBezTo>
                    <a:pt x="6701" y="723"/>
                    <a:pt x="6701" y="282"/>
                    <a:pt x="6663" y="158"/>
                  </a:cubicBezTo>
                  <a:cubicBezTo>
                    <a:pt x="6627" y="71"/>
                    <a:pt x="6266" y="0"/>
                    <a:pt x="5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152729" y="3195080"/>
              <a:ext cx="200512" cy="37143"/>
            </a:xfrm>
            <a:custGeom>
              <a:avLst/>
              <a:gdLst/>
              <a:ahLst/>
              <a:cxnLst/>
              <a:rect l="l" t="t" r="r" b="b"/>
              <a:pathLst>
                <a:path w="3428" h="635" extrusionOk="0">
                  <a:moveTo>
                    <a:pt x="3301" y="0"/>
                  </a:moveTo>
                  <a:cubicBezTo>
                    <a:pt x="3295" y="0"/>
                    <a:pt x="3289" y="1"/>
                    <a:pt x="3284" y="2"/>
                  </a:cubicBezTo>
                  <a:cubicBezTo>
                    <a:pt x="2747" y="59"/>
                    <a:pt x="2201" y="136"/>
                    <a:pt x="1665" y="212"/>
                  </a:cubicBezTo>
                  <a:cubicBezTo>
                    <a:pt x="1128" y="299"/>
                    <a:pt x="592" y="394"/>
                    <a:pt x="65" y="529"/>
                  </a:cubicBezTo>
                  <a:cubicBezTo>
                    <a:pt x="1" y="547"/>
                    <a:pt x="15" y="635"/>
                    <a:pt x="75" y="635"/>
                  </a:cubicBezTo>
                  <a:cubicBezTo>
                    <a:pt x="78" y="635"/>
                    <a:pt x="81" y="634"/>
                    <a:pt x="84" y="634"/>
                  </a:cubicBezTo>
                  <a:cubicBezTo>
                    <a:pt x="611" y="538"/>
                    <a:pt x="1147" y="452"/>
                    <a:pt x="1693" y="394"/>
                  </a:cubicBezTo>
                  <a:cubicBezTo>
                    <a:pt x="2230" y="337"/>
                    <a:pt x="2766" y="279"/>
                    <a:pt x="3303" y="241"/>
                  </a:cubicBezTo>
                  <a:lnTo>
                    <a:pt x="3312" y="241"/>
                  </a:lnTo>
                  <a:cubicBezTo>
                    <a:pt x="3379" y="232"/>
                    <a:pt x="3427" y="174"/>
                    <a:pt x="3418" y="107"/>
                  </a:cubicBezTo>
                  <a:cubicBezTo>
                    <a:pt x="3409" y="46"/>
                    <a:pt x="3360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5991171" y="3065108"/>
              <a:ext cx="428750" cy="193961"/>
            </a:xfrm>
            <a:custGeom>
              <a:avLst/>
              <a:gdLst/>
              <a:ahLst/>
              <a:cxnLst/>
              <a:rect l="l" t="t" r="r" b="b"/>
              <a:pathLst>
                <a:path w="7330" h="3316" extrusionOk="0">
                  <a:moveTo>
                    <a:pt x="6028" y="1"/>
                  </a:moveTo>
                  <a:cubicBezTo>
                    <a:pt x="5907" y="1"/>
                    <a:pt x="5795" y="8"/>
                    <a:pt x="5710" y="20"/>
                  </a:cubicBezTo>
                  <a:cubicBezTo>
                    <a:pt x="5615" y="7"/>
                    <a:pt x="5517" y="1"/>
                    <a:pt x="5418" y="1"/>
                  </a:cubicBezTo>
                  <a:cubicBezTo>
                    <a:pt x="4276" y="1"/>
                    <a:pt x="2903" y="813"/>
                    <a:pt x="2463" y="1333"/>
                  </a:cubicBezTo>
                  <a:cubicBezTo>
                    <a:pt x="2214" y="1419"/>
                    <a:pt x="729" y="1965"/>
                    <a:pt x="39" y="3134"/>
                  </a:cubicBezTo>
                  <a:cubicBezTo>
                    <a:pt x="1" y="3191"/>
                    <a:pt x="20" y="3268"/>
                    <a:pt x="77" y="3306"/>
                  </a:cubicBezTo>
                  <a:cubicBezTo>
                    <a:pt x="96" y="3316"/>
                    <a:pt x="116" y="3316"/>
                    <a:pt x="135" y="3316"/>
                  </a:cubicBezTo>
                  <a:cubicBezTo>
                    <a:pt x="183" y="3316"/>
                    <a:pt x="221" y="3287"/>
                    <a:pt x="240" y="3249"/>
                  </a:cubicBezTo>
                  <a:cubicBezTo>
                    <a:pt x="939" y="2080"/>
                    <a:pt x="2558" y="1534"/>
                    <a:pt x="2568" y="1534"/>
                  </a:cubicBezTo>
                  <a:cubicBezTo>
                    <a:pt x="2597" y="1534"/>
                    <a:pt x="2616" y="1515"/>
                    <a:pt x="2626" y="1496"/>
                  </a:cubicBezTo>
                  <a:cubicBezTo>
                    <a:pt x="2969" y="1073"/>
                    <a:pt x="4299" y="230"/>
                    <a:pt x="5412" y="230"/>
                  </a:cubicBezTo>
                  <a:cubicBezTo>
                    <a:pt x="5511" y="230"/>
                    <a:pt x="5607" y="236"/>
                    <a:pt x="5701" y="250"/>
                  </a:cubicBezTo>
                  <a:lnTo>
                    <a:pt x="5730" y="250"/>
                  </a:lnTo>
                  <a:cubicBezTo>
                    <a:pt x="5818" y="236"/>
                    <a:pt x="5915" y="230"/>
                    <a:pt x="6011" y="230"/>
                  </a:cubicBezTo>
                  <a:cubicBezTo>
                    <a:pt x="6300" y="230"/>
                    <a:pt x="6587" y="284"/>
                    <a:pt x="6659" y="327"/>
                  </a:cubicBezTo>
                  <a:cubicBezTo>
                    <a:pt x="6668" y="355"/>
                    <a:pt x="6678" y="423"/>
                    <a:pt x="6688" y="480"/>
                  </a:cubicBezTo>
                  <a:cubicBezTo>
                    <a:pt x="6707" y="691"/>
                    <a:pt x="6745" y="940"/>
                    <a:pt x="6860" y="1074"/>
                  </a:cubicBezTo>
                  <a:cubicBezTo>
                    <a:pt x="7013" y="1246"/>
                    <a:pt x="7080" y="1476"/>
                    <a:pt x="7032" y="1697"/>
                  </a:cubicBezTo>
                  <a:cubicBezTo>
                    <a:pt x="6975" y="1879"/>
                    <a:pt x="6860" y="2051"/>
                    <a:pt x="6707" y="2176"/>
                  </a:cubicBezTo>
                  <a:cubicBezTo>
                    <a:pt x="6611" y="2176"/>
                    <a:pt x="6371" y="2195"/>
                    <a:pt x="6046" y="2224"/>
                  </a:cubicBezTo>
                  <a:cubicBezTo>
                    <a:pt x="5889" y="2242"/>
                    <a:pt x="5901" y="2464"/>
                    <a:pt x="6047" y="2464"/>
                  </a:cubicBezTo>
                  <a:cubicBezTo>
                    <a:pt x="6053" y="2464"/>
                    <a:pt x="6059" y="2464"/>
                    <a:pt x="6065" y="2463"/>
                  </a:cubicBezTo>
                  <a:cubicBezTo>
                    <a:pt x="6486" y="2425"/>
                    <a:pt x="6764" y="2406"/>
                    <a:pt x="6764" y="2406"/>
                  </a:cubicBezTo>
                  <a:cubicBezTo>
                    <a:pt x="6783" y="2406"/>
                    <a:pt x="6812" y="2396"/>
                    <a:pt x="6831" y="2386"/>
                  </a:cubicBezTo>
                  <a:cubicBezTo>
                    <a:pt x="6841" y="2367"/>
                    <a:pt x="7205" y="2080"/>
                    <a:pt x="7272" y="1745"/>
                  </a:cubicBezTo>
                  <a:cubicBezTo>
                    <a:pt x="7329" y="1448"/>
                    <a:pt x="7243" y="1151"/>
                    <a:pt x="7042" y="921"/>
                  </a:cubicBezTo>
                  <a:cubicBezTo>
                    <a:pt x="6975" y="844"/>
                    <a:pt x="6937" y="605"/>
                    <a:pt x="6927" y="461"/>
                  </a:cubicBezTo>
                  <a:cubicBezTo>
                    <a:pt x="6917" y="384"/>
                    <a:pt x="6908" y="317"/>
                    <a:pt x="6889" y="250"/>
                  </a:cubicBezTo>
                  <a:cubicBezTo>
                    <a:pt x="6824" y="64"/>
                    <a:pt x="6385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6057619" y="3348098"/>
              <a:ext cx="74812" cy="140207"/>
            </a:xfrm>
            <a:custGeom>
              <a:avLst/>
              <a:gdLst/>
              <a:ahLst/>
              <a:cxnLst/>
              <a:rect l="l" t="t" r="r" b="b"/>
              <a:pathLst>
                <a:path w="1279" h="2397" extrusionOk="0">
                  <a:moveTo>
                    <a:pt x="314" y="0"/>
                  </a:moveTo>
                  <a:cubicBezTo>
                    <a:pt x="179" y="0"/>
                    <a:pt x="1" y="239"/>
                    <a:pt x="129" y="470"/>
                  </a:cubicBezTo>
                  <a:cubicBezTo>
                    <a:pt x="206" y="624"/>
                    <a:pt x="311" y="758"/>
                    <a:pt x="426" y="882"/>
                  </a:cubicBezTo>
                  <a:cubicBezTo>
                    <a:pt x="426" y="882"/>
                    <a:pt x="397" y="2013"/>
                    <a:pt x="1183" y="2396"/>
                  </a:cubicBezTo>
                  <a:lnTo>
                    <a:pt x="1279" y="394"/>
                  </a:lnTo>
                  <a:cubicBezTo>
                    <a:pt x="1279" y="394"/>
                    <a:pt x="484" y="78"/>
                    <a:pt x="359" y="11"/>
                  </a:cubicBezTo>
                  <a:cubicBezTo>
                    <a:pt x="345" y="4"/>
                    <a:pt x="330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6053349" y="3341196"/>
              <a:ext cx="86393" cy="158281"/>
            </a:xfrm>
            <a:custGeom>
              <a:avLst/>
              <a:gdLst/>
              <a:ahLst/>
              <a:cxnLst/>
              <a:rect l="l" t="t" r="r" b="b"/>
              <a:pathLst>
                <a:path w="1477" h="2706" extrusionOk="0">
                  <a:moveTo>
                    <a:pt x="384" y="244"/>
                  </a:moveTo>
                  <a:cubicBezTo>
                    <a:pt x="509" y="311"/>
                    <a:pt x="1016" y="512"/>
                    <a:pt x="1227" y="588"/>
                  </a:cubicBezTo>
                  <a:lnTo>
                    <a:pt x="1141" y="2303"/>
                  </a:lnTo>
                  <a:cubicBezTo>
                    <a:pt x="605" y="1891"/>
                    <a:pt x="624" y="1010"/>
                    <a:pt x="624" y="1000"/>
                  </a:cubicBezTo>
                  <a:lnTo>
                    <a:pt x="624" y="943"/>
                  </a:lnTo>
                  <a:lnTo>
                    <a:pt x="585" y="914"/>
                  </a:lnTo>
                  <a:cubicBezTo>
                    <a:pt x="470" y="799"/>
                    <a:pt x="384" y="675"/>
                    <a:pt x="308" y="531"/>
                  </a:cubicBezTo>
                  <a:cubicBezTo>
                    <a:pt x="269" y="464"/>
                    <a:pt x="269" y="387"/>
                    <a:pt x="308" y="320"/>
                  </a:cubicBezTo>
                  <a:cubicBezTo>
                    <a:pt x="317" y="282"/>
                    <a:pt x="346" y="263"/>
                    <a:pt x="384" y="244"/>
                  </a:cubicBezTo>
                  <a:close/>
                  <a:moveTo>
                    <a:pt x="379" y="0"/>
                  </a:moveTo>
                  <a:cubicBezTo>
                    <a:pt x="300" y="0"/>
                    <a:pt x="226" y="35"/>
                    <a:pt x="173" y="100"/>
                  </a:cubicBezTo>
                  <a:cubicBezTo>
                    <a:pt x="30" y="244"/>
                    <a:pt x="1" y="473"/>
                    <a:pt x="97" y="646"/>
                  </a:cubicBezTo>
                  <a:cubicBezTo>
                    <a:pt x="173" y="790"/>
                    <a:pt x="269" y="924"/>
                    <a:pt x="384" y="1048"/>
                  </a:cubicBezTo>
                  <a:cubicBezTo>
                    <a:pt x="394" y="1288"/>
                    <a:pt x="451" y="2246"/>
                    <a:pt x="1198" y="2619"/>
                  </a:cubicBezTo>
                  <a:lnTo>
                    <a:pt x="1361" y="2706"/>
                  </a:lnTo>
                  <a:lnTo>
                    <a:pt x="1476" y="426"/>
                  </a:lnTo>
                  <a:lnTo>
                    <a:pt x="1390" y="397"/>
                  </a:lnTo>
                  <a:cubicBezTo>
                    <a:pt x="1179" y="311"/>
                    <a:pt x="585" y="81"/>
                    <a:pt x="490" y="23"/>
                  </a:cubicBezTo>
                  <a:cubicBezTo>
                    <a:pt x="453" y="8"/>
                    <a:pt x="41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6090200" y="3290307"/>
              <a:ext cx="105579" cy="210690"/>
            </a:xfrm>
            <a:custGeom>
              <a:avLst/>
              <a:gdLst/>
              <a:ahLst/>
              <a:cxnLst/>
              <a:rect l="l" t="t" r="r" b="b"/>
              <a:pathLst>
                <a:path w="1805" h="3602" extrusionOk="0">
                  <a:moveTo>
                    <a:pt x="292" y="0"/>
                  </a:moveTo>
                  <a:cubicBezTo>
                    <a:pt x="148" y="0"/>
                    <a:pt x="0" y="106"/>
                    <a:pt x="13" y="376"/>
                  </a:cubicBezTo>
                  <a:cubicBezTo>
                    <a:pt x="22" y="788"/>
                    <a:pt x="358" y="1478"/>
                    <a:pt x="358" y="1803"/>
                  </a:cubicBezTo>
                  <a:cubicBezTo>
                    <a:pt x="367" y="2129"/>
                    <a:pt x="272" y="2867"/>
                    <a:pt x="434" y="3192"/>
                  </a:cubicBezTo>
                  <a:cubicBezTo>
                    <a:pt x="550" y="3431"/>
                    <a:pt x="1013" y="3601"/>
                    <a:pt x="1331" y="3601"/>
                  </a:cubicBezTo>
                  <a:cubicBezTo>
                    <a:pt x="1460" y="3601"/>
                    <a:pt x="1566" y="3573"/>
                    <a:pt x="1613" y="3509"/>
                  </a:cubicBezTo>
                  <a:cubicBezTo>
                    <a:pt x="1766" y="3298"/>
                    <a:pt x="1804" y="1794"/>
                    <a:pt x="1555" y="1382"/>
                  </a:cubicBezTo>
                  <a:cubicBezTo>
                    <a:pt x="1555" y="1382"/>
                    <a:pt x="636" y="213"/>
                    <a:pt x="492" y="79"/>
                  </a:cubicBezTo>
                  <a:cubicBezTo>
                    <a:pt x="442" y="29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6083064" y="3283288"/>
              <a:ext cx="119968" cy="224845"/>
            </a:xfrm>
            <a:custGeom>
              <a:avLst/>
              <a:gdLst/>
              <a:ahLst/>
              <a:cxnLst/>
              <a:rect l="l" t="t" r="r" b="b"/>
              <a:pathLst>
                <a:path w="2051" h="3844" extrusionOk="0">
                  <a:moveTo>
                    <a:pt x="413" y="237"/>
                  </a:moveTo>
                  <a:cubicBezTo>
                    <a:pt x="451" y="237"/>
                    <a:pt x="489" y="256"/>
                    <a:pt x="528" y="285"/>
                  </a:cubicBezTo>
                  <a:cubicBezTo>
                    <a:pt x="633" y="400"/>
                    <a:pt x="1313" y="1253"/>
                    <a:pt x="1572" y="1578"/>
                  </a:cubicBezTo>
                  <a:cubicBezTo>
                    <a:pt x="1811" y="1971"/>
                    <a:pt x="1754" y="3399"/>
                    <a:pt x="1629" y="3562"/>
                  </a:cubicBezTo>
                  <a:cubicBezTo>
                    <a:pt x="1622" y="3584"/>
                    <a:pt x="1569" y="3606"/>
                    <a:pt x="1474" y="3606"/>
                  </a:cubicBezTo>
                  <a:cubicBezTo>
                    <a:pt x="1446" y="3606"/>
                    <a:pt x="1415" y="3604"/>
                    <a:pt x="1380" y="3600"/>
                  </a:cubicBezTo>
                  <a:cubicBezTo>
                    <a:pt x="1083" y="3581"/>
                    <a:pt x="738" y="3418"/>
                    <a:pt x="662" y="3265"/>
                  </a:cubicBezTo>
                  <a:cubicBezTo>
                    <a:pt x="556" y="3054"/>
                    <a:pt x="576" y="2594"/>
                    <a:pt x="595" y="2259"/>
                  </a:cubicBezTo>
                  <a:cubicBezTo>
                    <a:pt x="604" y="2125"/>
                    <a:pt x="604" y="2010"/>
                    <a:pt x="604" y="1923"/>
                  </a:cubicBezTo>
                  <a:cubicBezTo>
                    <a:pt x="576" y="1693"/>
                    <a:pt x="518" y="1463"/>
                    <a:pt x="432" y="1243"/>
                  </a:cubicBezTo>
                  <a:cubicBezTo>
                    <a:pt x="346" y="1004"/>
                    <a:pt x="279" y="745"/>
                    <a:pt x="250" y="486"/>
                  </a:cubicBezTo>
                  <a:cubicBezTo>
                    <a:pt x="250" y="371"/>
                    <a:pt x="279" y="285"/>
                    <a:pt x="355" y="247"/>
                  </a:cubicBezTo>
                  <a:cubicBezTo>
                    <a:pt x="374" y="237"/>
                    <a:pt x="394" y="237"/>
                    <a:pt x="413" y="237"/>
                  </a:cubicBezTo>
                  <a:close/>
                  <a:moveTo>
                    <a:pt x="418" y="0"/>
                  </a:moveTo>
                  <a:cubicBezTo>
                    <a:pt x="361" y="0"/>
                    <a:pt x="304" y="12"/>
                    <a:pt x="250" y="36"/>
                  </a:cubicBezTo>
                  <a:cubicBezTo>
                    <a:pt x="183" y="65"/>
                    <a:pt x="1" y="180"/>
                    <a:pt x="10" y="505"/>
                  </a:cubicBezTo>
                  <a:cubicBezTo>
                    <a:pt x="39" y="783"/>
                    <a:pt x="106" y="1061"/>
                    <a:pt x="211" y="1320"/>
                  </a:cubicBezTo>
                  <a:cubicBezTo>
                    <a:pt x="279" y="1521"/>
                    <a:pt x="336" y="1722"/>
                    <a:pt x="365" y="1933"/>
                  </a:cubicBezTo>
                  <a:cubicBezTo>
                    <a:pt x="365" y="2010"/>
                    <a:pt x="365" y="2115"/>
                    <a:pt x="355" y="2249"/>
                  </a:cubicBezTo>
                  <a:cubicBezTo>
                    <a:pt x="336" y="2623"/>
                    <a:pt x="326" y="3121"/>
                    <a:pt x="451" y="3370"/>
                  </a:cubicBezTo>
                  <a:cubicBezTo>
                    <a:pt x="576" y="3629"/>
                    <a:pt x="1016" y="3811"/>
                    <a:pt x="1371" y="3839"/>
                  </a:cubicBezTo>
                  <a:lnTo>
                    <a:pt x="1457" y="3839"/>
                  </a:lnTo>
                  <a:cubicBezTo>
                    <a:pt x="1475" y="3842"/>
                    <a:pt x="1494" y="3843"/>
                    <a:pt x="1512" y="3843"/>
                  </a:cubicBezTo>
                  <a:cubicBezTo>
                    <a:pt x="1635" y="3843"/>
                    <a:pt x="1747" y="3789"/>
                    <a:pt x="1831" y="3705"/>
                  </a:cubicBezTo>
                  <a:cubicBezTo>
                    <a:pt x="2013" y="3447"/>
                    <a:pt x="2051" y="1895"/>
                    <a:pt x="1773" y="1444"/>
                  </a:cubicBezTo>
                  <a:lnTo>
                    <a:pt x="1763" y="1435"/>
                  </a:lnTo>
                  <a:cubicBezTo>
                    <a:pt x="1725" y="1387"/>
                    <a:pt x="834" y="256"/>
                    <a:pt x="690" y="113"/>
                  </a:cubicBezTo>
                  <a:cubicBezTo>
                    <a:pt x="617" y="39"/>
                    <a:pt x="519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158754" y="3202450"/>
              <a:ext cx="344638" cy="353412"/>
            </a:xfrm>
            <a:custGeom>
              <a:avLst/>
              <a:gdLst/>
              <a:ahLst/>
              <a:cxnLst/>
              <a:rect l="l" t="t" r="r" b="b"/>
              <a:pathLst>
                <a:path w="5892" h="6042" extrusionOk="0">
                  <a:moveTo>
                    <a:pt x="3976" y="0"/>
                  </a:moveTo>
                  <a:lnTo>
                    <a:pt x="2941" y="537"/>
                  </a:lnTo>
                  <a:cubicBezTo>
                    <a:pt x="2539" y="1159"/>
                    <a:pt x="2299" y="2405"/>
                    <a:pt x="2299" y="2405"/>
                  </a:cubicBezTo>
                  <a:cubicBezTo>
                    <a:pt x="2299" y="2405"/>
                    <a:pt x="2099" y="2399"/>
                    <a:pt x="1812" y="2399"/>
                  </a:cubicBezTo>
                  <a:cubicBezTo>
                    <a:pt x="1346" y="2399"/>
                    <a:pt x="650" y="2414"/>
                    <a:pt x="211" y="2491"/>
                  </a:cubicBezTo>
                  <a:cubicBezTo>
                    <a:pt x="163" y="2510"/>
                    <a:pt x="0" y="4081"/>
                    <a:pt x="67" y="5164"/>
                  </a:cubicBezTo>
                  <a:cubicBezTo>
                    <a:pt x="653" y="5638"/>
                    <a:pt x="2075" y="6042"/>
                    <a:pt x="3499" y="6042"/>
                  </a:cubicBezTo>
                  <a:cubicBezTo>
                    <a:pt x="3658" y="6042"/>
                    <a:pt x="3818" y="6037"/>
                    <a:pt x="3976" y="6026"/>
                  </a:cubicBezTo>
                  <a:cubicBezTo>
                    <a:pt x="5537" y="5930"/>
                    <a:pt x="5892" y="4714"/>
                    <a:pt x="5815" y="3650"/>
                  </a:cubicBezTo>
                  <a:cubicBezTo>
                    <a:pt x="5739" y="2596"/>
                    <a:pt x="4790" y="393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6284807" y="3336692"/>
              <a:ext cx="82416" cy="122015"/>
            </a:xfrm>
            <a:custGeom>
              <a:avLst/>
              <a:gdLst/>
              <a:ahLst/>
              <a:cxnLst/>
              <a:rect l="l" t="t" r="r" b="b"/>
              <a:pathLst>
                <a:path w="1409" h="2086" extrusionOk="0">
                  <a:moveTo>
                    <a:pt x="137" y="1"/>
                  </a:moveTo>
                  <a:cubicBezTo>
                    <a:pt x="99" y="1"/>
                    <a:pt x="62" y="18"/>
                    <a:pt x="39" y="52"/>
                  </a:cubicBezTo>
                  <a:cubicBezTo>
                    <a:pt x="1" y="110"/>
                    <a:pt x="20" y="177"/>
                    <a:pt x="77" y="215"/>
                  </a:cubicBezTo>
                  <a:cubicBezTo>
                    <a:pt x="221" y="321"/>
                    <a:pt x="365" y="445"/>
                    <a:pt x="489" y="579"/>
                  </a:cubicBezTo>
                  <a:cubicBezTo>
                    <a:pt x="623" y="713"/>
                    <a:pt x="738" y="857"/>
                    <a:pt x="844" y="1020"/>
                  </a:cubicBezTo>
                  <a:cubicBezTo>
                    <a:pt x="949" y="1173"/>
                    <a:pt x="1045" y="1336"/>
                    <a:pt x="1121" y="1518"/>
                  </a:cubicBezTo>
                  <a:cubicBezTo>
                    <a:pt x="1198" y="1691"/>
                    <a:pt x="1256" y="1863"/>
                    <a:pt x="1313" y="2055"/>
                  </a:cubicBezTo>
                  <a:cubicBezTo>
                    <a:pt x="1313" y="2070"/>
                    <a:pt x="1332" y="2086"/>
                    <a:pt x="1355" y="2086"/>
                  </a:cubicBezTo>
                  <a:cubicBezTo>
                    <a:pt x="1360" y="2086"/>
                    <a:pt x="1365" y="2085"/>
                    <a:pt x="1371" y="2083"/>
                  </a:cubicBezTo>
                  <a:cubicBezTo>
                    <a:pt x="1399" y="2083"/>
                    <a:pt x="1409" y="2055"/>
                    <a:pt x="1409" y="2026"/>
                  </a:cubicBezTo>
                  <a:cubicBezTo>
                    <a:pt x="1371" y="1834"/>
                    <a:pt x="1313" y="1643"/>
                    <a:pt x="1246" y="1461"/>
                  </a:cubicBezTo>
                  <a:cubicBezTo>
                    <a:pt x="1169" y="1269"/>
                    <a:pt x="1093" y="1097"/>
                    <a:pt x="987" y="924"/>
                  </a:cubicBezTo>
                  <a:cubicBezTo>
                    <a:pt x="882" y="752"/>
                    <a:pt x="767" y="589"/>
                    <a:pt x="642" y="436"/>
                  </a:cubicBezTo>
                  <a:cubicBezTo>
                    <a:pt x="508" y="282"/>
                    <a:pt x="365" y="139"/>
                    <a:pt x="211" y="14"/>
                  </a:cubicBezTo>
                  <a:lnTo>
                    <a:pt x="211" y="24"/>
                  </a:ln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288200" y="3329088"/>
              <a:ext cx="89318" cy="40360"/>
            </a:xfrm>
            <a:custGeom>
              <a:avLst/>
              <a:gdLst/>
              <a:ahLst/>
              <a:cxnLst/>
              <a:rect l="l" t="t" r="r" b="b"/>
              <a:pathLst>
                <a:path w="1527" h="690" extrusionOk="0">
                  <a:moveTo>
                    <a:pt x="173" y="0"/>
                  </a:moveTo>
                  <a:cubicBezTo>
                    <a:pt x="19" y="0"/>
                    <a:pt x="0" y="240"/>
                    <a:pt x="163" y="240"/>
                  </a:cubicBezTo>
                  <a:cubicBezTo>
                    <a:pt x="278" y="249"/>
                    <a:pt x="393" y="269"/>
                    <a:pt x="508" y="288"/>
                  </a:cubicBezTo>
                  <a:cubicBezTo>
                    <a:pt x="623" y="307"/>
                    <a:pt x="738" y="336"/>
                    <a:pt x="843" y="374"/>
                  </a:cubicBezTo>
                  <a:cubicBezTo>
                    <a:pt x="1073" y="431"/>
                    <a:pt x="1284" y="537"/>
                    <a:pt x="1475" y="680"/>
                  </a:cubicBezTo>
                  <a:cubicBezTo>
                    <a:pt x="1480" y="687"/>
                    <a:pt x="1485" y="689"/>
                    <a:pt x="1490" y="689"/>
                  </a:cubicBezTo>
                  <a:cubicBezTo>
                    <a:pt x="1508" y="689"/>
                    <a:pt x="1527" y="657"/>
                    <a:pt x="1504" y="642"/>
                  </a:cubicBezTo>
                  <a:cubicBezTo>
                    <a:pt x="1332" y="470"/>
                    <a:pt x="1121" y="326"/>
                    <a:pt x="901" y="230"/>
                  </a:cubicBezTo>
                  <a:cubicBezTo>
                    <a:pt x="786" y="182"/>
                    <a:pt x="671" y="134"/>
                    <a:pt x="556" y="96"/>
                  </a:cubicBezTo>
                  <a:cubicBezTo>
                    <a:pt x="431" y="58"/>
                    <a:pt x="316" y="29"/>
                    <a:pt x="192" y="1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154250" y="3192740"/>
              <a:ext cx="355342" cy="370082"/>
            </a:xfrm>
            <a:custGeom>
              <a:avLst/>
              <a:gdLst/>
              <a:ahLst/>
              <a:cxnLst/>
              <a:rect l="l" t="t" r="r" b="b"/>
              <a:pathLst>
                <a:path w="6075" h="6327" extrusionOk="0">
                  <a:moveTo>
                    <a:pt x="3838" y="1"/>
                  </a:moveTo>
                  <a:cubicBezTo>
                    <a:pt x="3820" y="1"/>
                    <a:pt x="3802" y="2"/>
                    <a:pt x="3785" y="3"/>
                  </a:cubicBezTo>
                  <a:cubicBezTo>
                    <a:pt x="3628" y="22"/>
                    <a:pt x="3640" y="244"/>
                    <a:pt x="3786" y="244"/>
                  </a:cubicBezTo>
                  <a:cubicBezTo>
                    <a:pt x="3791" y="244"/>
                    <a:pt x="3798" y="244"/>
                    <a:pt x="3804" y="243"/>
                  </a:cubicBezTo>
                  <a:cubicBezTo>
                    <a:pt x="3818" y="240"/>
                    <a:pt x="3833" y="239"/>
                    <a:pt x="3848" y="239"/>
                  </a:cubicBezTo>
                  <a:cubicBezTo>
                    <a:pt x="3894" y="239"/>
                    <a:pt x="3943" y="250"/>
                    <a:pt x="3986" y="272"/>
                  </a:cubicBezTo>
                  <a:lnTo>
                    <a:pt x="3995" y="281"/>
                  </a:lnTo>
                  <a:cubicBezTo>
                    <a:pt x="4771" y="655"/>
                    <a:pt x="5701" y="2829"/>
                    <a:pt x="5777" y="3835"/>
                  </a:cubicBezTo>
                  <a:cubicBezTo>
                    <a:pt x="5825" y="4525"/>
                    <a:pt x="5672" y="5129"/>
                    <a:pt x="5337" y="5512"/>
                  </a:cubicBezTo>
                  <a:cubicBezTo>
                    <a:pt x="5040" y="5847"/>
                    <a:pt x="4609" y="6039"/>
                    <a:pt x="4043" y="6077"/>
                  </a:cubicBezTo>
                  <a:cubicBezTo>
                    <a:pt x="3895" y="6086"/>
                    <a:pt x="3746" y="6091"/>
                    <a:pt x="3598" y="6091"/>
                  </a:cubicBezTo>
                  <a:cubicBezTo>
                    <a:pt x="2186" y="6091"/>
                    <a:pt x="823" y="5696"/>
                    <a:pt x="259" y="5263"/>
                  </a:cubicBezTo>
                  <a:cubicBezTo>
                    <a:pt x="230" y="4429"/>
                    <a:pt x="269" y="3586"/>
                    <a:pt x="384" y="2762"/>
                  </a:cubicBezTo>
                  <a:cubicBezTo>
                    <a:pt x="789" y="2701"/>
                    <a:pt x="1386" y="2689"/>
                    <a:pt x="1819" y="2689"/>
                  </a:cubicBezTo>
                  <a:cubicBezTo>
                    <a:pt x="2134" y="2689"/>
                    <a:pt x="2363" y="2695"/>
                    <a:pt x="2367" y="2695"/>
                  </a:cubicBezTo>
                  <a:cubicBezTo>
                    <a:pt x="2424" y="2695"/>
                    <a:pt x="2472" y="2657"/>
                    <a:pt x="2491" y="2600"/>
                  </a:cubicBezTo>
                  <a:cubicBezTo>
                    <a:pt x="2491" y="2580"/>
                    <a:pt x="2731" y="1364"/>
                    <a:pt x="3114" y="770"/>
                  </a:cubicBezTo>
                  <a:cubicBezTo>
                    <a:pt x="3174" y="676"/>
                    <a:pt x="3095" y="588"/>
                    <a:pt x="3012" y="588"/>
                  </a:cubicBezTo>
                  <a:cubicBezTo>
                    <a:pt x="2976" y="588"/>
                    <a:pt x="2939" y="604"/>
                    <a:pt x="2913" y="645"/>
                  </a:cubicBezTo>
                  <a:cubicBezTo>
                    <a:pt x="2568" y="1172"/>
                    <a:pt x="2338" y="2140"/>
                    <a:pt x="2271" y="2456"/>
                  </a:cubicBezTo>
                  <a:cubicBezTo>
                    <a:pt x="2173" y="2453"/>
                    <a:pt x="2007" y="2450"/>
                    <a:pt x="1806" y="2450"/>
                  </a:cubicBezTo>
                  <a:cubicBezTo>
                    <a:pt x="1341" y="2450"/>
                    <a:pt x="690" y="2466"/>
                    <a:pt x="269" y="2532"/>
                  </a:cubicBezTo>
                  <a:cubicBezTo>
                    <a:pt x="259" y="2532"/>
                    <a:pt x="249" y="2542"/>
                    <a:pt x="240" y="2542"/>
                  </a:cubicBezTo>
                  <a:cubicBezTo>
                    <a:pt x="173" y="2571"/>
                    <a:pt x="125" y="2590"/>
                    <a:pt x="58" y="3586"/>
                  </a:cubicBezTo>
                  <a:cubicBezTo>
                    <a:pt x="10" y="4171"/>
                    <a:pt x="0" y="4755"/>
                    <a:pt x="29" y="5340"/>
                  </a:cubicBezTo>
                  <a:cubicBezTo>
                    <a:pt x="29" y="5368"/>
                    <a:pt x="48" y="5397"/>
                    <a:pt x="67" y="5416"/>
                  </a:cubicBezTo>
                  <a:cubicBezTo>
                    <a:pt x="652" y="5895"/>
                    <a:pt x="2070" y="6326"/>
                    <a:pt x="3574" y="6326"/>
                  </a:cubicBezTo>
                  <a:cubicBezTo>
                    <a:pt x="3737" y="6326"/>
                    <a:pt x="3900" y="6326"/>
                    <a:pt x="4062" y="6317"/>
                  </a:cubicBezTo>
                  <a:cubicBezTo>
                    <a:pt x="4695" y="6278"/>
                    <a:pt x="5183" y="6058"/>
                    <a:pt x="5519" y="5675"/>
                  </a:cubicBezTo>
                  <a:cubicBezTo>
                    <a:pt x="5902" y="5234"/>
                    <a:pt x="6074" y="4583"/>
                    <a:pt x="6017" y="3816"/>
                  </a:cubicBezTo>
                  <a:cubicBezTo>
                    <a:pt x="5931" y="2705"/>
                    <a:pt x="4973" y="482"/>
                    <a:pt x="4101" y="61"/>
                  </a:cubicBezTo>
                  <a:cubicBezTo>
                    <a:pt x="4021" y="21"/>
                    <a:pt x="392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432328" y="683817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Một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và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Nẵng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Hỏi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đó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Nẵng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hết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nhiêu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thời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gian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? </a:t>
            </a:r>
            <a:endParaRPr lang="en-US" sz="2800" dirty="0">
              <a:latin typeface="#9Slide07 Dorayaki" pitchFamily="2" charset="0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26805" y="169800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251434" y="167656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273684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2819370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281937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329719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329719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B92027-BD79-4C33-8E17-07DACFB04B90}"/>
              </a:ext>
            </a:extLst>
          </p:cNvPr>
          <p:cNvCxnSpPr/>
          <p:nvPr/>
        </p:nvCxnSpPr>
        <p:spPr>
          <a:xfrm>
            <a:off x="1312752" y="1095469"/>
            <a:ext cx="3521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57CC68-4B1E-45E2-8D41-FA98AF72E513}"/>
              </a:ext>
            </a:extLst>
          </p:cNvPr>
          <p:cNvCxnSpPr>
            <a:cxnSpLocks/>
          </p:cNvCxnSpPr>
          <p:nvPr/>
        </p:nvCxnSpPr>
        <p:spPr>
          <a:xfrm>
            <a:off x="5222340" y="1095469"/>
            <a:ext cx="3106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1C61D-0989-44DF-A10A-C1D81E65843E}"/>
              </a:ext>
            </a:extLst>
          </p:cNvPr>
          <p:cNvCxnSpPr>
            <a:cxnSpLocks/>
          </p:cNvCxnSpPr>
          <p:nvPr/>
        </p:nvCxnSpPr>
        <p:spPr>
          <a:xfrm>
            <a:off x="948786" y="1537580"/>
            <a:ext cx="5298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91030-3997-40C2-9034-D69E9115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52" y="2156349"/>
            <a:ext cx="805340" cy="56308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41076 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7" grpId="0" animBg="1"/>
      <p:bldP spid="38" grpId="0"/>
      <p:bldP spid="77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117272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1172720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117272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165054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7" name="Google Shape;2308;p65">
            <a:extLst>
              <a:ext uri="{FF2B5EF4-FFF2-40B4-BE49-F238E27FC236}">
                <a16:creationId xmlns:a16="http://schemas.microsoft.com/office/drawing/2014/main" id="{54602B70-5322-4237-A411-FD1985DADC13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8" name="Google Shape;2309;p65">
              <a:extLst>
                <a:ext uri="{FF2B5EF4-FFF2-40B4-BE49-F238E27FC236}">
                  <a16:creationId xmlns:a16="http://schemas.microsoft.com/office/drawing/2014/main" id="{40C831D0-E7C1-4D88-8CAD-DE306D0DDBD3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10;p65">
              <a:extLst>
                <a:ext uri="{FF2B5EF4-FFF2-40B4-BE49-F238E27FC236}">
                  <a16:creationId xmlns:a16="http://schemas.microsoft.com/office/drawing/2014/main" id="{3646C07C-C565-48D8-994B-B2CACB3E2D60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11;p65">
              <a:extLst>
                <a:ext uri="{FF2B5EF4-FFF2-40B4-BE49-F238E27FC236}">
                  <a16:creationId xmlns:a16="http://schemas.microsoft.com/office/drawing/2014/main" id="{57ABA896-FBB0-4227-AEDE-9154EBA2D907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12;p65">
              <a:extLst>
                <a:ext uri="{FF2B5EF4-FFF2-40B4-BE49-F238E27FC236}">
                  <a16:creationId xmlns:a16="http://schemas.microsoft.com/office/drawing/2014/main" id="{29BEFCA3-99F2-442B-9D23-D1D5049960D2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13;p65">
              <a:extLst>
                <a:ext uri="{FF2B5EF4-FFF2-40B4-BE49-F238E27FC236}">
                  <a16:creationId xmlns:a16="http://schemas.microsoft.com/office/drawing/2014/main" id="{4D8DCC1D-EB91-4744-9FFE-659A4EF44FBC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14;p65">
              <a:extLst>
                <a:ext uri="{FF2B5EF4-FFF2-40B4-BE49-F238E27FC236}">
                  <a16:creationId xmlns:a16="http://schemas.microsoft.com/office/drawing/2014/main" id="{716DDCD2-E2D4-4C44-A55E-12FE26EDF7CA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15;p65">
              <a:extLst>
                <a:ext uri="{FF2B5EF4-FFF2-40B4-BE49-F238E27FC236}">
                  <a16:creationId xmlns:a16="http://schemas.microsoft.com/office/drawing/2014/main" id="{2F845408-0DF1-4E29-B85D-7000E53AD038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16;p65">
              <a:extLst>
                <a:ext uri="{FF2B5EF4-FFF2-40B4-BE49-F238E27FC236}">
                  <a16:creationId xmlns:a16="http://schemas.microsoft.com/office/drawing/2014/main" id="{C9501086-5A9A-4532-8E76-7AA06E01874F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17;p65">
              <a:extLst>
                <a:ext uri="{FF2B5EF4-FFF2-40B4-BE49-F238E27FC236}">
                  <a16:creationId xmlns:a16="http://schemas.microsoft.com/office/drawing/2014/main" id="{D3B7652D-5856-41D8-96DA-3733832E389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18;p65">
              <a:extLst>
                <a:ext uri="{FF2B5EF4-FFF2-40B4-BE49-F238E27FC236}">
                  <a16:creationId xmlns:a16="http://schemas.microsoft.com/office/drawing/2014/main" id="{BA380A1D-808F-4911-AA08-D19D204A9942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19;p65">
              <a:extLst>
                <a:ext uri="{FF2B5EF4-FFF2-40B4-BE49-F238E27FC236}">
                  <a16:creationId xmlns:a16="http://schemas.microsoft.com/office/drawing/2014/main" id="{1E633909-AD63-4C5E-9A5A-A17D56267E59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20;p65">
              <a:extLst>
                <a:ext uri="{FF2B5EF4-FFF2-40B4-BE49-F238E27FC236}">
                  <a16:creationId xmlns:a16="http://schemas.microsoft.com/office/drawing/2014/main" id="{13B4616B-61B5-41B3-AB2B-5F4145A02CC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21;p65">
              <a:extLst>
                <a:ext uri="{FF2B5EF4-FFF2-40B4-BE49-F238E27FC236}">
                  <a16:creationId xmlns:a16="http://schemas.microsoft.com/office/drawing/2014/main" id="{B5702B35-C27F-4122-B842-07231CC7E7D1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22;p65">
              <a:extLst>
                <a:ext uri="{FF2B5EF4-FFF2-40B4-BE49-F238E27FC236}">
                  <a16:creationId xmlns:a16="http://schemas.microsoft.com/office/drawing/2014/main" id="{83417B29-A1D8-4C77-AB13-B14DA22876C5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23;p65">
              <a:extLst>
                <a:ext uri="{FF2B5EF4-FFF2-40B4-BE49-F238E27FC236}">
                  <a16:creationId xmlns:a16="http://schemas.microsoft.com/office/drawing/2014/main" id="{B31362C1-EF43-4D80-A06F-AD45CEDB9C8B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24;p65">
              <a:extLst>
                <a:ext uri="{FF2B5EF4-FFF2-40B4-BE49-F238E27FC236}">
                  <a16:creationId xmlns:a16="http://schemas.microsoft.com/office/drawing/2014/main" id="{19371122-0B81-40E3-ACD9-514141ACBE2E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25;p65">
              <a:extLst>
                <a:ext uri="{FF2B5EF4-FFF2-40B4-BE49-F238E27FC236}">
                  <a16:creationId xmlns:a16="http://schemas.microsoft.com/office/drawing/2014/main" id="{9BE86599-3B71-4F6D-A7F4-B220BADB1EEF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26;p65">
              <a:extLst>
                <a:ext uri="{FF2B5EF4-FFF2-40B4-BE49-F238E27FC236}">
                  <a16:creationId xmlns:a16="http://schemas.microsoft.com/office/drawing/2014/main" id="{D4BD8CC0-2C60-47EC-B728-314594437AA4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27;p65">
              <a:extLst>
                <a:ext uri="{FF2B5EF4-FFF2-40B4-BE49-F238E27FC236}">
                  <a16:creationId xmlns:a16="http://schemas.microsoft.com/office/drawing/2014/main" id="{4FAC1D4C-1BC7-4EEF-847F-0F5D4C87C1B9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28;p65">
              <a:extLst>
                <a:ext uri="{FF2B5EF4-FFF2-40B4-BE49-F238E27FC236}">
                  <a16:creationId xmlns:a16="http://schemas.microsoft.com/office/drawing/2014/main" id="{A344A909-848B-4A44-9C55-069CB5346AEC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29;p65">
              <a:extLst>
                <a:ext uri="{FF2B5EF4-FFF2-40B4-BE49-F238E27FC236}">
                  <a16:creationId xmlns:a16="http://schemas.microsoft.com/office/drawing/2014/main" id="{A959A1D0-476E-4D14-8265-7366877306F9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30;p65">
              <a:extLst>
                <a:ext uri="{FF2B5EF4-FFF2-40B4-BE49-F238E27FC236}">
                  <a16:creationId xmlns:a16="http://schemas.microsoft.com/office/drawing/2014/main" id="{5A4352A5-F606-48A8-AA77-9CAAB64F23F1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31;p65">
              <a:extLst>
                <a:ext uri="{FF2B5EF4-FFF2-40B4-BE49-F238E27FC236}">
                  <a16:creationId xmlns:a16="http://schemas.microsoft.com/office/drawing/2014/main" id="{C5B9E27B-36B8-4C0A-A32F-463B07811832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32;p65">
              <a:extLst>
                <a:ext uri="{FF2B5EF4-FFF2-40B4-BE49-F238E27FC236}">
                  <a16:creationId xmlns:a16="http://schemas.microsoft.com/office/drawing/2014/main" id="{ED6A240D-0702-4158-96BD-82D719766C57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33;p65">
              <a:extLst>
                <a:ext uri="{FF2B5EF4-FFF2-40B4-BE49-F238E27FC236}">
                  <a16:creationId xmlns:a16="http://schemas.microsoft.com/office/drawing/2014/main" id="{E8D54ECB-3C83-4D7F-A8F2-CFDADE35BE4D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34;p65">
              <a:extLst>
                <a:ext uri="{FF2B5EF4-FFF2-40B4-BE49-F238E27FC236}">
                  <a16:creationId xmlns:a16="http://schemas.microsoft.com/office/drawing/2014/main" id="{743573C1-0F3E-4C54-B51D-0B303D6FA0D4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35;p65">
              <a:extLst>
                <a:ext uri="{FF2B5EF4-FFF2-40B4-BE49-F238E27FC236}">
                  <a16:creationId xmlns:a16="http://schemas.microsoft.com/office/drawing/2014/main" id="{96948EEE-3396-4159-83B7-7895BDD2847D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36;p65">
              <a:extLst>
                <a:ext uri="{FF2B5EF4-FFF2-40B4-BE49-F238E27FC236}">
                  <a16:creationId xmlns:a16="http://schemas.microsoft.com/office/drawing/2014/main" id="{12CF3306-BEC8-4080-BABA-EED611159A7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37;p65">
              <a:extLst>
                <a:ext uri="{FF2B5EF4-FFF2-40B4-BE49-F238E27FC236}">
                  <a16:creationId xmlns:a16="http://schemas.microsoft.com/office/drawing/2014/main" id="{10EA5592-A42E-4292-B839-E1623A466E54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38;p65">
              <a:extLst>
                <a:ext uri="{FF2B5EF4-FFF2-40B4-BE49-F238E27FC236}">
                  <a16:creationId xmlns:a16="http://schemas.microsoft.com/office/drawing/2014/main" id="{FA65BA7C-57FB-458A-82AA-479701DB80C2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39;p65">
              <a:extLst>
                <a:ext uri="{FF2B5EF4-FFF2-40B4-BE49-F238E27FC236}">
                  <a16:creationId xmlns:a16="http://schemas.microsoft.com/office/drawing/2014/main" id="{706C9215-55D0-41C7-9C9B-497FCD5236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40;p65">
              <a:extLst>
                <a:ext uri="{FF2B5EF4-FFF2-40B4-BE49-F238E27FC236}">
                  <a16:creationId xmlns:a16="http://schemas.microsoft.com/office/drawing/2014/main" id="{F815EB61-49D0-4E14-907D-70AA2DF001B7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41;p65">
              <a:extLst>
                <a:ext uri="{FF2B5EF4-FFF2-40B4-BE49-F238E27FC236}">
                  <a16:creationId xmlns:a16="http://schemas.microsoft.com/office/drawing/2014/main" id="{B3A49589-B445-467C-AD01-CD7450C0A2E7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42;p65">
              <a:extLst>
                <a:ext uri="{FF2B5EF4-FFF2-40B4-BE49-F238E27FC236}">
                  <a16:creationId xmlns:a16="http://schemas.microsoft.com/office/drawing/2014/main" id="{3479433E-5A95-48DD-A617-0A238EE0D24A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43;p65">
              <a:extLst>
                <a:ext uri="{FF2B5EF4-FFF2-40B4-BE49-F238E27FC236}">
                  <a16:creationId xmlns:a16="http://schemas.microsoft.com/office/drawing/2014/main" id="{5E4C08DB-2760-4DAC-8782-DF594A402850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44;p65">
              <a:extLst>
                <a:ext uri="{FF2B5EF4-FFF2-40B4-BE49-F238E27FC236}">
                  <a16:creationId xmlns:a16="http://schemas.microsoft.com/office/drawing/2014/main" id="{25A87F9C-5851-4FAB-8D42-F4F4AEEF0B07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45;p65">
              <a:extLst>
                <a:ext uri="{FF2B5EF4-FFF2-40B4-BE49-F238E27FC236}">
                  <a16:creationId xmlns:a16="http://schemas.microsoft.com/office/drawing/2014/main" id="{3DD11F63-738C-477F-9755-89024075B343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46;p65">
              <a:extLst>
                <a:ext uri="{FF2B5EF4-FFF2-40B4-BE49-F238E27FC236}">
                  <a16:creationId xmlns:a16="http://schemas.microsoft.com/office/drawing/2014/main" id="{1A780036-BA2B-4172-AA1A-5A89109D91C0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47;p65">
              <a:extLst>
                <a:ext uri="{FF2B5EF4-FFF2-40B4-BE49-F238E27FC236}">
                  <a16:creationId xmlns:a16="http://schemas.microsoft.com/office/drawing/2014/main" id="{29765310-F8CE-46F4-981E-A589E4CC77D9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48;p65">
              <a:extLst>
                <a:ext uri="{FF2B5EF4-FFF2-40B4-BE49-F238E27FC236}">
                  <a16:creationId xmlns:a16="http://schemas.microsoft.com/office/drawing/2014/main" id="{9707FB1E-556F-4305-AD3A-5F6ACC698B50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49;p65">
              <a:extLst>
                <a:ext uri="{FF2B5EF4-FFF2-40B4-BE49-F238E27FC236}">
                  <a16:creationId xmlns:a16="http://schemas.microsoft.com/office/drawing/2014/main" id="{AAE623AD-2151-4B11-9221-7B6EE8B1992D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50;p65">
              <a:extLst>
                <a:ext uri="{FF2B5EF4-FFF2-40B4-BE49-F238E27FC236}">
                  <a16:creationId xmlns:a16="http://schemas.microsoft.com/office/drawing/2014/main" id="{EB631C41-6D6E-483F-AB7B-D003B76CCDF8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51;p65">
              <a:extLst>
                <a:ext uri="{FF2B5EF4-FFF2-40B4-BE49-F238E27FC236}">
                  <a16:creationId xmlns:a16="http://schemas.microsoft.com/office/drawing/2014/main" id="{F15BED37-0D67-403B-A811-DAB0C80B45DA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52;p65">
              <a:extLst>
                <a:ext uri="{FF2B5EF4-FFF2-40B4-BE49-F238E27FC236}">
                  <a16:creationId xmlns:a16="http://schemas.microsoft.com/office/drawing/2014/main" id="{B9F43F78-14D5-4000-9E6B-27161D26C0C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53;p65">
              <a:extLst>
                <a:ext uri="{FF2B5EF4-FFF2-40B4-BE49-F238E27FC236}">
                  <a16:creationId xmlns:a16="http://schemas.microsoft.com/office/drawing/2014/main" id="{A21D9A09-0094-4D28-9A35-0E828E689272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54;p65">
              <a:extLst>
                <a:ext uri="{FF2B5EF4-FFF2-40B4-BE49-F238E27FC236}">
                  <a16:creationId xmlns:a16="http://schemas.microsoft.com/office/drawing/2014/main" id="{F001A1B6-9AFC-43FB-A1A5-1BB0AFC3B90D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55;p65">
              <a:extLst>
                <a:ext uri="{FF2B5EF4-FFF2-40B4-BE49-F238E27FC236}">
                  <a16:creationId xmlns:a16="http://schemas.microsoft.com/office/drawing/2014/main" id="{FF828AB8-FC63-4862-81DC-7FA473F045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56;p65">
              <a:extLst>
                <a:ext uri="{FF2B5EF4-FFF2-40B4-BE49-F238E27FC236}">
                  <a16:creationId xmlns:a16="http://schemas.microsoft.com/office/drawing/2014/main" id="{18167B18-4937-4598-856A-38F6688FCE9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57;p65">
              <a:extLst>
                <a:ext uri="{FF2B5EF4-FFF2-40B4-BE49-F238E27FC236}">
                  <a16:creationId xmlns:a16="http://schemas.microsoft.com/office/drawing/2014/main" id="{A9B0BDA0-6291-4B44-A5AF-7A7476243244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58;p65">
              <a:extLst>
                <a:ext uri="{FF2B5EF4-FFF2-40B4-BE49-F238E27FC236}">
                  <a16:creationId xmlns:a16="http://schemas.microsoft.com/office/drawing/2014/main" id="{5299DD2F-7654-4201-ABEA-7465CB149786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9;p65">
              <a:extLst>
                <a:ext uri="{FF2B5EF4-FFF2-40B4-BE49-F238E27FC236}">
                  <a16:creationId xmlns:a16="http://schemas.microsoft.com/office/drawing/2014/main" id="{EBE6A2F5-479D-4D47-A693-DC25E166231B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60;p65">
              <a:extLst>
                <a:ext uri="{FF2B5EF4-FFF2-40B4-BE49-F238E27FC236}">
                  <a16:creationId xmlns:a16="http://schemas.microsoft.com/office/drawing/2014/main" id="{0CEF7A64-5E0E-4617-9512-99935E318E53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61;p65">
              <a:extLst>
                <a:ext uri="{FF2B5EF4-FFF2-40B4-BE49-F238E27FC236}">
                  <a16:creationId xmlns:a16="http://schemas.microsoft.com/office/drawing/2014/main" id="{00F68994-0A61-45AB-879F-CFB3129A9212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62;p65">
              <a:extLst>
                <a:ext uri="{FF2B5EF4-FFF2-40B4-BE49-F238E27FC236}">
                  <a16:creationId xmlns:a16="http://schemas.microsoft.com/office/drawing/2014/main" id="{2E6EE23B-F13C-4A3B-98D3-1E4564E9A564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63;p65">
              <a:extLst>
                <a:ext uri="{FF2B5EF4-FFF2-40B4-BE49-F238E27FC236}">
                  <a16:creationId xmlns:a16="http://schemas.microsoft.com/office/drawing/2014/main" id="{3F8C74AA-18BE-471F-8383-A84FDE35F70D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64;p65">
              <a:extLst>
                <a:ext uri="{FF2B5EF4-FFF2-40B4-BE49-F238E27FC236}">
                  <a16:creationId xmlns:a16="http://schemas.microsoft.com/office/drawing/2014/main" id="{4DACA013-82C8-41F9-A81A-2FC1720E8761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65;p65">
              <a:extLst>
                <a:ext uri="{FF2B5EF4-FFF2-40B4-BE49-F238E27FC236}">
                  <a16:creationId xmlns:a16="http://schemas.microsoft.com/office/drawing/2014/main" id="{9D43D929-AB7D-4E87-B004-1DF6059B6242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66;p65">
              <a:extLst>
                <a:ext uri="{FF2B5EF4-FFF2-40B4-BE49-F238E27FC236}">
                  <a16:creationId xmlns:a16="http://schemas.microsoft.com/office/drawing/2014/main" id="{8611B4C8-3D4F-4555-B845-C80586FEBCCF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7;p65">
              <a:extLst>
                <a:ext uri="{FF2B5EF4-FFF2-40B4-BE49-F238E27FC236}">
                  <a16:creationId xmlns:a16="http://schemas.microsoft.com/office/drawing/2014/main" id="{AC4B2D99-6029-4D92-89EB-C7DC36D5A89F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68;p65">
              <a:extLst>
                <a:ext uri="{FF2B5EF4-FFF2-40B4-BE49-F238E27FC236}">
                  <a16:creationId xmlns:a16="http://schemas.microsoft.com/office/drawing/2014/main" id="{8D3E8203-122D-4E7E-9DEB-530A8DC3E420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69;p65">
              <a:extLst>
                <a:ext uri="{FF2B5EF4-FFF2-40B4-BE49-F238E27FC236}">
                  <a16:creationId xmlns:a16="http://schemas.microsoft.com/office/drawing/2014/main" id="{7F7B1C89-668A-457C-B999-2B06BE07A9B7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70;p65">
              <a:extLst>
                <a:ext uri="{FF2B5EF4-FFF2-40B4-BE49-F238E27FC236}">
                  <a16:creationId xmlns:a16="http://schemas.microsoft.com/office/drawing/2014/main" id="{8D7C874F-E2B5-4503-A3BA-74CAC1C38FBF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71;p65">
              <a:extLst>
                <a:ext uri="{FF2B5EF4-FFF2-40B4-BE49-F238E27FC236}">
                  <a16:creationId xmlns:a16="http://schemas.microsoft.com/office/drawing/2014/main" id="{6D4D7CC2-51AF-4103-8B6A-08BFEDAD4FB0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72;p65">
              <a:extLst>
                <a:ext uri="{FF2B5EF4-FFF2-40B4-BE49-F238E27FC236}">
                  <a16:creationId xmlns:a16="http://schemas.microsoft.com/office/drawing/2014/main" id="{5E02FFCE-4A56-4C88-BF86-16E500C4C457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73;p65">
              <a:extLst>
                <a:ext uri="{FF2B5EF4-FFF2-40B4-BE49-F238E27FC236}">
                  <a16:creationId xmlns:a16="http://schemas.microsoft.com/office/drawing/2014/main" id="{D622EFD2-E225-4F96-9492-04EAF56D185E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74;p65">
              <a:extLst>
                <a:ext uri="{FF2B5EF4-FFF2-40B4-BE49-F238E27FC236}">
                  <a16:creationId xmlns:a16="http://schemas.microsoft.com/office/drawing/2014/main" id="{F4701D20-406E-412D-8748-C29DE6F6AC7A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75;p65">
              <a:extLst>
                <a:ext uri="{FF2B5EF4-FFF2-40B4-BE49-F238E27FC236}">
                  <a16:creationId xmlns:a16="http://schemas.microsoft.com/office/drawing/2014/main" id="{3D7A3B3D-99A8-40FC-AD87-6DF87B932771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76;p65">
              <a:extLst>
                <a:ext uri="{FF2B5EF4-FFF2-40B4-BE49-F238E27FC236}">
                  <a16:creationId xmlns:a16="http://schemas.microsoft.com/office/drawing/2014/main" id="{77D95935-0DB3-4AF2-A178-FF9517FF5D1C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77;p65">
              <a:extLst>
                <a:ext uri="{FF2B5EF4-FFF2-40B4-BE49-F238E27FC236}">
                  <a16:creationId xmlns:a16="http://schemas.microsoft.com/office/drawing/2014/main" id="{F8F84480-0BC4-4E6A-BCB0-D9BD924AA6B3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78;p65">
              <a:extLst>
                <a:ext uri="{FF2B5EF4-FFF2-40B4-BE49-F238E27FC236}">
                  <a16:creationId xmlns:a16="http://schemas.microsoft.com/office/drawing/2014/main" id="{45FD718B-0AB0-45D4-A0E5-A384D9830B1C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79;p65">
              <a:extLst>
                <a:ext uri="{FF2B5EF4-FFF2-40B4-BE49-F238E27FC236}">
                  <a16:creationId xmlns:a16="http://schemas.microsoft.com/office/drawing/2014/main" id="{5476B95D-0F30-4B61-B8A4-B2B7CF3CFAEA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80;p65">
              <a:extLst>
                <a:ext uri="{FF2B5EF4-FFF2-40B4-BE49-F238E27FC236}">
                  <a16:creationId xmlns:a16="http://schemas.microsoft.com/office/drawing/2014/main" id="{1D164554-D0A8-45CF-BA82-1BCA836A6F36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81;p65">
              <a:extLst>
                <a:ext uri="{FF2B5EF4-FFF2-40B4-BE49-F238E27FC236}">
                  <a16:creationId xmlns:a16="http://schemas.microsoft.com/office/drawing/2014/main" id="{E7A34E8C-D614-4B23-8AE0-E4BC942D972D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82;p65">
              <a:extLst>
                <a:ext uri="{FF2B5EF4-FFF2-40B4-BE49-F238E27FC236}">
                  <a16:creationId xmlns:a16="http://schemas.microsoft.com/office/drawing/2014/main" id="{0842C178-58CB-436B-9F93-B1928A04C1FD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83;p65">
              <a:extLst>
                <a:ext uri="{FF2B5EF4-FFF2-40B4-BE49-F238E27FC236}">
                  <a16:creationId xmlns:a16="http://schemas.microsoft.com/office/drawing/2014/main" id="{A632FAD7-B61B-4966-BD1A-8741BF686665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84;p65">
              <a:extLst>
                <a:ext uri="{FF2B5EF4-FFF2-40B4-BE49-F238E27FC236}">
                  <a16:creationId xmlns:a16="http://schemas.microsoft.com/office/drawing/2014/main" id="{B3C073C4-F998-4273-8A02-4A81B57C4EC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85;p65">
              <a:extLst>
                <a:ext uri="{FF2B5EF4-FFF2-40B4-BE49-F238E27FC236}">
                  <a16:creationId xmlns:a16="http://schemas.microsoft.com/office/drawing/2014/main" id="{72D3461A-4973-4537-9F0A-C6A2E117E478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86;p65">
              <a:extLst>
                <a:ext uri="{FF2B5EF4-FFF2-40B4-BE49-F238E27FC236}">
                  <a16:creationId xmlns:a16="http://schemas.microsoft.com/office/drawing/2014/main" id="{7A0B1714-EA71-45E4-AD33-AB84B0DF24F8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87;p65">
              <a:extLst>
                <a:ext uri="{FF2B5EF4-FFF2-40B4-BE49-F238E27FC236}">
                  <a16:creationId xmlns:a16="http://schemas.microsoft.com/office/drawing/2014/main" id="{731C1EBC-3D3C-41FC-89F4-CD310FA49AF6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88;p65">
              <a:extLst>
                <a:ext uri="{FF2B5EF4-FFF2-40B4-BE49-F238E27FC236}">
                  <a16:creationId xmlns:a16="http://schemas.microsoft.com/office/drawing/2014/main" id="{8403B87C-98DE-499B-824D-16D2CA052F38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89;p65">
              <a:extLst>
                <a:ext uri="{FF2B5EF4-FFF2-40B4-BE49-F238E27FC236}">
                  <a16:creationId xmlns:a16="http://schemas.microsoft.com/office/drawing/2014/main" id="{4F1FD952-9C06-472F-9572-368FB29FF5BB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90;p65">
              <a:extLst>
                <a:ext uri="{FF2B5EF4-FFF2-40B4-BE49-F238E27FC236}">
                  <a16:creationId xmlns:a16="http://schemas.microsoft.com/office/drawing/2014/main" id="{9EEAAFED-0A34-423A-A684-B851DC8133F6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91;p65">
              <a:extLst>
                <a:ext uri="{FF2B5EF4-FFF2-40B4-BE49-F238E27FC236}">
                  <a16:creationId xmlns:a16="http://schemas.microsoft.com/office/drawing/2014/main" id="{449BD478-C4FB-4002-8B84-22FF7E90CE51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92;p65">
              <a:extLst>
                <a:ext uri="{FF2B5EF4-FFF2-40B4-BE49-F238E27FC236}">
                  <a16:creationId xmlns:a16="http://schemas.microsoft.com/office/drawing/2014/main" id="{0963DB69-B058-4166-B565-2ED10FC0EDF4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93;p65">
              <a:extLst>
                <a:ext uri="{FF2B5EF4-FFF2-40B4-BE49-F238E27FC236}">
                  <a16:creationId xmlns:a16="http://schemas.microsoft.com/office/drawing/2014/main" id="{B61E6525-52F7-4E47-8AC1-6EFD6344D19A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94;p65">
              <a:extLst>
                <a:ext uri="{FF2B5EF4-FFF2-40B4-BE49-F238E27FC236}">
                  <a16:creationId xmlns:a16="http://schemas.microsoft.com/office/drawing/2014/main" id="{CFD6D0D8-EA73-4B14-9430-5FC98E0DE592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95;p65">
              <a:extLst>
                <a:ext uri="{FF2B5EF4-FFF2-40B4-BE49-F238E27FC236}">
                  <a16:creationId xmlns:a16="http://schemas.microsoft.com/office/drawing/2014/main" id="{71FAFCE6-5025-4C87-9800-1D08F21F6249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CCDD304-E782-4D14-89DA-39AB2B276FAA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8928CED-2D39-4922-B9CC-5B30D2321E02}"/>
              </a:ext>
            </a:extLst>
          </p:cNvPr>
          <p:cNvSpPr txBox="1"/>
          <p:nvPr/>
        </p:nvSpPr>
        <p:spPr>
          <a:xfrm>
            <a:off x="2131458" y="1643201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2ED90-B16B-49B2-B85C-1193E0EE2C0B}"/>
              </a:ext>
            </a:extLst>
          </p:cNvPr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2E73292-BB7B-42C8-90F3-614789E0B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4521F9C-7506-4571-818C-E00277D21246}"/>
              </a:ext>
            </a:extLst>
          </p:cNvPr>
          <p:cNvSpPr/>
          <p:nvPr/>
        </p:nvSpPr>
        <p:spPr>
          <a:xfrm>
            <a:off x="2897720" y="3258982"/>
            <a:ext cx="3258636" cy="13525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BB888-CD54-49B0-AC76-94562C6D58E6}"/>
              </a:ext>
            </a:extLst>
          </p:cNvPr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-0.08715 0.143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1614 0.145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E885E4B-CBC5-43F6-929D-58CB35DCCD39}"/>
              </a:ext>
            </a:extLst>
          </p:cNvPr>
          <p:cNvSpPr txBox="1"/>
          <p:nvPr/>
        </p:nvSpPr>
        <p:spPr>
          <a:xfrm>
            <a:off x="2980859" y="59337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93F17F3-2285-48D3-86FA-85126DA23A90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9FBCE6F-1398-48C5-93F7-CAB7754A942D}"/>
              </a:ext>
            </a:extLst>
          </p:cNvPr>
          <p:cNvSpPr txBox="1"/>
          <p:nvPr/>
        </p:nvSpPr>
        <p:spPr>
          <a:xfrm>
            <a:off x="5702077" y="2401186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2A0FFE-0B9A-4345-A3A2-6704A2F08361}"/>
              </a:ext>
            </a:extLst>
          </p:cNvPr>
          <p:cNvSpPr txBox="1"/>
          <p:nvPr/>
        </p:nvSpPr>
        <p:spPr>
          <a:xfrm>
            <a:off x="5702077" y="170796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967CD-047E-48B2-957D-25A4E6638E3A}"/>
              </a:ext>
            </a:extLst>
          </p:cNvPr>
          <p:cNvCxnSpPr/>
          <p:nvPr/>
        </p:nvCxnSpPr>
        <p:spPr>
          <a:xfrm>
            <a:off x="5741745" y="2907278"/>
            <a:ext cx="14630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DC51776-CDF4-4537-900D-86B5A90EE819}"/>
              </a:ext>
            </a:extLst>
          </p:cNvPr>
          <p:cNvSpPr txBox="1"/>
          <p:nvPr/>
        </p:nvSpPr>
        <p:spPr>
          <a:xfrm>
            <a:off x="5391576" y="2041512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4912621-9988-4938-95FC-F3C7477B569F}"/>
              </a:ext>
            </a:extLst>
          </p:cNvPr>
          <p:cNvSpPr txBox="1"/>
          <p:nvPr/>
        </p:nvSpPr>
        <p:spPr>
          <a:xfrm>
            <a:off x="5752143" y="2956300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CF09ACE-A441-4D7E-A1E5-82B4079770C8}"/>
              </a:ext>
            </a:extLst>
          </p:cNvPr>
          <p:cNvSpPr txBox="1"/>
          <p:nvPr/>
        </p:nvSpPr>
        <p:spPr>
          <a:xfrm>
            <a:off x="1465856" y="3679296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137FF4F-6DEC-4DE7-9510-35A662AA534D}"/>
              </a:ext>
            </a:extLst>
          </p:cNvPr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1A1E3-FE6F-47B7-AD79-DF31EF2428E4}"/>
              </a:ext>
            </a:extLst>
          </p:cNvPr>
          <p:cNvSpPr/>
          <p:nvPr/>
        </p:nvSpPr>
        <p:spPr>
          <a:xfrm>
            <a:off x="6295213" y="2939121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45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3177D92-8A9D-448F-8309-56919CADA1A4}"/>
              </a:ext>
            </a:extLst>
          </p:cNvPr>
          <p:cNvSpPr/>
          <p:nvPr/>
        </p:nvSpPr>
        <p:spPr>
          <a:xfrm>
            <a:off x="6779480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E3332E4-0823-4C9F-AF57-1A8A64A5B984}"/>
              </a:ext>
            </a:extLst>
          </p:cNvPr>
          <p:cNvSpPr/>
          <p:nvPr/>
        </p:nvSpPr>
        <p:spPr>
          <a:xfrm>
            <a:off x="6451276" y="2213220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AFF8694-D525-44E0-A9C7-11230EB65A33}"/>
              </a:ext>
            </a:extLst>
          </p:cNvPr>
          <p:cNvSpPr/>
          <p:nvPr/>
        </p:nvSpPr>
        <p:spPr>
          <a:xfrm>
            <a:off x="5794868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7A7296F-F23B-4A7A-8A79-0D4F3DD79BF2}"/>
              </a:ext>
            </a:extLst>
          </p:cNvPr>
          <p:cNvSpPr/>
          <p:nvPr/>
        </p:nvSpPr>
        <p:spPr>
          <a:xfrm>
            <a:off x="6123072" y="2210874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49AA8-EC65-4014-9BCC-291824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69494"/>
            <a:ext cx="4048950" cy="9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33A9F83C-E2A1-4AB9-9495-4722B6B44FA7}"/>
              </a:ext>
            </a:extLst>
          </p:cNvPr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BBF380-2A9B-4762-8883-88C2BD56A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</p:spPr>
        </p:pic>
        <p:grpSp>
          <p:nvGrpSpPr>
            <p:cNvPr id="8" name="Google Shape;2032;p65">
              <a:extLst>
                <a:ext uri="{FF2B5EF4-FFF2-40B4-BE49-F238E27FC236}">
                  <a16:creationId xmlns:a16="http://schemas.microsoft.com/office/drawing/2014/main" id="{D11D5485-D99E-449D-A727-83FAEE559B11}"/>
                </a:ext>
              </a:extLst>
            </p:cNvPr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9" name="Google Shape;2033;p65">
                <a:extLst>
                  <a:ext uri="{FF2B5EF4-FFF2-40B4-BE49-F238E27FC236}">
                    <a16:creationId xmlns:a16="http://schemas.microsoft.com/office/drawing/2014/main" id="{BAE1B675-1988-4763-8111-542F12BA5579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34;p65">
                <a:extLst>
                  <a:ext uri="{FF2B5EF4-FFF2-40B4-BE49-F238E27FC236}">
                    <a16:creationId xmlns:a16="http://schemas.microsoft.com/office/drawing/2014/main" id="{84613447-0B76-417E-A80F-EE0FF4C60E10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35;p65">
                <a:extLst>
                  <a:ext uri="{FF2B5EF4-FFF2-40B4-BE49-F238E27FC236}">
                    <a16:creationId xmlns:a16="http://schemas.microsoft.com/office/drawing/2014/main" id="{C92E2D92-2885-4C4C-A623-AB489CF88297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36;p65">
                <a:extLst>
                  <a:ext uri="{FF2B5EF4-FFF2-40B4-BE49-F238E27FC236}">
                    <a16:creationId xmlns:a16="http://schemas.microsoft.com/office/drawing/2014/main" id="{CB33E33D-42FB-407B-A1DD-2008846FC453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37;p65">
                <a:extLst>
                  <a:ext uri="{FF2B5EF4-FFF2-40B4-BE49-F238E27FC236}">
                    <a16:creationId xmlns:a16="http://schemas.microsoft.com/office/drawing/2014/main" id="{E26DF086-E811-4D9A-BE74-7966BE7164A6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38;p65">
                <a:extLst>
                  <a:ext uri="{FF2B5EF4-FFF2-40B4-BE49-F238E27FC236}">
                    <a16:creationId xmlns:a16="http://schemas.microsoft.com/office/drawing/2014/main" id="{1C05242E-83EB-41B5-B399-17AF721EDDBF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39;p65">
                <a:extLst>
                  <a:ext uri="{FF2B5EF4-FFF2-40B4-BE49-F238E27FC236}">
                    <a16:creationId xmlns:a16="http://schemas.microsoft.com/office/drawing/2014/main" id="{5EC42DD0-A521-4AB4-8B9B-7E9B52DB0A3C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40;p65">
                <a:extLst>
                  <a:ext uri="{FF2B5EF4-FFF2-40B4-BE49-F238E27FC236}">
                    <a16:creationId xmlns:a16="http://schemas.microsoft.com/office/drawing/2014/main" id="{E0B4806B-B231-47F9-9AA3-B5A1A27E1AFF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41;p65">
                <a:extLst>
                  <a:ext uri="{FF2B5EF4-FFF2-40B4-BE49-F238E27FC236}">
                    <a16:creationId xmlns:a16="http://schemas.microsoft.com/office/drawing/2014/main" id="{E0CBDEBC-EC92-43AA-9C21-9FF1B5A3B0EA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42;p65">
                <a:extLst>
                  <a:ext uri="{FF2B5EF4-FFF2-40B4-BE49-F238E27FC236}">
                    <a16:creationId xmlns:a16="http://schemas.microsoft.com/office/drawing/2014/main" id="{21B848F3-B58D-4F52-8708-7D4ED2197247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43;p65">
                <a:extLst>
                  <a:ext uri="{FF2B5EF4-FFF2-40B4-BE49-F238E27FC236}">
                    <a16:creationId xmlns:a16="http://schemas.microsoft.com/office/drawing/2014/main" id="{044067CF-0447-4728-8663-E63F9F2156E3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4;p65">
                <a:extLst>
                  <a:ext uri="{FF2B5EF4-FFF2-40B4-BE49-F238E27FC236}">
                    <a16:creationId xmlns:a16="http://schemas.microsoft.com/office/drawing/2014/main" id="{3F0CAC14-4250-4690-BAB9-1712485CD9F4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5;p65">
                <a:extLst>
                  <a:ext uri="{FF2B5EF4-FFF2-40B4-BE49-F238E27FC236}">
                    <a16:creationId xmlns:a16="http://schemas.microsoft.com/office/drawing/2014/main" id="{4E755CCF-BD54-4783-A0AE-A5B9ADFB9634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6;p65">
                <a:extLst>
                  <a:ext uri="{FF2B5EF4-FFF2-40B4-BE49-F238E27FC236}">
                    <a16:creationId xmlns:a16="http://schemas.microsoft.com/office/drawing/2014/main" id="{34378EC6-041A-4D42-BBF4-01CC269383C6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7;p65">
                <a:extLst>
                  <a:ext uri="{FF2B5EF4-FFF2-40B4-BE49-F238E27FC236}">
                    <a16:creationId xmlns:a16="http://schemas.microsoft.com/office/drawing/2014/main" id="{CD3AEA5D-E361-43BD-A17D-0E136D6086BA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48;p65">
                <a:extLst>
                  <a:ext uri="{FF2B5EF4-FFF2-40B4-BE49-F238E27FC236}">
                    <a16:creationId xmlns:a16="http://schemas.microsoft.com/office/drawing/2014/main" id="{B1D17669-8350-40BD-969D-9969F82C841C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49;p65">
                <a:extLst>
                  <a:ext uri="{FF2B5EF4-FFF2-40B4-BE49-F238E27FC236}">
                    <a16:creationId xmlns:a16="http://schemas.microsoft.com/office/drawing/2014/main" id="{4D66D003-E95B-4193-AB98-DC59C26EB3BA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50;p65">
                <a:extLst>
                  <a:ext uri="{FF2B5EF4-FFF2-40B4-BE49-F238E27FC236}">
                    <a16:creationId xmlns:a16="http://schemas.microsoft.com/office/drawing/2014/main" id="{9AF40B34-0464-4219-9489-A4D53FB5E4DD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51;p65">
                <a:extLst>
                  <a:ext uri="{FF2B5EF4-FFF2-40B4-BE49-F238E27FC236}">
                    <a16:creationId xmlns:a16="http://schemas.microsoft.com/office/drawing/2014/main" id="{1F11CCDE-2D30-4B8A-AA89-D6D502997280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52;p65">
                <a:extLst>
                  <a:ext uri="{FF2B5EF4-FFF2-40B4-BE49-F238E27FC236}">
                    <a16:creationId xmlns:a16="http://schemas.microsoft.com/office/drawing/2014/main" id="{E20F16A6-C631-4E54-828F-FF278EC46F81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53;p65">
                <a:extLst>
                  <a:ext uri="{FF2B5EF4-FFF2-40B4-BE49-F238E27FC236}">
                    <a16:creationId xmlns:a16="http://schemas.microsoft.com/office/drawing/2014/main" id="{FE246CA3-2A75-4DAD-88E2-CBBF9E7A1D4E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54;p65">
                <a:extLst>
                  <a:ext uri="{FF2B5EF4-FFF2-40B4-BE49-F238E27FC236}">
                    <a16:creationId xmlns:a16="http://schemas.microsoft.com/office/drawing/2014/main" id="{C597F4F2-86E2-45D5-9005-6A6BA24261DF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55;p65">
                <a:extLst>
                  <a:ext uri="{FF2B5EF4-FFF2-40B4-BE49-F238E27FC236}">
                    <a16:creationId xmlns:a16="http://schemas.microsoft.com/office/drawing/2014/main" id="{92F9AABF-68BA-4225-BD16-DBA64C53F2F2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56;p65">
                <a:extLst>
                  <a:ext uri="{FF2B5EF4-FFF2-40B4-BE49-F238E27FC236}">
                    <a16:creationId xmlns:a16="http://schemas.microsoft.com/office/drawing/2014/main" id="{69B9B1EE-172C-4254-A16E-5D5CF12D5C0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57;p65">
                <a:extLst>
                  <a:ext uri="{FF2B5EF4-FFF2-40B4-BE49-F238E27FC236}">
                    <a16:creationId xmlns:a16="http://schemas.microsoft.com/office/drawing/2014/main" id="{CA8FE859-3BC8-4D98-AE84-9AF6F83F7678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8;p65">
                <a:extLst>
                  <a:ext uri="{FF2B5EF4-FFF2-40B4-BE49-F238E27FC236}">
                    <a16:creationId xmlns:a16="http://schemas.microsoft.com/office/drawing/2014/main" id="{ACFA40B6-3B97-4696-B099-EDDAB3EB8EBF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59;p65">
                <a:extLst>
                  <a:ext uri="{FF2B5EF4-FFF2-40B4-BE49-F238E27FC236}">
                    <a16:creationId xmlns:a16="http://schemas.microsoft.com/office/drawing/2014/main" id="{C6BD791B-E881-4227-AFCD-A118F977CB1B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60;p65">
                <a:extLst>
                  <a:ext uri="{FF2B5EF4-FFF2-40B4-BE49-F238E27FC236}">
                    <a16:creationId xmlns:a16="http://schemas.microsoft.com/office/drawing/2014/main" id="{47C5379D-7DC3-4EC1-8E21-700079FACF3C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61;p65">
                <a:extLst>
                  <a:ext uri="{FF2B5EF4-FFF2-40B4-BE49-F238E27FC236}">
                    <a16:creationId xmlns:a16="http://schemas.microsoft.com/office/drawing/2014/main" id="{AF7FA326-AA38-41C0-83B3-98E329C3A251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62;p65">
                <a:extLst>
                  <a:ext uri="{FF2B5EF4-FFF2-40B4-BE49-F238E27FC236}">
                    <a16:creationId xmlns:a16="http://schemas.microsoft.com/office/drawing/2014/main" id="{BD6F60ED-E626-4147-828B-BF00D9F62E27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63;p65">
                <a:extLst>
                  <a:ext uri="{FF2B5EF4-FFF2-40B4-BE49-F238E27FC236}">
                    <a16:creationId xmlns:a16="http://schemas.microsoft.com/office/drawing/2014/main" id="{1F4293C6-A086-43B5-AC6E-4F4813DB5A34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64;p65">
                <a:extLst>
                  <a:ext uri="{FF2B5EF4-FFF2-40B4-BE49-F238E27FC236}">
                    <a16:creationId xmlns:a16="http://schemas.microsoft.com/office/drawing/2014/main" id="{4DD4BD47-0232-491F-842B-E5DD4BFBAB2C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65;p65">
                <a:extLst>
                  <a:ext uri="{FF2B5EF4-FFF2-40B4-BE49-F238E27FC236}">
                    <a16:creationId xmlns:a16="http://schemas.microsoft.com/office/drawing/2014/main" id="{3DC6D505-7931-4E52-A860-664A496EF2CE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66;p65">
                <a:extLst>
                  <a:ext uri="{FF2B5EF4-FFF2-40B4-BE49-F238E27FC236}">
                    <a16:creationId xmlns:a16="http://schemas.microsoft.com/office/drawing/2014/main" id="{1E97D83D-C9A7-48C0-A588-4E2C5CCDB478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67;p65">
                <a:extLst>
                  <a:ext uri="{FF2B5EF4-FFF2-40B4-BE49-F238E27FC236}">
                    <a16:creationId xmlns:a16="http://schemas.microsoft.com/office/drawing/2014/main" id="{D0C4E6DB-0F50-437C-9054-7282029F93F1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68;p65">
                <a:extLst>
                  <a:ext uri="{FF2B5EF4-FFF2-40B4-BE49-F238E27FC236}">
                    <a16:creationId xmlns:a16="http://schemas.microsoft.com/office/drawing/2014/main" id="{1C7DF5BE-51D9-4CA3-8F43-A3E126FC7F9F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69;p65">
                <a:extLst>
                  <a:ext uri="{FF2B5EF4-FFF2-40B4-BE49-F238E27FC236}">
                    <a16:creationId xmlns:a16="http://schemas.microsoft.com/office/drawing/2014/main" id="{2FA60E9E-A682-4C06-B146-BF22D96B21A1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70;p65">
                <a:extLst>
                  <a:ext uri="{FF2B5EF4-FFF2-40B4-BE49-F238E27FC236}">
                    <a16:creationId xmlns:a16="http://schemas.microsoft.com/office/drawing/2014/main" id="{A904FFCC-2EB1-41D0-B723-B0439DFE7400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71;p65">
                <a:extLst>
                  <a:ext uri="{FF2B5EF4-FFF2-40B4-BE49-F238E27FC236}">
                    <a16:creationId xmlns:a16="http://schemas.microsoft.com/office/drawing/2014/main" id="{3E9859F4-AA4D-4B7F-9D69-5E14BD59D103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72;p65">
                <a:extLst>
                  <a:ext uri="{FF2B5EF4-FFF2-40B4-BE49-F238E27FC236}">
                    <a16:creationId xmlns:a16="http://schemas.microsoft.com/office/drawing/2014/main" id="{64E3E157-796E-4EBE-A627-4E3FEA64C00F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73;p65">
                <a:extLst>
                  <a:ext uri="{FF2B5EF4-FFF2-40B4-BE49-F238E27FC236}">
                    <a16:creationId xmlns:a16="http://schemas.microsoft.com/office/drawing/2014/main" id="{3FCAEDE3-EA7D-4F6E-9BD9-C674F629FFEA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74;p65">
                <a:extLst>
                  <a:ext uri="{FF2B5EF4-FFF2-40B4-BE49-F238E27FC236}">
                    <a16:creationId xmlns:a16="http://schemas.microsoft.com/office/drawing/2014/main" id="{CC7E4477-345D-4A30-82AD-B7727C42722D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75;p65">
                <a:extLst>
                  <a:ext uri="{FF2B5EF4-FFF2-40B4-BE49-F238E27FC236}">
                    <a16:creationId xmlns:a16="http://schemas.microsoft.com/office/drawing/2014/main" id="{38D44D5F-901C-4D1A-9735-7BAC49DDBC14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76;p65">
                <a:extLst>
                  <a:ext uri="{FF2B5EF4-FFF2-40B4-BE49-F238E27FC236}">
                    <a16:creationId xmlns:a16="http://schemas.microsoft.com/office/drawing/2014/main" id="{7B24D0BD-72A2-49F4-AF5A-AFB3DF7A1755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77;p65">
                <a:extLst>
                  <a:ext uri="{FF2B5EF4-FFF2-40B4-BE49-F238E27FC236}">
                    <a16:creationId xmlns:a16="http://schemas.microsoft.com/office/drawing/2014/main" id="{DEBC744A-D326-4846-98B1-4068E9C6EF3C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78;p65">
                <a:extLst>
                  <a:ext uri="{FF2B5EF4-FFF2-40B4-BE49-F238E27FC236}">
                    <a16:creationId xmlns:a16="http://schemas.microsoft.com/office/drawing/2014/main" id="{4D1B0CDE-2FB2-4018-A4E0-5DCEDEF87455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79;p65">
                <a:extLst>
                  <a:ext uri="{FF2B5EF4-FFF2-40B4-BE49-F238E27FC236}">
                    <a16:creationId xmlns:a16="http://schemas.microsoft.com/office/drawing/2014/main" id="{F52CC152-11B2-448C-AB89-2C2F2E0CBCB2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80;p65">
                <a:extLst>
                  <a:ext uri="{FF2B5EF4-FFF2-40B4-BE49-F238E27FC236}">
                    <a16:creationId xmlns:a16="http://schemas.microsoft.com/office/drawing/2014/main" id="{E82193AA-6647-4F4A-9B66-56437784FD70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81;p65">
                <a:extLst>
                  <a:ext uri="{FF2B5EF4-FFF2-40B4-BE49-F238E27FC236}">
                    <a16:creationId xmlns:a16="http://schemas.microsoft.com/office/drawing/2014/main" id="{E20A57F0-705A-4918-8CEE-66A5BE2449A1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82;p65">
                <a:extLst>
                  <a:ext uri="{FF2B5EF4-FFF2-40B4-BE49-F238E27FC236}">
                    <a16:creationId xmlns:a16="http://schemas.microsoft.com/office/drawing/2014/main" id="{BB975CD3-A453-4580-A321-A8AA40D88891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83;p65">
                <a:extLst>
                  <a:ext uri="{FF2B5EF4-FFF2-40B4-BE49-F238E27FC236}">
                    <a16:creationId xmlns:a16="http://schemas.microsoft.com/office/drawing/2014/main" id="{0F538819-A0C9-4279-814C-0971772B4988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84;p65">
                <a:extLst>
                  <a:ext uri="{FF2B5EF4-FFF2-40B4-BE49-F238E27FC236}">
                    <a16:creationId xmlns:a16="http://schemas.microsoft.com/office/drawing/2014/main" id="{136E4DE4-DE5E-4450-8469-43A6D1F342D6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85;p65">
                <a:extLst>
                  <a:ext uri="{FF2B5EF4-FFF2-40B4-BE49-F238E27FC236}">
                    <a16:creationId xmlns:a16="http://schemas.microsoft.com/office/drawing/2014/main" id="{EBCB71AC-1D3C-4EC4-B161-A9C3BAE6A6E4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86;p65">
                <a:extLst>
                  <a:ext uri="{FF2B5EF4-FFF2-40B4-BE49-F238E27FC236}">
                    <a16:creationId xmlns:a16="http://schemas.microsoft.com/office/drawing/2014/main" id="{2D89E158-738E-4008-96A5-AC50D0511259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87;p65">
                <a:extLst>
                  <a:ext uri="{FF2B5EF4-FFF2-40B4-BE49-F238E27FC236}">
                    <a16:creationId xmlns:a16="http://schemas.microsoft.com/office/drawing/2014/main" id="{C891EFC3-A8C6-460C-90EF-3BBEA0A67F9B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88;p65">
                <a:extLst>
                  <a:ext uri="{FF2B5EF4-FFF2-40B4-BE49-F238E27FC236}">
                    <a16:creationId xmlns:a16="http://schemas.microsoft.com/office/drawing/2014/main" id="{22B456EF-4B52-475B-86D9-763C13607711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89;p65">
                <a:extLst>
                  <a:ext uri="{FF2B5EF4-FFF2-40B4-BE49-F238E27FC236}">
                    <a16:creationId xmlns:a16="http://schemas.microsoft.com/office/drawing/2014/main" id="{D0CD4D3D-DBD5-4BB1-B2C3-904318823260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90;p65">
                <a:extLst>
                  <a:ext uri="{FF2B5EF4-FFF2-40B4-BE49-F238E27FC236}">
                    <a16:creationId xmlns:a16="http://schemas.microsoft.com/office/drawing/2014/main" id="{89F1BB8C-B37B-4570-ACF9-B302308233B7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91;p65">
                <a:extLst>
                  <a:ext uri="{FF2B5EF4-FFF2-40B4-BE49-F238E27FC236}">
                    <a16:creationId xmlns:a16="http://schemas.microsoft.com/office/drawing/2014/main" id="{A4BFC8E4-A919-4644-9FDD-18DF2E117C34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92;p65">
                <a:extLst>
                  <a:ext uri="{FF2B5EF4-FFF2-40B4-BE49-F238E27FC236}">
                    <a16:creationId xmlns:a16="http://schemas.microsoft.com/office/drawing/2014/main" id="{FB7272A8-89FD-4CA8-B16F-6485C0F42058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93;p65">
                <a:extLst>
                  <a:ext uri="{FF2B5EF4-FFF2-40B4-BE49-F238E27FC236}">
                    <a16:creationId xmlns:a16="http://schemas.microsoft.com/office/drawing/2014/main" id="{1AA2B968-B8EB-4448-BC52-3E6C086A6983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94;p65">
                <a:extLst>
                  <a:ext uri="{FF2B5EF4-FFF2-40B4-BE49-F238E27FC236}">
                    <a16:creationId xmlns:a16="http://schemas.microsoft.com/office/drawing/2014/main" id="{41C78971-6686-42A3-86AF-D4F9ADA858E3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95;p65">
                <a:extLst>
                  <a:ext uri="{FF2B5EF4-FFF2-40B4-BE49-F238E27FC236}">
                    <a16:creationId xmlns:a16="http://schemas.microsoft.com/office/drawing/2014/main" id="{F9B6E750-2F25-438A-B971-3EE0113398FF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96;p65">
                <a:extLst>
                  <a:ext uri="{FF2B5EF4-FFF2-40B4-BE49-F238E27FC236}">
                    <a16:creationId xmlns:a16="http://schemas.microsoft.com/office/drawing/2014/main" id="{0D58D7C7-DB13-433B-8DC6-EFAAEBF53A8E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97;p65">
                <a:extLst>
                  <a:ext uri="{FF2B5EF4-FFF2-40B4-BE49-F238E27FC236}">
                    <a16:creationId xmlns:a16="http://schemas.microsoft.com/office/drawing/2014/main" id="{501AD8E5-95FA-4C1E-8F53-534DAD1823B8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98;p65">
                <a:extLst>
                  <a:ext uri="{FF2B5EF4-FFF2-40B4-BE49-F238E27FC236}">
                    <a16:creationId xmlns:a16="http://schemas.microsoft.com/office/drawing/2014/main" id="{FBBE184B-1720-470C-9576-D8EE20E79395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99;p65">
                <a:extLst>
                  <a:ext uri="{FF2B5EF4-FFF2-40B4-BE49-F238E27FC236}">
                    <a16:creationId xmlns:a16="http://schemas.microsoft.com/office/drawing/2014/main" id="{E0BADDC9-6E4E-40E5-9327-ACC418206D77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00;p65">
                <a:extLst>
                  <a:ext uri="{FF2B5EF4-FFF2-40B4-BE49-F238E27FC236}">
                    <a16:creationId xmlns:a16="http://schemas.microsoft.com/office/drawing/2014/main" id="{582ED1B9-E1AD-450E-AAAB-8BBD9D81D153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01;p65">
                <a:extLst>
                  <a:ext uri="{FF2B5EF4-FFF2-40B4-BE49-F238E27FC236}">
                    <a16:creationId xmlns:a16="http://schemas.microsoft.com/office/drawing/2014/main" id="{69A76EDB-792D-4A25-B1F2-F28418A72C7E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02;p65">
                <a:extLst>
                  <a:ext uri="{FF2B5EF4-FFF2-40B4-BE49-F238E27FC236}">
                    <a16:creationId xmlns:a16="http://schemas.microsoft.com/office/drawing/2014/main" id="{970F307C-9E37-445A-867A-F0484BDE92BC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03;p65">
                <a:extLst>
                  <a:ext uri="{FF2B5EF4-FFF2-40B4-BE49-F238E27FC236}">
                    <a16:creationId xmlns:a16="http://schemas.microsoft.com/office/drawing/2014/main" id="{A8BA28FC-85DE-434D-A66E-27E2AF3F1BE5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04;p65">
                <a:extLst>
                  <a:ext uri="{FF2B5EF4-FFF2-40B4-BE49-F238E27FC236}">
                    <a16:creationId xmlns:a16="http://schemas.microsoft.com/office/drawing/2014/main" id="{3066B5D0-88A2-4379-B59E-AE7089BBA6F8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05;p65">
                <a:extLst>
                  <a:ext uri="{FF2B5EF4-FFF2-40B4-BE49-F238E27FC236}">
                    <a16:creationId xmlns:a16="http://schemas.microsoft.com/office/drawing/2014/main" id="{767860DE-E82A-4EBE-A39E-C8FF33322EAA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06;p65">
                <a:extLst>
                  <a:ext uri="{FF2B5EF4-FFF2-40B4-BE49-F238E27FC236}">
                    <a16:creationId xmlns:a16="http://schemas.microsoft.com/office/drawing/2014/main" id="{8568C843-6E8F-46FB-A557-85F3936DB6CE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07;p65">
                <a:extLst>
                  <a:ext uri="{FF2B5EF4-FFF2-40B4-BE49-F238E27FC236}">
                    <a16:creationId xmlns:a16="http://schemas.microsoft.com/office/drawing/2014/main" id="{D3A9BC73-ECA8-42BB-B339-BD85FB332B1E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08;p65">
                <a:extLst>
                  <a:ext uri="{FF2B5EF4-FFF2-40B4-BE49-F238E27FC236}">
                    <a16:creationId xmlns:a16="http://schemas.microsoft.com/office/drawing/2014/main" id="{AF131A65-27EF-4110-AB81-7037AF8F5FA4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2109;p65">
              <a:extLst>
                <a:ext uri="{FF2B5EF4-FFF2-40B4-BE49-F238E27FC236}">
                  <a16:creationId xmlns:a16="http://schemas.microsoft.com/office/drawing/2014/main" id="{68CB5CDB-7D0F-43D0-894F-6D2E97E918D3}"/>
                </a:ext>
              </a:extLst>
            </p:cNvPr>
            <p:cNvGrpSpPr/>
            <p:nvPr/>
          </p:nvGrpSpPr>
          <p:grpSpPr>
            <a:xfrm>
              <a:off x="5402857" y="2669229"/>
              <a:ext cx="1254612" cy="1558577"/>
              <a:chOff x="7021150" y="1817150"/>
              <a:chExt cx="1568494" cy="2359847"/>
            </a:xfrm>
          </p:grpSpPr>
          <p:sp>
            <p:nvSpPr>
              <p:cNvPr id="89" name="Google Shape;2110;p65">
                <a:extLst>
                  <a:ext uri="{FF2B5EF4-FFF2-40B4-BE49-F238E27FC236}">
                    <a16:creationId xmlns:a16="http://schemas.microsoft.com/office/drawing/2014/main" id="{43424B89-CD35-4591-A61D-B26E47C056C6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11;p65">
                <a:extLst>
                  <a:ext uri="{FF2B5EF4-FFF2-40B4-BE49-F238E27FC236}">
                    <a16:creationId xmlns:a16="http://schemas.microsoft.com/office/drawing/2014/main" id="{367AE3BA-20EC-4746-ABCD-F59DAD5E3054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12;p65">
                <a:extLst>
                  <a:ext uri="{FF2B5EF4-FFF2-40B4-BE49-F238E27FC236}">
                    <a16:creationId xmlns:a16="http://schemas.microsoft.com/office/drawing/2014/main" id="{2F8FCAD8-03E1-4AAC-A4D9-F51069FE56DB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13;p65">
                <a:extLst>
                  <a:ext uri="{FF2B5EF4-FFF2-40B4-BE49-F238E27FC236}">
                    <a16:creationId xmlns:a16="http://schemas.microsoft.com/office/drawing/2014/main" id="{B831F575-8502-4736-827F-6854799E99AD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14;p65">
                <a:extLst>
                  <a:ext uri="{FF2B5EF4-FFF2-40B4-BE49-F238E27FC236}">
                    <a16:creationId xmlns:a16="http://schemas.microsoft.com/office/drawing/2014/main" id="{2B196B4A-A062-4D28-9B79-D0A42F69732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15;p65">
                <a:extLst>
                  <a:ext uri="{FF2B5EF4-FFF2-40B4-BE49-F238E27FC236}">
                    <a16:creationId xmlns:a16="http://schemas.microsoft.com/office/drawing/2014/main" id="{5B59FE5B-C815-4FD0-AB51-76F1AFB721CA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16;p65">
                <a:extLst>
                  <a:ext uri="{FF2B5EF4-FFF2-40B4-BE49-F238E27FC236}">
                    <a16:creationId xmlns:a16="http://schemas.microsoft.com/office/drawing/2014/main" id="{B5C9AEC1-0438-4790-8213-EE7F55C93AA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17;p65">
                <a:extLst>
                  <a:ext uri="{FF2B5EF4-FFF2-40B4-BE49-F238E27FC236}">
                    <a16:creationId xmlns:a16="http://schemas.microsoft.com/office/drawing/2014/main" id="{AD6EC87E-D890-43E5-B4BA-2501A01841F3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18;p65">
                <a:extLst>
                  <a:ext uri="{FF2B5EF4-FFF2-40B4-BE49-F238E27FC236}">
                    <a16:creationId xmlns:a16="http://schemas.microsoft.com/office/drawing/2014/main" id="{15F7548B-CC89-40D9-BFFC-7C1185E532C1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19;p65">
                <a:extLst>
                  <a:ext uri="{FF2B5EF4-FFF2-40B4-BE49-F238E27FC236}">
                    <a16:creationId xmlns:a16="http://schemas.microsoft.com/office/drawing/2014/main" id="{888BA136-C1B2-4D46-8CFF-862D8F09F067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20;p65">
                <a:extLst>
                  <a:ext uri="{FF2B5EF4-FFF2-40B4-BE49-F238E27FC236}">
                    <a16:creationId xmlns:a16="http://schemas.microsoft.com/office/drawing/2014/main" id="{33FEDB9A-F0F2-4DEC-A586-EDBCE25F5BFF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21;p65">
                <a:extLst>
                  <a:ext uri="{FF2B5EF4-FFF2-40B4-BE49-F238E27FC236}">
                    <a16:creationId xmlns:a16="http://schemas.microsoft.com/office/drawing/2014/main" id="{999D1CCB-FAD9-4F3B-B543-CF8CB728D6AF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22;p65">
                <a:extLst>
                  <a:ext uri="{FF2B5EF4-FFF2-40B4-BE49-F238E27FC236}">
                    <a16:creationId xmlns:a16="http://schemas.microsoft.com/office/drawing/2014/main" id="{BE43CBAC-F61A-4F12-A9F9-C672820EDB6A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23;p65">
                <a:extLst>
                  <a:ext uri="{FF2B5EF4-FFF2-40B4-BE49-F238E27FC236}">
                    <a16:creationId xmlns:a16="http://schemas.microsoft.com/office/drawing/2014/main" id="{B7E0D685-34AA-4729-9D9D-4650A24B9A4A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24;p65">
                <a:extLst>
                  <a:ext uri="{FF2B5EF4-FFF2-40B4-BE49-F238E27FC236}">
                    <a16:creationId xmlns:a16="http://schemas.microsoft.com/office/drawing/2014/main" id="{B297CFCE-B33E-4CD3-B386-F8771FB7F1A7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25;p65">
                <a:extLst>
                  <a:ext uri="{FF2B5EF4-FFF2-40B4-BE49-F238E27FC236}">
                    <a16:creationId xmlns:a16="http://schemas.microsoft.com/office/drawing/2014/main" id="{77D495EE-8773-45C6-BCE9-62E52AF954B5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26;p65">
                <a:extLst>
                  <a:ext uri="{FF2B5EF4-FFF2-40B4-BE49-F238E27FC236}">
                    <a16:creationId xmlns:a16="http://schemas.microsoft.com/office/drawing/2014/main" id="{0BE4577C-E4C5-4C74-941A-47412E032DA2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27;p65">
                <a:extLst>
                  <a:ext uri="{FF2B5EF4-FFF2-40B4-BE49-F238E27FC236}">
                    <a16:creationId xmlns:a16="http://schemas.microsoft.com/office/drawing/2014/main" id="{2DCA4664-D9A2-4EE9-BDF7-442AA5130F9C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28;p65">
                <a:extLst>
                  <a:ext uri="{FF2B5EF4-FFF2-40B4-BE49-F238E27FC236}">
                    <a16:creationId xmlns:a16="http://schemas.microsoft.com/office/drawing/2014/main" id="{B483A4D4-12C5-46C9-B841-F6F2ADAFB40F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29;p65">
                <a:extLst>
                  <a:ext uri="{FF2B5EF4-FFF2-40B4-BE49-F238E27FC236}">
                    <a16:creationId xmlns:a16="http://schemas.microsoft.com/office/drawing/2014/main" id="{8B1B4CAB-60E9-41B1-BEE5-8D9B191B93F4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30;p65">
                <a:extLst>
                  <a:ext uri="{FF2B5EF4-FFF2-40B4-BE49-F238E27FC236}">
                    <a16:creationId xmlns:a16="http://schemas.microsoft.com/office/drawing/2014/main" id="{392F3E93-84BE-45A3-80D3-9A5E84E1E0F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31;p65">
                <a:extLst>
                  <a:ext uri="{FF2B5EF4-FFF2-40B4-BE49-F238E27FC236}">
                    <a16:creationId xmlns:a16="http://schemas.microsoft.com/office/drawing/2014/main" id="{D545581F-6CDA-486F-AE58-4D2A1BC62949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32;p65">
                <a:extLst>
                  <a:ext uri="{FF2B5EF4-FFF2-40B4-BE49-F238E27FC236}">
                    <a16:creationId xmlns:a16="http://schemas.microsoft.com/office/drawing/2014/main" id="{8178B66E-FC0B-4C52-9A67-07DB9EAE426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33;p65">
                <a:extLst>
                  <a:ext uri="{FF2B5EF4-FFF2-40B4-BE49-F238E27FC236}">
                    <a16:creationId xmlns:a16="http://schemas.microsoft.com/office/drawing/2014/main" id="{7D3D0FCD-A9FF-4F68-B240-8A58B2515910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34;p65">
                <a:extLst>
                  <a:ext uri="{FF2B5EF4-FFF2-40B4-BE49-F238E27FC236}">
                    <a16:creationId xmlns:a16="http://schemas.microsoft.com/office/drawing/2014/main" id="{68A18501-5143-42E3-AF0A-32DE3E5A2E0F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35;p65">
                <a:extLst>
                  <a:ext uri="{FF2B5EF4-FFF2-40B4-BE49-F238E27FC236}">
                    <a16:creationId xmlns:a16="http://schemas.microsoft.com/office/drawing/2014/main" id="{9AB0AFC7-00AE-444E-AD75-DC2132205160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36;p65">
                <a:extLst>
                  <a:ext uri="{FF2B5EF4-FFF2-40B4-BE49-F238E27FC236}">
                    <a16:creationId xmlns:a16="http://schemas.microsoft.com/office/drawing/2014/main" id="{0E145C37-75CE-43F4-9E94-C192562BD495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37;p65">
                <a:extLst>
                  <a:ext uri="{FF2B5EF4-FFF2-40B4-BE49-F238E27FC236}">
                    <a16:creationId xmlns:a16="http://schemas.microsoft.com/office/drawing/2014/main" id="{5D49158B-F939-494B-9A8E-9D2EBBF2847B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38;p65">
                <a:extLst>
                  <a:ext uri="{FF2B5EF4-FFF2-40B4-BE49-F238E27FC236}">
                    <a16:creationId xmlns:a16="http://schemas.microsoft.com/office/drawing/2014/main" id="{C4DC06AE-9D7A-4275-9A01-FDF5F01FE711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39;p65">
                <a:extLst>
                  <a:ext uri="{FF2B5EF4-FFF2-40B4-BE49-F238E27FC236}">
                    <a16:creationId xmlns:a16="http://schemas.microsoft.com/office/drawing/2014/main" id="{671B9CB3-B9CB-44E6-BE14-529AA7F0AEB8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40;p65">
                <a:extLst>
                  <a:ext uri="{FF2B5EF4-FFF2-40B4-BE49-F238E27FC236}">
                    <a16:creationId xmlns:a16="http://schemas.microsoft.com/office/drawing/2014/main" id="{A84D5D2B-8346-4B94-B66D-025EFF18B22D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41;p65">
                <a:extLst>
                  <a:ext uri="{FF2B5EF4-FFF2-40B4-BE49-F238E27FC236}">
                    <a16:creationId xmlns:a16="http://schemas.microsoft.com/office/drawing/2014/main" id="{ECD16599-392C-4FCD-B504-B551B845A3D0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42;p65">
                <a:extLst>
                  <a:ext uri="{FF2B5EF4-FFF2-40B4-BE49-F238E27FC236}">
                    <a16:creationId xmlns:a16="http://schemas.microsoft.com/office/drawing/2014/main" id="{5662016F-697D-45A2-A301-7E7E043E1D9C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3;p65">
                <a:extLst>
                  <a:ext uri="{FF2B5EF4-FFF2-40B4-BE49-F238E27FC236}">
                    <a16:creationId xmlns:a16="http://schemas.microsoft.com/office/drawing/2014/main" id="{78A0841F-F744-4BFB-AD27-19D8B4060F7B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44;p65">
                <a:extLst>
                  <a:ext uri="{FF2B5EF4-FFF2-40B4-BE49-F238E27FC236}">
                    <a16:creationId xmlns:a16="http://schemas.microsoft.com/office/drawing/2014/main" id="{DDC0D91D-EEE7-4577-8121-328DBC3CF72C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45;p65">
                <a:extLst>
                  <a:ext uri="{FF2B5EF4-FFF2-40B4-BE49-F238E27FC236}">
                    <a16:creationId xmlns:a16="http://schemas.microsoft.com/office/drawing/2014/main" id="{D50AA976-F353-4459-AA9F-94BA59DCDADD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46;p65">
                <a:extLst>
                  <a:ext uri="{FF2B5EF4-FFF2-40B4-BE49-F238E27FC236}">
                    <a16:creationId xmlns:a16="http://schemas.microsoft.com/office/drawing/2014/main" id="{DBC51B51-942D-43C2-A3A3-1A0645998F78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47;p65">
                <a:extLst>
                  <a:ext uri="{FF2B5EF4-FFF2-40B4-BE49-F238E27FC236}">
                    <a16:creationId xmlns:a16="http://schemas.microsoft.com/office/drawing/2014/main" id="{5C7FCD72-CEBC-4DD8-A8D4-A15FDF604C14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48;p65">
                <a:extLst>
                  <a:ext uri="{FF2B5EF4-FFF2-40B4-BE49-F238E27FC236}">
                    <a16:creationId xmlns:a16="http://schemas.microsoft.com/office/drawing/2014/main" id="{5C0D718B-AE3B-4F48-AEC3-9A7EBF2AA5F1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49;p65">
                <a:extLst>
                  <a:ext uri="{FF2B5EF4-FFF2-40B4-BE49-F238E27FC236}">
                    <a16:creationId xmlns:a16="http://schemas.microsoft.com/office/drawing/2014/main" id="{96CF42A4-FA09-4218-99A6-6F76595BAFBC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50;p65">
                <a:extLst>
                  <a:ext uri="{FF2B5EF4-FFF2-40B4-BE49-F238E27FC236}">
                    <a16:creationId xmlns:a16="http://schemas.microsoft.com/office/drawing/2014/main" id="{BA619710-ACF7-4102-B61E-CF96177DF34C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51;p65">
                <a:extLst>
                  <a:ext uri="{FF2B5EF4-FFF2-40B4-BE49-F238E27FC236}">
                    <a16:creationId xmlns:a16="http://schemas.microsoft.com/office/drawing/2014/main" id="{92940562-762C-499D-B86B-F416E85992A1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52;p65">
                <a:extLst>
                  <a:ext uri="{FF2B5EF4-FFF2-40B4-BE49-F238E27FC236}">
                    <a16:creationId xmlns:a16="http://schemas.microsoft.com/office/drawing/2014/main" id="{EE02AC57-5CB6-4958-8C1A-22E79D34B19F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53;p65">
                <a:extLst>
                  <a:ext uri="{FF2B5EF4-FFF2-40B4-BE49-F238E27FC236}">
                    <a16:creationId xmlns:a16="http://schemas.microsoft.com/office/drawing/2014/main" id="{4FBDAE85-74E0-452C-9B09-9E87004E9AB1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54;p65">
                <a:extLst>
                  <a:ext uri="{FF2B5EF4-FFF2-40B4-BE49-F238E27FC236}">
                    <a16:creationId xmlns:a16="http://schemas.microsoft.com/office/drawing/2014/main" id="{DBF68B5E-B579-41B4-A274-FF71EF97201A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55;p65">
                <a:extLst>
                  <a:ext uri="{FF2B5EF4-FFF2-40B4-BE49-F238E27FC236}">
                    <a16:creationId xmlns:a16="http://schemas.microsoft.com/office/drawing/2014/main" id="{F031CA80-3289-47C8-BC4B-E7B1AE2E7962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56;p65">
                <a:extLst>
                  <a:ext uri="{FF2B5EF4-FFF2-40B4-BE49-F238E27FC236}">
                    <a16:creationId xmlns:a16="http://schemas.microsoft.com/office/drawing/2014/main" id="{5CD8DA7F-CC75-4D4A-99C7-3178CCC3B695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57;p65">
                <a:extLst>
                  <a:ext uri="{FF2B5EF4-FFF2-40B4-BE49-F238E27FC236}">
                    <a16:creationId xmlns:a16="http://schemas.microsoft.com/office/drawing/2014/main" id="{1CE220D8-2890-4708-813F-782AFBF95E14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58;p65">
                <a:extLst>
                  <a:ext uri="{FF2B5EF4-FFF2-40B4-BE49-F238E27FC236}">
                    <a16:creationId xmlns:a16="http://schemas.microsoft.com/office/drawing/2014/main" id="{2384A3F4-C8EA-46AB-BBBA-EF0B6B632911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59;p65">
                <a:extLst>
                  <a:ext uri="{FF2B5EF4-FFF2-40B4-BE49-F238E27FC236}">
                    <a16:creationId xmlns:a16="http://schemas.microsoft.com/office/drawing/2014/main" id="{F5FF23A9-E05F-4BF7-A9E3-595ABA3AABE3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60;p65">
                <a:extLst>
                  <a:ext uri="{FF2B5EF4-FFF2-40B4-BE49-F238E27FC236}">
                    <a16:creationId xmlns:a16="http://schemas.microsoft.com/office/drawing/2014/main" id="{49681625-1296-45C1-A2EB-6B82F110C9D0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61;p65">
                <a:extLst>
                  <a:ext uri="{FF2B5EF4-FFF2-40B4-BE49-F238E27FC236}">
                    <a16:creationId xmlns:a16="http://schemas.microsoft.com/office/drawing/2014/main" id="{827FA4F7-1D22-46DE-8703-1C849431D921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62;p65">
                <a:extLst>
                  <a:ext uri="{FF2B5EF4-FFF2-40B4-BE49-F238E27FC236}">
                    <a16:creationId xmlns:a16="http://schemas.microsoft.com/office/drawing/2014/main" id="{B1173B46-3E9A-495D-ACD0-BD79E85111BB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63;p65">
                <a:extLst>
                  <a:ext uri="{FF2B5EF4-FFF2-40B4-BE49-F238E27FC236}">
                    <a16:creationId xmlns:a16="http://schemas.microsoft.com/office/drawing/2014/main" id="{6CF99A62-9843-4ABD-A3A6-5766ED630DD4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64;p65">
                <a:extLst>
                  <a:ext uri="{FF2B5EF4-FFF2-40B4-BE49-F238E27FC236}">
                    <a16:creationId xmlns:a16="http://schemas.microsoft.com/office/drawing/2014/main" id="{DD9B55C6-1E09-4872-9A24-096A0CCBCB87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65;p65">
                <a:extLst>
                  <a:ext uri="{FF2B5EF4-FFF2-40B4-BE49-F238E27FC236}">
                    <a16:creationId xmlns:a16="http://schemas.microsoft.com/office/drawing/2014/main" id="{3876EA8D-AE6C-4A79-A796-144222F992BA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66;p65">
                <a:extLst>
                  <a:ext uri="{FF2B5EF4-FFF2-40B4-BE49-F238E27FC236}">
                    <a16:creationId xmlns:a16="http://schemas.microsoft.com/office/drawing/2014/main" id="{CCC49394-1D1D-440B-B981-8A340544E595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67;p65">
                <a:extLst>
                  <a:ext uri="{FF2B5EF4-FFF2-40B4-BE49-F238E27FC236}">
                    <a16:creationId xmlns:a16="http://schemas.microsoft.com/office/drawing/2014/main" id="{C97BA6F8-B6C4-48F5-9D97-3164B8685575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68;p65">
                <a:extLst>
                  <a:ext uri="{FF2B5EF4-FFF2-40B4-BE49-F238E27FC236}">
                    <a16:creationId xmlns:a16="http://schemas.microsoft.com/office/drawing/2014/main" id="{EEED24BF-0CE6-4F6B-8010-462B1CD97B8C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69;p65">
                <a:extLst>
                  <a:ext uri="{FF2B5EF4-FFF2-40B4-BE49-F238E27FC236}">
                    <a16:creationId xmlns:a16="http://schemas.microsoft.com/office/drawing/2014/main" id="{C8CE8B43-907A-4852-8296-B4843B1FBABD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70;p65">
                <a:extLst>
                  <a:ext uri="{FF2B5EF4-FFF2-40B4-BE49-F238E27FC236}">
                    <a16:creationId xmlns:a16="http://schemas.microsoft.com/office/drawing/2014/main" id="{75280F2A-2C84-4401-8E14-D41DFCDA23A3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71;p65">
                <a:extLst>
                  <a:ext uri="{FF2B5EF4-FFF2-40B4-BE49-F238E27FC236}">
                    <a16:creationId xmlns:a16="http://schemas.microsoft.com/office/drawing/2014/main" id="{EA2149E6-5799-4F4D-8740-131C95E92E08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72;p65">
                <a:extLst>
                  <a:ext uri="{FF2B5EF4-FFF2-40B4-BE49-F238E27FC236}">
                    <a16:creationId xmlns:a16="http://schemas.microsoft.com/office/drawing/2014/main" id="{E05AC314-CA8A-4C82-B216-C7F53CA801E4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73;p65">
                <a:extLst>
                  <a:ext uri="{FF2B5EF4-FFF2-40B4-BE49-F238E27FC236}">
                    <a16:creationId xmlns:a16="http://schemas.microsoft.com/office/drawing/2014/main" id="{DF037185-19A9-4E89-B79F-7F6FFFA9EE9F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74;p65">
                <a:extLst>
                  <a:ext uri="{FF2B5EF4-FFF2-40B4-BE49-F238E27FC236}">
                    <a16:creationId xmlns:a16="http://schemas.microsoft.com/office/drawing/2014/main" id="{8E1D4135-3918-4A98-8451-D6F4325EAF46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75;p65">
                <a:extLst>
                  <a:ext uri="{FF2B5EF4-FFF2-40B4-BE49-F238E27FC236}">
                    <a16:creationId xmlns:a16="http://schemas.microsoft.com/office/drawing/2014/main" id="{9DF47A06-20FE-4C13-8214-4631A8929BAE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76;p65">
                <a:extLst>
                  <a:ext uri="{FF2B5EF4-FFF2-40B4-BE49-F238E27FC236}">
                    <a16:creationId xmlns:a16="http://schemas.microsoft.com/office/drawing/2014/main" id="{6D501719-3139-4390-BB02-FF06D20854BE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77;p65">
                <a:extLst>
                  <a:ext uri="{FF2B5EF4-FFF2-40B4-BE49-F238E27FC236}">
                    <a16:creationId xmlns:a16="http://schemas.microsoft.com/office/drawing/2014/main" id="{FE0D64B0-C83C-4FBB-BC78-04BE5E5A3AC2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78;p65">
                <a:extLst>
                  <a:ext uri="{FF2B5EF4-FFF2-40B4-BE49-F238E27FC236}">
                    <a16:creationId xmlns:a16="http://schemas.microsoft.com/office/drawing/2014/main" id="{1272D379-5E8C-45F1-B542-5152780F06A1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79;p65">
                <a:extLst>
                  <a:ext uri="{FF2B5EF4-FFF2-40B4-BE49-F238E27FC236}">
                    <a16:creationId xmlns:a16="http://schemas.microsoft.com/office/drawing/2014/main" id="{768822ED-F89F-47B5-96A0-9FD285CE8660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80;p65">
                <a:extLst>
                  <a:ext uri="{FF2B5EF4-FFF2-40B4-BE49-F238E27FC236}">
                    <a16:creationId xmlns:a16="http://schemas.microsoft.com/office/drawing/2014/main" id="{14C510A5-9D2D-4F95-A4DC-91D04531A343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81;p65">
                <a:extLst>
                  <a:ext uri="{FF2B5EF4-FFF2-40B4-BE49-F238E27FC236}">
                    <a16:creationId xmlns:a16="http://schemas.microsoft.com/office/drawing/2014/main" id="{6B100646-0467-4B35-95D8-DCFD8E7AF629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82;p65">
                <a:extLst>
                  <a:ext uri="{FF2B5EF4-FFF2-40B4-BE49-F238E27FC236}">
                    <a16:creationId xmlns:a16="http://schemas.microsoft.com/office/drawing/2014/main" id="{F5AAD926-FA4F-412D-A59A-8307CF9862B4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83;p65">
                <a:extLst>
                  <a:ext uri="{FF2B5EF4-FFF2-40B4-BE49-F238E27FC236}">
                    <a16:creationId xmlns:a16="http://schemas.microsoft.com/office/drawing/2014/main" id="{367B4165-9C87-40F0-8146-F6005A80DEE0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184;p65">
                <a:extLst>
                  <a:ext uri="{FF2B5EF4-FFF2-40B4-BE49-F238E27FC236}">
                    <a16:creationId xmlns:a16="http://schemas.microsoft.com/office/drawing/2014/main" id="{EA642E5A-1D16-4F41-881E-33A1E5118340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185;p65">
                <a:extLst>
                  <a:ext uri="{FF2B5EF4-FFF2-40B4-BE49-F238E27FC236}">
                    <a16:creationId xmlns:a16="http://schemas.microsoft.com/office/drawing/2014/main" id="{F4F3091F-0689-40A9-8A4B-A11E5A7B62CE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86;p65">
                <a:extLst>
                  <a:ext uri="{FF2B5EF4-FFF2-40B4-BE49-F238E27FC236}">
                    <a16:creationId xmlns:a16="http://schemas.microsoft.com/office/drawing/2014/main" id="{DDA2C09D-6F77-4837-B66E-F739761F958E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87;p65">
                <a:extLst>
                  <a:ext uri="{FF2B5EF4-FFF2-40B4-BE49-F238E27FC236}">
                    <a16:creationId xmlns:a16="http://schemas.microsoft.com/office/drawing/2014/main" id="{36C954B9-B677-47AE-81B7-9D1DA87CD413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88;p65">
                <a:extLst>
                  <a:ext uri="{FF2B5EF4-FFF2-40B4-BE49-F238E27FC236}">
                    <a16:creationId xmlns:a16="http://schemas.microsoft.com/office/drawing/2014/main" id="{0F0E1C35-262D-4A31-8C6F-FCAFDA66FA04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89;p65">
                <a:extLst>
                  <a:ext uri="{FF2B5EF4-FFF2-40B4-BE49-F238E27FC236}">
                    <a16:creationId xmlns:a16="http://schemas.microsoft.com/office/drawing/2014/main" id="{18F07ED4-7317-459B-8D15-0911CD385E4E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90;p65">
                <a:extLst>
                  <a:ext uri="{FF2B5EF4-FFF2-40B4-BE49-F238E27FC236}">
                    <a16:creationId xmlns:a16="http://schemas.microsoft.com/office/drawing/2014/main" id="{25237699-4A6C-44EF-9F29-7C32E1287125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91;p65">
                <a:extLst>
                  <a:ext uri="{FF2B5EF4-FFF2-40B4-BE49-F238E27FC236}">
                    <a16:creationId xmlns:a16="http://schemas.microsoft.com/office/drawing/2014/main" id="{B42B0E65-3E9E-47B4-B260-11476BA58DE2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92;p65">
                <a:extLst>
                  <a:ext uri="{FF2B5EF4-FFF2-40B4-BE49-F238E27FC236}">
                    <a16:creationId xmlns:a16="http://schemas.microsoft.com/office/drawing/2014/main" id="{2C3CD2B2-1332-4DE8-B6B2-67C3A8A7E3FF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93;p65">
                <a:extLst>
                  <a:ext uri="{FF2B5EF4-FFF2-40B4-BE49-F238E27FC236}">
                    <a16:creationId xmlns:a16="http://schemas.microsoft.com/office/drawing/2014/main" id="{78D2AD5E-0A97-4F1B-8101-F067B6A72473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94;p65">
                <a:extLst>
                  <a:ext uri="{FF2B5EF4-FFF2-40B4-BE49-F238E27FC236}">
                    <a16:creationId xmlns:a16="http://schemas.microsoft.com/office/drawing/2014/main" id="{EEB2541E-70D1-487B-9584-5337947C37C1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95;p65">
                <a:extLst>
                  <a:ext uri="{FF2B5EF4-FFF2-40B4-BE49-F238E27FC236}">
                    <a16:creationId xmlns:a16="http://schemas.microsoft.com/office/drawing/2014/main" id="{62789656-7376-4D95-A223-561573062282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96;p65">
                <a:extLst>
                  <a:ext uri="{FF2B5EF4-FFF2-40B4-BE49-F238E27FC236}">
                    <a16:creationId xmlns:a16="http://schemas.microsoft.com/office/drawing/2014/main" id="{FC218A80-951F-4054-9CC8-32155A3D3BE9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97;p65">
                <a:extLst>
                  <a:ext uri="{FF2B5EF4-FFF2-40B4-BE49-F238E27FC236}">
                    <a16:creationId xmlns:a16="http://schemas.microsoft.com/office/drawing/2014/main" id="{539DDBF8-9CF5-434C-873A-DDE796D469DF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98;p65">
                <a:extLst>
                  <a:ext uri="{FF2B5EF4-FFF2-40B4-BE49-F238E27FC236}">
                    <a16:creationId xmlns:a16="http://schemas.microsoft.com/office/drawing/2014/main" id="{BE62773A-08DA-49FE-AFDB-ED02672F5B9F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99;p65">
                <a:extLst>
                  <a:ext uri="{FF2B5EF4-FFF2-40B4-BE49-F238E27FC236}">
                    <a16:creationId xmlns:a16="http://schemas.microsoft.com/office/drawing/2014/main" id="{A5216312-3CDE-47E5-8AA3-987E77161FA7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200;p65">
                <a:extLst>
                  <a:ext uri="{FF2B5EF4-FFF2-40B4-BE49-F238E27FC236}">
                    <a16:creationId xmlns:a16="http://schemas.microsoft.com/office/drawing/2014/main" id="{0D9B71BD-EC08-4F09-B857-6D084F8FB645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201;p65">
                <a:extLst>
                  <a:ext uri="{FF2B5EF4-FFF2-40B4-BE49-F238E27FC236}">
                    <a16:creationId xmlns:a16="http://schemas.microsoft.com/office/drawing/2014/main" id="{DE49B88E-92DC-47BB-8EBA-427BE27536F1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202;p65">
                <a:extLst>
                  <a:ext uri="{FF2B5EF4-FFF2-40B4-BE49-F238E27FC236}">
                    <a16:creationId xmlns:a16="http://schemas.microsoft.com/office/drawing/2014/main" id="{D6D2B407-8AE0-4FC4-97D9-7D9A18712575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203;p65">
                <a:extLst>
                  <a:ext uri="{FF2B5EF4-FFF2-40B4-BE49-F238E27FC236}">
                    <a16:creationId xmlns:a16="http://schemas.microsoft.com/office/drawing/2014/main" id="{3BFDFECF-0D6C-4B40-A90B-CDCF6C71D33D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204;p65">
                <a:extLst>
                  <a:ext uri="{FF2B5EF4-FFF2-40B4-BE49-F238E27FC236}">
                    <a16:creationId xmlns:a16="http://schemas.microsoft.com/office/drawing/2014/main" id="{28E9B0AF-A51F-48DF-B352-6EB5D7F84DCF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205;p65">
                <a:extLst>
                  <a:ext uri="{FF2B5EF4-FFF2-40B4-BE49-F238E27FC236}">
                    <a16:creationId xmlns:a16="http://schemas.microsoft.com/office/drawing/2014/main" id="{688E777F-D119-4457-80E0-B2C0753E592B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206;p65">
                <a:extLst>
                  <a:ext uri="{FF2B5EF4-FFF2-40B4-BE49-F238E27FC236}">
                    <a16:creationId xmlns:a16="http://schemas.microsoft.com/office/drawing/2014/main" id="{FB73F30D-821B-4071-A163-868050DCCBEF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207;p65">
                <a:extLst>
                  <a:ext uri="{FF2B5EF4-FFF2-40B4-BE49-F238E27FC236}">
                    <a16:creationId xmlns:a16="http://schemas.microsoft.com/office/drawing/2014/main" id="{5C69A0A3-BAC2-4BBC-81AD-06C84F50ECE1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208;p65">
                <a:extLst>
                  <a:ext uri="{FF2B5EF4-FFF2-40B4-BE49-F238E27FC236}">
                    <a16:creationId xmlns:a16="http://schemas.microsoft.com/office/drawing/2014/main" id="{A0F9B86B-F770-4640-A01E-DC8E46F7887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551CFB32-373E-473A-BD31-94E5B6544530}"/>
              </a:ext>
            </a:extLst>
          </p:cNvPr>
          <p:cNvSpPr txBox="1"/>
          <p:nvPr/>
        </p:nvSpPr>
        <p:spPr>
          <a:xfrm>
            <a:off x="559884" y="683662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vi-VN" dirty="0"/>
              <a:t> </a:t>
            </a:r>
            <a:r>
              <a:rPr lang="vi-VN" sz="2800" dirty="0">
                <a:latin typeface="#9Slide07 Dorayaki" pitchFamily="2" charset="0"/>
              </a:rPr>
              <a:t>Trên cùng một đoạn đường, Hòa chạy hết 3 phút 20 giây, Bình chạy hết </a:t>
            </a:r>
            <a:endParaRPr lang="en-US" sz="2800" dirty="0">
              <a:latin typeface="#9Slide07 Dorayaki" pitchFamily="2" charset="0"/>
            </a:endParaRPr>
          </a:p>
          <a:p>
            <a:r>
              <a:rPr lang="vi-VN" sz="2800" dirty="0">
                <a:latin typeface="#9Slide07 Dorayaki" pitchFamily="2" charset="0"/>
              </a:rPr>
              <a:t>2 phút 45 giây. Hỏi Bình chạy ít hơn Hòa bao nhiêu giây</a:t>
            </a:r>
            <a:r>
              <a:rPr lang="en-US" sz="2800" dirty="0">
                <a:latin typeface="#9Slide07 Dorayaki" pitchFamily="2" charset="0"/>
              </a:rPr>
              <a:t> </a:t>
            </a:r>
            <a:r>
              <a:rPr lang="vi-VN" sz="2800" dirty="0">
                <a:latin typeface="#9Slide07 Dorayaki" pitchFamily="2" charset="0"/>
              </a:rPr>
              <a:t>?</a:t>
            </a:r>
            <a:endParaRPr lang="en-US" sz="2800" dirty="0">
              <a:latin typeface="#9Slide07 Dorayaki" pitchFamily="2" charset="0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7656A727-4BB2-48D0-9EED-57B8BD52756E}"/>
              </a:ext>
            </a:extLst>
          </p:cNvPr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4064E4-B785-452C-BD38-A6853167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68" r="12640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</p:spPr>
        </p:pic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69EC9D4-CB17-4655-A515-E62CE479B519}"/>
                </a:ext>
              </a:extLst>
            </p:cNvPr>
            <p:cNvSpPr/>
            <p:nvPr/>
          </p:nvSpPr>
          <p:spPr>
            <a:xfrm>
              <a:off x="2108701" y="1992380"/>
              <a:ext cx="1649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3 phút 20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FB24DF63-A564-4E63-B119-AAE241FFCEA1}"/>
              </a:ext>
            </a:extLst>
          </p:cNvPr>
          <p:cNvGrpSpPr/>
          <p:nvPr/>
        </p:nvGrpSpPr>
        <p:grpSpPr>
          <a:xfrm>
            <a:off x="6480857" y="1560710"/>
            <a:ext cx="2194390" cy="1318323"/>
            <a:chOff x="6480857" y="1560710"/>
            <a:chExt cx="2194390" cy="1318323"/>
          </a:xfrm>
        </p:grpSpPr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2211304C-E2FE-4A41-84ED-41B74168D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8" t="4756" r="58025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3B8D37F0-9E6D-4F14-B69C-0E54E361A400}"/>
                </a:ext>
              </a:extLst>
            </p:cNvPr>
            <p:cNvSpPr/>
            <p:nvPr/>
          </p:nvSpPr>
          <p:spPr>
            <a:xfrm>
              <a:off x="6816774" y="1972867"/>
              <a:ext cx="16562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2 phút 45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183627D-F57D-47EB-B82B-D54474CC1E13}"/>
              </a:ext>
            </a:extLst>
          </p:cNvPr>
          <p:cNvCxnSpPr>
            <a:cxnSpLocks/>
          </p:cNvCxnSpPr>
          <p:nvPr/>
        </p:nvCxnSpPr>
        <p:spPr>
          <a:xfrm>
            <a:off x="1524000" y="1095469"/>
            <a:ext cx="2661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9F51609-ED64-4120-8813-F1C604A1B7A2}"/>
              </a:ext>
            </a:extLst>
          </p:cNvPr>
          <p:cNvCxnSpPr>
            <a:cxnSpLocks/>
          </p:cNvCxnSpPr>
          <p:nvPr/>
        </p:nvCxnSpPr>
        <p:spPr>
          <a:xfrm>
            <a:off x="4341678" y="1095469"/>
            <a:ext cx="2708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AB52058-34FC-4BF3-8D58-3D0FB1AFC17B}"/>
              </a:ext>
            </a:extLst>
          </p:cNvPr>
          <p:cNvCxnSpPr>
            <a:cxnSpLocks/>
          </p:cNvCxnSpPr>
          <p:nvPr/>
        </p:nvCxnSpPr>
        <p:spPr>
          <a:xfrm>
            <a:off x="7202327" y="1109049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23920CC1-A09C-42CA-A7F3-F9F6ECF25454}"/>
              </a:ext>
            </a:extLst>
          </p:cNvPr>
          <p:cNvCxnSpPr>
            <a:cxnSpLocks/>
          </p:cNvCxnSpPr>
          <p:nvPr/>
        </p:nvCxnSpPr>
        <p:spPr>
          <a:xfrm>
            <a:off x="633789" y="1504637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5AA4499-DF05-45D8-9E07-1CB3ED65D6C1}"/>
              </a:ext>
            </a:extLst>
          </p:cNvPr>
          <p:cNvCxnSpPr>
            <a:cxnSpLocks/>
          </p:cNvCxnSpPr>
          <p:nvPr/>
        </p:nvCxnSpPr>
        <p:spPr>
          <a:xfrm>
            <a:off x="2639985" y="1504637"/>
            <a:ext cx="35927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BDEDE1-2F27-4699-963F-1DE7DE22F144}"/>
              </a:ext>
            </a:extLst>
          </p:cNvPr>
          <p:cNvGrpSpPr/>
          <p:nvPr/>
        </p:nvGrpSpPr>
        <p:grpSpPr>
          <a:xfrm>
            <a:off x="1775398" y="365210"/>
            <a:ext cx="6413601" cy="2206540"/>
            <a:chOff x="1775398" y="365210"/>
            <a:chExt cx="6413601" cy="22065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CAF9EF-2A33-40DD-9651-F72DC758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</p:spPr>
        </p:pic>
        <p:grpSp>
          <p:nvGrpSpPr>
            <p:cNvPr id="10" name="Google Shape;2032;p65">
              <a:extLst>
                <a:ext uri="{FF2B5EF4-FFF2-40B4-BE49-F238E27FC236}">
                  <a16:creationId xmlns:a16="http://schemas.microsoft.com/office/drawing/2014/main" id="{41604A16-54CA-4A32-98A6-B301FE17226A}"/>
                </a:ext>
              </a:extLst>
            </p:cNvPr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114" name="Google Shape;2033;p65">
                <a:extLst>
                  <a:ext uri="{FF2B5EF4-FFF2-40B4-BE49-F238E27FC236}">
                    <a16:creationId xmlns:a16="http://schemas.microsoft.com/office/drawing/2014/main" id="{44AC3903-DC8D-4512-9DF4-CBC56E747CA0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34;p65">
                <a:extLst>
                  <a:ext uri="{FF2B5EF4-FFF2-40B4-BE49-F238E27FC236}">
                    <a16:creationId xmlns:a16="http://schemas.microsoft.com/office/drawing/2014/main" id="{AC63600C-9257-489B-BC62-2A49B48531BB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35;p65">
                <a:extLst>
                  <a:ext uri="{FF2B5EF4-FFF2-40B4-BE49-F238E27FC236}">
                    <a16:creationId xmlns:a16="http://schemas.microsoft.com/office/drawing/2014/main" id="{1712DD70-80B0-4495-9B5A-9A44CB0090E1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36;p65">
                <a:extLst>
                  <a:ext uri="{FF2B5EF4-FFF2-40B4-BE49-F238E27FC236}">
                    <a16:creationId xmlns:a16="http://schemas.microsoft.com/office/drawing/2014/main" id="{E35E059F-BCF8-4DD1-BB59-86559C69EA4C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37;p65">
                <a:extLst>
                  <a:ext uri="{FF2B5EF4-FFF2-40B4-BE49-F238E27FC236}">
                    <a16:creationId xmlns:a16="http://schemas.microsoft.com/office/drawing/2014/main" id="{D81D3CFF-2361-47FD-B37F-D8BE31088BDE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38;p65">
                <a:extLst>
                  <a:ext uri="{FF2B5EF4-FFF2-40B4-BE49-F238E27FC236}">
                    <a16:creationId xmlns:a16="http://schemas.microsoft.com/office/drawing/2014/main" id="{9A50AFFF-4861-4755-A267-87F6579996A2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39;p65">
                <a:extLst>
                  <a:ext uri="{FF2B5EF4-FFF2-40B4-BE49-F238E27FC236}">
                    <a16:creationId xmlns:a16="http://schemas.microsoft.com/office/drawing/2014/main" id="{F093832B-3BE2-4E7E-8D69-A36A59D2AD06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40;p65">
                <a:extLst>
                  <a:ext uri="{FF2B5EF4-FFF2-40B4-BE49-F238E27FC236}">
                    <a16:creationId xmlns:a16="http://schemas.microsoft.com/office/drawing/2014/main" id="{99D34E72-6C07-4E3D-9F66-27D22917AE3D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41;p65">
                <a:extLst>
                  <a:ext uri="{FF2B5EF4-FFF2-40B4-BE49-F238E27FC236}">
                    <a16:creationId xmlns:a16="http://schemas.microsoft.com/office/drawing/2014/main" id="{6332A13D-4004-467D-8367-DF1790E061DD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42;p65">
                <a:extLst>
                  <a:ext uri="{FF2B5EF4-FFF2-40B4-BE49-F238E27FC236}">
                    <a16:creationId xmlns:a16="http://schemas.microsoft.com/office/drawing/2014/main" id="{34E3E651-ABDB-41FC-97D7-49057CE11C8E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43;p65">
                <a:extLst>
                  <a:ext uri="{FF2B5EF4-FFF2-40B4-BE49-F238E27FC236}">
                    <a16:creationId xmlns:a16="http://schemas.microsoft.com/office/drawing/2014/main" id="{6148BC04-52A4-4395-B045-BBC25D4BA2C0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44;p65">
                <a:extLst>
                  <a:ext uri="{FF2B5EF4-FFF2-40B4-BE49-F238E27FC236}">
                    <a16:creationId xmlns:a16="http://schemas.microsoft.com/office/drawing/2014/main" id="{D82C44DB-9332-469F-AD78-766AC525365A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45;p65">
                <a:extLst>
                  <a:ext uri="{FF2B5EF4-FFF2-40B4-BE49-F238E27FC236}">
                    <a16:creationId xmlns:a16="http://schemas.microsoft.com/office/drawing/2014/main" id="{82090C8F-C548-4F74-9A0B-B83F0BDD261C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46;p65">
                <a:extLst>
                  <a:ext uri="{FF2B5EF4-FFF2-40B4-BE49-F238E27FC236}">
                    <a16:creationId xmlns:a16="http://schemas.microsoft.com/office/drawing/2014/main" id="{8AD726C0-5361-4651-8FAD-A4A242111CA8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47;p65">
                <a:extLst>
                  <a:ext uri="{FF2B5EF4-FFF2-40B4-BE49-F238E27FC236}">
                    <a16:creationId xmlns:a16="http://schemas.microsoft.com/office/drawing/2014/main" id="{B1CD30FA-8AF9-4F65-A7DB-D4BF23C46EE1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48;p65">
                <a:extLst>
                  <a:ext uri="{FF2B5EF4-FFF2-40B4-BE49-F238E27FC236}">
                    <a16:creationId xmlns:a16="http://schemas.microsoft.com/office/drawing/2014/main" id="{340F915E-29BB-4CEA-B5EB-E4897964DE6A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49;p65">
                <a:extLst>
                  <a:ext uri="{FF2B5EF4-FFF2-40B4-BE49-F238E27FC236}">
                    <a16:creationId xmlns:a16="http://schemas.microsoft.com/office/drawing/2014/main" id="{52DDEDBB-2369-4645-85C2-162A430C1E36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50;p65">
                <a:extLst>
                  <a:ext uri="{FF2B5EF4-FFF2-40B4-BE49-F238E27FC236}">
                    <a16:creationId xmlns:a16="http://schemas.microsoft.com/office/drawing/2014/main" id="{2802A0CA-A846-4C61-AD50-DBDA9DD62978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51;p65">
                <a:extLst>
                  <a:ext uri="{FF2B5EF4-FFF2-40B4-BE49-F238E27FC236}">
                    <a16:creationId xmlns:a16="http://schemas.microsoft.com/office/drawing/2014/main" id="{9A7AC325-1CC1-4D43-878A-607E1E43C49F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52;p65">
                <a:extLst>
                  <a:ext uri="{FF2B5EF4-FFF2-40B4-BE49-F238E27FC236}">
                    <a16:creationId xmlns:a16="http://schemas.microsoft.com/office/drawing/2014/main" id="{4F3BF54A-9ABE-4C27-89A0-35CE1480E059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53;p65">
                <a:extLst>
                  <a:ext uri="{FF2B5EF4-FFF2-40B4-BE49-F238E27FC236}">
                    <a16:creationId xmlns:a16="http://schemas.microsoft.com/office/drawing/2014/main" id="{6CC966B8-ED9A-4E8A-A20D-A80047FCEBA2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54;p65">
                <a:extLst>
                  <a:ext uri="{FF2B5EF4-FFF2-40B4-BE49-F238E27FC236}">
                    <a16:creationId xmlns:a16="http://schemas.microsoft.com/office/drawing/2014/main" id="{8F07EBCE-9CDD-4917-A34A-FD6DF37F7ADC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55;p65">
                <a:extLst>
                  <a:ext uri="{FF2B5EF4-FFF2-40B4-BE49-F238E27FC236}">
                    <a16:creationId xmlns:a16="http://schemas.microsoft.com/office/drawing/2014/main" id="{DA3F0D9F-D0F3-4A47-A31C-B4F5E199504D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56;p65">
                <a:extLst>
                  <a:ext uri="{FF2B5EF4-FFF2-40B4-BE49-F238E27FC236}">
                    <a16:creationId xmlns:a16="http://schemas.microsoft.com/office/drawing/2014/main" id="{925FBEC4-81AC-4758-AFB7-4420F91B175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57;p65">
                <a:extLst>
                  <a:ext uri="{FF2B5EF4-FFF2-40B4-BE49-F238E27FC236}">
                    <a16:creationId xmlns:a16="http://schemas.microsoft.com/office/drawing/2014/main" id="{4612B2B4-C727-403C-A93A-98DF4816767A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58;p65">
                <a:extLst>
                  <a:ext uri="{FF2B5EF4-FFF2-40B4-BE49-F238E27FC236}">
                    <a16:creationId xmlns:a16="http://schemas.microsoft.com/office/drawing/2014/main" id="{CA65C69C-8701-47EA-A5DA-ED275FA1775D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59;p65">
                <a:extLst>
                  <a:ext uri="{FF2B5EF4-FFF2-40B4-BE49-F238E27FC236}">
                    <a16:creationId xmlns:a16="http://schemas.microsoft.com/office/drawing/2014/main" id="{A04F3497-A296-43A1-B10D-0B42EBDCFD3C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60;p65">
                <a:extLst>
                  <a:ext uri="{FF2B5EF4-FFF2-40B4-BE49-F238E27FC236}">
                    <a16:creationId xmlns:a16="http://schemas.microsoft.com/office/drawing/2014/main" id="{7E1469AE-3B8F-4E23-996D-5D0C27C363D7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61;p65">
                <a:extLst>
                  <a:ext uri="{FF2B5EF4-FFF2-40B4-BE49-F238E27FC236}">
                    <a16:creationId xmlns:a16="http://schemas.microsoft.com/office/drawing/2014/main" id="{FEA37B7A-42EF-4359-987F-80370C24370C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62;p65">
                <a:extLst>
                  <a:ext uri="{FF2B5EF4-FFF2-40B4-BE49-F238E27FC236}">
                    <a16:creationId xmlns:a16="http://schemas.microsoft.com/office/drawing/2014/main" id="{BE94F295-43BB-47E4-9A07-4B7F141D6E41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63;p65">
                <a:extLst>
                  <a:ext uri="{FF2B5EF4-FFF2-40B4-BE49-F238E27FC236}">
                    <a16:creationId xmlns:a16="http://schemas.microsoft.com/office/drawing/2014/main" id="{3AF4A78F-94C9-4218-A2C5-B0BC99EF3D9F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64;p65">
                <a:extLst>
                  <a:ext uri="{FF2B5EF4-FFF2-40B4-BE49-F238E27FC236}">
                    <a16:creationId xmlns:a16="http://schemas.microsoft.com/office/drawing/2014/main" id="{63890866-B526-47A1-ADED-6B76C9550B18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65;p65">
                <a:extLst>
                  <a:ext uri="{FF2B5EF4-FFF2-40B4-BE49-F238E27FC236}">
                    <a16:creationId xmlns:a16="http://schemas.microsoft.com/office/drawing/2014/main" id="{C4EE3D58-A9FE-49B3-9EC7-58294C4963F3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66;p65">
                <a:extLst>
                  <a:ext uri="{FF2B5EF4-FFF2-40B4-BE49-F238E27FC236}">
                    <a16:creationId xmlns:a16="http://schemas.microsoft.com/office/drawing/2014/main" id="{8F3F3AD3-9E7B-4C45-BD9A-E2A546A4CDAF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67;p65">
                <a:extLst>
                  <a:ext uri="{FF2B5EF4-FFF2-40B4-BE49-F238E27FC236}">
                    <a16:creationId xmlns:a16="http://schemas.microsoft.com/office/drawing/2014/main" id="{18630193-9BF4-4D87-8228-7E86993087E9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68;p65">
                <a:extLst>
                  <a:ext uri="{FF2B5EF4-FFF2-40B4-BE49-F238E27FC236}">
                    <a16:creationId xmlns:a16="http://schemas.microsoft.com/office/drawing/2014/main" id="{2F8F14E6-EC26-43F3-B88D-E795F0B4A66C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69;p65">
                <a:extLst>
                  <a:ext uri="{FF2B5EF4-FFF2-40B4-BE49-F238E27FC236}">
                    <a16:creationId xmlns:a16="http://schemas.microsoft.com/office/drawing/2014/main" id="{A4C4AC04-3CDA-48DF-8160-D38BFCFE0890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70;p65">
                <a:extLst>
                  <a:ext uri="{FF2B5EF4-FFF2-40B4-BE49-F238E27FC236}">
                    <a16:creationId xmlns:a16="http://schemas.microsoft.com/office/drawing/2014/main" id="{6899349F-53E4-4BF7-B953-26ACBF30F1B3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71;p65">
                <a:extLst>
                  <a:ext uri="{FF2B5EF4-FFF2-40B4-BE49-F238E27FC236}">
                    <a16:creationId xmlns:a16="http://schemas.microsoft.com/office/drawing/2014/main" id="{3FA9740D-5FB2-401B-8EF2-35879EADEA1D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72;p65">
                <a:extLst>
                  <a:ext uri="{FF2B5EF4-FFF2-40B4-BE49-F238E27FC236}">
                    <a16:creationId xmlns:a16="http://schemas.microsoft.com/office/drawing/2014/main" id="{E2B4DD98-3355-4CD1-9356-85AD78AFC236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73;p65">
                <a:extLst>
                  <a:ext uri="{FF2B5EF4-FFF2-40B4-BE49-F238E27FC236}">
                    <a16:creationId xmlns:a16="http://schemas.microsoft.com/office/drawing/2014/main" id="{0C5563DF-E07B-42AE-8933-E257917FDC95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74;p65">
                <a:extLst>
                  <a:ext uri="{FF2B5EF4-FFF2-40B4-BE49-F238E27FC236}">
                    <a16:creationId xmlns:a16="http://schemas.microsoft.com/office/drawing/2014/main" id="{5B8E8839-C6F2-4E28-A4A6-81AC504417E9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75;p65">
                <a:extLst>
                  <a:ext uri="{FF2B5EF4-FFF2-40B4-BE49-F238E27FC236}">
                    <a16:creationId xmlns:a16="http://schemas.microsoft.com/office/drawing/2014/main" id="{3052941C-C02E-4CD8-BCB6-0801F1434178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76;p65">
                <a:extLst>
                  <a:ext uri="{FF2B5EF4-FFF2-40B4-BE49-F238E27FC236}">
                    <a16:creationId xmlns:a16="http://schemas.microsoft.com/office/drawing/2014/main" id="{629A8C9D-41C6-4FBE-9520-3230A7E55482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77;p65">
                <a:extLst>
                  <a:ext uri="{FF2B5EF4-FFF2-40B4-BE49-F238E27FC236}">
                    <a16:creationId xmlns:a16="http://schemas.microsoft.com/office/drawing/2014/main" id="{AE0D9DFE-84F6-4841-B415-0D6003CB6AEB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78;p65">
                <a:extLst>
                  <a:ext uri="{FF2B5EF4-FFF2-40B4-BE49-F238E27FC236}">
                    <a16:creationId xmlns:a16="http://schemas.microsoft.com/office/drawing/2014/main" id="{E12FE6FC-900A-40E2-9600-5F990117B656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79;p65">
                <a:extLst>
                  <a:ext uri="{FF2B5EF4-FFF2-40B4-BE49-F238E27FC236}">
                    <a16:creationId xmlns:a16="http://schemas.microsoft.com/office/drawing/2014/main" id="{7C928457-09F8-42C4-BD02-14A7A61E5CA4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80;p65">
                <a:extLst>
                  <a:ext uri="{FF2B5EF4-FFF2-40B4-BE49-F238E27FC236}">
                    <a16:creationId xmlns:a16="http://schemas.microsoft.com/office/drawing/2014/main" id="{0850B2E4-98BD-4E89-9426-6746A6B4E944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81;p65">
                <a:extLst>
                  <a:ext uri="{FF2B5EF4-FFF2-40B4-BE49-F238E27FC236}">
                    <a16:creationId xmlns:a16="http://schemas.microsoft.com/office/drawing/2014/main" id="{DA064B3B-E9B3-4875-8F39-351D77989B64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82;p65">
                <a:extLst>
                  <a:ext uri="{FF2B5EF4-FFF2-40B4-BE49-F238E27FC236}">
                    <a16:creationId xmlns:a16="http://schemas.microsoft.com/office/drawing/2014/main" id="{73300179-D131-4A07-8CEC-06838D982E2F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83;p65">
                <a:extLst>
                  <a:ext uri="{FF2B5EF4-FFF2-40B4-BE49-F238E27FC236}">
                    <a16:creationId xmlns:a16="http://schemas.microsoft.com/office/drawing/2014/main" id="{A53B37CD-2251-4DF0-84F3-24D5DDFC49FE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84;p65">
                <a:extLst>
                  <a:ext uri="{FF2B5EF4-FFF2-40B4-BE49-F238E27FC236}">
                    <a16:creationId xmlns:a16="http://schemas.microsoft.com/office/drawing/2014/main" id="{8E128FF3-8855-4525-88C5-8F355B4213A5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85;p65">
                <a:extLst>
                  <a:ext uri="{FF2B5EF4-FFF2-40B4-BE49-F238E27FC236}">
                    <a16:creationId xmlns:a16="http://schemas.microsoft.com/office/drawing/2014/main" id="{AA36BE91-64F0-48EA-8136-260DD9C38A1C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86;p65">
                <a:extLst>
                  <a:ext uri="{FF2B5EF4-FFF2-40B4-BE49-F238E27FC236}">
                    <a16:creationId xmlns:a16="http://schemas.microsoft.com/office/drawing/2014/main" id="{ED509D19-D406-4990-8031-D4238B869127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87;p65">
                <a:extLst>
                  <a:ext uri="{FF2B5EF4-FFF2-40B4-BE49-F238E27FC236}">
                    <a16:creationId xmlns:a16="http://schemas.microsoft.com/office/drawing/2014/main" id="{553EA516-9474-4AB6-A052-8967C09922B1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88;p65">
                <a:extLst>
                  <a:ext uri="{FF2B5EF4-FFF2-40B4-BE49-F238E27FC236}">
                    <a16:creationId xmlns:a16="http://schemas.microsoft.com/office/drawing/2014/main" id="{3E181BBD-6C96-4101-B21A-116B0FE4623E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89;p65">
                <a:extLst>
                  <a:ext uri="{FF2B5EF4-FFF2-40B4-BE49-F238E27FC236}">
                    <a16:creationId xmlns:a16="http://schemas.microsoft.com/office/drawing/2014/main" id="{BC33DB1C-6CBC-4E45-8E4F-B14244BB338E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2090;p65">
                <a:extLst>
                  <a:ext uri="{FF2B5EF4-FFF2-40B4-BE49-F238E27FC236}">
                    <a16:creationId xmlns:a16="http://schemas.microsoft.com/office/drawing/2014/main" id="{87CC711C-A7ED-4DAA-AAFA-80A38EB2DCC2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91;p65">
                <a:extLst>
                  <a:ext uri="{FF2B5EF4-FFF2-40B4-BE49-F238E27FC236}">
                    <a16:creationId xmlns:a16="http://schemas.microsoft.com/office/drawing/2014/main" id="{D9047096-A5D9-46A1-A7A4-098285E40B88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92;p65">
                <a:extLst>
                  <a:ext uri="{FF2B5EF4-FFF2-40B4-BE49-F238E27FC236}">
                    <a16:creationId xmlns:a16="http://schemas.microsoft.com/office/drawing/2014/main" id="{9394DCBD-50F3-4B81-B4F9-1B4314C4E07C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93;p65">
                <a:extLst>
                  <a:ext uri="{FF2B5EF4-FFF2-40B4-BE49-F238E27FC236}">
                    <a16:creationId xmlns:a16="http://schemas.microsoft.com/office/drawing/2014/main" id="{D28C2FEB-B60B-4650-9688-E3C63D54D61B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94;p65">
                <a:extLst>
                  <a:ext uri="{FF2B5EF4-FFF2-40B4-BE49-F238E27FC236}">
                    <a16:creationId xmlns:a16="http://schemas.microsoft.com/office/drawing/2014/main" id="{893D8925-257E-43A5-8BE8-17E30B9A6494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95;p65">
                <a:extLst>
                  <a:ext uri="{FF2B5EF4-FFF2-40B4-BE49-F238E27FC236}">
                    <a16:creationId xmlns:a16="http://schemas.microsoft.com/office/drawing/2014/main" id="{C6196E35-7950-46A9-98CE-02267B47C318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96;p65">
                <a:extLst>
                  <a:ext uri="{FF2B5EF4-FFF2-40B4-BE49-F238E27FC236}">
                    <a16:creationId xmlns:a16="http://schemas.microsoft.com/office/drawing/2014/main" id="{53F5D571-C284-44E4-B0B1-24362461F71D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97;p65">
                <a:extLst>
                  <a:ext uri="{FF2B5EF4-FFF2-40B4-BE49-F238E27FC236}">
                    <a16:creationId xmlns:a16="http://schemas.microsoft.com/office/drawing/2014/main" id="{6DC2E6F8-55AC-46A3-9040-B66B6A3AAD9B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98;p65">
                <a:extLst>
                  <a:ext uri="{FF2B5EF4-FFF2-40B4-BE49-F238E27FC236}">
                    <a16:creationId xmlns:a16="http://schemas.microsoft.com/office/drawing/2014/main" id="{CFD3B831-C202-4797-932D-8A68A66AEF92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99;p65">
                <a:extLst>
                  <a:ext uri="{FF2B5EF4-FFF2-40B4-BE49-F238E27FC236}">
                    <a16:creationId xmlns:a16="http://schemas.microsoft.com/office/drawing/2014/main" id="{9DD7DFA2-A93C-4DAE-8D7F-1BBE33AACD33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00;p65">
                <a:extLst>
                  <a:ext uri="{FF2B5EF4-FFF2-40B4-BE49-F238E27FC236}">
                    <a16:creationId xmlns:a16="http://schemas.microsoft.com/office/drawing/2014/main" id="{ED7D2689-ED6D-4854-AE53-ADE62A290DE2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01;p65">
                <a:extLst>
                  <a:ext uri="{FF2B5EF4-FFF2-40B4-BE49-F238E27FC236}">
                    <a16:creationId xmlns:a16="http://schemas.microsoft.com/office/drawing/2014/main" id="{759AC715-EAD9-4F14-8D09-6AE03C36B82A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02;p65">
                <a:extLst>
                  <a:ext uri="{FF2B5EF4-FFF2-40B4-BE49-F238E27FC236}">
                    <a16:creationId xmlns:a16="http://schemas.microsoft.com/office/drawing/2014/main" id="{C6F1A5BC-2A03-4D9D-BC93-C1EE54A77445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03;p65">
                <a:extLst>
                  <a:ext uri="{FF2B5EF4-FFF2-40B4-BE49-F238E27FC236}">
                    <a16:creationId xmlns:a16="http://schemas.microsoft.com/office/drawing/2014/main" id="{2AB8183E-F1C0-47CD-B221-698DFF62A980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04;p65">
                <a:extLst>
                  <a:ext uri="{FF2B5EF4-FFF2-40B4-BE49-F238E27FC236}">
                    <a16:creationId xmlns:a16="http://schemas.microsoft.com/office/drawing/2014/main" id="{52468F76-A0C6-461C-A963-342AE756A815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05;p65">
                <a:extLst>
                  <a:ext uri="{FF2B5EF4-FFF2-40B4-BE49-F238E27FC236}">
                    <a16:creationId xmlns:a16="http://schemas.microsoft.com/office/drawing/2014/main" id="{4A3A3A9D-27ED-4EB1-8863-739DF9A7A9E4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06;p65">
                <a:extLst>
                  <a:ext uri="{FF2B5EF4-FFF2-40B4-BE49-F238E27FC236}">
                    <a16:creationId xmlns:a16="http://schemas.microsoft.com/office/drawing/2014/main" id="{126E9562-5FC7-4C63-9A2B-E7852A93D80C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07;p65">
                <a:extLst>
                  <a:ext uri="{FF2B5EF4-FFF2-40B4-BE49-F238E27FC236}">
                    <a16:creationId xmlns:a16="http://schemas.microsoft.com/office/drawing/2014/main" id="{FE62D987-15E7-45D4-B478-A346730AE674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08;p65">
                <a:extLst>
                  <a:ext uri="{FF2B5EF4-FFF2-40B4-BE49-F238E27FC236}">
                    <a16:creationId xmlns:a16="http://schemas.microsoft.com/office/drawing/2014/main" id="{A7845FB5-AD88-4317-AE06-007F5C40BA31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109;p65">
              <a:extLst>
                <a:ext uri="{FF2B5EF4-FFF2-40B4-BE49-F238E27FC236}">
                  <a16:creationId xmlns:a16="http://schemas.microsoft.com/office/drawing/2014/main" id="{5D95F9DC-60A6-4C18-9543-A8D3493F62EE}"/>
                </a:ext>
              </a:extLst>
            </p:cNvPr>
            <p:cNvGrpSpPr/>
            <p:nvPr/>
          </p:nvGrpSpPr>
          <p:grpSpPr>
            <a:xfrm>
              <a:off x="5077274" y="1144436"/>
              <a:ext cx="935375" cy="1234114"/>
              <a:chOff x="7021150" y="1817150"/>
              <a:chExt cx="1568494" cy="2359847"/>
            </a:xfrm>
          </p:grpSpPr>
          <p:sp>
            <p:nvSpPr>
              <p:cNvPr id="12" name="Google Shape;2110;p65">
                <a:extLst>
                  <a:ext uri="{FF2B5EF4-FFF2-40B4-BE49-F238E27FC236}">
                    <a16:creationId xmlns:a16="http://schemas.microsoft.com/office/drawing/2014/main" id="{6C264BDF-CD4E-445E-99B7-FF8C9B5A36DF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11;p65">
                <a:extLst>
                  <a:ext uri="{FF2B5EF4-FFF2-40B4-BE49-F238E27FC236}">
                    <a16:creationId xmlns:a16="http://schemas.microsoft.com/office/drawing/2014/main" id="{035DA298-6D7C-4EA9-A751-39CFB8E9D75A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12;p65">
                <a:extLst>
                  <a:ext uri="{FF2B5EF4-FFF2-40B4-BE49-F238E27FC236}">
                    <a16:creationId xmlns:a16="http://schemas.microsoft.com/office/drawing/2014/main" id="{C7C46E83-522E-4AC5-8A65-F3D9E4C7CC49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13;p65">
                <a:extLst>
                  <a:ext uri="{FF2B5EF4-FFF2-40B4-BE49-F238E27FC236}">
                    <a16:creationId xmlns:a16="http://schemas.microsoft.com/office/drawing/2014/main" id="{F3646CDE-B5EE-4365-A297-2101CD9BD5DF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14;p65">
                <a:extLst>
                  <a:ext uri="{FF2B5EF4-FFF2-40B4-BE49-F238E27FC236}">
                    <a16:creationId xmlns:a16="http://schemas.microsoft.com/office/drawing/2014/main" id="{056EB968-D7DF-41D0-AC95-329B345CA15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15;p65">
                <a:extLst>
                  <a:ext uri="{FF2B5EF4-FFF2-40B4-BE49-F238E27FC236}">
                    <a16:creationId xmlns:a16="http://schemas.microsoft.com/office/drawing/2014/main" id="{ADD65FE6-BA36-4E92-97DA-17B078BC6A1F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16;p65">
                <a:extLst>
                  <a:ext uri="{FF2B5EF4-FFF2-40B4-BE49-F238E27FC236}">
                    <a16:creationId xmlns:a16="http://schemas.microsoft.com/office/drawing/2014/main" id="{FC26011E-7E84-4C33-9792-60F4B058233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17;p65">
                <a:extLst>
                  <a:ext uri="{FF2B5EF4-FFF2-40B4-BE49-F238E27FC236}">
                    <a16:creationId xmlns:a16="http://schemas.microsoft.com/office/drawing/2014/main" id="{D2C9CC39-AF66-4F2F-82F8-BCF55F67DE8D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18;p65">
                <a:extLst>
                  <a:ext uri="{FF2B5EF4-FFF2-40B4-BE49-F238E27FC236}">
                    <a16:creationId xmlns:a16="http://schemas.microsoft.com/office/drawing/2014/main" id="{FB7F9CB8-08B9-43AD-B60E-2699CB1AFEE4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19;p65">
                <a:extLst>
                  <a:ext uri="{FF2B5EF4-FFF2-40B4-BE49-F238E27FC236}">
                    <a16:creationId xmlns:a16="http://schemas.microsoft.com/office/drawing/2014/main" id="{75716F4F-0851-4681-9CCA-CB64ACD60035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20;p65">
                <a:extLst>
                  <a:ext uri="{FF2B5EF4-FFF2-40B4-BE49-F238E27FC236}">
                    <a16:creationId xmlns:a16="http://schemas.microsoft.com/office/drawing/2014/main" id="{A6D1613D-43DB-4CDB-88B1-C51D3F3EAAC3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21;p65">
                <a:extLst>
                  <a:ext uri="{FF2B5EF4-FFF2-40B4-BE49-F238E27FC236}">
                    <a16:creationId xmlns:a16="http://schemas.microsoft.com/office/drawing/2014/main" id="{B32724E3-819E-4E19-A7B3-8080288675D4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22;p65">
                <a:extLst>
                  <a:ext uri="{FF2B5EF4-FFF2-40B4-BE49-F238E27FC236}">
                    <a16:creationId xmlns:a16="http://schemas.microsoft.com/office/drawing/2014/main" id="{79FEB39A-0CEB-4B7C-82B1-F02C8A764EBD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23;p65">
                <a:extLst>
                  <a:ext uri="{FF2B5EF4-FFF2-40B4-BE49-F238E27FC236}">
                    <a16:creationId xmlns:a16="http://schemas.microsoft.com/office/drawing/2014/main" id="{D5511015-8AAE-43C0-B9C7-50C525819B2D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24;p65">
                <a:extLst>
                  <a:ext uri="{FF2B5EF4-FFF2-40B4-BE49-F238E27FC236}">
                    <a16:creationId xmlns:a16="http://schemas.microsoft.com/office/drawing/2014/main" id="{22B7EC06-1080-4B80-AD91-3BCF7CC02679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25;p65">
                <a:extLst>
                  <a:ext uri="{FF2B5EF4-FFF2-40B4-BE49-F238E27FC236}">
                    <a16:creationId xmlns:a16="http://schemas.microsoft.com/office/drawing/2014/main" id="{7FFC0D6A-216F-4DFA-9EEC-6D2AB7059620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26;p65">
                <a:extLst>
                  <a:ext uri="{FF2B5EF4-FFF2-40B4-BE49-F238E27FC236}">
                    <a16:creationId xmlns:a16="http://schemas.microsoft.com/office/drawing/2014/main" id="{B6693EF2-5D42-4721-8493-9D0267794728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27;p65">
                <a:extLst>
                  <a:ext uri="{FF2B5EF4-FFF2-40B4-BE49-F238E27FC236}">
                    <a16:creationId xmlns:a16="http://schemas.microsoft.com/office/drawing/2014/main" id="{A3AA0E21-9C65-4A36-BB35-58144C1C07EE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28;p65">
                <a:extLst>
                  <a:ext uri="{FF2B5EF4-FFF2-40B4-BE49-F238E27FC236}">
                    <a16:creationId xmlns:a16="http://schemas.microsoft.com/office/drawing/2014/main" id="{FB563457-9EA9-4F8A-95BB-A0CC60C6A35D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29;p65">
                <a:extLst>
                  <a:ext uri="{FF2B5EF4-FFF2-40B4-BE49-F238E27FC236}">
                    <a16:creationId xmlns:a16="http://schemas.microsoft.com/office/drawing/2014/main" id="{500E3F75-BC19-4B96-A281-6655DF3100FE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30;p65">
                <a:extLst>
                  <a:ext uri="{FF2B5EF4-FFF2-40B4-BE49-F238E27FC236}">
                    <a16:creationId xmlns:a16="http://schemas.microsoft.com/office/drawing/2014/main" id="{F534D0F0-B476-43EE-92C0-97BB4463C71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31;p65">
                <a:extLst>
                  <a:ext uri="{FF2B5EF4-FFF2-40B4-BE49-F238E27FC236}">
                    <a16:creationId xmlns:a16="http://schemas.microsoft.com/office/drawing/2014/main" id="{EED2EE94-7BC4-4B64-997F-6A401420BA96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32;p65">
                <a:extLst>
                  <a:ext uri="{FF2B5EF4-FFF2-40B4-BE49-F238E27FC236}">
                    <a16:creationId xmlns:a16="http://schemas.microsoft.com/office/drawing/2014/main" id="{779F08B1-439E-464D-A2EE-6B05CCDEF9E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33;p65">
                <a:extLst>
                  <a:ext uri="{FF2B5EF4-FFF2-40B4-BE49-F238E27FC236}">
                    <a16:creationId xmlns:a16="http://schemas.microsoft.com/office/drawing/2014/main" id="{287ECADA-3574-41BE-8E05-EB6C44521794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34;p65">
                <a:extLst>
                  <a:ext uri="{FF2B5EF4-FFF2-40B4-BE49-F238E27FC236}">
                    <a16:creationId xmlns:a16="http://schemas.microsoft.com/office/drawing/2014/main" id="{B46E68D4-717C-4D10-9DA2-CAB2574C3EF8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35;p65">
                <a:extLst>
                  <a:ext uri="{FF2B5EF4-FFF2-40B4-BE49-F238E27FC236}">
                    <a16:creationId xmlns:a16="http://schemas.microsoft.com/office/drawing/2014/main" id="{87060369-624D-402A-A41A-F0F2023526C4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36;p65">
                <a:extLst>
                  <a:ext uri="{FF2B5EF4-FFF2-40B4-BE49-F238E27FC236}">
                    <a16:creationId xmlns:a16="http://schemas.microsoft.com/office/drawing/2014/main" id="{AB70B54E-F8C8-4850-95BF-44EB1590A2F9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37;p65">
                <a:extLst>
                  <a:ext uri="{FF2B5EF4-FFF2-40B4-BE49-F238E27FC236}">
                    <a16:creationId xmlns:a16="http://schemas.microsoft.com/office/drawing/2014/main" id="{80B718A7-C1DF-48C0-A4CF-528EC24A5A4C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38;p65">
                <a:extLst>
                  <a:ext uri="{FF2B5EF4-FFF2-40B4-BE49-F238E27FC236}">
                    <a16:creationId xmlns:a16="http://schemas.microsoft.com/office/drawing/2014/main" id="{84C68029-30D1-460C-93EE-52A0831A7A36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39;p65">
                <a:extLst>
                  <a:ext uri="{FF2B5EF4-FFF2-40B4-BE49-F238E27FC236}">
                    <a16:creationId xmlns:a16="http://schemas.microsoft.com/office/drawing/2014/main" id="{28B55CB4-3791-4252-BEA7-54E636E8B31C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40;p65">
                <a:extLst>
                  <a:ext uri="{FF2B5EF4-FFF2-40B4-BE49-F238E27FC236}">
                    <a16:creationId xmlns:a16="http://schemas.microsoft.com/office/drawing/2014/main" id="{B9F80A90-5AFE-4342-8AC7-E039BD7419C3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41;p65">
                <a:extLst>
                  <a:ext uri="{FF2B5EF4-FFF2-40B4-BE49-F238E27FC236}">
                    <a16:creationId xmlns:a16="http://schemas.microsoft.com/office/drawing/2014/main" id="{9C803123-FAAE-4842-8689-8DAAD34D8456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42;p65">
                <a:extLst>
                  <a:ext uri="{FF2B5EF4-FFF2-40B4-BE49-F238E27FC236}">
                    <a16:creationId xmlns:a16="http://schemas.microsoft.com/office/drawing/2014/main" id="{30AEDF48-ACB3-4055-B6EF-89A55684434F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43;p65">
                <a:extLst>
                  <a:ext uri="{FF2B5EF4-FFF2-40B4-BE49-F238E27FC236}">
                    <a16:creationId xmlns:a16="http://schemas.microsoft.com/office/drawing/2014/main" id="{256F375D-D90C-4522-B625-003C680ACC76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44;p65">
                <a:extLst>
                  <a:ext uri="{FF2B5EF4-FFF2-40B4-BE49-F238E27FC236}">
                    <a16:creationId xmlns:a16="http://schemas.microsoft.com/office/drawing/2014/main" id="{D6433545-6C82-4DA8-8E05-ED84D8CF8F33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45;p65">
                <a:extLst>
                  <a:ext uri="{FF2B5EF4-FFF2-40B4-BE49-F238E27FC236}">
                    <a16:creationId xmlns:a16="http://schemas.microsoft.com/office/drawing/2014/main" id="{9BEA659D-859F-4EEA-95FF-1E1BD066F021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46;p65">
                <a:extLst>
                  <a:ext uri="{FF2B5EF4-FFF2-40B4-BE49-F238E27FC236}">
                    <a16:creationId xmlns:a16="http://schemas.microsoft.com/office/drawing/2014/main" id="{C7A2BF8D-B4A7-47CF-991F-F53F8B302BF3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47;p65">
                <a:extLst>
                  <a:ext uri="{FF2B5EF4-FFF2-40B4-BE49-F238E27FC236}">
                    <a16:creationId xmlns:a16="http://schemas.microsoft.com/office/drawing/2014/main" id="{77681A9F-0B27-45F5-9B01-4A19B9262999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48;p65">
                <a:extLst>
                  <a:ext uri="{FF2B5EF4-FFF2-40B4-BE49-F238E27FC236}">
                    <a16:creationId xmlns:a16="http://schemas.microsoft.com/office/drawing/2014/main" id="{8D990ABF-216F-4CBE-A921-497017DC619C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49;p65">
                <a:extLst>
                  <a:ext uri="{FF2B5EF4-FFF2-40B4-BE49-F238E27FC236}">
                    <a16:creationId xmlns:a16="http://schemas.microsoft.com/office/drawing/2014/main" id="{4E72793D-28DA-4482-94A4-58776977C49D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50;p65">
                <a:extLst>
                  <a:ext uri="{FF2B5EF4-FFF2-40B4-BE49-F238E27FC236}">
                    <a16:creationId xmlns:a16="http://schemas.microsoft.com/office/drawing/2014/main" id="{95EFF039-5FC4-4C0A-8A21-27236FFD1037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51;p65">
                <a:extLst>
                  <a:ext uri="{FF2B5EF4-FFF2-40B4-BE49-F238E27FC236}">
                    <a16:creationId xmlns:a16="http://schemas.microsoft.com/office/drawing/2014/main" id="{6ED7990D-8321-40D5-A4F5-FE64A1EFFC50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52;p65">
                <a:extLst>
                  <a:ext uri="{FF2B5EF4-FFF2-40B4-BE49-F238E27FC236}">
                    <a16:creationId xmlns:a16="http://schemas.microsoft.com/office/drawing/2014/main" id="{A7EC247F-8BCD-4105-B267-8AE7370B9258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53;p65">
                <a:extLst>
                  <a:ext uri="{FF2B5EF4-FFF2-40B4-BE49-F238E27FC236}">
                    <a16:creationId xmlns:a16="http://schemas.microsoft.com/office/drawing/2014/main" id="{791637FE-FEF1-402B-8A9E-55A33EE2B5CE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54;p65">
                <a:extLst>
                  <a:ext uri="{FF2B5EF4-FFF2-40B4-BE49-F238E27FC236}">
                    <a16:creationId xmlns:a16="http://schemas.microsoft.com/office/drawing/2014/main" id="{01734EDA-8B21-422C-8C75-F839F4A08466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55;p65">
                <a:extLst>
                  <a:ext uri="{FF2B5EF4-FFF2-40B4-BE49-F238E27FC236}">
                    <a16:creationId xmlns:a16="http://schemas.microsoft.com/office/drawing/2014/main" id="{70BC7EEE-64DF-4545-A327-86EEC51563FA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56;p65">
                <a:extLst>
                  <a:ext uri="{FF2B5EF4-FFF2-40B4-BE49-F238E27FC236}">
                    <a16:creationId xmlns:a16="http://schemas.microsoft.com/office/drawing/2014/main" id="{0D88BE38-FEAB-4681-9F30-A5159C302AD0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57;p65">
                <a:extLst>
                  <a:ext uri="{FF2B5EF4-FFF2-40B4-BE49-F238E27FC236}">
                    <a16:creationId xmlns:a16="http://schemas.microsoft.com/office/drawing/2014/main" id="{BD20C90D-779D-4817-9EE6-BEDB54543D78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58;p65">
                <a:extLst>
                  <a:ext uri="{FF2B5EF4-FFF2-40B4-BE49-F238E27FC236}">
                    <a16:creationId xmlns:a16="http://schemas.microsoft.com/office/drawing/2014/main" id="{DB6302F3-71D2-47BA-9DEE-2ADD2B1F72EB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59;p65">
                <a:extLst>
                  <a:ext uri="{FF2B5EF4-FFF2-40B4-BE49-F238E27FC236}">
                    <a16:creationId xmlns:a16="http://schemas.microsoft.com/office/drawing/2014/main" id="{3D50454B-EBC7-467E-AF52-8766474C37BE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60;p65">
                <a:extLst>
                  <a:ext uri="{FF2B5EF4-FFF2-40B4-BE49-F238E27FC236}">
                    <a16:creationId xmlns:a16="http://schemas.microsoft.com/office/drawing/2014/main" id="{663792B4-51BE-47FF-AE2A-AF10779537E7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61;p65">
                <a:extLst>
                  <a:ext uri="{FF2B5EF4-FFF2-40B4-BE49-F238E27FC236}">
                    <a16:creationId xmlns:a16="http://schemas.microsoft.com/office/drawing/2014/main" id="{A99547D7-C870-4A22-993A-CD6DAB889364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62;p65">
                <a:extLst>
                  <a:ext uri="{FF2B5EF4-FFF2-40B4-BE49-F238E27FC236}">
                    <a16:creationId xmlns:a16="http://schemas.microsoft.com/office/drawing/2014/main" id="{3DD6E69D-5BCF-47C7-86F9-D82408CB7FE9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63;p65">
                <a:extLst>
                  <a:ext uri="{FF2B5EF4-FFF2-40B4-BE49-F238E27FC236}">
                    <a16:creationId xmlns:a16="http://schemas.microsoft.com/office/drawing/2014/main" id="{02E62898-5176-499C-870D-8B29EDCB0BA1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64;p65">
                <a:extLst>
                  <a:ext uri="{FF2B5EF4-FFF2-40B4-BE49-F238E27FC236}">
                    <a16:creationId xmlns:a16="http://schemas.microsoft.com/office/drawing/2014/main" id="{767CC034-59A4-4529-9495-2DC708277026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65;p65">
                <a:extLst>
                  <a:ext uri="{FF2B5EF4-FFF2-40B4-BE49-F238E27FC236}">
                    <a16:creationId xmlns:a16="http://schemas.microsoft.com/office/drawing/2014/main" id="{6DE76D07-7B25-4E42-B83D-EE17B12C2B1D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66;p65">
                <a:extLst>
                  <a:ext uri="{FF2B5EF4-FFF2-40B4-BE49-F238E27FC236}">
                    <a16:creationId xmlns:a16="http://schemas.microsoft.com/office/drawing/2014/main" id="{41B6EE14-47A6-4950-BC85-E06CD04439F4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67;p65">
                <a:extLst>
                  <a:ext uri="{FF2B5EF4-FFF2-40B4-BE49-F238E27FC236}">
                    <a16:creationId xmlns:a16="http://schemas.microsoft.com/office/drawing/2014/main" id="{E150B656-7C20-4E65-83DD-E6C04F6CC546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68;p65">
                <a:extLst>
                  <a:ext uri="{FF2B5EF4-FFF2-40B4-BE49-F238E27FC236}">
                    <a16:creationId xmlns:a16="http://schemas.microsoft.com/office/drawing/2014/main" id="{33F74C31-9683-4C44-AA1A-0351206A7DBB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69;p65">
                <a:extLst>
                  <a:ext uri="{FF2B5EF4-FFF2-40B4-BE49-F238E27FC236}">
                    <a16:creationId xmlns:a16="http://schemas.microsoft.com/office/drawing/2014/main" id="{4CB6C178-F985-4D45-A190-75A2C1A2A54E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70;p65">
                <a:extLst>
                  <a:ext uri="{FF2B5EF4-FFF2-40B4-BE49-F238E27FC236}">
                    <a16:creationId xmlns:a16="http://schemas.microsoft.com/office/drawing/2014/main" id="{1C9DB811-A9A1-4F12-8BB2-0E726FD94A9C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71;p65">
                <a:extLst>
                  <a:ext uri="{FF2B5EF4-FFF2-40B4-BE49-F238E27FC236}">
                    <a16:creationId xmlns:a16="http://schemas.microsoft.com/office/drawing/2014/main" id="{4E93C25B-8BE8-453C-A8F6-134D8A3B5DCF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72;p65">
                <a:extLst>
                  <a:ext uri="{FF2B5EF4-FFF2-40B4-BE49-F238E27FC236}">
                    <a16:creationId xmlns:a16="http://schemas.microsoft.com/office/drawing/2014/main" id="{CF5413DF-3422-4F02-B3C4-2E3E3F2B5B07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73;p65">
                <a:extLst>
                  <a:ext uri="{FF2B5EF4-FFF2-40B4-BE49-F238E27FC236}">
                    <a16:creationId xmlns:a16="http://schemas.microsoft.com/office/drawing/2014/main" id="{27E001E6-103B-4917-BAE9-E5AEAB5AC7A8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74;p65">
                <a:extLst>
                  <a:ext uri="{FF2B5EF4-FFF2-40B4-BE49-F238E27FC236}">
                    <a16:creationId xmlns:a16="http://schemas.microsoft.com/office/drawing/2014/main" id="{51CC937B-BA15-4BC5-813D-43639B351634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75;p65">
                <a:extLst>
                  <a:ext uri="{FF2B5EF4-FFF2-40B4-BE49-F238E27FC236}">
                    <a16:creationId xmlns:a16="http://schemas.microsoft.com/office/drawing/2014/main" id="{A265E649-7053-46B3-9379-375025D709E5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76;p65">
                <a:extLst>
                  <a:ext uri="{FF2B5EF4-FFF2-40B4-BE49-F238E27FC236}">
                    <a16:creationId xmlns:a16="http://schemas.microsoft.com/office/drawing/2014/main" id="{6B53DF1E-8BED-448D-B1A9-32CEF609EB6C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77;p65">
                <a:extLst>
                  <a:ext uri="{FF2B5EF4-FFF2-40B4-BE49-F238E27FC236}">
                    <a16:creationId xmlns:a16="http://schemas.microsoft.com/office/drawing/2014/main" id="{C01FA763-8F7B-4774-B7BF-77BD22B2D8A4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78;p65">
                <a:extLst>
                  <a:ext uri="{FF2B5EF4-FFF2-40B4-BE49-F238E27FC236}">
                    <a16:creationId xmlns:a16="http://schemas.microsoft.com/office/drawing/2014/main" id="{6A785AF0-E205-4B96-8722-5681F5B4F2E9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79;p65">
                <a:extLst>
                  <a:ext uri="{FF2B5EF4-FFF2-40B4-BE49-F238E27FC236}">
                    <a16:creationId xmlns:a16="http://schemas.microsoft.com/office/drawing/2014/main" id="{1E433088-E56C-4569-9F4B-46BD926329D9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80;p65">
                <a:extLst>
                  <a:ext uri="{FF2B5EF4-FFF2-40B4-BE49-F238E27FC236}">
                    <a16:creationId xmlns:a16="http://schemas.microsoft.com/office/drawing/2014/main" id="{4D6783E4-C151-4F91-86C3-386554FBAF16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81;p65">
                <a:extLst>
                  <a:ext uri="{FF2B5EF4-FFF2-40B4-BE49-F238E27FC236}">
                    <a16:creationId xmlns:a16="http://schemas.microsoft.com/office/drawing/2014/main" id="{584C57F3-49D0-4BF3-93C7-0CA260931B11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82;p65">
                <a:extLst>
                  <a:ext uri="{FF2B5EF4-FFF2-40B4-BE49-F238E27FC236}">
                    <a16:creationId xmlns:a16="http://schemas.microsoft.com/office/drawing/2014/main" id="{FA7CAC30-F114-4F83-AB8C-3FE386E5CBFB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83;p65">
                <a:extLst>
                  <a:ext uri="{FF2B5EF4-FFF2-40B4-BE49-F238E27FC236}">
                    <a16:creationId xmlns:a16="http://schemas.microsoft.com/office/drawing/2014/main" id="{1A2895AB-740D-4DE0-B705-5D0299CEA36D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84;p65">
                <a:extLst>
                  <a:ext uri="{FF2B5EF4-FFF2-40B4-BE49-F238E27FC236}">
                    <a16:creationId xmlns:a16="http://schemas.microsoft.com/office/drawing/2014/main" id="{421C4622-F910-4CBA-BBC1-88DE98041FF6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85;p65">
                <a:extLst>
                  <a:ext uri="{FF2B5EF4-FFF2-40B4-BE49-F238E27FC236}">
                    <a16:creationId xmlns:a16="http://schemas.microsoft.com/office/drawing/2014/main" id="{E345BCEE-BFF1-4C6E-B7D1-9EF61D0BAFCA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86;p65">
                <a:extLst>
                  <a:ext uri="{FF2B5EF4-FFF2-40B4-BE49-F238E27FC236}">
                    <a16:creationId xmlns:a16="http://schemas.microsoft.com/office/drawing/2014/main" id="{7B1AC222-35CA-4F1C-BB31-52D26F5E1076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87;p65">
                <a:extLst>
                  <a:ext uri="{FF2B5EF4-FFF2-40B4-BE49-F238E27FC236}">
                    <a16:creationId xmlns:a16="http://schemas.microsoft.com/office/drawing/2014/main" id="{9CBBE1E9-BC33-430C-A00A-C3BDAF35FE31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88;p65">
                <a:extLst>
                  <a:ext uri="{FF2B5EF4-FFF2-40B4-BE49-F238E27FC236}">
                    <a16:creationId xmlns:a16="http://schemas.microsoft.com/office/drawing/2014/main" id="{A38EC20E-CCA0-43A0-A860-6A404F417BA0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89;p65">
                <a:extLst>
                  <a:ext uri="{FF2B5EF4-FFF2-40B4-BE49-F238E27FC236}">
                    <a16:creationId xmlns:a16="http://schemas.microsoft.com/office/drawing/2014/main" id="{CE92D064-C904-45FB-9269-9A27B3CCDAD4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90;p65">
                <a:extLst>
                  <a:ext uri="{FF2B5EF4-FFF2-40B4-BE49-F238E27FC236}">
                    <a16:creationId xmlns:a16="http://schemas.microsoft.com/office/drawing/2014/main" id="{471DEF2B-ECB2-4523-8D7C-00DD33C1B136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91;p65">
                <a:extLst>
                  <a:ext uri="{FF2B5EF4-FFF2-40B4-BE49-F238E27FC236}">
                    <a16:creationId xmlns:a16="http://schemas.microsoft.com/office/drawing/2014/main" id="{270E87D2-321C-4A00-825C-251677AE769F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92;p65">
                <a:extLst>
                  <a:ext uri="{FF2B5EF4-FFF2-40B4-BE49-F238E27FC236}">
                    <a16:creationId xmlns:a16="http://schemas.microsoft.com/office/drawing/2014/main" id="{A73B7DFD-39F7-449E-AF55-D899B64F03CB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93;p65">
                <a:extLst>
                  <a:ext uri="{FF2B5EF4-FFF2-40B4-BE49-F238E27FC236}">
                    <a16:creationId xmlns:a16="http://schemas.microsoft.com/office/drawing/2014/main" id="{F2874E7D-2C76-4AA6-B8F7-7DDA7E506FCB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94;p65">
                <a:extLst>
                  <a:ext uri="{FF2B5EF4-FFF2-40B4-BE49-F238E27FC236}">
                    <a16:creationId xmlns:a16="http://schemas.microsoft.com/office/drawing/2014/main" id="{685F3271-784D-4697-817B-6A4542C94523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95;p65">
                <a:extLst>
                  <a:ext uri="{FF2B5EF4-FFF2-40B4-BE49-F238E27FC236}">
                    <a16:creationId xmlns:a16="http://schemas.microsoft.com/office/drawing/2014/main" id="{FBC09CAB-0FDD-4A44-8F25-AB2361299D7B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96;p65">
                <a:extLst>
                  <a:ext uri="{FF2B5EF4-FFF2-40B4-BE49-F238E27FC236}">
                    <a16:creationId xmlns:a16="http://schemas.microsoft.com/office/drawing/2014/main" id="{B1949143-10B1-4F74-B264-9867C2C6AF0D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97;p65">
                <a:extLst>
                  <a:ext uri="{FF2B5EF4-FFF2-40B4-BE49-F238E27FC236}">
                    <a16:creationId xmlns:a16="http://schemas.microsoft.com/office/drawing/2014/main" id="{DD3E5BD0-FC18-4151-B073-A7B01A5A1A63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98;p65">
                <a:extLst>
                  <a:ext uri="{FF2B5EF4-FFF2-40B4-BE49-F238E27FC236}">
                    <a16:creationId xmlns:a16="http://schemas.microsoft.com/office/drawing/2014/main" id="{9EDD66A5-D5C4-415A-82FF-964C1868CF10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99;p65">
                <a:extLst>
                  <a:ext uri="{FF2B5EF4-FFF2-40B4-BE49-F238E27FC236}">
                    <a16:creationId xmlns:a16="http://schemas.microsoft.com/office/drawing/2014/main" id="{5C065F02-0BE1-4DA5-92D5-BEC13388B604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00;p65">
                <a:extLst>
                  <a:ext uri="{FF2B5EF4-FFF2-40B4-BE49-F238E27FC236}">
                    <a16:creationId xmlns:a16="http://schemas.microsoft.com/office/drawing/2014/main" id="{53C78FD2-8E1F-4861-B520-D9919D6833FA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01;p65">
                <a:extLst>
                  <a:ext uri="{FF2B5EF4-FFF2-40B4-BE49-F238E27FC236}">
                    <a16:creationId xmlns:a16="http://schemas.microsoft.com/office/drawing/2014/main" id="{1305AFA3-396A-48BB-A025-8C38416A60E8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02;p65">
                <a:extLst>
                  <a:ext uri="{FF2B5EF4-FFF2-40B4-BE49-F238E27FC236}">
                    <a16:creationId xmlns:a16="http://schemas.microsoft.com/office/drawing/2014/main" id="{53E25F7F-93A1-4ADF-88F5-DBA2CB7B6882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03;p65">
                <a:extLst>
                  <a:ext uri="{FF2B5EF4-FFF2-40B4-BE49-F238E27FC236}">
                    <a16:creationId xmlns:a16="http://schemas.microsoft.com/office/drawing/2014/main" id="{7309D52A-6905-4586-A9F8-6631D29A8818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204;p65">
                <a:extLst>
                  <a:ext uri="{FF2B5EF4-FFF2-40B4-BE49-F238E27FC236}">
                    <a16:creationId xmlns:a16="http://schemas.microsoft.com/office/drawing/2014/main" id="{07F7962C-9B04-423D-BA0F-1AB41F761960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5;p65">
                <a:extLst>
                  <a:ext uri="{FF2B5EF4-FFF2-40B4-BE49-F238E27FC236}">
                    <a16:creationId xmlns:a16="http://schemas.microsoft.com/office/drawing/2014/main" id="{3DB5B975-9DC4-4F1D-B94B-44B6A29DA5A6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06;p65">
                <a:extLst>
                  <a:ext uri="{FF2B5EF4-FFF2-40B4-BE49-F238E27FC236}">
                    <a16:creationId xmlns:a16="http://schemas.microsoft.com/office/drawing/2014/main" id="{BA4557B2-43EB-493A-B084-F06E036D8819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07;p65">
                <a:extLst>
                  <a:ext uri="{FF2B5EF4-FFF2-40B4-BE49-F238E27FC236}">
                    <a16:creationId xmlns:a16="http://schemas.microsoft.com/office/drawing/2014/main" id="{C6A310B8-BD4E-49EC-9C32-C06742D42F2D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08;p65">
                <a:extLst>
                  <a:ext uri="{FF2B5EF4-FFF2-40B4-BE49-F238E27FC236}">
                    <a16:creationId xmlns:a16="http://schemas.microsoft.com/office/drawing/2014/main" id="{01949E8A-D215-4241-8489-AFE9841BE34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0BD54DB-3D61-4191-89F0-9E7B55DE4226}"/>
                </a:ext>
              </a:extLst>
            </p:cNvPr>
            <p:cNvGrpSpPr/>
            <p:nvPr/>
          </p:nvGrpSpPr>
          <p:grpSpPr>
            <a:xfrm>
              <a:off x="1775398" y="365210"/>
              <a:ext cx="2305436" cy="821437"/>
              <a:chOff x="1825291" y="1821156"/>
              <a:chExt cx="2305436" cy="821437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A9DEF738-99BA-42D0-AE12-EE690A7F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568" r="12640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</p:spPr>
          </p:pic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E0E409C-9898-49AF-80EE-E73CBB68C74C}"/>
                  </a:ext>
                </a:extLst>
              </p:cNvPr>
              <p:cNvSpPr/>
              <p:nvPr/>
            </p:nvSpPr>
            <p:spPr>
              <a:xfrm>
                <a:off x="2108701" y="1992380"/>
                <a:ext cx="1649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3 phút 20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11A9CFD-140E-41C0-81F5-974CA944D2CE}"/>
                </a:ext>
              </a:extLst>
            </p:cNvPr>
            <p:cNvGrpSpPr/>
            <p:nvPr/>
          </p:nvGrpSpPr>
          <p:grpSpPr>
            <a:xfrm>
              <a:off x="5994609" y="667227"/>
              <a:ext cx="2194390" cy="821437"/>
              <a:chOff x="6480857" y="1834406"/>
              <a:chExt cx="2194390" cy="821437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D5FA303B-72C8-4F9C-9A33-CB08B764B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8" t="4756" r="58025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</p:spPr>
          </p:pic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58E4EE3-D010-4D0B-915D-882687F8CCA9}"/>
                  </a:ext>
                </a:extLst>
              </p:cNvPr>
              <p:cNvSpPr/>
              <p:nvPr/>
            </p:nvSpPr>
            <p:spPr>
              <a:xfrm>
                <a:off x="6816774" y="1972867"/>
                <a:ext cx="1656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2 phút 45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EEC5D68B-C6F0-4A09-B0C7-61C706F32019}"/>
              </a:ext>
            </a:extLst>
          </p:cNvPr>
          <p:cNvSpPr txBox="1"/>
          <p:nvPr/>
        </p:nvSpPr>
        <p:spPr>
          <a:xfrm>
            <a:off x="6625490" y="257174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– 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9229BFC-3C9D-444A-8797-8775431C2891}"/>
              </a:ext>
            </a:extLst>
          </p:cNvPr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grpSp>
        <p:nvGrpSpPr>
          <p:cNvPr id="196" name="Google Shape;2308;p65">
            <a:extLst>
              <a:ext uri="{FF2B5EF4-FFF2-40B4-BE49-F238E27FC236}">
                <a16:creationId xmlns:a16="http://schemas.microsoft.com/office/drawing/2014/main" id="{55C82256-3383-45B6-9167-D78189FBD444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97" name="Google Shape;2309;p65">
              <a:extLst>
                <a:ext uri="{FF2B5EF4-FFF2-40B4-BE49-F238E27FC236}">
                  <a16:creationId xmlns:a16="http://schemas.microsoft.com/office/drawing/2014/main" id="{AA71F642-0F6D-4973-83CA-F53A566CB15C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310;p65">
              <a:extLst>
                <a:ext uri="{FF2B5EF4-FFF2-40B4-BE49-F238E27FC236}">
                  <a16:creationId xmlns:a16="http://schemas.microsoft.com/office/drawing/2014/main" id="{1ED64FDD-9A4F-431F-9809-30DC7F635F7C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311;p65">
              <a:extLst>
                <a:ext uri="{FF2B5EF4-FFF2-40B4-BE49-F238E27FC236}">
                  <a16:creationId xmlns:a16="http://schemas.microsoft.com/office/drawing/2014/main" id="{0248E111-4580-43ED-BFD5-8C89B8867B61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12;p65">
              <a:extLst>
                <a:ext uri="{FF2B5EF4-FFF2-40B4-BE49-F238E27FC236}">
                  <a16:creationId xmlns:a16="http://schemas.microsoft.com/office/drawing/2014/main" id="{629EB584-8064-4FAA-A72E-450FCD5F9033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13;p65">
              <a:extLst>
                <a:ext uri="{FF2B5EF4-FFF2-40B4-BE49-F238E27FC236}">
                  <a16:creationId xmlns:a16="http://schemas.microsoft.com/office/drawing/2014/main" id="{6AF5DC79-7E52-4C96-B522-883328CC226B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14;p65">
              <a:extLst>
                <a:ext uri="{FF2B5EF4-FFF2-40B4-BE49-F238E27FC236}">
                  <a16:creationId xmlns:a16="http://schemas.microsoft.com/office/drawing/2014/main" id="{0EC00B0F-4BA8-4EBB-A4B5-0FA270A3A9A3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15;p65">
              <a:extLst>
                <a:ext uri="{FF2B5EF4-FFF2-40B4-BE49-F238E27FC236}">
                  <a16:creationId xmlns:a16="http://schemas.microsoft.com/office/drawing/2014/main" id="{D3582247-59A2-48B9-8D84-D342B839C55C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16;p65">
              <a:extLst>
                <a:ext uri="{FF2B5EF4-FFF2-40B4-BE49-F238E27FC236}">
                  <a16:creationId xmlns:a16="http://schemas.microsoft.com/office/drawing/2014/main" id="{33E69496-25F8-4864-82C7-C2754165EB6C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17;p65">
              <a:extLst>
                <a:ext uri="{FF2B5EF4-FFF2-40B4-BE49-F238E27FC236}">
                  <a16:creationId xmlns:a16="http://schemas.microsoft.com/office/drawing/2014/main" id="{39DB2A8E-3CE4-44FB-9D34-27E9EBC5AB5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18;p65">
              <a:extLst>
                <a:ext uri="{FF2B5EF4-FFF2-40B4-BE49-F238E27FC236}">
                  <a16:creationId xmlns:a16="http://schemas.microsoft.com/office/drawing/2014/main" id="{A475A98C-9236-44EC-9E2E-D2B0DF9753BD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19;p65">
              <a:extLst>
                <a:ext uri="{FF2B5EF4-FFF2-40B4-BE49-F238E27FC236}">
                  <a16:creationId xmlns:a16="http://schemas.microsoft.com/office/drawing/2014/main" id="{02C607C1-CA64-432E-B2DC-C3B67DADFEB5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20;p65">
              <a:extLst>
                <a:ext uri="{FF2B5EF4-FFF2-40B4-BE49-F238E27FC236}">
                  <a16:creationId xmlns:a16="http://schemas.microsoft.com/office/drawing/2014/main" id="{A2EBCE73-6E24-4581-842A-5E507004BB0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21;p65">
              <a:extLst>
                <a:ext uri="{FF2B5EF4-FFF2-40B4-BE49-F238E27FC236}">
                  <a16:creationId xmlns:a16="http://schemas.microsoft.com/office/drawing/2014/main" id="{72038D48-C255-4075-BBB9-8E63FB28A2D2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22;p65">
              <a:extLst>
                <a:ext uri="{FF2B5EF4-FFF2-40B4-BE49-F238E27FC236}">
                  <a16:creationId xmlns:a16="http://schemas.microsoft.com/office/drawing/2014/main" id="{DCBE164A-0024-4A14-9A7F-7EB4151389B0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23;p65">
              <a:extLst>
                <a:ext uri="{FF2B5EF4-FFF2-40B4-BE49-F238E27FC236}">
                  <a16:creationId xmlns:a16="http://schemas.microsoft.com/office/drawing/2014/main" id="{5B554E52-32E4-4026-A06D-A21472FA93EE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24;p65">
              <a:extLst>
                <a:ext uri="{FF2B5EF4-FFF2-40B4-BE49-F238E27FC236}">
                  <a16:creationId xmlns:a16="http://schemas.microsoft.com/office/drawing/2014/main" id="{76BBDCE1-8470-4A60-A3D7-20268EA33B71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25;p65">
              <a:extLst>
                <a:ext uri="{FF2B5EF4-FFF2-40B4-BE49-F238E27FC236}">
                  <a16:creationId xmlns:a16="http://schemas.microsoft.com/office/drawing/2014/main" id="{C7F5A755-C9B2-425B-8F2C-294CAC5B6E7B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26;p65">
              <a:extLst>
                <a:ext uri="{FF2B5EF4-FFF2-40B4-BE49-F238E27FC236}">
                  <a16:creationId xmlns:a16="http://schemas.microsoft.com/office/drawing/2014/main" id="{7022F856-D18A-4D94-876E-28FAA893492B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27;p65">
              <a:extLst>
                <a:ext uri="{FF2B5EF4-FFF2-40B4-BE49-F238E27FC236}">
                  <a16:creationId xmlns:a16="http://schemas.microsoft.com/office/drawing/2014/main" id="{9C91DC7A-8CD3-4111-A186-81E72CFE76E4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28;p65">
              <a:extLst>
                <a:ext uri="{FF2B5EF4-FFF2-40B4-BE49-F238E27FC236}">
                  <a16:creationId xmlns:a16="http://schemas.microsoft.com/office/drawing/2014/main" id="{7B4BC307-264A-48A8-88F5-D7B577661DEB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29;p65">
              <a:extLst>
                <a:ext uri="{FF2B5EF4-FFF2-40B4-BE49-F238E27FC236}">
                  <a16:creationId xmlns:a16="http://schemas.microsoft.com/office/drawing/2014/main" id="{EBA21613-6611-4A12-B7D5-D3119CF7FC0F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30;p65">
              <a:extLst>
                <a:ext uri="{FF2B5EF4-FFF2-40B4-BE49-F238E27FC236}">
                  <a16:creationId xmlns:a16="http://schemas.microsoft.com/office/drawing/2014/main" id="{4D994157-2F64-4C9B-9A38-A2C58AFAAC1E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31;p65">
              <a:extLst>
                <a:ext uri="{FF2B5EF4-FFF2-40B4-BE49-F238E27FC236}">
                  <a16:creationId xmlns:a16="http://schemas.microsoft.com/office/drawing/2014/main" id="{2CFFF13B-B1C8-4219-8C9D-4FBBC11C8661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32;p65">
              <a:extLst>
                <a:ext uri="{FF2B5EF4-FFF2-40B4-BE49-F238E27FC236}">
                  <a16:creationId xmlns:a16="http://schemas.microsoft.com/office/drawing/2014/main" id="{F3B630C1-A236-4D27-B320-64B2FDC323E8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33;p65">
              <a:extLst>
                <a:ext uri="{FF2B5EF4-FFF2-40B4-BE49-F238E27FC236}">
                  <a16:creationId xmlns:a16="http://schemas.microsoft.com/office/drawing/2014/main" id="{BF0CBB2A-41AC-4F52-89A3-1B68BE35BBC7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34;p65">
              <a:extLst>
                <a:ext uri="{FF2B5EF4-FFF2-40B4-BE49-F238E27FC236}">
                  <a16:creationId xmlns:a16="http://schemas.microsoft.com/office/drawing/2014/main" id="{A4D35834-2BD9-45A6-A2C3-17C23058685C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35;p65">
              <a:extLst>
                <a:ext uri="{FF2B5EF4-FFF2-40B4-BE49-F238E27FC236}">
                  <a16:creationId xmlns:a16="http://schemas.microsoft.com/office/drawing/2014/main" id="{8EA245F3-DAEE-4167-B869-2007D6CCBC84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36;p65">
              <a:extLst>
                <a:ext uri="{FF2B5EF4-FFF2-40B4-BE49-F238E27FC236}">
                  <a16:creationId xmlns:a16="http://schemas.microsoft.com/office/drawing/2014/main" id="{FB4344EB-4A51-42C4-8F02-D52CC7907BE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37;p65">
              <a:extLst>
                <a:ext uri="{FF2B5EF4-FFF2-40B4-BE49-F238E27FC236}">
                  <a16:creationId xmlns:a16="http://schemas.microsoft.com/office/drawing/2014/main" id="{76F05E4B-3249-406C-9F4F-25C3885A0E78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38;p65">
              <a:extLst>
                <a:ext uri="{FF2B5EF4-FFF2-40B4-BE49-F238E27FC236}">
                  <a16:creationId xmlns:a16="http://schemas.microsoft.com/office/drawing/2014/main" id="{CBD614D5-02C1-4DC7-9A3E-6A4F70B2D366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39;p65">
              <a:extLst>
                <a:ext uri="{FF2B5EF4-FFF2-40B4-BE49-F238E27FC236}">
                  <a16:creationId xmlns:a16="http://schemas.microsoft.com/office/drawing/2014/main" id="{BBF89533-E4EC-47B9-A539-54376EEDA4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40;p65">
              <a:extLst>
                <a:ext uri="{FF2B5EF4-FFF2-40B4-BE49-F238E27FC236}">
                  <a16:creationId xmlns:a16="http://schemas.microsoft.com/office/drawing/2014/main" id="{272A1AF9-37F9-49BD-999A-7B2CB66C8D9A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41;p65">
              <a:extLst>
                <a:ext uri="{FF2B5EF4-FFF2-40B4-BE49-F238E27FC236}">
                  <a16:creationId xmlns:a16="http://schemas.microsoft.com/office/drawing/2014/main" id="{8CDBDA7E-7FE5-4417-A7A2-9D0983378C82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42;p65">
              <a:extLst>
                <a:ext uri="{FF2B5EF4-FFF2-40B4-BE49-F238E27FC236}">
                  <a16:creationId xmlns:a16="http://schemas.microsoft.com/office/drawing/2014/main" id="{CE9001F6-0B99-4819-9D20-8AE1E819D2EF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43;p65">
              <a:extLst>
                <a:ext uri="{FF2B5EF4-FFF2-40B4-BE49-F238E27FC236}">
                  <a16:creationId xmlns:a16="http://schemas.microsoft.com/office/drawing/2014/main" id="{747106B7-DE7B-4713-A780-BB03F936161A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4;p65">
              <a:extLst>
                <a:ext uri="{FF2B5EF4-FFF2-40B4-BE49-F238E27FC236}">
                  <a16:creationId xmlns:a16="http://schemas.microsoft.com/office/drawing/2014/main" id="{5ACCD2F0-1B14-4438-A44C-DEF15C523385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45;p65">
              <a:extLst>
                <a:ext uri="{FF2B5EF4-FFF2-40B4-BE49-F238E27FC236}">
                  <a16:creationId xmlns:a16="http://schemas.microsoft.com/office/drawing/2014/main" id="{D295A8BA-40B9-4D0B-AE8F-B1402027CB71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6;p65">
              <a:extLst>
                <a:ext uri="{FF2B5EF4-FFF2-40B4-BE49-F238E27FC236}">
                  <a16:creationId xmlns:a16="http://schemas.microsoft.com/office/drawing/2014/main" id="{E2BFF347-171C-481A-985E-3A5141CBA758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7;p65">
              <a:extLst>
                <a:ext uri="{FF2B5EF4-FFF2-40B4-BE49-F238E27FC236}">
                  <a16:creationId xmlns:a16="http://schemas.microsoft.com/office/drawing/2014/main" id="{0AECBFE6-5D0E-46EC-9981-77624AC81F95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8;p65">
              <a:extLst>
                <a:ext uri="{FF2B5EF4-FFF2-40B4-BE49-F238E27FC236}">
                  <a16:creationId xmlns:a16="http://schemas.microsoft.com/office/drawing/2014/main" id="{F6E7CBE2-BDCF-4BA0-8CF8-B1ACBF8DA6FD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9;p65">
              <a:extLst>
                <a:ext uri="{FF2B5EF4-FFF2-40B4-BE49-F238E27FC236}">
                  <a16:creationId xmlns:a16="http://schemas.microsoft.com/office/drawing/2014/main" id="{86933EF1-8662-455F-B764-45734E422190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50;p65">
              <a:extLst>
                <a:ext uri="{FF2B5EF4-FFF2-40B4-BE49-F238E27FC236}">
                  <a16:creationId xmlns:a16="http://schemas.microsoft.com/office/drawing/2014/main" id="{76F8E908-6D1A-433B-986C-52D7B735FFF3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51;p65">
              <a:extLst>
                <a:ext uri="{FF2B5EF4-FFF2-40B4-BE49-F238E27FC236}">
                  <a16:creationId xmlns:a16="http://schemas.microsoft.com/office/drawing/2014/main" id="{E337A074-46A2-45D8-829C-D9D0BC1F1AE8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52;p65">
              <a:extLst>
                <a:ext uri="{FF2B5EF4-FFF2-40B4-BE49-F238E27FC236}">
                  <a16:creationId xmlns:a16="http://schemas.microsoft.com/office/drawing/2014/main" id="{20CE3D1F-67EF-498C-ABC8-D82DA49B255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53;p65">
              <a:extLst>
                <a:ext uri="{FF2B5EF4-FFF2-40B4-BE49-F238E27FC236}">
                  <a16:creationId xmlns:a16="http://schemas.microsoft.com/office/drawing/2014/main" id="{0E673CCB-33F2-4A61-B9E4-73B983545351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54;p65">
              <a:extLst>
                <a:ext uri="{FF2B5EF4-FFF2-40B4-BE49-F238E27FC236}">
                  <a16:creationId xmlns:a16="http://schemas.microsoft.com/office/drawing/2014/main" id="{283D5954-476F-466E-BF2E-8AFB8EF39DE0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55;p65">
              <a:extLst>
                <a:ext uri="{FF2B5EF4-FFF2-40B4-BE49-F238E27FC236}">
                  <a16:creationId xmlns:a16="http://schemas.microsoft.com/office/drawing/2014/main" id="{1B1B1C28-156B-4F63-B9D6-1EF63A8279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56;p65">
              <a:extLst>
                <a:ext uri="{FF2B5EF4-FFF2-40B4-BE49-F238E27FC236}">
                  <a16:creationId xmlns:a16="http://schemas.microsoft.com/office/drawing/2014/main" id="{4B4AA6C9-422F-4F98-9BE3-8784B190AB7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57;p65">
              <a:extLst>
                <a:ext uri="{FF2B5EF4-FFF2-40B4-BE49-F238E27FC236}">
                  <a16:creationId xmlns:a16="http://schemas.microsoft.com/office/drawing/2014/main" id="{AB2353D3-15B7-4B42-BEB5-59ECFF721A83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58;p65">
              <a:extLst>
                <a:ext uri="{FF2B5EF4-FFF2-40B4-BE49-F238E27FC236}">
                  <a16:creationId xmlns:a16="http://schemas.microsoft.com/office/drawing/2014/main" id="{26EEEE66-BD9A-4ECB-BB7C-C2B0D1EC30F2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59;p65">
              <a:extLst>
                <a:ext uri="{FF2B5EF4-FFF2-40B4-BE49-F238E27FC236}">
                  <a16:creationId xmlns:a16="http://schemas.microsoft.com/office/drawing/2014/main" id="{44FCEB03-7FFD-4F8A-9C3F-DDCB5D87119C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60;p65">
              <a:extLst>
                <a:ext uri="{FF2B5EF4-FFF2-40B4-BE49-F238E27FC236}">
                  <a16:creationId xmlns:a16="http://schemas.microsoft.com/office/drawing/2014/main" id="{51F3F2A9-161E-4325-87BF-4B128C5AACDB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61;p65">
              <a:extLst>
                <a:ext uri="{FF2B5EF4-FFF2-40B4-BE49-F238E27FC236}">
                  <a16:creationId xmlns:a16="http://schemas.microsoft.com/office/drawing/2014/main" id="{57C9C7ED-0604-4EBF-B8F9-F6D6F6277D7F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62;p65">
              <a:extLst>
                <a:ext uri="{FF2B5EF4-FFF2-40B4-BE49-F238E27FC236}">
                  <a16:creationId xmlns:a16="http://schemas.microsoft.com/office/drawing/2014/main" id="{B4F5DDFE-201F-4F5F-858C-2989ECC5B5E9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63;p65">
              <a:extLst>
                <a:ext uri="{FF2B5EF4-FFF2-40B4-BE49-F238E27FC236}">
                  <a16:creationId xmlns:a16="http://schemas.microsoft.com/office/drawing/2014/main" id="{02483BDF-C4C7-4188-A583-996C631F1DA2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64;p65">
              <a:extLst>
                <a:ext uri="{FF2B5EF4-FFF2-40B4-BE49-F238E27FC236}">
                  <a16:creationId xmlns:a16="http://schemas.microsoft.com/office/drawing/2014/main" id="{4E3F091E-DB02-4B4F-9318-EB7A0E5A5D3D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65;p65">
              <a:extLst>
                <a:ext uri="{FF2B5EF4-FFF2-40B4-BE49-F238E27FC236}">
                  <a16:creationId xmlns:a16="http://schemas.microsoft.com/office/drawing/2014/main" id="{5DA0A188-4069-4BF6-BA17-17F5C2D959A4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66;p65">
              <a:extLst>
                <a:ext uri="{FF2B5EF4-FFF2-40B4-BE49-F238E27FC236}">
                  <a16:creationId xmlns:a16="http://schemas.microsoft.com/office/drawing/2014/main" id="{E9A13ED2-2248-422E-981E-9128446ACD9E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67;p65">
              <a:extLst>
                <a:ext uri="{FF2B5EF4-FFF2-40B4-BE49-F238E27FC236}">
                  <a16:creationId xmlns:a16="http://schemas.microsoft.com/office/drawing/2014/main" id="{6A6C4DB5-A633-4B74-84F0-48C9A72B61B7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68;p65">
              <a:extLst>
                <a:ext uri="{FF2B5EF4-FFF2-40B4-BE49-F238E27FC236}">
                  <a16:creationId xmlns:a16="http://schemas.microsoft.com/office/drawing/2014/main" id="{85A5BAD5-9F7C-4273-B475-7C96B0825ADA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69;p65">
              <a:extLst>
                <a:ext uri="{FF2B5EF4-FFF2-40B4-BE49-F238E27FC236}">
                  <a16:creationId xmlns:a16="http://schemas.microsoft.com/office/drawing/2014/main" id="{0BCD4A48-C8A8-43D9-8524-3A76D74A8D48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70;p65">
              <a:extLst>
                <a:ext uri="{FF2B5EF4-FFF2-40B4-BE49-F238E27FC236}">
                  <a16:creationId xmlns:a16="http://schemas.microsoft.com/office/drawing/2014/main" id="{5FBBD6C0-1839-4672-8621-12BA8374BD98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71;p65">
              <a:extLst>
                <a:ext uri="{FF2B5EF4-FFF2-40B4-BE49-F238E27FC236}">
                  <a16:creationId xmlns:a16="http://schemas.microsoft.com/office/drawing/2014/main" id="{84D20665-9F4B-4757-9837-578CEC4F1A89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72;p65">
              <a:extLst>
                <a:ext uri="{FF2B5EF4-FFF2-40B4-BE49-F238E27FC236}">
                  <a16:creationId xmlns:a16="http://schemas.microsoft.com/office/drawing/2014/main" id="{4612916E-8CA8-475A-B038-FEF903ED7F16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73;p65">
              <a:extLst>
                <a:ext uri="{FF2B5EF4-FFF2-40B4-BE49-F238E27FC236}">
                  <a16:creationId xmlns:a16="http://schemas.microsoft.com/office/drawing/2014/main" id="{49938EC5-CF12-4244-84C6-EAABF388BBE0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74;p65">
              <a:extLst>
                <a:ext uri="{FF2B5EF4-FFF2-40B4-BE49-F238E27FC236}">
                  <a16:creationId xmlns:a16="http://schemas.microsoft.com/office/drawing/2014/main" id="{B090AB34-74D8-45C2-85D6-D0550927DBA5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75;p65">
              <a:extLst>
                <a:ext uri="{FF2B5EF4-FFF2-40B4-BE49-F238E27FC236}">
                  <a16:creationId xmlns:a16="http://schemas.microsoft.com/office/drawing/2014/main" id="{6990A6B1-B0DA-4784-B758-A5A4BD09FD2C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76;p65">
              <a:extLst>
                <a:ext uri="{FF2B5EF4-FFF2-40B4-BE49-F238E27FC236}">
                  <a16:creationId xmlns:a16="http://schemas.microsoft.com/office/drawing/2014/main" id="{FCE88FBD-4AD9-43DF-9924-A971B8202194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77;p65">
              <a:extLst>
                <a:ext uri="{FF2B5EF4-FFF2-40B4-BE49-F238E27FC236}">
                  <a16:creationId xmlns:a16="http://schemas.microsoft.com/office/drawing/2014/main" id="{5EF04027-E207-4D64-8CF1-5ED1FFDDD067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78;p65">
              <a:extLst>
                <a:ext uri="{FF2B5EF4-FFF2-40B4-BE49-F238E27FC236}">
                  <a16:creationId xmlns:a16="http://schemas.microsoft.com/office/drawing/2014/main" id="{0A2805EF-92BD-4805-AB9A-5C3F3DCE4F80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79;p65">
              <a:extLst>
                <a:ext uri="{FF2B5EF4-FFF2-40B4-BE49-F238E27FC236}">
                  <a16:creationId xmlns:a16="http://schemas.microsoft.com/office/drawing/2014/main" id="{9474604B-380D-4B02-89A4-78A209EFA0EC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80;p65">
              <a:extLst>
                <a:ext uri="{FF2B5EF4-FFF2-40B4-BE49-F238E27FC236}">
                  <a16:creationId xmlns:a16="http://schemas.microsoft.com/office/drawing/2014/main" id="{1665C8A1-6BCF-4268-91A2-636D6F480277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81;p65">
              <a:extLst>
                <a:ext uri="{FF2B5EF4-FFF2-40B4-BE49-F238E27FC236}">
                  <a16:creationId xmlns:a16="http://schemas.microsoft.com/office/drawing/2014/main" id="{9725CB17-1830-4F89-B566-F2FB1294A17F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82;p65">
              <a:extLst>
                <a:ext uri="{FF2B5EF4-FFF2-40B4-BE49-F238E27FC236}">
                  <a16:creationId xmlns:a16="http://schemas.microsoft.com/office/drawing/2014/main" id="{761AA927-50A1-48CC-A975-8EECE1BE2655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83;p65">
              <a:extLst>
                <a:ext uri="{FF2B5EF4-FFF2-40B4-BE49-F238E27FC236}">
                  <a16:creationId xmlns:a16="http://schemas.microsoft.com/office/drawing/2014/main" id="{026CA3F2-BF2F-4500-8C5D-C07F3FDC7A2E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84;p65">
              <a:extLst>
                <a:ext uri="{FF2B5EF4-FFF2-40B4-BE49-F238E27FC236}">
                  <a16:creationId xmlns:a16="http://schemas.microsoft.com/office/drawing/2014/main" id="{F3F288EC-878C-4579-90B1-47A2578AE6D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85;p65">
              <a:extLst>
                <a:ext uri="{FF2B5EF4-FFF2-40B4-BE49-F238E27FC236}">
                  <a16:creationId xmlns:a16="http://schemas.microsoft.com/office/drawing/2014/main" id="{D9CF4DD5-EA03-49C6-91B8-3DA766EED4B2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86;p65">
              <a:extLst>
                <a:ext uri="{FF2B5EF4-FFF2-40B4-BE49-F238E27FC236}">
                  <a16:creationId xmlns:a16="http://schemas.microsoft.com/office/drawing/2014/main" id="{666194EF-D7DA-4172-B2D0-E3B111748430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87;p65">
              <a:extLst>
                <a:ext uri="{FF2B5EF4-FFF2-40B4-BE49-F238E27FC236}">
                  <a16:creationId xmlns:a16="http://schemas.microsoft.com/office/drawing/2014/main" id="{433D0762-7428-41F8-BD34-34E99755BC9A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88;p65">
              <a:extLst>
                <a:ext uri="{FF2B5EF4-FFF2-40B4-BE49-F238E27FC236}">
                  <a16:creationId xmlns:a16="http://schemas.microsoft.com/office/drawing/2014/main" id="{B4A0DA36-3718-4CD4-932E-751C8C0F7B54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89;p65">
              <a:extLst>
                <a:ext uri="{FF2B5EF4-FFF2-40B4-BE49-F238E27FC236}">
                  <a16:creationId xmlns:a16="http://schemas.microsoft.com/office/drawing/2014/main" id="{8274B693-AD43-48BA-B8F7-35BC481B531D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90;p65">
              <a:extLst>
                <a:ext uri="{FF2B5EF4-FFF2-40B4-BE49-F238E27FC236}">
                  <a16:creationId xmlns:a16="http://schemas.microsoft.com/office/drawing/2014/main" id="{648BB2C1-16D1-462F-8276-C547E87225AB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91;p65">
              <a:extLst>
                <a:ext uri="{FF2B5EF4-FFF2-40B4-BE49-F238E27FC236}">
                  <a16:creationId xmlns:a16="http://schemas.microsoft.com/office/drawing/2014/main" id="{DFF381C0-27E1-4D36-8A1C-DFF33F0B557B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92;p65">
              <a:extLst>
                <a:ext uri="{FF2B5EF4-FFF2-40B4-BE49-F238E27FC236}">
                  <a16:creationId xmlns:a16="http://schemas.microsoft.com/office/drawing/2014/main" id="{29E7DE38-1537-46E0-AEDF-53BAB009C8CF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93;p65">
              <a:extLst>
                <a:ext uri="{FF2B5EF4-FFF2-40B4-BE49-F238E27FC236}">
                  <a16:creationId xmlns:a16="http://schemas.microsoft.com/office/drawing/2014/main" id="{06F9EC6E-C7F5-47DC-8D28-56F096BDE1C1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94;p65">
              <a:extLst>
                <a:ext uri="{FF2B5EF4-FFF2-40B4-BE49-F238E27FC236}">
                  <a16:creationId xmlns:a16="http://schemas.microsoft.com/office/drawing/2014/main" id="{8C55BDC5-8847-4D98-A8D1-E1312B056A56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95;p65">
              <a:extLst>
                <a:ext uri="{FF2B5EF4-FFF2-40B4-BE49-F238E27FC236}">
                  <a16:creationId xmlns:a16="http://schemas.microsoft.com/office/drawing/2014/main" id="{4496A1D7-C06A-4FAE-9799-52BC3C7DEE88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Speech Bubble: Rectangle with Corners Rounded 285">
            <a:extLst>
              <a:ext uri="{FF2B5EF4-FFF2-40B4-BE49-F238E27FC236}">
                <a16:creationId xmlns:a16="http://schemas.microsoft.com/office/drawing/2014/main" id="{C511B6FB-EFBA-47A2-AB54-5C6550B9A0EA}"/>
              </a:ext>
            </a:extLst>
          </p:cNvPr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79E6917-27EA-429F-86E5-2BBEBC9D69BF}"/>
              </a:ext>
            </a:extLst>
          </p:cNvPr>
          <p:cNvSpPr/>
          <p:nvPr/>
        </p:nvSpPr>
        <p:spPr>
          <a:xfrm>
            <a:off x="2065133" y="54347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3 phút 20 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B783E8E-2F82-474E-ABF6-85666CAF5C53}"/>
              </a:ext>
            </a:extLst>
          </p:cNvPr>
          <p:cNvSpPr/>
          <p:nvPr/>
        </p:nvSpPr>
        <p:spPr>
          <a:xfrm>
            <a:off x="6329470" y="804906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2 phút 45 giây</a:t>
            </a:r>
            <a:endParaRPr lang="en-US" sz="2800" dirty="0">
              <a:solidFill>
                <a:srgbClr val="A86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3257 0.3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6996 0.335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86" grpId="0" animBg="1"/>
      <p:bldP spid="287" grpId="0"/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60AC1-E864-4885-ADDC-6DA461D23ECB}"/>
              </a:ext>
            </a:extLst>
          </p:cNvPr>
          <p:cNvSpPr txBox="1"/>
          <p:nvPr/>
        </p:nvSpPr>
        <p:spPr>
          <a:xfrm>
            <a:off x="2869500" y="622606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0CC48-7D2C-4132-90AE-301811C53F31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32459-FAF5-463C-A10A-EDDAA6543B77}"/>
              </a:ext>
            </a:extLst>
          </p:cNvPr>
          <p:cNvSpPr txBox="1"/>
          <p:nvPr/>
        </p:nvSpPr>
        <p:spPr>
          <a:xfrm>
            <a:off x="5899301" y="184371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80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C6F85-368A-4443-800E-9782F0494B24}"/>
              </a:ext>
            </a:extLst>
          </p:cNvPr>
          <p:cNvSpPr txBox="1"/>
          <p:nvPr/>
        </p:nvSpPr>
        <p:spPr>
          <a:xfrm>
            <a:off x="5899301" y="2352681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69C3A-16A0-49DA-9B83-696D2A719599}"/>
              </a:ext>
            </a:extLst>
          </p:cNvPr>
          <p:cNvSpPr txBox="1"/>
          <p:nvPr/>
        </p:nvSpPr>
        <p:spPr>
          <a:xfrm>
            <a:off x="5625296" y="2084054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0188F-C625-495C-85CA-B2C6053187E0}"/>
              </a:ext>
            </a:extLst>
          </p:cNvPr>
          <p:cNvSpPr txBox="1"/>
          <p:nvPr/>
        </p:nvSpPr>
        <p:spPr>
          <a:xfrm>
            <a:off x="5899301" y="299876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3238C-96AD-4E5C-870D-9E7EAD5EECAB}"/>
              </a:ext>
            </a:extLst>
          </p:cNvPr>
          <p:cNvSpPr txBox="1"/>
          <p:nvPr/>
        </p:nvSpPr>
        <p:spPr>
          <a:xfrm>
            <a:off x="2752396" y="3806753"/>
            <a:ext cx="44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35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D2AE2-6953-48E5-8B04-8B77D4C327C7}"/>
              </a:ext>
            </a:extLst>
          </p:cNvPr>
          <p:cNvSpPr txBox="1"/>
          <p:nvPr/>
        </p:nvSpPr>
        <p:spPr>
          <a:xfrm flipH="1">
            <a:off x="1725030" y="3810742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5474DB-199E-4ED4-A0DD-D8711F34ADB2}"/>
              </a:ext>
            </a:extLst>
          </p:cNvPr>
          <p:cNvSpPr txBox="1"/>
          <p:nvPr/>
        </p:nvSpPr>
        <p:spPr>
          <a:xfrm>
            <a:off x="1448636" y="1803667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0C1F2-8BCE-4AAA-AC5E-5521C8010692}"/>
              </a:ext>
            </a:extLst>
          </p:cNvPr>
          <p:cNvSpPr txBox="1"/>
          <p:nvPr/>
        </p:nvSpPr>
        <p:spPr>
          <a:xfrm>
            <a:off x="1448636" y="2312638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34BB6-3D4E-44DA-AD4A-4462AFBEDC50}"/>
              </a:ext>
            </a:extLst>
          </p:cNvPr>
          <p:cNvSpPr txBox="1"/>
          <p:nvPr/>
        </p:nvSpPr>
        <p:spPr>
          <a:xfrm>
            <a:off x="1174631" y="2044011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A40B49-E735-4ED5-A116-B14B6D44799F}"/>
              </a:ext>
            </a:extLst>
          </p:cNvPr>
          <p:cNvCxnSpPr/>
          <p:nvPr/>
        </p:nvCxnSpPr>
        <p:spPr>
          <a:xfrm>
            <a:off x="5975465" y="2949820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E49F9-EBEB-46EA-B5E5-6D509DE794FC}"/>
              </a:ext>
            </a:extLst>
          </p:cNvPr>
          <p:cNvCxnSpPr/>
          <p:nvPr/>
        </p:nvCxnSpPr>
        <p:spPr>
          <a:xfrm>
            <a:off x="1585714" y="2907278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BCB764-3501-43F5-8636-17E420164C2C}"/>
              </a:ext>
            </a:extLst>
          </p:cNvPr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607A8C-94C1-47F3-A5D8-5546C564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98990"/>
            <a:ext cx="4048950" cy="917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49540F-C126-4CF3-853F-945F6FBBCB52}"/>
              </a:ext>
            </a:extLst>
          </p:cNvPr>
          <p:cNvSpPr/>
          <p:nvPr/>
        </p:nvSpPr>
        <p:spPr>
          <a:xfrm>
            <a:off x="6604660" y="29725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đơn vị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xét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915</Words>
  <Application>Microsoft Office PowerPoint</Application>
  <PresentationFormat>On-screen Show (16:9)</PresentationFormat>
  <Paragraphs>156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#9Slide07 IcielNabila</vt:lpstr>
      <vt:lpstr>#9Slide07 Hillda</vt:lpstr>
      <vt:lpstr>Calibri</vt:lpstr>
      <vt:lpstr>#9Slide07 Cadena</vt:lpstr>
      <vt:lpstr>Nunito SemiBold</vt:lpstr>
      <vt:lpstr>#9Slide07 HLT Fall For You</vt:lpstr>
      <vt:lpstr>Lilita One</vt:lpstr>
      <vt:lpstr>#9Slide07 IcielKoni</vt:lpstr>
      <vt:lpstr>Fredoka One</vt:lpstr>
      <vt:lpstr>#9Slide07 Dorayaki</vt:lpstr>
      <vt:lpstr>#9Slide07 Itim</vt:lpstr>
      <vt:lpstr>Nunito</vt:lpstr>
      <vt:lpstr>Arial</vt:lpstr>
      <vt:lpstr>#9Slide07 SVNStick A Round</vt:lpstr>
      <vt:lpstr>Hachi Maru Pop</vt:lpstr>
      <vt:lpstr>Architects Daughter</vt:lpstr>
      <vt:lpstr>Chibi Anime Characters for Pre-K by Slidesgo</vt:lpstr>
      <vt:lpstr>TRỪ SỐ ĐO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1</vt:lpstr>
      <vt:lpstr>1</vt:lpstr>
      <vt:lpstr>1</vt:lpstr>
      <vt:lpstr>2</vt:lpstr>
      <vt:lpstr>2</vt:lpstr>
      <vt:lpstr>2</vt:lpstr>
      <vt:lpstr>1</vt:lpstr>
      <vt:lpstr>3</vt:lpstr>
      <vt:lpstr>PowerPoint Presentation</vt:lpstr>
      <vt:lpstr>PowerPoint Presentation</vt:lpstr>
      <vt:lpstr>Tiết học đến đây là kết thúc!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Kim</cp:lastModifiedBy>
  <cp:revision>36</cp:revision>
  <dcterms:modified xsi:type="dcterms:W3CDTF">2022-03-05T14:49:11Z</dcterms:modified>
</cp:coreProperties>
</file>