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sldIdLst>
    <p:sldId id="275" r:id="rId2"/>
    <p:sldId id="276" r:id="rId3"/>
    <p:sldId id="272" r:id="rId4"/>
    <p:sldId id="270" r:id="rId5"/>
    <p:sldId id="271" r:id="rId6"/>
    <p:sldId id="273" r:id="rId7"/>
    <p:sldId id="264" r:id="rId8"/>
    <p:sldId id="279" r:id="rId9"/>
    <p:sldId id="265" r:id="rId10"/>
    <p:sldId id="268" r:id="rId11"/>
    <p:sldId id="280" r:id="rId12"/>
    <p:sldId id="269" r:id="rId13"/>
    <p:sldId id="263" r:id="rId14"/>
    <p:sldId id="27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  <p14:sldId id="276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79"/>
            <p14:sldId id="265"/>
            <p14:sldId id="268"/>
            <p14:sldId id="280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70557" autoAdjust="0"/>
  </p:normalViewPr>
  <p:slideViewPr>
    <p:cSldViewPr snapToGrid="0">
      <p:cViewPr varScale="1">
        <p:scale>
          <a:sx n="62" d="100"/>
          <a:sy n="62" d="100"/>
        </p:scale>
        <p:origin x="1320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image" Target="../media/image45.wmf"/><Relationship Id="rId1" Type="http://schemas.openxmlformats.org/officeDocument/2006/relationships/image" Target="../media/image56.wmf"/><Relationship Id="rId6" Type="http://schemas.openxmlformats.org/officeDocument/2006/relationships/image" Target="../media/image51.wmf"/><Relationship Id="rId5" Type="http://schemas.openxmlformats.org/officeDocument/2006/relationships/image" Target="../media/image58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chiếu lại slide Mục tiêu bài học để giúp học sinh tự tổng kết việc đã làm được trong giờ học nhé 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0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image" Target="../media/image3.png"/><Relationship Id="rId21" Type="http://schemas.openxmlformats.org/officeDocument/2006/relationships/image" Target="../media/image50.wmf"/><Relationship Id="rId34" Type="http://schemas.openxmlformats.org/officeDocument/2006/relationships/image" Target="../media/image5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5.png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1.bin"/><Relationship Id="rId32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9.wmf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3.wmf"/><Relationship Id="rId30" Type="http://schemas.openxmlformats.org/officeDocument/2006/relationships/image" Target="../media/image7.png"/><Relationship Id="rId8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1.wmf"/><Relationship Id="rId26" Type="http://schemas.openxmlformats.org/officeDocument/2006/relationships/image" Target="../media/image60.wmf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8.wmf"/><Relationship Id="rId20" Type="http://schemas.microsoft.com/office/2007/relationships/hdphoto" Target="../media/hdphoto1.wdp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5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5.wmf"/><Relationship Id="rId19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Relationship Id="rId2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3.wmf"/><Relationship Id="rId1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62.wmf"/><Relationship Id="rId5" Type="http://schemas.openxmlformats.org/officeDocument/2006/relationships/image" Target="../media/image4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8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2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2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5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38.wmf"/><Relationship Id="rId7" Type="http://schemas.microsoft.com/office/2007/relationships/hdphoto" Target="../media/hdphoto1.wdp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6.wmf"/><Relationship Id="rId8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3036776" y="3566377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(tiếp theo)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5268556" y="393773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 </a:t>
            </a:r>
          </a:p>
          <a:p>
            <a:pPr algn="ctr"/>
            <a:r>
              <a:rPr lang="en-US" altLang="zh-CN" sz="40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421384" y="835242"/>
            <a:ext cx="2815772" cy="2825147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94942" y="990974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520421" y="2086855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529160" y="1347819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76085" y="1347819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529160" y="3076601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76085" y="3076601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110326" y="3043287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133387" y="1549176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81274" y="835242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67736" y="2982051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59193" y="323465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87950" y="3264091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517423" y="2260086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70836" y="1886800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50461" y="2919670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208245" y="2919670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67958" y="2919670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2919557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B29A8F6-EAD2-4BD7-9994-3CF5C3F3F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6FB116A-64B0-4363-B143-571353D5A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FEFB1FF-9367-4C5A-A798-4ACF0E9F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305688"/>
              </p:ext>
            </p:extLst>
          </p:nvPr>
        </p:nvGraphicFramePr>
        <p:xfrm>
          <a:off x="3692182" y="3767866"/>
          <a:ext cx="1616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2182" y="3767866"/>
                        <a:ext cx="16160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2" imgW="380880" imgH="228600" progId="Equation.DSMT4">
                  <p:embed/>
                </p:oleObj>
              </mc:Choice>
              <mc:Fallback>
                <p:oleObj name="Equation" r:id="rId12" imgW="3808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EC9E855-8064-4F7A-9E91-8EA4B3448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E4FFAC3-F96D-4907-8E8A-2E7F6B4AA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6633"/>
              </p:ext>
            </p:extLst>
          </p:nvPr>
        </p:nvGraphicFramePr>
        <p:xfrm>
          <a:off x="2209457" y="455887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4" imgW="1143000" imgH="393480" progId="Equation.DSMT4">
                  <p:embed/>
                </p:oleObj>
              </mc:Choice>
              <mc:Fallback>
                <p:oleObj name="Equation" r:id="rId14" imgW="114300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E4FFAC3-F96D-4907-8E8A-2E7F6B4AA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457" y="4558870"/>
                        <a:ext cx="217011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31EACB7-859A-4125-AA42-636381A8B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36473"/>
              </p:ext>
            </p:extLst>
          </p:nvPr>
        </p:nvGraphicFramePr>
        <p:xfrm>
          <a:off x="4379570" y="4666820"/>
          <a:ext cx="18573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6" imgW="977760" imgH="279360" progId="Equation.DSMT4">
                  <p:embed/>
                </p:oleObj>
              </mc:Choice>
              <mc:Fallback>
                <p:oleObj name="Equation" r:id="rId16" imgW="97776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31EACB7-859A-4125-AA42-636381A8B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79570" y="4666820"/>
                        <a:ext cx="18573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85A7434-A65B-4897-84B1-6093899EF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2C8F0C7-174A-4133-9EC1-756853775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42970"/>
              </p:ext>
            </p:extLst>
          </p:nvPr>
        </p:nvGraphicFramePr>
        <p:xfrm>
          <a:off x="2084394" y="5457825"/>
          <a:ext cx="1401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20" imgW="723600" imgH="393480" progId="Equation.DSMT4">
                  <p:embed/>
                </p:oleObj>
              </mc:Choice>
              <mc:Fallback>
                <p:oleObj name="Equation" r:id="rId20" imgW="72360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2C8F0C7-174A-4133-9EC1-756853775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84394" y="5457825"/>
                        <a:ext cx="1401763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6B24E4C-03A5-4F76-8667-A6AB99731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87727"/>
              </p:ext>
            </p:extLst>
          </p:nvPr>
        </p:nvGraphicFramePr>
        <p:xfrm>
          <a:off x="3486157" y="5573713"/>
          <a:ext cx="1616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2" imgW="850680" imgH="279360" progId="Equation.DSMT4">
                  <p:embed/>
                </p:oleObj>
              </mc:Choice>
              <mc:Fallback>
                <p:oleObj name="Equation" r:id="rId22" imgW="850680" imgH="2793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6B24E4C-03A5-4F76-8667-A6AB99731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86157" y="5573713"/>
                        <a:ext cx="16160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4" imgW="1460160" imgH="228600" progId="Equation.DSMT4">
                  <p:embed/>
                </p:oleObj>
              </mc:Choice>
              <mc:Fallback>
                <p:oleObj name="Equation" r:id="rId24" imgW="146016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DC581A5-D8CE-4028-8293-CF532D265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4281847-CA3E-4A08-8385-A2126AF0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2804"/>
              </p:ext>
            </p:extLst>
          </p:nvPr>
        </p:nvGraphicFramePr>
        <p:xfrm>
          <a:off x="7146167" y="4733227"/>
          <a:ext cx="31384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6" imgW="1650960" imgH="203040" progId="Equation.DSMT4">
                  <p:embed/>
                </p:oleObj>
              </mc:Choice>
              <mc:Fallback>
                <p:oleObj name="Equation" r:id="rId26" imgW="165096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64281847-CA3E-4A08-8385-A2126AF06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46167" y="4733227"/>
                        <a:ext cx="313848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47EA89E-EA10-412E-AF38-F8A553581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6885"/>
              </p:ext>
            </p:extLst>
          </p:nvPr>
        </p:nvGraphicFramePr>
        <p:xfrm>
          <a:off x="7151688" y="5219700"/>
          <a:ext cx="185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8" imgW="977760" imgH="279360" progId="Equation.DSMT4">
                  <p:embed/>
                </p:oleObj>
              </mc:Choice>
              <mc:Fallback>
                <p:oleObj name="Equation" r:id="rId28" imgW="97776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47EA89E-EA10-412E-AF38-F8A553581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51688" y="5219700"/>
                        <a:ext cx="18589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5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09787" cy="749300"/>
            <a:chOff x="5534025" y="3563938"/>
            <a:chExt cx="3009787" cy="749300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66FB116A-64B0-4363-B143-571353D5A5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970278"/>
                </p:ext>
              </p:extLst>
            </p:nvPr>
          </p:nvGraphicFramePr>
          <p:xfrm>
            <a:off x="5534025" y="3563938"/>
            <a:ext cx="1400175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" name="Equation" r:id="rId7" imgW="736560" imgH="393480" progId="Equation.DSMT4">
                    <p:embed/>
                  </p:oleObj>
                </mc:Choice>
                <mc:Fallback>
                  <p:oleObj name="Equation" r:id="rId7" imgW="736560" imgH="393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66FB116A-64B0-4363-B143-571353D5A5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34025" y="3563938"/>
                          <a:ext cx="1400175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1FEFB1FF-9367-4C5A-A798-4ACF0E9F02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235726"/>
                </p:ext>
              </p:extLst>
            </p:nvPr>
          </p:nvGraphicFramePr>
          <p:xfrm>
            <a:off x="6927737" y="3686848"/>
            <a:ext cx="1616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" name="Equation" r:id="rId9" imgW="850680" imgH="279360" progId="Equation.DSMT4">
                    <p:embed/>
                  </p:oleObj>
                </mc:Choice>
                <mc:Fallback>
                  <p:oleObj name="Equation" r:id="rId9" imgW="850680" imgH="27936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1FEFB1FF-9367-4C5A-A798-4ACF0E9F02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27737" y="3686848"/>
                          <a:ext cx="16160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700" y="4337320"/>
            <a:ext cx="3799658" cy="747713"/>
            <a:chOff x="6629400" y="4559300"/>
            <a:chExt cx="3799658" cy="747713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FE4FFAC3-F96D-4907-8E8A-2E7F6B4AAB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773045"/>
                </p:ext>
              </p:extLst>
            </p:nvPr>
          </p:nvGraphicFramePr>
          <p:xfrm>
            <a:off x="6629400" y="4559300"/>
            <a:ext cx="195421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6" name="Equation" r:id="rId11" imgW="1028520" imgH="393480" progId="Equation.DSMT4">
                    <p:embed/>
                  </p:oleObj>
                </mc:Choice>
                <mc:Fallback>
                  <p:oleObj name="Equation" r:id="rId11" imgW="1028520" imgH="393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FE4FFAC3-F96D-4907-8E8A-2E7F6B4AAB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29400" y="4559300"/>
                          <a:ext cx="1954213" cy="747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A31EACB7-859A-4125-AA42-636381A8B5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639688"/>
                </p:ext>
              </p:extLst>
            </p:nvPr>
          </p:nvGraphicFramePr>
          <p:xfrm>
            <a:off x="8571683" y="4666820"/>
            <a:ext cx="18573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7" name="Equation" r:id="rId13" imgW="977760" imgH="279360" progId="Equation.DSMT4">
                    <p:embed/>
                  </p:oleObj>
                </mc:Choice>
                <mc:Fallback>
                  <p:oleObj name="Equation" r:id="rId13" imgW="977760" imgH="279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A31EACB7-859A-4125-AA42-636381A8B5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571683" y="4666820"/>
                          <a:ext cx="18573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595" y="5088468"/>
            <a:ext cx="2795587" cy="763588"/>
            <a:chOff x="6507163" y="5457825"/>
            <a:chExt cx="2795587" cy="763588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62C8F0C7-174A-4133-9EC1-756853775D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057343"/>
                </p:ext>
              </p:extLst>
            </p:nvPr>
          </p:nvGraphicFramePr>
          <p:xfrm>
            <a:off x="6507163" y="5457825"/>
            <a:ext cx="1179512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8" name="Equation" r:id="rId15" imgW="609480" imgH="393480" progId="Equation.DSMT4">
                    <p:embed/>
                  </p:oleObj>
                </mc:Choice>
                <mc:Fallback>
                  <p:oleObj name="Equation" r:id="rId15" imgW="609480" imgH="393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62C8F0C7-174A-4133-9EC1-756853775D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07163" y="5457825"/>
                          <a:ext cx="1179512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E6B24E4C-03A5-4F76-8667-A6AB997311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53119"/>
                </p:ext>
              </p:extLst>
            </p:nvPr>
          </p:nvGraphicFramePr>
          <p:xfrm>
            <a:off x="7686675" y="5573713"/>
            <a:ext cx="16160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" name="Equation" r:id="rId17" imgW="850680" imgH="279360" progId="Equation.DSMT4">
                    <p:embed/>
                  </p:oleObj>
                </mc:Choice>
                <mc:Fallback>
                  <p:oleObj name="Equation" r:id="rId17" imgW="850680" imgH="27936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E6B24E4C-03A5-4F76-8667-A6AB997311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686675" y="5573713"/>
                          <a:ext cx="16160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33779" y="5864395"/>
            <a:ext cx="4728182" cy="530225"/>
            <a:chOff x="4833779" y="5864395"/>
            <a:chExt cx="4728182" cy="530225"/>
          </a:xfrm>
        </p:grpSpPr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A8CF83B1-7687-4442-BB9A-20D85DB59F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92988"/>
                </p:ext>
              </p:extLst>
            </p:nvPr>
          </p:nvGraphicFramePr>
          <p:xfrm>
            <a:off x="4833779" y="5921716"/>
            <a:ext cx="28956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0" name="Equation" r:id="rId23" imgW="1523880" imgH="203040" progId="Equation.DSMT4">
                    <p:embed/>
                  </p:oleObj>
                </mc:Choice>
                <mc:Fallback>
                  <p:oleObj name="Equation" r:id="rId23" imgW="1523880" imgH="20304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64281847-CA3E-4A08-8385-A2126AF062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833779" y="5921716"/>
                          <a:ext cx="2895600" cy="3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B051E048-79F3-48BC-BBEC-0642582CAB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802424"/>
                </p:ext>
              </p:extLst>
            </p:nvPr>
          </p:nvGraphicFramePr>
          <p:xfrm>
            <a:off x="7701411" y="5864395"/>
            <a:ext cx="18605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1" name="Equation" r:id="rId25" imgW="977760" imgH="279360" progId="Equation.DSMT4">
                    <p:embed/>
                  </p:oleObj>
                </mc:Choice>
                <mc:Fallback>
                  <p:oleObj name="Equation" r:id="rId25" imgW="977760" imgH="27936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647EA89E-EA10-412E-AF38-F8A5535817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701411" y="5864395"/>
                          <a:ext cx="1860550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8281706" y="2558982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394245">
            <a:off x="4273358" y="2378223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1371541" y="2941988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61853" y="-129863"/>
            <a:ext cx="4610771" cy="2706322"/>
          </a:xfrm>
          <a:prstGeom prst="rect">
            <a:avLst/>
          </a:prstGeom>
        </p:spPr>
      </p:pic>
      <p:sp>
        <p:nvSpPr>
          <p:cNvPr id="1012" name="Google Shape;1012;p24"/>
          <p:cNvSpPr txBox="1">
            <a:spLocks noGrp="1"/>
          </p:cNvSpPr>
          <p:nvPr>
            <p:ph type="title" idx="4294967295"/>
          </p:nvPr>
        </p:nvSpPr>
        <p:spPr>
          <a:xfrm>
            <a:off x="3279658" y="821644"/>
            <a:ext cx="3619500" cy="1652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b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692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17" imgW="838080" imgH="279360" progId="Equation.DSMT4">
                  <p:embed/>
                </p:oleObj>
              </mc:Choice>
              <mc:Fallback>
                <p:oleObj name="Equation" r:id="rId17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19" imgW="1320480" imgH="228600" progId="Equation.DSMT4">
                  <p:embed/>
                </p:oleObj>
              </mc:Choice>
              <mc:Fallback>
                <p:oleObj name="Equation" r:id="rId19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21" imgW="1765080" imgH="279360" progId="Equation.DSMT4">
                  <p:embed/>
                </p:oleObj>
              </mc:Choice>
              <mc:Fallback>
                <p:oleObj name="Equation" r:id="rId21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23" imgW="901440" imgH="279360" progId="Equation.DSMT4">
                  <p:embed/>
                </p:oleObj>
              </mc:Choice>
              <mc:Fallback>
                <p:oleObj name="Equation" r:id="rId23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68283" y="6384113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0885158" y="5901236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4120943" y="204987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1979155" y="652165"/>
            <a:ext cx="10018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3841198" y="410456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4523956" y="337122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4523956" y="248952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6930047" y="248952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6566618" y="313730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7163965" y="479722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6220171" y="266631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5461795" y="334559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2" grpId="0" animBg="1"/>
      <p:bldP spid="28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3FF3E4-C2CB-41D8-B8AF-35377810F716}"/>
              </a:ext>
            </a:extLst>
          </p:cNvPr>
          <p:cNvSpPr/>
          <p:nvPr/>
        </p:nvSpPr>
        <p:spPr>
          <a:xfrm>
            <a:off x="5258873" y="4900395"/>
            <a:ext cx="3607657" cy="180187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9" imgW="1015920" imgH="393480" progId="Equation.DSMT4">
                  <p:embed/>
                </p:oleObj>
              </mc:Choice>
              <mc:Fallback>
                <p:oleObj name="Equation" r:id="rId9" imgW="10159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9D3FD9E1-176A-4756-B3E8-46B6CF356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5" imgW="1041120" imgH="393480" progId="Equation.DSMT4">
                  <p:embed/>
                </p:oleObj>
              </mc:Choice>
              <mc:Fallback>
                <p:oleObj name="Equation" r:id="rId15" imgW="10411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9F78070E-6FA2-4EBF-AEE5-CFE9BFDBA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9" imgW="1002960" imgH="419040" progId="Equation.DSMT4">
                  <p:embed/>
                </p:oleObj>
              </mc:Choice>
              <mc:Fallback>
                <p:oleObj name="Equation" r:id="rId19" imgW="1002960" imgH="4190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7FC97C86-8241-4E87-8AC2-B6809C88C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21" imgW="774360" imgH="279360" progId="Equation.DSMT4">
                  <p:embed/>
                </p:oleObj>
              </mc:Choice>
              <mc:Fallback>
                <p:oleObj name="Equation" r:id="rId21" imgW="774360" imgH="2793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A099A3CD-B9AD-4F1D-8338-E28B3E0F6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23" imgW="1079280" imgH="228600" progId="Equation.DSMT4">
                  <p:embed/>
                </p:oleObj>
              </mc:Choice>
              <mc:Fallback>
                <p:oleObj name="Equation" r:id="rId23" imgW="107928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5" imgW="571320" imgH="177480" progId="Equation.DSMT4">
                  <p:embed/>
                </p:oleObj>
              </mc:Choice>
              <mc:Fallback>
                <p:oleObj name="Equation" r:id="rId25" imgW="571320" imgH="177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B33D59A3-C4B8-4270-85F4-18A82085B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7" imgW="787320" imgH="279360" progId="Equation.DSMT4">
                  <p:embed/>
                </p:oleObj>
              </mc:Choice>
              <mc:Fallback>
                <p:oleObj name="Equation" r:id="rId27" imgW="787320" imgH="27936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67B3CD4B-43EE-415C-A885-77C18F2C7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17875"/>
              </p:ext>
            </p:extLst>
          </p:nvPr>
        </p:nvGraphicFramePr>
        <p:xfrm>
          <a:off x="5884969" y="5618570"/>
          <a:ext cx="2485059" cy="33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1" imgW="1307880" imgH="177480" progId="Equation.DSMT4">
                  <p:embed/>
                </p:oleObj>
              </mc:Choice>
              <mc:Fallback>
                <p:oleObj name="Equation" r:id="rId31" imgW="1307880" imgH="17748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553A07E3-C453-4AF6-A7DB-1CD66D5F8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84969" y="5618570"/>
                        <a:ext cx="2485059" cy="33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53036"/>
              </p:ext>
            </p:extLst>
          </p:nvPr>
        </p:nvGraphicFramePr>
        <p:xfrm>
          <a:off x="5884969" y="6081056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3" imgW="787320" imgH="279360" progId="Equation.DSMT4">
                  <p:embed/>
                </p:oleObj>
              </mc:Choice>
              <mc:Fallback>
                <p:oleObj name="Equation" r:id="rId33" imgW="787320" imgH="27936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6721D0FC-122A-4AA9-AFB2-249C24F2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84969" y="6081056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14334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367</TotalTime>
  <Words>659</Words>
  <Application>Microsoft Office PowerPoint</Application>
  <PresentationFormat>Widescreen</PresentationFormat>
  <Paragraphs>179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Cambria</vt:lpstr>
      <vt:lpstr>Fira Sans Extra Condensed</vt:lpstr>
      <vt:lpstr>Roboto</vt:lpstr>
      <vt:lpstr>华文细黑</vt:lpstr>
      <vt:lpstr>Times New Roman</vt:lpstr>
      <vt:lpstr>幼圆</vt:lpstr>
      <vt:lpstr>Geometric Animals Infographics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 ...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MinhThangPC.VN</cp:lastModifiedBy>
  <cp:revision>35</cp:revision>
  <dcterms:modified xsi:type="dcterms:W3CDTF">2022-02-07T03:33:14Z</dcterms:modified>
  <cp:category>9Slide.vn</cp:category>
</cp:coreProperties>
</file>