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9" r:id="rId1"/>
    <p:sldMasterId id="2147483728" r:id="rId2"/>
    <p:sldMasterId id="2147483730" r:id="rId3"/>
    <p:sldMasterId id="2147483732" r:id="rId4"/>
    <p:sldMasterId id="2147483734" r:id="rId5"/>
  </p:sldMasterIdLst>
  <p:notesMasterIdLst>
    <p:notesMasterId r:id="rId26"/>
  </p:notesMasterIdLst>
  <p:sldIdLst>
    <p:sldId id="256" r:id="rId6"/>
    <p:sldId id="258" r:id="rId7"/>
    <p:sldId id="321" r:id="rId8"/>
    <p:sldId id="315" r:id="rId9"/>
    <p:sldId id="316" r:id="rId10"/>
    <p:sldId id="317" r:id="rId11"/>
    <p:sldId id="318" r:id="rId12"/>
    <p:sldId id="322" r:id="rId13"/>
    <p:sldId id="260" r:id="rId14"/>
    <p:sldId id="261" r:id="rId15"/>
    <p:sldId id="323" r:id="rId16"/>
    <p:sldId id="324" r:id="rId17"/>
    <p:sldId id="333" r:id="rId18"/>
    <p:sldId id="262" r:id="rId19"/>
    <p:sldId id="325" r:id="rId20"/>
    <p:sldId id="326" r:id="rId21"/>
    <p:sldId id="263" r:id="rId22"/>
    <p:sldId id="332" r:id="rId23"/>
    <p:sldId id="334" r:id="rId24"/>
    <p:sldId id="335" r:id="rId25"/>
  </p:sldIdLst>
  <p:sldSz cx="9144000" cy="5143500" type="screen16x9"/>
  <p:notesSz cx="6858000" cy="9144000"/>
  <p:embeddedFontLst>
    <p:embeddedFont>
      <p:font typeface=".VnTime" panose="020BE200000000000000" pitchFamily="34"/>
      <p:regular r:id="rId27"/>
      <p:bold r:id="rId28"/>
      <p:italic r:id="rId29"/>
      <p:boldItalic r:id="rId30"/>
    </p:embeddedFont>
    <p:embeddedFont>
      <p:font typeface="Arial-Rounded"/>
      <p:regular r:id="rId31"/>
    </p:embeddedFont>
    <p:embeddedFont>
      <p:font typeface="Berkshire Swash" panose="02000505000000020003" pitchFamily="2" charset="0"/>
      <p:regular r:id="rId32"/>
    </p:embeddedFont>
    <p:embeddedFont>
      <p:font typeface="Lato" panose="020F0502020204030203" pitchFamily="34" charset="77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Patrick Hand" pitchFamily="2" charset="77"/>
      <p:regular r:id="rId41"/>
    </p:embeddedFont>
    <p:embeddedFont>
      <p:font typeface="Proxima Nova" panose="02000506030000020004" pitchFamily="2" charset="0"/>
      <p:regular r:id="rId42"/>
      <p:bold r:id="rId43"/>
      <p:italic r:id="rId44"/>
      <p:boldItalic r:id="rId45"/>
    </p:embeddedFont>
    <p:embeddedFont>
      <p:font typeface="Proxima Nova Semibold" panose="02000506030000020004" pitchFamily="2" charset="0"/>
      <p:regular r:id="rId46"/>
      <p:bold r:id="rId47"/>
      <p:italic r:id="rId48"/>
      <p:boldItalic r:id="rId49"/>
    </p:embeddedFont>
    <p:embeddedFont>
      <p:font typeface="Roboto" panose="02000000000000000000" pitchFamily="2" charset="0"/>
      <p:regular r:id="rId50"/>
      <p:bold r:id="rId51"/>
      <p:italic r:id="rId52"/>
      <p:boldItalic r:id="rId53"/>
    </p:embeddedFont>
    <p:embeddedFont>
      <p:font typeface="Roboto Condensed Light" panose="02000000000000000000" pitchFamily="2" charset="0"/>
      <p:regular r:id="rId54"/>
      <p:italic r:id="rId55"/>
    </p:embeddedFont>
    <p:embeddedFont>
      <p:font typeface="SVN-Hole Hearted" panose="020B0A06020104020203" pitchFamily="34" charset="0"/>
      <p:regular r:id="rId56"/>
    </p:embeddedFont>
    <p:embeddedFont>
      <p:font typeface="UVF You Make Me Smile" panose="02000603000000000000"/>
      <p:regular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6B6284-1557-4A43-8C8E-935D819C7B94}">
  <a:tblStyle styleId="{AC6B6284-1557-4A43-8C8E-935D819C7B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9"/>
  </p:normalViewPr>
  <p:slideViewPr>
    <p:cSldViewPr snapToGrid="0">
      <p:cViewPr varScale="1">
        <p:scale>
          <a:sx n="122" d="100"/>
          <a:sy n="122" d="100"/>
        </p:scale>
        <p:origin x="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font" Target="fonts/font29.fnt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3.fntdata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font" Target="fonts/font30.fntdata"/><Relationship Id="rId8" Type="http://schemas.openxmlformats.org/officeDocument/2006/relationships/slide" Target="slides/slide3.xml"/><Relationship Id="rId51" Type="http://schemas.openxmlformats.org/officeDocument/2006/relationships/font" Target="fonts/font2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5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font" Target="fonts/font15.fntdata"/><Relationship Id="rId54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font" Target="fonts/font31.fntdata"/><Relationship Id="rId10" Type="http://schemas.openxmlformats.org/officeDocument/2006/relationships/slide" Target="slides/slide5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071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39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645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575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40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447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228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32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5763" indent="-385763">
              <a:buAutoNum type="arabicPeriod"/>
            </a:pPr>
            <a:r>
              <a:rPr lang="en-US" sz="1100" dirty="0"/>
              <a:t>Click </a:t>
            </a:r>
            <a:r>
              <a:rPr lang="en-US" sz="1100" dirty="0" err="1"/>
              <a:t>vào</a:t>
            </a:r>
            <a:r>
              <a:rPr lang="en-US" sz="1100" dirty="0"/>
              <a:t> </a:t>
            </a:r>
            <a:r>
              <a:rPr lang="en-US" sz="1100" dirty="0" err="1"/>
              <a:t>từng</a:t>
            </a:r>
            <a:r>
              <a:rPr lang="en-US" sz="1100" dirty="0"/>
              <a:t> </a:t>
            </a:r>
            <a:r>
              <a:rPr lang="en-US" sz="1100" dirty="0" err="1"/>
              <a:t>bụi</a:t>
            </a:r>
            <a:r>
              <a:rPr lang="en-US" sz="1100" dirty="0"/>
              <a:t> </a:t>
            </a:r>
            <a:r>
              <a:rPr lang="en-US" sz="1100" dirty="0" err="1"/>
              <a:t>cỏ</a:t>
            </a:r>
            <a:r>
              <a:rPr lang="en-US" sz="1100" dirty="0"/>
              <a:t> </a:t>
            </a:r>
            <a:r>
              <a:rPr lang="en-US" sz="1100" dirty="0" err="1"/>
              <a:t>để</a:t>
            </a:r>
            <a:r>
              <a:rPr lang="en-US" sz="1100" dirty="0"/>
              <a:t> </a:t>
            </a:r>
            <a:r>
              <a:rPr lang="en-US" sz="1100" dirty="0" err="1"/>
              <a:t>đi</a:t>
            </a:r>
            <a:r>
              <a:rPr lang="en-US" sz="1100" dirty="0"/>
              <a:t> </a:t>
            </a:r>
            <a:r>
              <a:rPr lang="en-US" sz="1100" dirty="0" err="1"/>
              <a:t>đến</a:t>
            </a:r>
            <a:r>
              <a:rPr lang="en-US" sz="1100" dirty="0"/>
              <a:t> </a:t>
            </a:r>
            <a:r>
              <a:rPr lang="en-US" sz="1100" dirty="0" err="1"/>
              <a:t>câu</a:t>
            </a:r>
            <a:r>
              <a:rPr lang="en-US" sz="1100" dirty="0"/>
              <a:t> </a:t>
            </a:r>
            <a:r>
              <a:rPr lang="en-US" sz="1100" dirty="0" err="1"/>
              <a:t>hỏi</a:t>
            </a:r>
            <a:r>
              <a:rPr lang="en-US" sz="1100" dirty="0"/>
              <a:t> (</a:t>
            </a:r>
            <a:r>
              <a:rPr lang="en-US" sz="1100" dirty="0" err="1"/>
              <a:t>Giúp</a:t>
            </a:r>
            <a:r>
              <a:rPr lang="en-US" sz="1100" dirty="0"/>
              <a:t> HS </a:t>
            </a:r>
            <a:r>
              <a:rPr lang="en-US" sz="1100" dirty="0" err="1"/>
              <a:t>phần</a:t>
            </a:r>
            <a:r>
              <a:rPr lang="en-US" sz="1100" dirty="0"/>
              <a:t> </a:t>
            </a:r>
            <a:r>
              <a:rPr lang="en-US" sz="1100" dirty="0" err="1"/>
              <a:t>biệt</a:t>
            </a:r>
            <a:r>
              <a:rPr lang="en-US" sz="1100" dirty="0"/>
              <a:t> </a:t>
            </a:r>
            <a:r>
              <a:rPr lang="en-US" sz="1100" dirty="0" err="1"/>
              <a:t>bụi</a:t>
            </a:r>
            <a:r>
              <a:rPr lang="en-US" sz="1100" dirty="0"/>
              <a:t> </a:t>
            </a:r>
            <a:r>
              <a:rPr lang="en-US" sz="1100" dirty="0" err="1"/>
              <a:t>cỏ</a:t>
            </a:r>
            <a:r>
              <a:rPr lang="en-US" sz="1100" dirty="0"/>
              <a:t> 2 </a:t>
            </a:r>
            <a:r>
              <a:rPr lang="en-US" sz="1100" dirty="0" err="1"/>
              <a:t>lá</a:t>
            </a:r>
            <a:r>
              <a:rPr lang="en-US" sz="1100" dirty="0"/>
              <a:t>, 3 </a:t>
            </a:r>
            <a:r>
              <a:rPr lang="en-US" sz="1100" dirty="0" err="1"/>
              <a:t>lá</a:t>
            </a:r>
            <a:r>
              <a:rPr lang="en-US" sz="1100" dirty="0"/>
              <a:t>… </a:t>
            </a:r>
            <a:r>
              <a:rPr lang="en-US" sz="1100" dirty="0" err="1"/>
              <a:t>để</a:t>
            </a:r>
            <a:r>
              <a:rPr lang="en-US" sz="1100" dirty="0"/>
              <a:t> </a:t>
            </a:r>
            <a:r>
              <a:rPr lang="en-US" sz="1100" dirty="0" err="1"/>
              <a:t>chọn</a:t>
            </a:r>
            <a:r>
              <a:rPr lang="en-US" sz="1100" dirty="0"/>
              <a:t>.</a:t>
            </a:r>
          </a:p>
          <a:p>
            <a:pPr marL="385763" indent="-385763">
              <a:buAutoNum type="arabicPeriod"/>
            </a:pPr>
            <a:r>
              <a:rPr lang="en-US" sz="1100" dirty="0" err="1"/>
              <a:t>Tại</a:t>
            </a:r>
            <a:r>
              <a:rPr lang="en-US" sz="1100" dirty="0"/>
              <a:t> slide </a:t>
            </a:r>
            <a:r>
              <a:rPr lang="en-US" sz="1100" dirty="0" err="1"/>
              <a:t>câu</a:t>
            </a:r>
            <a:r>
              <a:rPr lang="en-US" sz="1100" dirty="0"/>
              <a:t> </a:t>
            </a:r>
            <a:r>
              <a:rPr lang="en-US" sz="1100" dirty="0" err="1"/>
              <a:t>hỏi</a:t>
            </a:r>
            <a:r>
              <a:rPr lang="en-US" sz="1100" dirty="0"/>
              <a:t>, click </a:t>
            </a:r>
            <a:r>
              <a:rPr lang="en-US" sz="1100" dirty="0" err="1"/>
              <a:t>vào</a:t>
            </a:r>
            <a:r>
              <a:rPr lang="en-US" sz="1100" dirty="0"/>
              <a:t> xu </a:t>
            </a:r>
            <a:r>
              <a:rPr lang="en-US" sz="1100" dirty="0" err="1"/>
              <a:t>màu</a:t>
            </a:r>
            <a:r>
              <a:rPr lang="en-US" sz="1100" dirty="0"/>
              <a:t> </a:t>
            </a:r>
            <a:r>
              <a:rPr lang="en-US" sz="1100" dirty="0" err="1"/>
              <a:t>trắng</a:t>
            </a:r>
            <a:r>
              <a:rPr lang="en-US" sz="1100" dirty="0"/>
              <a:t> ở </a:t>
            </a:r>
            <a:r>
              <a:rPr lang="en-US" sz="1100" dirty="0" err="1"/>
              <a:t>góc</a:t>
            </a:r>
            <a:r>
              <a:rPr lang="en-US" sz="1100" dirty="0"/>
              <a:t> </a:t>
            </a:r>
            <a:r>
              <a:rPr lang="en-US" sz="1100" dirty="0" err="1"/>
              <a:t>phải</a:t>
            </a:r>
            <a:r>
              <a:rPr lang="en-US" sz="1100" dirty="0"/>
              <a:t> </a:t>
            </a:r>
            <a:r>
              <a:rPr lang="en-US" sz="1100" dirty="0" err="1"/>
              <a:t>để</a:t>
            </a:r>
            <a:r>
              <a:rPr lang="en-US" sz="1100" dirty="0"/>
              <a:t> quay </a:t>
            </a:r>
            <a:r>
              <a:rPr lang="en-US" sz="1100" dirty="0" err="1"/>
              <a:t>về</a:t>
            </a:r>
            <a:r>
              <a:rPr lang="en-US" sz="1100" dirty="0"/>
              <a:t> </a:t>
            </a:r>
            <a:r>
              <a:rPr lang="en-US" sz="1100" dirty="0" err="1"/>
              <a:t>đây</a:t>
            </a:r>
            <a:r>
              <a:rPr lang="en-US" sz="1100" dirty="0"/>
              <a:t>.</a:t>
            </a:r>
          </a:p>
          <a:p>
            <a:pPr marL="385763" indent="-385763">
              <a:buAutoNum type="arabicPeriod"/>
            </a:pPr>
            <a:r>
              <a:rPr lang="en-US" sz="1100" dirty="0" err="1"/>
              <a:t>Nhổ</a:t>
            </a:r>
            <a:r>
              <a:rPr lang="en-US" sz="1100" dirty="0"/>
              <a:t> </a:t>
            </a:r>
            <a:r>
              <a:rPr lang="en-US" sz="1100" dirty="0" err="1"/>
              <a:t>hết</a:t>
            </a:r>
            <a:r>
              <a:rPr lang="en-US" sz="1100" dirty="0"/>
              <a:t> </a:t>
            </a:r>
            <a:r>
              <a:rPr lang="en-US" sz="1100" dirty="0" err="1"/>
              <a:t>cỏ</a:t>
            </a:r>
            <a:r>
              <a:rPr lang="en-US" sz="1100" dirty="0"/>
              <a:t> </a:t>
            </a:r>
            <a:r>
              <a:rPr lang="en-US" sz="1100" dirty="0" err="1"/>
              <a:t>thì</a:t>
            </a:r>
            <a:r>
              <a:rPr lang="en-US" sz="1100" dirty="0"/>
              <a:t> click </a:t>
            </a:r>
            <a:r>
              <a:rPr lang="en-US" sz="1100" dirty="0" err="1"/>
              <a:t>vào</a:t>
            </a:r>
            <a:r>
              <a:rPr lang="en-US" sz="1100" dirty="0"/>
              <a:t> </a:t>
            </a:r>
            <a:r>
              <a:rPr lang="en-US" sz="1100" dirty="0" err="1"/>
              <a:t>mũi</a:t>
            </a:r>
            <a:r>
              <a:rPr lang="en-US" sz="1100" dirty="0"/>
              <a:t> </a:t>
            </a:r>
            <a:r>
              <a:rPr lang="en-US" sz="1100" dirty="0" err="1"/>
              <a:t>tên</a:t>
            </a:r>
            <a:r>
              <a:rPr lang="en-US" sz="1100" dirty="0"/>
              <a:t> </a:t>
            </a:r>
            <a:r>
              <a:rPr lang="en-US" sz="1100" dirty="0" err="1"/>
              <a:t>để</a:t>
            </a:r>
            <a:r>
              <a:rPr lang="en-US" sz="1100" dirty="0"/>
              <a:t> </a:t>
            </a:r>
            <a:r>
              <a:rPr lang="en-US" sz="1100" dirty="0" err="1"/>
              <a:t>tới</a:t>
            </a:r>
            <a:r>
              <a:rPr lang="en-US" sz="1100" dirty="0"/>
              <a:t> </a:t>
            </a:r>
            <a:r>
              <a:rPr lang="en-US" sz="1100" dirty="0" err="1"/>
              <a:t>bài</a:t>
            </a:r>
            <a:r>
              <a:rPr lang="en-US" sz="1100" dirty="0"/>
              <a:t> </a:t>
            </a:r>
            <a:r>
              <a:rPr lang="en-US" sz="1100" dirty="0" err="1"/>
              <a:t>học</a:t>
            </a:r>
            <a:r>
              <a:rPr lang="en-US" sz="1100" dirty="0"/>
              <a:t>. </a:t>
            </a:r>
          </a:p>
          <a:p>
            <a:pPr marL="385763" indent="-385763">
              <a:buAutoNum type="arabicPeriod"/>
            </a:pPr>
            <a:r>
              <a:rPr lang="en-US" sz="1100" dirty="0" err="1"/>
              <a:t>Đọc</a:t>
            </a:r>
            <a:r>
              <a:rPr lang="en-US" sz="1100" dirty="0"/>
              <a:t> </a:t>
            </a:r>
            <a:r>
              <a:rPr lang="en-US" sz="1100" dirty="0" err="1"/>
              <a:t>xong</a:t>
            </a:r>
            <a:r>
              <a:rPr lang="en-US" sz="1100" dirty="0"/>
              <a:t> </a:t>
            </a:r>
            <a:r>
              <a:rPr lang="en-US" sz="1100" dirty="0" err="1"/>
              <a:t>thầy</a:t>
            </a:r>
            <a:r>
              <a:rPr lang="en-US" sz="1100" dirty="0"/>
              <a:t> </a:t>
            </a:r>
            <a:r>
              <a:rPr lang="en-US" sz="1100" dirty="0" err="1"/>
              <a:t>cô</a:t>
            </a:r>
            <a:r>
              <a:rPr lang="en-US" sz="1100" dirty="0"/>
              <a:t> </a:t>
            </a:r>
            <a:r>
              <a:rPr lang="en-US" sz="1100" dirty="0" err="1"/>
              <a:t>xoá</a:t>
            </a:r>
            <a:r>
              <a:rPr lang="en-US" sz="1100" dirty="0"/>
              <a:t> ô </a:t>
            </a:r>
            <a:r>
              <a:rPr lang="en-US" sz="1100" dirty="0" err="1"/>
              <a:t>này</a:t>
            </a:r>
            <a:r>
              <a:rPr lang="en-US" sz="1100" dirty="0"/>
              <a:t> </a:t>
            </a:r>
            <a:r>
              <a:rPr lang="en-US" sz="1100" dirty="0" err="1"/>
              <a:t>đi</a:t>
            </a:r>
            <a:r>
              <a:rPr lang="en-US" sz="11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1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từng</a:t>
            </a:r>
            <a:r>
              <a:rPr lang="en-US" baseline="0"/>
              <a:t> loại rau củ để ra đáp án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từng</a:t>
            </a:r>
            <a:r>
              <a:rPr lang="en-US" baseline="0"/>
              <a:t> loại rau củ để ra đáp án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từng</a:t>
            </a:r>
            <a:r>
              <a:rPr lang="en-US" baseline="0"/>
              <a:t> loại rau củ để ra đáp án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01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" y="1067771"/>
            <a:ext cx="2222478" cy="1426162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463960" y="1472748"/>
            <a:ext cx="5741819" cy="1771871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10620" y="2501600"/>
            <a:ext cx="7740335" cy="791318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646637" y="2501600"/>
            <a:ext cx="4670615" cy="411445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295271" y="2556471"/>
            <a:ext cx="6173449" cy="734253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2515951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2515951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2826772"/>
            <a:ext cx="4754280" cy="463952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635639" y="2726654"/>
            <a:ext cx="515341" cy="482523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322678" y="2870669"/>
            <a:ext cx="828301" cy="420055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3290726"/>
            <a:ext cx="9150950" cy="1852768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3290726"/>
            <a:ext cx="9150950" cy="421237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0" y="3751640"/>
            <a:ext cx="9150950" cy="1391855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455507" y="3290726"/>
            <a:ext cx="4988374" cy="1852768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855293" y="3290726"/>
            <a:ext cx="1634068" cy="268613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0" y="2726654"/>
            <a:ext cx="475908" cy="482523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0" y="2870669"/>
            <a:ext cx="765917" cy="420055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6646876" y="4433050"/>
            <a:ext cx="2504097" cy="710447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632495" y="4787262"/>
            <a:ext cx="1518482" cy="356237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0" y="3566261"/>
            <a:ext cx="974140" cy="633628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0" y="3818836"/>
            <a:ext cx="644906" cy="355899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0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0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0" y="4623663"/>
            <a:ext cx="2605288" cy="519835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0" y="4242944"/>
            <a:ext cx="2101005" cy="900553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233693" y="4242944"/>
            <a:ext cx="867316" cy="130339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0" y="4651014"/>
            <a:ext cx="1329037" cy="492484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627219" y="4919627"/>
            <a:ext cx="87420" cy="64156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661019" y="4932121"/>
            <a:ext cx="104320" cy="54364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686681" y="4967576"/>
            <a:ext cx="84708" cy="23299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2709200" y="4834873"/>
            <a:ext cx="104320" cy="42546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675400" y="4802795"/>
            <a:ext cx="118508" cy="74286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239520" y="4417855"/>
            <a:ext cx="75528" cy="4896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75614" y="4404349"/>
            <a:ext cx="132695" cy="62468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6702" y="4448245"/>
            <a:ext cx="95557" cy="25156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2605088" y="4753833"/>
            <a:ext cx="98895" cy="123248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697724" y="4787769"/>
            <a:ext cx="65096" cy="89312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2576713" y="4844159"/>
            <a:ext cx="76571" cy="30221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734237" y="4366024"/>
            <a:ext cx="81996" cy="128144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2788483" y="4443011"/>
            <a:ext cx="95348" cy="59936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2692717" y="4426803"/>
            <a:ext cx="50491" cy="50987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635982" y="4883497"/>
            <a:ext cx="73233" cy="102988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3596131" y="4901562"/>
            <a:ext cx="45484" cy="84923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686681" y="4955589"/>
            <a:ext cx="65096" cy="30896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258714" y="4345764"/>
            <a:ext cx="96392" cy="121053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88403" y="4368218"/>
            <a:ext cx="65304" cy="84923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306702" y="4433894"/>
            <a:ext cx="75945" cy="30221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162740" y="4430011"/>
            <a:ext cx="79283" cy="37481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1002310" y="4053682"/>
            <a:ext cx="90132" cy="139624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963294" y="4122060"/>
            <a:ext cx="56124" cy="61962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483540" y="3577404"/>
            <a:ext cx="84708" cy="3039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8457877" y="3552248"/>
            <a:ext cx="93471" cy="55208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8401753" y="3515949"/>
            <a:ext cx="75945" cy="91507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8474777" y="3541105"/>
            <a:ext cx="53620" cy="66351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376090" y="3581963"/>
            <a:ext cx="62383" cy="25494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474777" y="4315542"/>
            <a:ext cx="73233" cy="48455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8503152" y="4325335"/>
            <a:ext cx="84708" cy="38663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8522764" y="4350153"/>
            <a:ext cx="70520" cy="18234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8480202" y="4288867"/>
            <a:ext cx="59671" cy="75130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8449740" y="4302542"/>
            <a:ext cx="36721" cy="61455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8522764" y="4343062"/>
            <a:ext cx="53203" cy="21104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943488" y="3659120"/>
            <a:ext cx="70312" cy="48455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1971029" y="3669756"/>
            <a:ext cx="84708" cy="40013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1990641" y="3695756"/>
            <a:ext cx="71146" cy="16208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948704" y="3632444"/>
            <a:ext cx="59045" cy="77325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1917617" y="3646119"/>
            <a:ext cx="36721" cy="63650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990641" y="3686639"/>
            <a:ext cx="54246" cy="2313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4334511" y="3823732"/>
            <a:ext cx="50700" cy="29883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4359965" y="3816134"/>
            <a:ext cx="84708" cy="37481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4379577" y="3842303"/>
            <a:ext cx="61757" cy="13507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348490" y="3780173"/>
            <a:ext cx="62383" cy="73442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4303215" y="3793848"/>
            <a:ext cx="42771" cy="50481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4379577" y="3832511"/>
            <a:ext cx="50908" cy="18909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4286315" y="3830485"/>
            <a:ext cx="50908" cy="23468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500946" y="3481507"/>
            <a:ext cx="64887" cy="36805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531825" y="3470871"/>
            <a:ext cx="107032" cy="47442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57697" y="3504300"/>
            <a:ext cx="78449" cy="18909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517638" y="3427312"/>
            <a:ext cx="79283" cy="91001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461513" y="3445377"/>
            <a:ext cx="53620" cy="61455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557697" y="3492819"/>
            <a:ext cx="61549" cy="23299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439397" y="3490793"/>
            <a:ext cx="64261" cy="2768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4385002" y="3390675"/>
            <a:ext cx="242231" cy="373795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4497876" y="3595807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7525671" y="2964540"/>
            <a:ext cx="169207" cy="264392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7601407" y="3110074"/>
            <a:ext cx="23159" cy="180651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635207" y="2829980"/>
            <a:ext cx="240145" cy="373795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745369" y="3035112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757589" y="3244634"/>
            <a:ext cx="242022" cy="376496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866917" y="3451961"/>
            <a:ext cx="34008" cy="255612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596519" y="3194997"/>
            <a:ext cx="242231" cy="375821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709393" y="3402156"/>
            <a:ext cx="31505" cy="255106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7272172" y="3650509"/>
            <a:ext cx="65096" cy="95897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7314109" y="3709432"/>
            <a:ext cx="76571" cy="4626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7235869" y="3697782"/>
            <a:ext cx="41937" cy="39338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6987586" y="4407050"/>
            <a:ext cx="76571" cy="105183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7049761" y="4459557"/>
            <a:ext cx="44858" cy="45585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-1622640" y="430625"/>
            <a:ext cx="3380237" cy="1253992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632496" y="-81664"/>
            <a:ext cx="3045018" cy="1396973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2"/>
          <p:cNvGrpSpPr/>
          <p:nvPr/>
        </p:nvGrpSpPr>
        <p:grpSpPr>
          <a:xfrm>
            <a:off x="1620593" y="2845588"/>
            <a:ext cx="1327376" cy="437568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408030" y="2501492"/>
            <a:ext cx="170863" cy="781667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2625698" y="3456561"/>
            <a:ext cx="1392593" cy="279003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2495885" y="3938703"/>
            <a:ext cx="4830194" cy="12047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179325" y="716975"/>
            <a:ext cx="6785400" cy="12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36450" y="1907526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323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35376" y="2061305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1"/>
          <p:cNvSpPr/>
          <p:nvPr/>
        </p:nvSpPr>
        <p:spPr>
          <a:xfrm>
            <a:off x="-123971" y="2881381"/>
            <a:ext cx="9374816" cy="709053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1639556" y="3144570"/>
            <a:ext cx="7583399" cy="1013899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-58289" y="3391381"/>
            <a:ext cx="9309112" cy="1405435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3271168" y="3718889"/>
            <a:ext cx="1076744" cy="223675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1"/>
          <p:cNvSpPr/>
          <p:nvPr/>
        </p:nvSpPr>
        <p:spPr>
          <a:xfrm>
            <a:off x="63235" y="3593940"/>
            <a:ext cx="1076744" cy="225498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1"/>
          <p:cNvSpPr/>
          <p:nvPr/>
        </p:nvSpPr>
        <p:spPr>
          <a:xfrm>
            <a:off x="1178086" y="3577754"/>
            <a:ext cx="423351" cy="73623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1129576" y="3711176"/>
            <a:ext cx="847073" cy="157344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1"/>
          <p:cNvSpPr/>
          <p:nvPr/>
        </p:nvSpPr>
        <p:spPr>
          <a:xfrm>
            <a:off x="1873679" y="3599970"/>
            <a:ext cx="655990" cy="120883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1"/>
          <p:cNvSpPr/>
          <p:nvPr/>
        </p:nvSpPr>
        <p:spPr>
          <a:xfrm>
            <a:off x="2532445" y="3711176"/>
            <a:ext cx="553213" cy="168703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1"/>
          <p:cNvSpPr/>
          <p:nvPr/>
        </p:nvSpPr>
        <p:spPr>
          <a:xfrm>
            <a:off x="3243526" y="3663917"/>
            <a:ext cx="15212" cy="603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1"/>
          <p:cNvSpPr/>
          <p:nvPr/>
        </p:nvSpPr>
        <p:spPr>
          <a:xfrm>
            <a:off x="3181008" y="3656765"/>
            <a:ext cx="17624" cy="3646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1"/>
          <p:cNvSpPr/>
          <p:nvPr/>
        </p:nvSpPr>
        <p:spPr>
          <a:xfrm>
            <a:off x="3215884" y="3650735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1"/>
          <p:cNvSpPr/>
          <p:nvPr/>
        </p:nvSpPr>
        <p:spPr>
          <a:xfrm>
            <a:off x="3145574" y="3665740"/>
            <a:ext cx="15212" cy="420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1"/>
          <p:cNvSpPr/>
          <p:nvPr/>
        </p:nvSpPr>
        <p:spPr>
          <a:xfrm>
            <a:off x="3275992" y="3654381"/>
            <a:ext cx="17624" cy="420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3263376" y="3678362"/>
            <a:ext cx="17624" cy="4768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1"/>
          <p:cNvSpPr/>
          <p:nvPr/>
        </p:nvSpPr>
        <p:spPr>
          <a:xfrm>
            <a:off x="3153366" y="3644425"/>
            <a:ext cx="17624" cy="4628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1"/>
          <p:cNvSpPr/>
          <p:nvPr/>
        </p:nvSpPr>
        <p:spPr>
          <a:xfrm>
            <a:off x="3238703" y="3637553"/>
            <a:ext cx="17624" cy="560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1"/>
          <p:cNvSpPr/>
          <p:nvPr/>
        </p:nvSpPr>
        <p:spPr>
          <a:xfrm>
            <a:off x="3310868" y="3665740"/>
            <a:ext cx="18181" cy="603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1"/>
          <p:cNvSpPr/>
          <p:nvPr/>
        </p:nvSpPr>
        <p:spPr>
          <a:xfrm>
            <a:off x="3100494" y="3656765"/>
            <a:ext cx="18181" cy="3646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1"/>
          <p:cNvSpPr/>
          <p:nvPr/>
        </p:nvSpPr>
        <p:spPr>
          <a:xfrm>
            <a:off x="3185831" y="3684812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1"/>
          <p:cNvSpPr/>
          <p:nvPr/>
        </p:nvSpPr>
        <p:spPr>
          <a:xfrm>
            <a:off x="3213473" y="3673453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1"/>
          <p:cNvSpPr/>
          <p:nvPr/>
        </p:nvSpPr>
        <p:spPr>
          <a:xfrm>
            <a:off x="483425" y="3523963"/>
            <a:ext cx="17624" cy="560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1"/>
          <p:cNvSpPr/>
          <p:nvPr/>
        </p:nvSpPr>
        <p:spPr>
          <a:xfrm>
            <a:off x="423317" y="3516251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1"/>
          <p:cNvSpPr/>
          <p:nvPr/>
        </p:nvSpPr>
        <p:spPr>
          <a:xfrm>
            <a:off x="458751" y="3510922"/>
            <a:ext cx="15212" cy="5469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1"/>
          <p:cNvSpPr/>
          <p:nvPr/>
        </p:nvSpPr>
        <p:spPr>
          <a:xfrm>
            <a:off x="386029" y="3525786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1"/>
          <p:cNvSpPr/>
          <p:nvPr/>
        </p:nvSpPr>
        <p:spPr>
          <a:xfrm>
            <a:off x="518858" y="3513726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1"/>
          <p:cNvSpPr/>
          <p:nvPr/>
        </p:nvSpPr>
        <p:spPr>
          <a:xfrm>
            <a:off x="506243" y="3537145"/>
            <a:ext cx="15212" cy="6170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1"/>
          <p:cNvSpPr/>
          <p:nvPr/>
        </p:nvSpPr>
        <p:spPr>
          <a:xfrm>
            <a:off x="395676" y="3504190"/>
            <a:ext cx="15212" cy="5048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1"/>
          <p:cNvSpPr/>
          <p:nvPr/>
        </p:nvSpPr>
        <p:spPr>
          <a:xfrm>
            <a:off x="481013" y="3497740"/>
            <a:ext cx="15212" cy="5469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1"/>
          <p:cNvSpPr/>
          <p:nvPr/>
        </p:nvSpPr>
        <p:spPr>
          <a:xfrm>
            <a:off x="553735" y="3525786"/>
            <a:ext cx="17624" cy="4908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1"/>
          <p:cNvSpPr/>
          <p:nvPr/>
        </p:nvSpPr>
        <p:spPr>
          <a:xfrm>
            <a:off x="343360" y="3516251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1"/>
          <p:cNvSpPr/>
          <p:nvPr/>
        </p:nvSpPr>
        <p:spPr>
          <a:xfrm>
            <a:off x="428697" y="3544999"/>
            <a:ext cx="17624" cy="5469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1"/>
          <p:cNvSpPr/>
          <p:nvPr/>
        </p:nvSpPr>
        <p:spPr>
          <a:xfrm>
            <a:off x="455783" y="3533640"/>
            <a:ext cx="18181" cy="3646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1"/>
          <p:cNvSpPr/>
          <p:nvPr/>
        </p:nvSpPr>
        <p:spPr>
          <a:xfrm>
            <a:off x="1805780" y="3638675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1"/>
          <p:cNvSpPr/>
          <p:nvPr/>
        </p:nvSpPr>
        <p:spPr>
          <a:xfrm>
            <a:off x="1868299" y="3629840"/>
            <a:ext cx="15212" cy="603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1"/>
          <p:cNvSpPr/>
          <p:nvPr/>
        </p:nvSpPr>
        <p:spPr>
          <a:xfrm>
            <a:off x="1833422" y="3626194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1"/>
          <p:cNvSpPr/>
          <p:nvPr/>
        </p:nvSpPr>
        <p:spPr>
          <a:xfrm>
            <a:off x="1903732" y="3639376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1"/>
          <p:cNvSpPr/>
          <p:nvPr/>
        </p:nvSpPr>
        <p:spPr>
          <a:xfrm>
            <a:off x="1773315" y="3628017"/>
            <a:ext cx="15212" cy="3786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1"/>
          <p:cNvSpPr/>
          <p:nvPr/>
        </p:nvSpPr>
        <p:spPr>
          <a:xfrm>
            <a:off x="1785930" y="3652558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1"/>
          <p:cNvSpPr/>
          <p:nvPr/>
        </p:nvSpPr>
        <p:spPr>
          <a:xfrm>
            <a:off x="1895941" y="3618481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1"/>
          <p:cNvSpPr/>
          <p:nvPr/>
        </p:nvSpPr>
        <p:spPr>
          <a:xfrm>
            <a:off x="1811160" y="3612311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1"/>
          <p:cNvSpPr/>
          <p:nvPr/>
        </p:nvSpPr>
        <p:spPr>
          <a:xfrm>
            <a:off x="1738438" y="3639376"/>
            <a:ext cx="15212" cy="6170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1"/>
          <p:cNvSpPr/>
          <p:nvPr/>
        </p:nvSpPr>
        <p:spPr>
          <a:xfrm>
            <a:off x="1946401" y="3629840"/>
            <a:ext cx="17624" cy="603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1"/>
          <p:cNvSpPr/>
          <p:nvPr/>
        </p:nvSpPr>
        <p:spPr>
          <a:xfrm>
            <a:off x="1861064" y="3658588"/>
            <a:ext cx="17624" cy="5469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1"/>
          <p:cNvSpPr/>
          <p:nvPr/>
        </p:nvSpPr>
        <p:spPr>
          <a:xfrm>
            <a:off x="1835834" y="3647229"/>
            <a:ext cx="15212" cy="4488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1"/>
          <p:cNvSpPr/>
          <p:nvPr/>
        </p:nvSpPr>
        <p:spPr>
          <a:xfrm>
            <a:off x="6851441" y="3607751"/>
            <a:ext cx="611466" cy="473013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1"/>
          <p:cNvSpPr/>
          <p:nvPr/>
        </p:nvSpPr>
        <p:spPr>
          <a:xfrm>
            <a:off x="6531056" y="3762570"/>
            <a:ext cx="438378" cy="339088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1"/>
          <p:cNvSpPr/>
          <p:nvPr/>
        </p:nvSpPr>
        <p:spPr>
          <a:xfrm>
            <a:off x="1344017" y="3869722"/>
            <a:ext cx="7906756" cy="1502618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1"/>
          <p:cNvSpPr/>
          <p:nvPr/>
        </p:nvSpPr>
        <p:spPr>
          <a:xfrm>
            <a:off x="32622" y="3739784"/>
            <a:ext cx="579000" cy="450996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1"/>
          <p:cNvSpPr/>
          <p:nvPr/>
        </p:nvSpPr>
        <p:spPr>
          <a:xfrm>
            <a:off x="-58289" y="4066331"/>
            <a:ext cx="5031025" cy="1508368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1"/>
          <p:cNvSpPr/>
          <p:nvPr/>
        </p:nvSpPr>
        <p:spPr>
          <a:xfrm>
            <a:off x="-58300" y="4519673"/>
            <a:ext cx="9326269" cy="91541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1"/>
          <p:cNvSpPr/>
          <p:nvPr/>
        </p:nvSpPr>
        <p:spPr>
          <a:xfrm>
            <a:off x="5367403" y="4659454"/>
            <a:ext cx="3200919" cy="496572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1"/>
          <p:cNvSpPr/>
          <p:nvPr/>
        </p:nvSpPr>
        <p:spPr>
          <a:xfrm>
            <a:off x="5979889" y="4003493"/>
            <a:ext cx="1975947" cy="306834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1"/>
          <p:cNvSpPr/>
          <p:nvPr/>
        </p:nvSpPr>
        <p:spPr>
          <a:xfrm>
            <a:off x="-1954376" y="4240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1"/>
          <p:cNvSpPr/>
          <p:nvPr/>
        </p:nvSpPr>
        <p:spPr>
          <a:xfrm>
            <a:off x="7578144" y="-401436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816219" y="3144749"/>
            <a:ext cx="163938" cy="244202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1651918" y="2881383"/>
            <a:ext cx="1749805" cy="770934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344300" y="768050"/>
            <a:ext cx="6455400" cy="15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344300" y="2272050"/>
            <a:ext cx="64554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225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853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4"/>
          <p:cNvSpPr/>
          <p:nvPr/>
        </p:nvSpPr>
        <p:spPr>
          <a:xfrm>
            <a:off x="-1706651" y="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4"/>
          <p:cNvSpPr/>
          <p:nvPr/>
        </p:nvSpPr>
        <p:spPr>
          <a:xfrm>
            <a:off x="7904069" y="187014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4"/>
          <p:cNvSpPr/>
          <p:nvPr/>
        </p:nvSpPr>
        <p:spPr>
          <a:xfrm>
            <a:off x="250" y="4013099"/>
            <a:ext cx="9167398" cy="1144671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4"/>
          <p:cNvSpPr/>
          <p:nvPr/>
        </p:nvSpPr>
        <p:spPr>
          <a:xfrm>
            <a:off x="259" y="3968811"/>
            <a:ext cx="9167398" cy="32373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4"/>
          <p:cNvSpPr/>
          <p:nvPr/>
        </p:nvSpPr>
        <p:spPr>
          <a:xfrm>
            <a:off x="250" y="4286250"/>
            <a:ext cx="9167398" cy="871535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4"/>
          <p:cNvSpPr/>
          <p:nvPr/>
        </p:nvSpPr>
        <p:spPr>
          <a:xfrm>
            <a:off x="250" y="4013079"/>
            <a:ext cx="4875915" cy="1144681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4"/>
          <p:cNvSpPr/>
          <p:nvPr/>
        </p:nvSpPr>
        <p:spPr>
          <a:xfrm>
            <a:off x="4488673" y="4122418"/>
            <a:ext cx="4679015" cy="1018409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4"/>
          <p:cNvSpPr/>
          <p:nvPr/>
        </p:nvSpPr>
        <p:spPr>
          <a:xfrm>
            <a:off x="6330349" y="4630174"/>
            <a:ext cx="2837350" cy="510657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3" name="Google Shape;473;p14"/>
          <p:cNvSpPr txBox="1">
            <a:spLocks noGrp="1"/>
          </p:cNvSpPr>
          <p:nvPr>
            <p:ph type="subTitle" idx="1"/>
          </p:nvPr>
        </p:nvSpPr>
        <p:spPr>
          <a:xfrm>
            <a:off x="713225" y="2753051"/>
            <a:ext cx="2592600" cy="8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4" name="Google Shape;474;p14"/>
          <p:cNvSpPr txBox="1">
            <a:spLocks noGrp="1"/>
          </p:cNvSpPr>
          <p:nvPr>
            <p:ph type="title" idx="2"/>
          </p:nvPr>
        </p:nvSpPr>
        <p:spPr>
          <a:xfrm>
            <a:off x="713225" y="2293775"/>
            <a:ext cx="2592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5" name="Google Shape;475;p14"/>
          <p:cNvSpPr txBox="1">
            <a:spLocks noGrp="1"/>
          </p:cNvSpPr>
          <p:nvPr>
            <p:ph type="subTitle" idx="3"/>
          </p:nvPr>
        </p:nvSpPr>
        <p:spPr>
          <a:xfrm>
            <a:off x="5831402" y="2753051"/>
            <a:ext cx="2592600" cy="8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6" name="Google Shape;476;p14"/>
          <p:cNvSpPr txBox="1">
            <a:spLocks noGrp="1"/>
          </p:cNvSpPr>
          <p:nvPr>
            <p:ph type="title" idx="4"/>
          </p:nvPr>
        </p:nvSpPr>
        <p:spPr>
          <a:xfrm>
            <a:off x="5831400" y="2293775"/>
            <a:ext cx="2592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7" name="Google Shape;477;p14"/>
          <p:cNvSpPr txBox="1">
            <a:spLocks noGrp="1"/>
          </p:cNvSpPr>
          <p:nvPr>
            <p:ph type="subTitle" idx="5"/>
          </p:nvPr>
        </p:nvSpPr>
        <p:spPr>
          <a:xfrm>
            <a:off x="3275576" y="2753051"/>
            <a:ext cx="2592600" cy="8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8" name="Google Shape;478;p14"/>
          <p:cNvSpPr txBox="1">
            <a:spLocks noGrp="1"/>
          </p:cNvSpPr>
          <p:nvPr>
            <p:ph type="title" idx="6"/>
          </p:nvPr>
        </p:nvSpPr>
        <p:spPr>
          <a:xfrm>
            <a:off x="3275575" y="2293775"/>
            <a:ext cx="2592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8801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720109" y="5400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720000" y="2096275"/>
            <a:ext cx="3852000" cy="24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205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6"/>
          <p:cNvSpPr/>
          <p:nvPr/>
        </p:nvSpPr>
        <p:spPr>
          <a:xfrm>
            <a:off x="8030723" y="1106625"/>
            <a:ext cx="1642018" cy="1603798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6"/>
          <p:cNvSpPr/>
          <p:nvPr/>
        </p:nvSpPr>
        <p:spPr>
          <a:xfrm>
            <a:off x="5354468" y="1742822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6"/>
          <p:cNvSpPr/>
          <p:nvPr/>
        </p:nvSpPr>
        <p:spPr>
          <a:xfrm>
            <a:off x="-76200" y="3304224"/>
            <a:ext cx="8572543" cy="1057049"/>
          </a:xfrm>
          <a:custGeom>
            <a:avLst/>
            <a:gdLst/>
            <a:ahLst/>
            <a:cxnLst/>
            <a:rect l="l" t="t" r="r" b="b"/>
            <a:pathLst>
              <a:path w="40501" h="7334" extrusionOk="0">
                <a:moveTo>
                  <a:pt x="24305" y="0"/>
                </a:moveTo>
                <a:cubicBezTo>
                  <a:pt x="24276" y="0"/>
                  <a:pt x="24248" y="1"/>
                  <a:pt x="24220" y="2"/>
                </a:cubicBezTo>
                <a:cubicBezTo>
                  <a:pt x="21521" y="112"/>
                  <a:pt x="16499" y="5296"/>
                  <a:pt x="15203" y="5672"/>
                </a:cubicBezTo>
                <a:cubicBezTo>
                  <a:pt x="15149" y="5687"/>
                  <a:pt x="15084" y="5695"/>
                  <a:pt x="15007" y="5695"/>
                </a:cubicBezTo>
                <a:cubicBezTo>
                  <a:pt x="14617" y="5695"/>
                  <a:pt x="13941" y="5504"/>
                  <a:pt x="13097" y="5199"/>
                </a:cubicBezTo>
                <a:cubicBezTo>
                  <a:pt x="11746" y="4687"/>
                  <a:pt x="9909" y="3903"/>
                  <a:pt x="8195" y="3190"/>
                </a:cubicBezTo>
                <a:cubicBezTo>
                  <a:pt x="6008" y="2244"/>
                  <a:pt x="4051" y="1392"/>
                  <a:pt x="3484" y="1366"/>
                </a:cubicBezTo>
                <a:lnTo>
                  <a:pt x="3429" y="1366"/>
                </a:lnTo>
                <a:cubicBezTo>
                  <a:pt x="2107" y="1379"/>
                  <a:pt x="1" y="4039"/>
                  <a:pt x="1" y="4039"/>
                </a:cubicBezTo>
                <a:lnTo>
                  <a:pt x="1" y="4619"/>
                </a:lnTo>
                <a:lnTo>
                  <a:pt x="1" y="4755"/>
                </a:lnTo>
                <a:lnTo>
                  <a:pt x="1" y="7292"/>
                </a:lnTo>
                <a:lnTo>
                  <a:pt x="529" y="7334"/>
                </a:lnTo>
                <a:lnTo>
                  <a:pt x="581" y="7292"/>
                </a:lnTo>
                <a:lnTo>
                  <a:pt x="40501" y="7292"/>
                </a:lnTo>
                <a:lnTo>
                  <a:pt x="40501" y="1029"/>
                </a:lnTo>
                <a:lnTo>
                  <a:pt x="40501" y="637"/>
                </a:lnTo>
                <a:lnTo>
                  <a:pt x="40501" y="355"/>
                </a:lnTo>
                <a:cubicBezTo>
                  <a:pt x="39069" y="650"/>
                  <a:pt x="39584" y="3971"/>
                  <a:pt x="36020" y="4405"/>
                </a:cubicBezTo>
                <a:cubicBezTo>
                  <a:pt x="35869" y="4423"/>
                  <a:pt x="35714" y="4432"/>
                  <a:pt x="35556" y="4432"/>
                </a:cubicBezTo>
                <a:cubicBezTo>
                  <a:pt x="34107" y="4432"/>
                  <a:pt x="32390" y="3688"/>
                  <a:pt x="30687" y="2811"/>
                </a:cubicBezTo>
                <a:cubicBezTo>
                  <a:pt x="29835" y="2338"/>
                  <a:pt x="28986" y="1865"/>
                  <a:pt x="28163" y="1447"/>
                </a:cubicBezTo>
                <a:cubicBezTo>
                  <a:pt x="26667" y="647"/>
                  <a:pt x="25297" y="0"/>
                  <a:pt x="24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6"/>
          <p:cNvSpPr/>
          <p:nvPr/>
        </p:nvSpPr>
        <p:spPr>
          <a:xfrm>
            <a:off x="3842193" y="4348766"/>
            <a:ext cx="53213" cy="2579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6"/>
          <p:cNvSpPr/>
          <p:nvPr/>
        </p:nvSpPr>
        <p:spPr>
          <a:xfrm>
            <a:off x="7312770" y="4014225"/>
            <a:ext cx="448045" cy="16764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6"/>
          <p:cNvSpPr/>
          <p:nvPr/>
        </p:nvSpPr>
        <p:spPr>
          <a:xfrm>
            <a:off x="-76200" y="3174200"/>
            <a:ext cx="9329709" cy="105704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6"/>
          <p:cNvSpPr/>
          <p:nvPr/>
        </p:nvSpPr>
        <p:spPr>
          <a:xfrm>
            <a:off x="-76200" y="3587524"/>
            <a:ext cx="9329709" cy="12294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6"/>
          <p:cNvSpPr/>
          <p:nvPr/>
        </p:nvSpPr>
        <p:spPr>
          <a:xfrm>
            <a:off x="3749850" y="3469599"/>
            <a:ext cx="5503657" cy="151488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6"/>
          <p:cNvSpPr/>
          <p:nvPr/>
        </p:nvSpPr>
        <p:spPr>
          <a:xfrm>
            <a:off x="-76200" y="4086452"/>
            <a:ext cx="9329709" cy="10570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6"/>
          <p:cNvSpPr txBox="1">
            <a:spLocks noGrp="1"/>
          </p:cNvSpPr>
          <p:nvPr>
            <p:ph type="title"/>
          </p:nvPr>
        </p:nvSpPr>
        <p:spPr>
          <a:xfrm>
            <a:off x="720000" y="2370276"/>
            <a:ext cx="48417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1"/>
          </p:nvPr>
        </p:nvSpPr>
        <p:spPr>
          <a:xfrm>
            <a:off x="720000" y="800550"/>
            <a:ext cx="6623400" cy="16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606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7"/>
          <p:cNvGrpSpPr/>
          <p:nvPr/>
        </p:nvGrpSpPr>
        <p:grpSpPr>
          <a:xfrm>
            <a:off x="275" y="4287868"/>
            <a:ext cx="9167406" cy="1098588"/>
            <a:chOff x="271" y="2964551"/>
            <a:chExt cx="9167406" cy="2193229"/>
          </a:xfrm>
        </p:grpSpPr>
        <p:sp>
          <p:nvSpPr>
            <p:cNvPr id="496" name="Google Shape;496;p17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17"/>
          <p:cNvSpPr/>
          <p:nvPr/>
        </p:nvSpPr>
        <p:spPr>
          <a:xfrm>
            <a:off x="6513199" y="-635150"/>
            <a:ext cx="3452270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7"/>
          <p:cNvSpPr/>
          <p:nvPr/>
        </p:nvSpPr>
        <p:spPr>
          <a:xfrm>
            <a:off x="-377801" y="1941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2" name="Google Shape;502;p17"/>
          <p:cNvGrpSpPr/>
          <p:nvPr/>
        </p:nvGrpSpPr>
        <p:grpSpPr>
          <a:xfrm>
            <a:off x="180542" y="3480031"/>
            <a:ext cx="1317479" cy="1177748"/>
            <a:chOff x="3198025" y="2914625"/>
            <a:chExt cx="318925" cy="285100"/>
          </a:xfrm>
        </p:grpSpPr>
        <p:sp>
          <p:nvSpPr>
            <p:cNvPr id="503" name="Google Shape;503;p17"/>
            <p:cNvSpPr/>
            <p:nvPr/>
          </p:nvSpPr>
          <p:spPr>
            <a:xfrm>
              <a:off x="3294050" y="3126200"/>
              <a:ext cx="18050" cy="34000"/>
            </a:xfrm>
            <a:custGeom>
              <a:avLst/>
              <a:gdLst/>
              <a:ahLst/>
              <a:cxnLst/>
              <a:rect l="l" t="t" r="r" b="b"/>
              <a:pathLst>
                <a:path w="722" h="1360" extrusionOk="0">
                  <a:moveTo>
                    <a:pt x="407" y="0"/>
                  </a:moveTo>
                  <a:cubicBezTo>
                    <a:pt x="205" y="0"/>
                    <a:pt x="0" y="141"/>
                    <a:pt x="103" y="281"/>
                  </a:cubicBezTo>
                  <a:cubicBezTo>
                    <a:pt x="346" y="605"/>
                    <a:pt x="265" y="1360"/>
                    <a:pt x="265" y="1360"/>
                  </a:cubicBezTo>
                  <a:lnTo>
                    <a:pt x="573" y="1360"/>
                  </a:lnTo>
                  <a:cubicBezTo>
                    <a:pt x="508" y="563"/>
                    <a:pt x="722" y="281"/>
                    <a:pt x="722" y="281"/>
                  </a:cubicBezTo>
                  <a:cubicBezTo>
                    <a:pt x="700" y="76"/>
                    <a:pt x="554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272300" y="2915825"/>
              <a:ext cx="63625" cy="229725"/>
            </a:xfrm>
            <a:custGeom>
              <a:avLst/>
              <a:gdLst/>
              <a:ahLst/>
              <a:cxnLst/>
              <a:rect l="l" t="t" r="r" b="b"/>
              <a:pathLst>
                <a:path w="2545" h="9189" extrusionOk="0">
                  <a:moveTo>
                    <a:pt x="1285" y="1"/>
                  </a:moveTo>
                  <a:cubicBezTo>
                    <a:pt x="1151" y="1"/>
                    <a:pt x="1017" y="277"/>
                    <a:pt x="892" y="933"/>
                  </a:cubicBezTo>
                  <a:cubicBezTo>
                    <a:pt x="892" y="933"/>
                    <a:pt x="1" y="8359"/>
                    <a:pt x="620" y="8910"/>
                  </a:cubicBezTo>
                  <a:cubicBezTo>
                    <a:pt x="804" y="9070"/>
                    <a:pt x="1072" y="9188"/>
                    <a:pt x="1347" y="9188"/>
                  </a:cubicBezTo>
                  <a:cubicBezTo>
                    <a:pt x="1860" y="9188"/>
                    <a:pt x="2396" y="8780"/>
                    <a:pt x="2457" y="7481"/>
                  </a:cubicBezTo>
                  <a:cubicBezTo>
                    <a:pt x="2545" y="5839"/>
                    <a:pt x="1905" y="1"/>
                    <a:pt x="1285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269225" y="2914625"/>
              <a:ext cx="39150" cy="227675"/>
            </a:xfrm>
            <a:custGeom>
              <a:avLst/>
              <a:gdLst/>
              <a:ahLst/>
              <a:cxnLst/>
              <a:rect l="l" t="t" r="r" b="b"/>
              <a:pathLst>
                <a:path w="1566" h="9107" extrusionOk="0">
                  <a:moveTo>
                    <a:pt x="1387" y="1"/>
                  </a:moveTo>
                  <a:cubicBezTo>
                    <a:pt x="1238" y="1"/>
                    <a:pt x="1082" y="309"/>
                    <a:pt x="986" y="968"/>
                  </a:cubicBezTo>
                  <a:cubicBezTo>
                    <a:pt x="986" y="968"/>
                    <a:pt x="1" y="7934"/>
                    <a:pt x="743" y="8958"/>
                  </a:cubicBezTo>
                  <a:cubicBezTo>
                    <a:pt x="798" y="9026"/>
                    <a:pt x="892" y="9068"/>
                    <a:pt x="973" y="9107"/>
                  </a:cubicBezTo>
                  <a:cubicBezTo>
                    <a:pt x="594" y="7636"/>
                    <a:pt x="1216" y="955"/>
                    <a:pt x="1216" y="955"/>
                  </a:cubicBezTo>
                  <a:cubicBezTo>
                    <a:pt x="1283" y="257"/>
                    <a:pt x="1407" y="149"/>
                    <a:pt x="1508" y="149"/>
                  </a:cubicBezTo>
                  <a:cubicBezTo>
                    <a:pt x="1528" y="149"/>
                    <a:pt x="1548" y="153"/>
                    <a:pt x="1566" y="158"/>
                  </a:cubicBezTo>
                  <a:cubicBezTo>
                    <a:pt x="1510" y="54"/>
                    <a:pt x="1449" y="1"/>
                    <a:pt x="1387" y="1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3222800" y="3126200"/>
              <a:ext cx="18100" cy="34000"/>
            </a:xfrm>
            <a:custGeom>
              <a:avLst/>
              <a:gdLst/>
              <a:ahLst/>
              <a:cxnLst/>
              <a:rect l="l" t="t" r="r" b="b"/>
              <a:pathLst>
                <a:path w="724" h="1360" extrusionOk="0">
                  <a:moveTo>
                    <a:pt x="407" y="0"/>
                  </a:moveTo>
                  <a:cubicBezTo>
                    <a:pt x="205" y="0"/>
                    <a:pt x="1" y="141"/>
                    <a:pt x="102" y="281"/>
                  </a:cubicBezTo>
                  <a:cubicBezTo>
                    <a:pt x="345" y="605"/>
                    <a:pt x="280" y="1360"/>
                    <a:pt x="280" y="1360"/>
                  </a:cubicBezTo>
                  <a:lnTo>
                    <a:pt x="575" y="1360"/>
                  </a:lnTo>
                  <a:cubicBezTo>
                    <a:pt x="507" y="563"/>
                    <a:pt x="724" y="281"/>
                    <a:pt x="724" y="281"/>
                  </a:cubicBezTo>
                  <a:cubicBezTo>
                    <a:pt x="701" y="76"/>
                    <a:pt x="555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201025" y="2915825"/>
              <a:ext cx="63775" cy="229725"/>
            </a:xfrm>
            <a:custGeom>
              <a:avLst/>
              <a:gdLst/>
              <a:ahLst/>
              <a:cxnLst/>
              <a:rect l="l" t="t" r="r" b="b"/>
              <a:pathLst>
                <a:path w="2551" h="9189" extrusionOk="0">
                  <a:moveTo>
                    <a:pt x="1300" y="1"/>
                  </a:moveTo>
                  <a:cubicBezTo>
                    <a:pt x="1166" y="1"/>
                    <a:pt x="1033" y="277"/>
                    <a:pt x="908" y="933"/>
                  </a:cubicBezTo>
                  <a:cubicBezTo>
                    <a:pt x="908" y="933"/>
                    <a:pt x="1" y="8359"/>
                    <a:pt x="636" y="8910"/>
                  </a:cubicBezTo>
                  <a:cubicBezTo>
                    <a:pt x="816" y="9070"/>
                    <a:pt x="1081" y="9188"/>
                    <a:pt x="1355" y="9188"/>
                  </a:cubicBezTo>
                  <a:cubicBezTo>
                    <a:pt x="1864" y="9188"/>
                    <a:pt x="2403" y="8780"/>
                    <a:pt x="2473" y="7481"/>
                  </a:cubicBezTo>
                  <a:cubicBezTo>
                    <a:pt x="2550" y="5839"/>
                    <a:pt x="1917" y="1"/>
                    <a:pt x="1300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3198025" y="2915125"/>
              <a:ext cx="39150" cy="227175"/>
            </a:xfrm>
            <a:custGeom>
              <a:avLst/>
              <a:gdLst/>
              <a:ahLst/>
              <a:cxnLst/>
              <a:rect l="l" t="t" r="r" b="b"/>
              <a:pathLst>
                <a:path w="1566" h="9087" extrusionOk="0">
                  <a:moveTo>
                    <a:pt x="1401" y="0"/>
                  </a:moveTo>
                  <a:cubicBezTo>
                    <a:pt x="1242" y="0"/>
                    <a:pt x="1064" y="326"/>
                    <a:pt x="986" y="974"/>
                  </a:cubicBezTo>
                  <a:cubicBezTo>
                    <a:pt x="986" y="974"/>
                    <a:pt x="1" y="7914"/>
                    <a:pt x="756" y="8938"/>
                  </a:cubicBezTo>
                  <a:cubicBezTo>
                    <a:pt x="811" y="9006"/>
                    <a:pt x="892" y="9048"/>
                    <a:pt x="986" y="9087"/>
                  </a:cubicBezTo>
                  <a:cubicBezTo>
                    <a:pt x="594" y="7616"/>
                    <a:pt x="1216" y="935"/>
                    <a:pt x="1216" y="935"/>
                  </a:cubicBezTo>
                  <a:cubicBezTo>
                    <a:pt x="1297" y="96"/>
                    <a:pt x="1485" y="164"/>
                    <a:pt x="1566" y="138"/>
                  </a:cubicBezTo>
                  <a:cubicBezTo>
                    <a:pt x="1518" y="46"/>
                    <a:pt x="1461" y="0"/>
                    <a:pt x="1401" y="0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3303325" y="3160175"/>
              <a:ext cx="213625" cy="37125"/>
            </a:xfrm>
            <a:custGeom>
              <a:avLst/>
              <a:gdLst/>
              <a:ahLst/>
              <a:cxnLst/>
              <a:rect l="l" t="t" r="r" b="b"/>
              <a:pathLst>
                <a:path w="8545" h="1485" extrusionOk="0">
                  <a:moveTo>
                    <a:pt x="1" y="1"/>
                  </a:moveTo>
                  <a:cubicBezTo>
                    <a:pt x="1054" y="973"/>
                    <a:pt x="5888" y="1485"/>
                    <a:pt x="7764" y="1485"/>
                  </a:cubicBezTo>
                  <a:cubicBezTo>
                    <a:pt x="8263" y="1485"/>
                    <a:pt x="8545" y="1446"/>
                    <a:pt x="8519" y="1378"/>
                  </a:cubicBezTo>
                  <a:cubicBezTo>
                    <a:pt x="8357" y="1041"/>
                    <a:pt x="299" y="1"/>
                    <a:pt x="299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3227350" y="3160175"/>
              <a:ext cx="169475" cy="39550"/>
            </a:xfrm>
            <a:custGeom>
              <a:avLst/>
              <a:gdLst/>
              <a:ahLst/>
              <a:cxnLst/>
              <a:rect l="l" t="t" r="r" b="b"/>
              <a:pathLst>
                <a:path w="6779" h="1582" extrusionOk="0">
                  <a:moveTo>
                    <a:pt x="1" y="1"/>
                  </a:moveTo>
                  <a:cubicBezTo>
                    <a:pt x="1083" y="999"/>
                    <a:pt x="4971" y="1582"/>
                    <a:pt x="6306" y="1582"/>
                  </a:cubicBezTo>
                  <a:cubicBezTo>
                    <a:pt x="6604" y="1582"/>
                    <a:pt x="6779" y="1553"/>
                    <a:pt x="6753" y="1485"/>
                  </a:cubicBezTo>
                  <a:cubicBezTo>
                    <a:pt x="6591" y="1148"/>
                    <a:pt x="312" y="1"/>
                    <a:pt x="312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17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2" name="Google Shape;512;p17"/>
          <p:cNvSpPr txBox="1">
            <a:spLocks noGrp="1"/>
          </p:cNvSpPr>
          <p:nvPr>
            <p:ph type="subTitle" idx="1"/>
          </p:nvPr>
        </p:nvSpPr>
        <p:spPr>
          <a:xfrm>
            <a:off x="724175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3" name="Google Shape;513;p17"/>
          <p:cNvSpPr txBox="1">
            <a:spLocks noGrp="1"/>
          </p:cNvSpPr>
          <p:nvPr>
            <p:ph type="title" idx="2"/>
          </p:nvPr>
        </p:nvSpPr>
        <p:spPr>
          <a:xfrm>
            <a:off x="724175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4" name="Google Shape;514;p17"/>
          <p:cNvSpPr txBox="1">
            <a:spLocks noGrp="1"/>
          </p:cNvSpPr>
          <p:nvPr>
            <p:ph type="subTitle" idx="3"/>
          </p:nvPr>
        </p:nvSpPr>
        <p:spPr>
          <a:xfrm>
            <a:off x="3355200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5" name="Google Shape;515;p17"/>
          <p:cNvSpPr txBox="1">
            <a:spLocks noGrp="1"/>
          </p:cNvSpPr>
          <p:nvPr>
            <p:ph type="title" idx="4"/>
          </p:nvPr>
        </p:nvSpPr>
        <p:spPr>
          <a:xfrm>
            <a:off x="3355204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6" name="Google Shape;516;p17"/>
          <p:cNvSpPr txBox="1">
            <a:spLocks noGrp="1"/>
          </p:cNvSpPr>
          <p:nvPr>
            <p:ph type="subTitle" idx="5"/>
          </p:nvPr>
        </p:nvSpPr>
        <p:spPr>
          <a:xfrm>
            <a:off x="5986225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7" name="Google Shape;517;p17"/>
          <p:cNvSpPr txBox="1">
            <a:spLocks noGrp="1"/>
          </p:cNvSpPr>
          <p:nvPr>
            <p:ph type="title" idx="6"/>
          </p:nvPr>
        </p:nvSpPr>
        <p:spPr>
          <a:xfrm>
            <a:off x="5986233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8" name="Google Shape;518;p17"/>
          <p:cNvSpPr txBox="1">
            <a:spLocks noGrp="1"/>
          </p:cNvSpPr>
          <p:nvPr>
            <p:ph type="subTitle" idx="7"/>
          </p:nvPr>
        </p:nvSpPr>
        <p:spPr>
          <a:xfrm>
            <a:off x="724175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9" name="Google Shape;519;p17"/>
          <p:cNvSpPr txBox="1">
            <a:spLocks noGrp="1"/>
          </p:cNvSpPr>
          <p:nvPr>
            <p:ph type="title" idx="8"/>
          </p:nvPr>
        </p:nvSpPr>
        <p:spPr>
          <a:xfrm>
            <a:off x="724175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0" name="Google Shape;520;p17"/>
          <p:cNvSpPr txBox="1">
            <a:spLocks noGrp="1"/>
          </p:cNvSpPr>
          <p:nvPr>
            <p:ph type="subTitle" idx="9"/>
          </p:nvPr>
        </p:nvSpPr>
        <p:spPr>
          <a:xfrm>
            <a:off x="3355200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1" name="Google Shape;521;p17"/>
          <p:cNvSpPr txBox="1">
            <a:spLocks noGrp="1"/>
          </p:cNvSpPr>
          <p:nvPr>
            <p:ph type="title" idx="13"/>
          </p:nvPr>
        </p:nvSpPr>
        <p:spPr>
          <a:xfrm>
            <a:off x="3355204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2" name="Google Shape;522;p17"/>
          <p:cNvSpPr txBox="1">
            <a:spLocks noGrp="1"/>
          </p:cNvSpPr>
          <p:nvPr>
            <p:ph type="subTitle" idx="14"/>
          </p:nvPr>
        </p:nvSpPr>
        <p:spPr>
          <a:xfrm>
            <a:off x="5986225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3" name="Google Shape;523;p17"/>
          <p:cNvSpPr txBox="1">
            <a:spLocks noGrp="1"/>
          </p:cNvSpPr>
          <p:nvPr>
            <p:ph type="title" idx="15"/>
          </p:nvPr>
        </p:nvSpPr>
        <p:spPr>
          <a:xfrm>
            <a:off x="5986233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7758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8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6" name="Google Shape;526;p18"/>
          <p:cNvSpPr/>
          <p:nvPr/>
        </p:nvSpPr>
        <p:spPr>
          <a:xfrm>
            <a:off x="3609522" y="4551213"/>
            <a:ext cx="5534435" cy="539017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8"/>
          <p:cNvSpPr/>
          <p:nvPr/>
        </p:nvSpPr>
        <p:spPr>
          <a:xfrm>
            <a:off x="12" y="4641271"/>
            <a:ext cx="3146595" cy="538178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8"/>
          <p:cNvSpPr/>
          <p:nvPr/>
        </p:nvSpPr>
        <p:spPr>
          <a:xfrm>
            <a:off x="12" y="4815165"/>
            <a:ext cx="9143961" cy="33764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8"/>
          <p:cNvSpPr/>
          <p:nvPr/>
        </p:nvSpPr>
        <p:spPr>
          <a:xfrm>
            <a:off x="12" y="4811664"/>
            <a:ext cx="7098735" cy="321936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8"/>
          <p:cNvSpPr/>
          <p:nvPr/>
        </p:nvSpPr>
        <p:spPr>
          <a:xfrm>
            <a:off x="12" y="4811664"/>
            <a:ext cx="3126028" cy="262355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8"/>
          <p:cNvSpPr/>
          <p:nvPr/>
        </p:nvSpPr>
        <p:spPr>
          <a:xfrm>
            <a:off x="12" y="4872348"/>
            <a:ext cx="6626720" cy="261252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8"/>
          <p:cNvSpPr/>
          <p:nvPr/>
        </p:nvSpPr>
        <p:spPr>
          <a:xfrm>
            <a:off x="3299134" y="4840713"/>
            <a:ext cx="5844827" cy="380696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8"/>
          <p:cNvSpPr/>
          <p:nvPr/>
        </p:nvSpPr>
        <p:spPr>
          <a:xfrm>
            <a:off x="6596542" y="4947477"/>
            <a:ext cx="2547407" cy="27393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8"/>
          <p:cNvSpPr/>
          <p:nvPr/>
        </p:nvSpPr>
        <p:spPr>
          <a:xfrm>
            <a:off x="-36025" y="4889625"/>
            <a:ext cx="9179973" cy="3317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8"/>
          <p:cNvSpPr/>
          <p:nvPr/>
        </p:nvSpPr>
        <p:spPr>
          <a:xfrm>
            <a:off x="-677176" y="-126033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989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5358135" y="4878116"/>
            <a:ext cx="53213" cy="1195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9"/>
          <p:cNvSpPr/>
          <p:nvPr/>
        </p:nvSpPr>
        <p:spPr>
          <a:xfrm flipH="1">
            <a:off x="1492724" y="4723070"/>
            <a:ext cx="448045" cy="776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9"/>
          <p:cNvSpPr/>
          <p:nvPr/>
        </p:nvSpPr>
        <p:spPr>
          <a:xfrm flipH="1">
            <a:off x="-2" y="4378793"/>
            <a:ext cx="9144012" cy="44484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9"/>
          <p:cNvSpPr/>
          <p:nvPr/>
        </p:nvSpPr>
        <p:spPr>
          <a:xfrm flipH="1">
            <a:off x="23" y="4565861"/>
            <a:ext cx="9144012" cy="444854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9"/>
          <p:cNvSpPr/>
          <p:nvPr/>
        </p:nvSpPr>
        <p:spPr>
          <a:xfrm flipH="1">
            <a:off x="28" y="4475404"/>
            <a:ext cx="5503657" cy="88708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9"/>
          <p:cNvSpPr/>
          <p:nvPr/>
        </p:nvSpPr>
        <p:spPr>
          <a:xfrm flipH="1">
            <a:off x="182134" y="4793699"/>
            <a:ext cx="8961901" cy="40704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9"/>
          <p:cNvSpPr/>
          <p:nvPr/>
        </p:nvSpPr>
        <p:spPr>
          <a:xfrm flipH="1">
            <a:off x="23" y="4955423"/>
            <a:ext cx="9144012" cy="40706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620136" y="4084725"/>
            <a:ext cx="832675" cy="733411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9154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0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7" name="Google Shape;557;p20"/>
          <p:cNvSpPr/>
          <p:nvPr/>
        </p:nvSpPr>
        <p:spPr>
          <a:xfrm>
            <a:off x="3609522" y="4323507"/>
            <a:ext cx="5534435" cy="755162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0"/>
          <p:cNvSpPr/>
          <p:nvPr/>
        </p:nvSpPr>
        <p:spPr>
          <a:xfrm>
            <a:off x="25" y="4221426"/>
            <a:ext cx="3146595" cy="856557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0"/>
          <p:cNvSpPr/>
          <p:nvPr/>
        </p:nvSpPr>
        <p:spPr>
          <a:xfrm>
            <a:off x="25" y="4605927"/>
            <a:ext cx="9143961" cy="392032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0"/>
          <p:cNvSpPr/>
          <p:nvPr/>
        </p:nvSpPr>
        <p:spPr>
          <a:xfrm>
            <a:off x="10300" y="4556074"/>
            <a:ext cx="3126028" cy="586940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0"/>
          <p:cNvSpPr/>
          <p:nvPr/>
        </p:nvSpPr>
        <p:spPr>
          <a:xfrm>
            <a:off x="3299125" y="4655203"/>
            <a:ext cx="5844827" cy="477611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0"/>
          <p:cNvSpPr/>
          <p:nvPr/>
        </p:nvSpPr>
        <p:spPr>
          <a:xfrm>
            <a:off x="6596550" y="4740777"/>
            <a:ext cx="2547407" cy="39203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0"/>
          <p:cNvSpPr/>
          <p:nvPr/>
        </p:nvSpPr>
        <p:spPr>
          <a:xfrm>
            <a:off x="25" y="4693300"/>
            <a:ext cx="9143961" cy="47758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129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1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6" name="Google Shape;566;p21"/>
          <p:cNvSpPr/>
          <p:nvPr/>
        </p:nvSpPr>
        <p:spPr>
          <a:xfrm>
            <a:off x="3840366" y="4589408"/>
            <a:ext cx="52154" cy="179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1"/>
          <p:cNvSpPr/>
          <p:nvPr/>
        </p:nvSpPr>
        <p:spPr>
          <a:xfrm>
            <a:off x="7241875" y="4356162"/>
            <a:ext cx="439129" cy="1168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1"/>
          <p:cNvSpPr/>
          <p:nvPr/>
        </p:nvSpPr>
        <p:spPr>
          <a:xfrm>
            <a:off x="-48" y="4058660"/>
            <a:ext cx="9144048" cy="857214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"/>
          <p:cNvSpPr/>
          <p:nvPr/>
        </p:nvSpPr>
        <p:spPr>
          <a:xfrm>
            <a:off x="3749860" y="3976440"/>
            <a:ext cx="5394135" cy="105619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1"/>
          <p:cNvSpPr/>
          <p:nvPr/>
        </p:nvSpPr>
        <p:spPr>
          <a:xfrm>
            <a:off x="-48" y="4406519"/>
            <a:ext cx="9144048" cy="736986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5997400" y="2571823"/>
            <a:ext cx="3146595" cy="2530839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"/>
          <p:cNvSpPr/>
          <p:nvPr/>
        </p:nvSpPr>
        <p:spPr>
          <a:xfrm flipH="1">
            <a:off x="25" y="3869007"/>
            <a:ext cx="9143961" cy="937922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"/>
          <p:cNvSpPr/>
          <p:nvPr/>
        </p:nvSpPr>
        <p:spPr>
          <a:xfrm flipH="1">
            <a:off x="6007683" y="3749736"/>
            <a:ext cx="3126028" cy="1404231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"/>
          <p:cNvSpPr/>
          <p:nvPr/>
        </p:nvSpPr>
        <p:spPr>
          <a:xfrm flipH="1">
            <a:off x="59" y="3986898"/>
            <a:ext cx="5844827" cy="114266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"/>
          <p:cNvSpPr/>
          <p:nvPr/>
        </p:nvSpPr>
        <p:spPr>
          <a:xfrm flipH="1">
            <a:off x="54" y="4191630"/>
            <a:ext cx="2547407" cy="937929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"/>
          <p:cNvSpPr/>
          <p:nvPr/>
        </p:nvSpPr>
        <p:spPr>
          <a:xfrm flipH="1">
            <a:off x="25" y="4078050"/>
            <a:ext cx="9143961" cy="1051464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912075" y="2492668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912075" y="3030288"/>
            <a:ext cx="28080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912075" y="1413632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53" name="Google Shape;253;p3"/>
          <p:cNvSpPr/>
          <p:nvPr/>
        </p:nvSpPr>
        <p:spPr>
          <a:xfrm rot="-10548207">
            <a:off x="-1293209" y="-1100402"/>
            <a:ext cx="4931986" cy="2403165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043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2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3" name="Google Shape;573;p22"/>
          <p:cNvSpPr txBox="1">
            <a:spLocks noGrp="1"/>
          </p:cNvSpPr>
          <p:nvPr>
            <p:ph type="subTitle" idx="1"/>
          </p:nvPr>
        </p:nvSpPr>
        <p:spPr>
          <a:xfrm>
            <a:off x="720000" y="1566375"/>
            <a:ext cx="3852000" cy="23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4" name="Google Shape;574;p22"/>
          <p:cNvSpPr txBox="1">
            <a:spLocks noGrp="1"/>
          </p:cNvSpPr>
          <p:nvPr>
            <p:ph type="subTitle" idx="2"/>
          </p:nvPr>
        </p:nvSpPr>
        <p:spPr>
          <a:xfrm>
            <a:off x="4572000" y="1566375"/>
            <a:ext cx="3852000" cy="23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5" name="Google Shape;575;p22"/>
          <p:cNvSpPr/>
          <p:nvPr/>
        </p:nvSpPr>
        <p:spPr>
          <a:xfrm>
            <a:off x="-1890626" y="2013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flipH="1">
            <a:off x="7740849" y="29347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>
            <a:off x="13" y="3991051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2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037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3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586" name="Google Shape;586;p23"/>
          <p:cNvGrpSpPr/>
          <p:nvPr/>
        </p:nvGrpSpPr>
        <p:grpSpPr>
          <a:xfrm>
            <a:off x="-48" y="3976440"/>
            <a:ext cx="9144048" cy="1167064"/>
            <a:chOff x="-10896600" y="-1984823"/>
            <a:chExt cx="9329709" cy="2175329"/>
          </a:xfrm>
        </p:grpSpPr>
        <p:sp>
          <p:nvSpPr>
            <p:cNvPr id="587" name="Google Shape;587;p23"/>
            <p:cNvSpPr/>
            <p:nvPr/>
          </p:nvSpPr>
          <p:spPr>
            <a:xfrm>
              <a:off x="-6978211" y="-842292"/>
              <a:ext cx="53213" cy="3352"/>
            </a:xfrm>
            <a:custGeom>
              <a:avLst/>
              <a:gdLst/>
              <a:ahLst/>
              <a:cxnLst/>
              <a:rect l="l" t="t" r="r" b="b"/>
              <a:pathLst>
                <a:path w="231" h="14" extrusionOk="0">
                  <a:moveTo>
                    <a:pt x="1" y="1"/>
                  </a:moveTo>
                  <a:cubicBezTo>
                    <a:pt x="69" y="14"/>
                    <a:pt x="150" y="14"/>
                    <a:pt x="231" y="14"/>
                  </a:cubicBezTo>
                  <a:cubicBezTo>
                    <a:pt x="150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-3507637" y="-1277048"/>
              <a:ext cx="448045" cy="21786"/>
            </a:xfrm>
            <a:custGeom>
              <a:avLst/>
              <a:gdLst/>
              <a:ahLst/>
              <a:cxnLst/>
              <a:rect l="l" t="t" r="r" b="b"/>
              <a:pathLst>
                <a:path w="1945" h="91" extrusionOk="0">
                  <a:moveTo>
                    <a:pt x="1107" y="0"/>
                  </a:moveTo>
                  <a:cubicBezTo>
                    <a:pt x="738" y="0"/>
                    <a:pt x="370" y="35"/>
                    <a:pt x="1" y="35"/>
                  </a:cubicBezTo>
                  <a:cubicBezTo>
                    <a:pt x="649" y="61"/>
                    <a:pt x="1297" y="90"/>
                    <a:pt x="1945" y="90"/>
                  </a:cubicBezTo>
                  <a:cubicBezTo>
                    <a:pt x="1666" y="20"/>
                    <a:pt x="1386" y="0"/>
                    <a:pt x="1107" y="0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-10896600" y="-1831572"/>
              <a:ext cx="9329709" cy="1597789"/>
            </a:xfrm>
            <a:custGeom>
              <a:avLst/>
              <a:gdLst/>
              <a:ahLst/>
              <a:cxnLst/>
              <a:rect l="l" t="t" r="r" b="b"/>
              <a:pathLst>
                <a:path w="40501" h="5738" extrusionOk="0">
                  <a:moveTo>
                    <a:pt x="39908" y="0"/>
                  </a:moveTo>
                  <a:cubicBezTo>
                    <a:pt x="38816" y="0"/>
                    <a:pt x="37402" y="281"/>
                    <a:pt x="33535" y="1577"/>
                  </a:cubicBezTo>
                  <a:cubicBezTo>
                    <a:pt x="31107" y="2391"/>
                    <a:pt x="27774" y="2887"/>
                    <a:pt x="23712" y="2887"/>
                  </a:cubicBezTo>
                  <a:cubicBezTo>
                    <a:pt x="20091" y="2887"/>
                    <a:pt x="15891" y="2493"/>
                    <a:pt x="11234" y="1577"/>
                  </a:cubicBezTo>
                  <a:cubicBezTo>
                    <a:pt x="7940" y="929"/>
                    <a:pt x="5594" y="713"/>
                    <a:pt x="3930" y="713"/>
                  </a:cubicBezTo>
                  <a:cubicBezTo>
                    <a:pt x="601" y="713"/>
                    <a:pt x="1" y="1577"/>
                    <a:pt x="1" y="1577"/>
                  </a:cubicBezTo>
                  <a:lnTo>
                    <a:pt x="1" y="2131"/>
                  </a:lnTo>
                  <a:lnTo>
                    <a:pt x="1" y="2805"/>
                  </a:lnTo>
                  <a:lnTo>
                    <a:pt x="1" y="2821"/>
                  </a:lnTo>
                  <a:lnTo>
                    <a:pt x="1" y="5737"/>
                  </a:lnTo>
                  <a:lnTo>
                    <a:pt x="40501" y="5737"/>
                  </a:lnTo>
                  <a:lnTo>
                    <a:pt x="40501" y="4574"/>
                  </a:lnTo>
                  <a:lnTo>
                    <a:pt x="40501" y="579"/>
                  </a:lnTo>
                  <a:lnTo>
                    <a:pt x="40501" y="25"/>
                  </a:lnTo>
                  <a:cubicBezTo>
                    <a:pt x="40305" y="10"/>
                    <a:pt x="40112" y="0"/>
                    <a:pt x="39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-7070554" y="-1984823"/>
              <a:ext cx="5503657" cy="1968672"/>
            </a:xfrm>
            <a:custGeom>
              <a:avLst/>
              <a:gdLst/>
              <a:ahLst/>
              <a:cxnLst/>
              <a:rect l="l" t="t" r="r" b="b"/>
              <a:pathLst>
                <a:path w="14863" h="8685" extrusionOk="0">
                  <a:moveTo>
                    <a:pt x="14863" y="1"/>
                  </a:moveTo>
                  <a:cubicBezTo>
                    <a:pt x="11827" y="1041"/>
                    <a:pt x="6332" y="3095"/>
                    <a:pt x="1" y="6348"/>
                  </a:cubicBezTo>
                  <a:lnTo>
                    <a:pt x="7913" y="8684"/>
                  </a:lnTo>
                  <a:lnTo>
                    <a:pt x="14863" y="8684"/>
                  </a:lnTo>
                  <a:lnTo>
                    <a:pt x="148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-10896600" y="-1183186"/>
              <a:ext cx="9329709" cy="1373692"/>
            </a:xfrm>
            <a:custGeom>
              <a:avLst/>
              <a:gdLst/>
              <a:ahLst/>
              <a:cxnLst/>
              <a:rect l="l" t="t" r="r" b="b"/>
              <a:pathLst>
                <a:path w="40501" h="5738" extrusionOk="0">
                  <a:moveTo>
                    <a:pt x="39908" y="0"/>
                  </a:moveTo>
                  <a:cubicBezTo>
                    <a:pt x="38816" y="0"/>
                    <a:pt x="37402" y="281"/>
                    <a:pt x="33535" y="1577"/>
                  </a:cubicBezTo>
                  <a:cubicBezTo>
                    <a:pt x="31107" y="2391"/>
                    <a:pt x="27774" y="2887"/>
                    <a:pt x="23712" y="2887"/>
                  </a:cubicBezTo>
                  <a:cubicBezTo>
                    <a:pt x="20091" y="2887"/>
                    <a:pt x="15891" y="2493"/>
                    <a:pt x="11234" y="1577"/>
                  </a:cubicBezTo>
                  <a:cubicBezTo>
                    <a:pt x="7940" y="929"/>
                    <a:pt x="5594" y="713"/>
                    <a:pt x="3930" y="713"/>
                  </a:cubicBezTo>
                  <a:cubicBezTo>
                    <a:pt x="601" y="713"/>
                    <a:pt x="1" y="1577"/>
                    <a:pt x="1" y="1577"/>
                  </a:cubicBezTo>
                  <a:lnTo>
                    <a:pt x="1" y="2131"/>
                  </a:lnTo>
                  <a:lnTo>
                    <a:pt x="1" y="2805"/>
                  </a:lnTo>
                  <a:lnTo>
                    <a:pt x="1" y="2821"/>
                  </a:lnTo>
                  <a:lnTo>
                    <a:pt x="1" y="5737"/>
                  </a:lnTo>
                  <a:lnTo>
                    <a:pt x="40501" y="5737"/>
                  </a:lnTo>
                  <a:lnTo>
                    <a:pt x="40501" y="4574"/>
                  </a:lnTo>
                  <a:lnTo>
                    <a:pt x="40501" y="579"/>
                  </a:lnTo>
                  <a:lnTo>
                    <a:pt x="40501" y="25"/>
                  </a:lnTo>
                  <a:cubicBezTo>
                    <a:pt x="40305" y="10"/>
                    <a:pt x="40112" y="0"/>
                    <a:pt x="399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2" name="Google Shape;592;p23"/>
          <p:cNvSpPr txBox="1">
            <a:spLocks noGrp="1"/>
          </p:cNvSpPr>
          <p:nvPr>
            <p:ph type="subTitle" idx="1"/>
          </p:nvPr>
        </p:nvSpPr>
        <p:spPr>
          <a:xfrm>
            <a:off x="1281364" y="2660048"/>
            <a:ext cx="2686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3" name="Google Shape;593;p23"/>
          <p:cNvSpPr txBox="1">
            <a:spLocks noGrp="1"/>
          </p:cNvSpPr>
          <p:nvPr>
            <p:ph type="title" idx="2"/>
          </p:nvPr>
        </p:nvSpPr>
        <p:spPr>
          <a:xfrm>
            <a:off x="1281362" y="2122850"/>
            <a:ext cx="26862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4" name="Google Shape;594;p23"/>
          <p:cNvSpPr txBox="1">
            <a:spLocks noGrp="1"/>
          </p:cNvSpPr>
          <p:nvPr>
            <p:ph type="subTitle" idx="3"/>
          </p:nvPr>
        </p:nvSpPr>
        <p:spPr>
          <a:xfrm>
            <a:off x="5176441" y="2660048"/>
            <a:ext cx="2686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5" name="Google Shape;595;p23"/>
          <p:cNvSpPr txBox="1">
            <a:spLocks noGrp="1"/>
          </p:cNvSpPr>
          <p:nvPr>
            <p:ph type="title" idx="4"/>
          </p:nvPr>
        </p:nvSpPr>
        <p:spPr>
          <a:xfrm>
            <a:off x="5176437" y="2122850"/>
            <a:ext cx="26862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79361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4"/>
          <p:cNvSpPr/>
          <p:nvPr/>
        </p:nvSpPr>
        <p:spPr>
          <a:xfrm>
            <a:off x="-61998" y="4485100"/>
            <a:ext cx="8248505" cy="508170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4"/>
          <p:cNvSpPr/>
          <p:nvPr/>
        </p:nvSpPr>
        <p:spPr>
          <a:xfrm>
            <a:off x="4173137" y="4493086"/>
            <a:ext cx="5032863" cy="206256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4"/>
          <p:cNvSpPr/>
          <p:nvPr/>
        </p:nvSpPr>
        <p:spPr>
          <a:xfrm>
            <a:off x="-61998" y="4682104"/>
            <a:ext cx="9267975" cy="537701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4"/>
          <p:cNvSpPr/>
          <p:nvPr/>
        </p:nvSpPr>
        <p:spPr>
          <a:xfrm>
            <a:off x="-61998" y="4738005"/>
            <a:ext cx="9267975" cy="481799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4"/>
          <p:cNvSpPr/>
          <p:nvPr/>
        </p:nvSpPr>
        <p:spPr>
          <a:xfrm>
            <a:off x="-61998" y="4785748"/>
            <a:ext cx="9267975" cy="434056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3" name="Google Shape;603;p24"/>
          <p:cNvSpPr txBox="1">
            <a:spLocks noGrp="1"/>
          </p:cNvSpPr>
          <p:nvPr>
            <p:ph type="subTitle" idx="1"/>
          </p:nvPr>
        </p:nvSpPr>
        <p:spPr>
          <a:xfrm>
            <a:off x="2292675" y="1900077"/>
            <a:ext cx="46512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4" name="Google Shape;604;p24"/>
          <p:cNvSpPr txBox="1">
            <a:spLocks noGrp="1"/>
          </p:cNvSpPr>
          <p:nvPr>
            <p:ph type="title" idx="2"/>
          </p:nvPr>
        </p:nvSpPr>
        <p:spPr>
          <a:xfrm>
            <a:off x="2292675" y="1446400"/>
            <a:ext cx="49149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5" name="Google Shape;605;p24"/>
          <p:cNvSpPr txBox="1">
            <a:spLocks noGrp="1"/>
          </p:cNvSpPr>
          <p:nvPr>
            <p:ph type="subTitle" idx="3"/>
          </p:nvPr>
        </p:nvSpPr>
        <p:spPr>
          <a:xfrm>
            <a:off x="2292675" y="3907255"/>
            <a:ext cx="46512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6" name="Google Shape;606;p24"/>
          <p:cNvSpPr txBox="1">
            <a:spLocks noGrp="1"/>
          </p:cNvSpPr>
          <p:nvPr>
            <p:ph type="title" idx="4"/>
          </p:nvPr>
        </p:nvSpPr>
        <p:spPr>
          <a:xfrm>
            <a:off x="2292675" y="3453575"/>
            <a:ext cx="49149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7" name="Google Shape;607;p24"/>
          <p:cNvSpPr txBox="1">
            <a:spLocks noGrp="1"/>
          </p:cNvSpPr>
          <p:nvPr>
            <p:ph type="subTitle" idx="5"/>
          </p:nvPr>
        </p:nvSpPr>
        <p:spPr>
          <a:xfrm>
            <a:off x="2200125" y="2903666"/>
            <a:ext cx="46512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8" name="Google Shape;608;p24"/>
          <p:cNvSpPr txBox="1">
            <a:spLocks noGrp="1"/>
          </p:cNvSpPr>
          <p:nvPr>
            <p:ph type="title" idx="6"/>
          </p:nvPr>
        </p:nvSpPr>
        <p:spPr>
          <a:xfrm>
            <a:off x="1936425" y="2450000"/>
            <a:ext cx="49149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9" name="Google Shape;609;p24"/>
          <p:cNvSpPr txBox="1">
            <a:spLocks noGrp="1"/>
          </p:cNvSpPr>
          <p:nvPr>
            <p:ph type="title" idx="7" hasCustomPrompt="1"/>
          </p:nvPr>
        </p:nvSpPr>
        <p:spPr>
          <a:xfrm>
            <a:off x="1234575" y="1233725"/>
            <a:ext cx="1058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10" name="Google Shape;610;p24"/>
          <p:cNvSpPr txBox="1">
            <a:spLocks noGrp="1"/>
          </p:cNvSpPr>
          <p:nvPr>
            <p:ph type="title" idx="8" hasCustomPrompt="1"/>
          </p:nvPr>
        </p:nvSpPr>
        <p:spPr>
          <a:xfrm>
            <a:off x="6851325" y="2249302"/>
            <a:ext cx="1058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11" name="Google Shape;611;p24"/>
          <p:cNvSpPr txBox="1">
            <a:spLocks noGrp="1"/>
          </p:cNvSpPr>
          <p:nvPr>
            <p:ph type="title" idx="9" hasCustomPrompt="1"/>
          </p:nvPr>
        </p:nvSpPr>
        <p:spPr>
          <a:xfrm>
            <a:off x="1234575" y="3264879"/>
            <a:ext cx="1058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41159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5"/>
          <p:cNvSpPr/>
          <p:nvPr/>
        </p:nvSpPr>
        <p:spPr>
          <a:xfrm>
            <a:off x="271" y="3209866"/>
            <a:ext cx="4762837" cy="666537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5"/>
          <p:cNvSpPr txBox="1">
            <a:spLocks noGrp="1"/>
          </p:cNvSpPr>
          <p:nvPr>
            <p:ph type="title"/>
          </p:nvPr>
        </p:nvSpPr>
        <p:spPr>
          <a:xfrm>
            <a:off x="4998400" y="1508927"/>
            <a:ext cx="34257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5" name="Google Shape;615;p25"/>
          <p:cNvSpPr/>
          <p:nvPr/>
        </p:nvSpPr>
        <p:spPr>
          <a:xfrm>
            <a:off x="275" y="3666725"/>
            <a:ext cx="9167398" cy="149103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5"/>
          <p:cNvSpPr/>
          <p:nvPr/>
        </p:nvSpPr>
        <p:spPr>
          <a:xfrm>
            <a:off x="271" y="3612551"/>
            <a:ext cx="9167422" cy="362390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5"/>
          <p:cNvSpPr/>
          <p:nvPr/>
        </p:nvSpPr>
        <p:spPr>
          <a:xfrm>
            <a:off x="271" y="3960361"/>
            <a:ext cx="9167422" cy="1197413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5"/>
          <p:cNvSpPr/>
          <p:nvPr/>
        </p:nvSpPr>
        <p:spPr>
          <a:xfrm>
            <a:off x="262" y="3876412"/>
            <a:ext cx="4875915" cy="1281350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5"/>
          <p:cNvSpPr/>
          <p:nvPr/>
        </p:nvSpPr>
        <p:spPr>
          <a:xfrm>
            <a:off x="4488675" y="3998800"/>
            <a:ext cx="4679040" cy="1158946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5"/>
          <p:cNvSpPr/>
          <p:nvPr/>
        </p:nvSpPr>
        <p:spPr>
          <a:xfrm>
            <a:off x="6330350" y="4567174"/>
            <a:ext cx="2837346" cy="590600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5"/>
          <p:cNvSpPr txBox="1">
            <a:spLocks noGrp="1"/>
          </p:cNvSpPr>
          <p:nvPr>
            <p:ph type="subTitle" idx="1"/>
          </p:nvPr>
        </p:nvSpPr>
        <p:spPr>
          <a:xfrm>
            <a:off x="4998425" y="2615327"/>
            <a:ext cx="3425700" cy="10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7902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-88911" y="4312000"/>
            <a:ext cx="9309112" cy="884664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6"/>
          <p:cNvSpPr/>
          <p:nvPr/>
        </p:nvSpPr>
        <p:spPr>
          <a:xfrm>
            <a:off x="3240546" y="4571057"/>
            <a:ext cx="1076744" cy="18207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6"/>
          <p:cNvSpPr/>
          <p:nvPr/>
        </p:nvSpPr>
        <p:spPr>
          <a:xfrm>
            <a:off x="32613" y="4469348"/>
            <a:ext cx="1076744" cy="183555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6"/>
          <p:cNvSpPr/>
          <p:nvPr/>
        </p:nvSpPr>
        <p:spPr>
          <a:xfrm>
            <a:off x="1147464" y="4456173"/>
            <a:ext cx="423351" cy="59929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6"/>
          <p:cNvSpPr/>
          <p:nvPr/>
        </p:nvSpPr>
        <p:spPr>
          <a:xfrm>
            <a:off x="1098954" y="4564779"/>
            <a:ext cx="847073" cy="128078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6"/>
          <p:cNvSpPr/>
          <p:nvPr/>
        </p:nvSpPr>
        <p:spPr>
          <a:xfrm>
            <a:off x="1843057" y="4474257"/>
            <a:ext cx="655990" cy="98398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6"/>
          <p:cNvSpPr/>
          <p:nvPr/>
        </p:nvSpPr>
        <p:spPr>
          <a:xfrm>
            <a:off x="2501823" y="4564779"/>
            <a:ext cx="553213" cy="137324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6"/>
          <p:cNvSpPr/>
          <p:nvPr/>
        </p:nvSpPr>
        <p:spPr>
          <a:xfrm>
            <a:off x="3212904" y="4526310"/>
            <a:ext cx="15212" cy="4909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6"/>
          <p:cNvSpPr/>
          <p:nvPr/>
        </p:nvSpPr>
        <p:spPr>
          <a:xfrm>
            <a:off x="3150386" y="4520488"/>
            <a:ext cx="17624" cy="2968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6"/>
          <p:cNvSpPr/>
          <p:nvPr/>
        </p:nvSpPr>
        <p:spPr>
          <a:xfrm>
            <a:off x="3185262" y="4515580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6"/>
          <p:cNvSpPr/>
          <p:nvPr/>
        </p:nvSpPr>
        <p:spPr>
          <a:xfrm>
            <a:off x="3114952" y="4527794"/>
            <a:ext cx="15212" cy="3425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6"/>
          <p:cNvSpPr/>
          <p:nvPr/>
        </p:nvSpPr>
        <p:spPr>
          <a:xfrm>
            <a:off x="3245370" y="4518547"/>
            <a:ext cx="17624" cy="3425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6"/>
          <p:cNvSpPr/>
          <p:nvPr/>
        </p:nvSpPr>
        <p:spPr>
          <a:xfrm>
            <a:off x="3232755" y="4538067"/>
            <a:ext cx="17624" cy="3881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6"/>
          <p:cNvSpPr/>
          <p:nvPr/>
        </p:nvSpPr>
        <p:spPr>
          <a:xfrm>
            <a:off x="3122744" y="4510443"/>
            <a:ext cx="17624" cy="3767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6"/>
          <p:cNvSpPr/>
          <p:nvPr/>
        </p:nvSpPr>
        <p:spPr>
          <a:xfrm>
            <a:off x="3208081" y="4504849"/>
            <a:ext cx="17624" cy="4566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6"/>
          <p:cNvSpPr/>
          <p:nvPr/>
        </p:nvSpPr>
        <p:spPr>
          <a:xfrm>
            <a:off x="3280247" y="4527794"/>
            <a:ext cx="18181" cy="4909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6"/>
          <p:cNvSpPr/>
          <p:nvPr/>
        </p:nvSpPr>
        <p:spPr>
          <a:xfrm>
            <a:off x="3069872" y="4520488"/>
            <a:ext cx="18181" cy="2968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6"/>
          <p:cNvSpPr/>
          <p:nvPr/>
        </p:nvSpPr>
        <p:spPr>
          <a:xfrm>
            <a:off x="3155209" y="4543318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6"/>
          <p:cNvSpPr/>
          <p:nvPr/>
        </p:nvSpPr>
        <p:spPr>
          <a:xfrm>
            <a:off x="3182851" y="4534072"/>
            <a:ext cx="17624" cy="3082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6"/>
          <p:cNvSpPr/>
          <p:nvPr/>
        </p:nvSpPr>
        <p:spPr>
          <a:xfrm>
            <a:off x="1775158" y="4505763"/>
            <a:ext cx="17624" cy="3653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6"/>
          <p:cNvSpPr/>
          <p:nvPr/>
        </p:nvSpPr>
        <p:spPr>
          <a:xfrm>
            <a:off x="1837677" y="4498571"/>
            <a:ext cx="15212" cy="4909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6"/>
          <p:cNvSpPr/>
          <p:nvPr/>
        </p:nvSpPr>
        <p:spPr>
          <a:xfrm>
            <a:off x="1802800" y="4495603"/>
            <a:ext cx="17624" cy="3082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6"/>
          <p:cNvSpPr/>
          <p:nvPr/>
        </p:nvSpPr>
        <p:spPr>
          <a:xfrm>
            <a:off x="1873110" y="4506333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6"/>
          <p:cNvSpPr/>
          <p:nvPr/>
        </p:nvSpPr>
        <p:spPr>
          <a:xfrm>
            <a:off x="1742693" y="4497087"/>
            <a:ext cx="15212" cy="3082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6"/>
          <p:cNvSpPr/>
          <p:nvPr/>
        </p:nvSpPr>
        <p:spPr>
          <a:xfrm>
            <a:off x="1755308" y="4517064"/>
            <a:ext cx="17624" cy="353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6"/>
          <p:cNvSpPr/>
          <p:nvPr/>
        </p:nvSpPr>
        <p:spPr>
          <a:xfrm>
            <a:off x="1865319" y="4489325"/>
            <a:ext cx="17624" cy="353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6"/>
          <p:cNvSpPr/>
          <p:nvPr/>
        </p:nvSpPr>
        <p:spPr>
          <a:xfrm>
            <a:off x="1780538" y="4484302"/>
            <a:ext cx="17624" cy="3653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6"/>
          <p:cNvSpPr/>
          <p:nvPr/>
        </p:nvSpPr>
        <p:spPr>
          <a:xfrm>
            <a:off x="1707816" y="4506333"/>
            <a:ext cx="15212" cy="5023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6"/>
          <p:cNvSpPr/>
          <p:nvPr/>
        </p:nvSpPr>
        <p:spPr>
          <a:xfrm>
            <a:off x="1915779" y="4498571"/>
            <a:ext cx="17624" cy="4909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6"/>
          <p:cNvSpPr/>
          <p:nvPr/>
        </p:nvSpPr>
        <p:spPr>
          <a:xfrm>
            <a:off x="1830442" y="4521972"/>
            <a:ext cx="17624" cy="445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6"/>
          <p:cNvSpPr/>
          <p:nvPr/>
        </p:nvSpPr>
        <p:spPr>
          <a:xfrm>
            <a:off x="1805212" y="4512726"/>
            <a:ext cx="15212" cy="3653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6"/>
          <p:cNvSpPr/>
          <p:nvPr/>
        </p:nvSpPr>
        <p:spPr>
          <a:xfrm>
            <a:off x="6820819" y="4480591"/>
            <a:ext cx="611466" cy="385032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6"/>
          <p:cNvSpPr/>
          <p:nvPr/>
        </p:nvSpPr>
        <p:spPr>
          <a:xfrm>
            <a:off x="6500434" y="4606613"/>
            <a:ext cx="438378" cy="276018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6"/>
          <p:cNvSpPr/>
          <p:nvPr/>
        </p:nvSpPr>
        <p:spPr>
          <a:xfrm>
            <a:off x="1313405" y="4613098"/>
            <a:ext cx="7906756" cy="732409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6"/>
          <p:cNvSpPr/>
          <p:nvPr/>
        </p:nvSpPr>
        <p:spPr>
          <a:xfrm>
            <a:off x="-35834" y="4459987"/>
            <a:ext cx="579000" cy="404212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6"/>
          <p:cNvSpPr/>
          <p:nvPr/>
        </p:nvSpPr>
        <p:spPr>
          <a:xfrm>
            <a:off x="-88909" y="4708925"/>
            <a:ext cx="5031025" cy="636582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6"/>
          <p:cNvSpPr/>
          <p:nvPr/>
        </p:nvSpPr>
        <p:spPr>
          <a:xfrm>
            <a:off x="3393681" y="5059153"/>
            <a:ext cx="3200919" cy="404210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6"/>
          <p:cNvSpPr/>
          <p:nvPr/>
        </p:nvSpPr>
        <p:spPr>
          <a:xfrm>
            <a:off x="5949267" y="4646741"/>
            <a:ext cx="1975947" cy="249763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6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2" name="Google Shape;662;p26"/>
          <p:cNvSpPr txBox="1">
            <a:spLocks noGrp="1"/>
          </p:cNvSpPr>
          <p:nvPr>
            <p:ph type="subTitle" idx="1"/>
          </p:nvPr>
        </p:nvSpPr>
        <p:spPr>
          <a:xfrm>
            <a:off x="3000725" y="197707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3" name="Google Shape;663;p26"/>
          <p:cNvSpPr txBox="1">
            <a:spLocks noGrp="1"/>
          </p:cNvSpPr>
          <p:nvPr>
            <p:ph type="title" idx="2"/>
          </p:nvPr>
        </p:nvSpPr>
        <p:spPr>
          <a:xfrm>
            <a:off x="3000725" y="151560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4" name="Google Shape;664;p26"/>
          <p:cNvSpPr txBox="1">
            <a:spLocks noGrp="1"/>
          </p:cNvSpPr>
          <p:nvPr>
            <p:ph type="subTitle" idx="3"/>
          </p:nvPr>
        </p:nvSpPr>
        <p:spPr>
          <a:xfrm>
            <a:off x="3000725" y="3831852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5" name="Google Shape;665;p26"/>
          <p:cNvSpPr txBox="1">
            <a:spLocks noGrp="1"/>
          </p:cNvSpPr>
          <p:nvPr>
            <p:ph type="title" idx="4"/>
          </p:nvPr>
        </p:nvSpPr>
        <p:spPr>
          <a:xfrm>
            <a:off x="3000725" y="337038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6" name="Google Shape;666;p26"/>
          <p:cNvSpPr txBox="1">
            <a:spLocks noGrp="1"/>
          </p:cNvSpPr>
          <p:nvPr>
            <p:ph type="subTitle" idx="5"/>
          </p:nvPr>
        </p:nvSpPr>
        <p:spPr>
          <a:xfrm>
            <a:off x="3000725" y="2904463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7" name="Google Shape;667;p26"/>
          <p:cNvSpPr txBox="1">
            <a:spLocks noGrp="1"/>
          </p:cNvSpPr>
          <p:nvPr>
            <p:ph type="title" idx="6"/>
          </p:nvPr>
        </p:nvSpPr>
        <p:spPr>
          <a:xfrm>
            <a:off x="3000725" y="244299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58142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5986518" y="3004222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7"/>
          <p:cNvSpPr/>
          <p:nvPr/>
        </p:nvSpPr>
        <p:spPr>
          <a:xfrm>
            <a:off x="-341182" y="3004222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7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7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7"/>
          <p:cNvSpPr/>
          <p:nvPr/>
        </p:nvSpPr>
        <p:spPr>
          <a:xfrm>
            <a:off x="25" y="3780925"/>
            <a:ext cx="9144012" cy="83012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7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7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7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7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5379910" y="3842654"/>
            <a:ext cx="2581522" cy="87678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3168000" y="2147125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3168000" y="2684745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084875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62788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28"/>
          <p:cNvSpPr/>
          <p:nvPr/>
        </p:nvSpPr>
        <p:spPr>
          <a:xfrm>
            <a:off x="6352323" y="590600"/>
            <a:ext cx="1172415" cy="1145144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8"/>
          <p:cNvSpPr/>
          <p:nvPr/>
        </p:nvSpPr>
        <p:spPr>
          <a:xfrm>
            <a:off x="-849401" y="-3794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8"/>
          <p:cNvSpPr/>
          <p:nvPr/>
        </p:nvSpPr>
        <p:spPr>
          <a:xfrm>
            <a:off x="-215476" y="2734205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8"/>
          <p:cNvSpPr/>
          <p:nvPr/>
        </p:nvSpPr>
        <p:spPr>
          <a:xfrm>
            <a:off x="6117519" y="333339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8"/>
          <p:cNvSpPr/>
          <p:nvPr/>
        </p:nvSpPr>
        <p:spPr>
          <a:xfrm>
            <a:off x="4195383" y="3746399"/>
            <a:ext cx="5043809" cy="425071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8"/>
          <p:cNvSpPr/>
          <p:nvPr/>
        </p:nvSpPr>
        <p:spPr>
          <a:xfrm>
            <a:off x="-48896" y="3746404"/>
            <a:ext cx="9288108" cy="1046120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8"/>
          <p:cNvSpPr/>
          <p:nvPr/>
        </p:nvSpPr>
        <p:spPr>
          <a:xfrm>
            <a:off x="3713" y="4063516"/>
            <a:ext cx="8494091" cy="619748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8"/>
          <p:cNvSpPr/>
          <p:nvPr/>
        </p:nvSpPr>
        <p:spPr>
          <a:xfrm>
            <a:off x="-48896" y="4151678"/>
            <a:ext cx="9288131" cy="991833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8"/>
          <p:cNvSpPr/>
          <p:nvPr/>
        </p:nvSpPr>
        <p:spPr>
          <a:xfrm>
            <a:off x="-48900" y="4523753"/>
            <a:ext cx="9288131" cy="619756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8"/>
          <p:cNvSpPr txBox="1">
            <a:spLocks noGrp="1"/>
          </p:cNvSpPr>
          <p:nvPr>
            <p:ph type="title" hasCustomPrompt="1"/>
          </p:nvPr>
        </p:nvSpPr>
        <p:spPr>
          <a:xfrm>
            <a:off x="720072" y="866900"/>
            <a:ext cx="45135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00" name="Google Shape;900;p28"/>
          <p:cNvSpPr txBox="1">
            <a:spLocks noGrp="1"/>
          </p:cNvSpPr>
          <p:nvPr>
            <p:ph type="subTitle" idx="1"/>
          </p:nvPr>
        </p:nvSpPr>
        <p:spPr>
          <a:xfrm>
            <a:off x="720024" y="1751350"/>
            <a:ext cx="45135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01" name="Google Shape;901;p28"/>
          <p:cNvSpPr txBox="1">
            <a:spLocks noGrp="1"/>
          </p:cNvSpPr>
          <p:nvPr>
            <p:ph type="title" idx="2" hasCustomPrompt="1"/>
          </p:nvPr>
        </p:nvSpPr>
        <p:spPr>
          <a:xfrm>
            <a:off x="720131" y="2285512"/>
            <a:ext cx="45135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02" name="Google Shape;902;p28"/>
          <p:cNvSpPr txBox="1">
            <a:spLocks noGrp="1"/>
          </p:cNvSpPr>
          <p:nvPr>
            <p:ph type="subTitle" idx="3"/>
          </p:nvPr>
        </p:nvSpPr>
        <p:spPr>
          <a:xfrm>
            <a:off x="720000" y="3169963"/>
            <a:ext cx="45135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3258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29"/>
          <p:cNvSpPr/>
          <p:nvPr/>
        </p:nvSpPr>
        <p:spPr>
          <a:xfrm flipH="1">
            <a:off x="48" y="3512800"/>
            <a:ext cx="3987777" cy="1605595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9"/>
          <p:cNvSpPr/>
          <p:nvPr/>
        </p:nvSpPr>
        <p:spPr>
          <a:xfrm flipH="1">
            <a:off x="6648737" y="3587475"/>
            <a:ext cx="2495263" cy="1498403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9"/>
          <p:cNvSpPr/>
          <p:nvPr/>
        </p:nvSpPr>
        <p:spPr>
          <a:xfrm flipH="1">
            <a:off x="25" y="4229220"/>
            <a:ext cx="9143961" cy="674929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9"/>
          <p:cNvSpPr/>
          <p:nvPr/>
        </p:nvSpPr>
        <p:spPr>
          <a:xfrm flipH="1">
            <a:off x="6007683" y="4143392"/>
            <a:ext cx="3126028" cy="1010484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9"/>
          <p:cNvSpPr/>
          <p:nvPr/>
        </p:nvSpPr>
        <p:spPr>
          <a:xfrm flipH="1">
            <a:off x="59" y="4314054"/>
            <a:ext cx="5844827" cy="822262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9"/>
          <p:cNvSpPr/>
          <p:nvPr/>
        </p:nvSpPr>
        <p:spPr>
          <a:xfrm flipH="1">
            <a:off x="60" y="4461375"/>
            <a:ext cx="5568460" cy="67495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9"/>
          <p:cNvSpPr/>
          <p:nvPr/>
        </p:nvSpPr>
        <p:spPr>
          <a:xfrm flipH="1">
            <a:off x="25" y="4379647"/>
            <a:ext cx="9143961" cy="756633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9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2" name="Google Shape;912;p29"/>
          <p:cNvSpPr txBox="1">
            <a:spLocks noGrp="1"/>
          </p:cNvSpPr>
          <p:nvPr>
            <p:ph type="subTitle" idx="1"/>
          </p:nvPr>
        </p:nvSpPr>
        <p:spPr>
          <a:xfrm>
            <a:off x="2051285" y="1982564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3" name="Google Shape;913;p29"/>
          <p:cNvSpPr txBox="1">
            <a:spLocks noGrp="1"/>
          </p:cNvSpPr>
          <p:nvPr>
            <p:ph type="title" idx="2"/>
          </p:nvPr>
        </p:nvSpPr>
        <p:spPr>
          <a:xfrm>
            <a:off x="2051177" y="1515025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4" name="Google Shape;914;p29"/>
          <p:cNvSpPr txBox="1">
            <a:spLocks noGrp="1"/>
          </p:cNvSpPr>
          <p:nvPr>
            <p:ph type="subTitle" idx="3"/>
          </p:nvPr>
        </p:nvSpPr>
        <p:spPr>
          <a:xfrm>
            <a:off x="5692511" y="1982564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27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5" name="Google Shape;915;p29"/>
          <p:cNvSpPr txBox="1">
            <a:spLocks noGrp="1"/>
          </p:cNvSpPr>
          <p:nvPr>
            <p:ph type="title" idx="4"/>
          </p:nvPr>
        </p:nvSpPr>
        <p:spPr>
          <a:xfrm>
            <a:off x="5692424" y="1515025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6" name="Google Shape;916;p29"/>
          <p:cNvSpPr txBox="1">
            <a:spLocks noGrp="1"/>
          </p:cNvSpPr>
          <p:nvPr>
            <p:ph type="subTitle" idx="5"/>
          </p:nvPr>
        </p:nvSpPr>
        <p:spPr>
          <a:xfrm>
            <a:off x="2051163" y="3294300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7" name="Google Shape;917;p29"/>
          <p:cNvSpPr txBox="1">
            <a:spLocks noGrp="1"/>
          </p:cNvSpPr>
          <p:nvPr>
            <p:ph type="title" idx="6"/>
          </p:nvPr>
        </p:nvSpPr>
        <p:spPr>
          <a:xfrm>
            <a:off x="2051177" y="2826746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8" name="Google Shape;918;p29"/>
          <p:cNvSpPr txBox="1">
            <a:spLocks noGrp="1"/>
          </p:cNvSpPr>
          <p:nvPr>
            <p:ph type="subTitle" idx="7"/>
          </p:nvPr>
        </p:nvSpPr>
        <p:spPr>
          <a:xfrm>
            <a:off x="5692363" y="3294300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9" name="Google Shape;919;p29"/>
          <p:cNvSpPr txBox="1">
            <a:spLocks noGrp="1"/>
          </p:cNvSpPr>
          <p:nvPr>
            <p:ph type="title" idx="8"/>
          </p:nvPr>
        </p:nvSpPr>
        <p:spPr>
          <a:xfrm>
            <a:off x="5692394" y="2826746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4815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" name="Google Shape;921;p30"/>
          <p:cNvGrpSpPr/>
          <p:nvPr/>
        </p:nvGrpSpPr>
        <p:grpSpPr>
          <a:xfrm>
            <a:off x="275" y="4059268"/>
            <a:ext cx="9167406" cy="1098588"/>
            <a:chOff x="271" y="2964551"/>
            <a:chExt cx="9167406" cy="2193229"/>
          </a:xfrm>
        </p:grpSpPr>
        <p:sp>
          <p:nvSpPr>
            <p:cNvPr id="922" name="Google Shape;922;p30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0"/>
          <p:cNvGrpSpPr/>
          <p:nvPr/>
        </p:nvGrpSpPr>
        <p:grpSpPr>
          <a:xfrm>
            <a:off x="7213854" y="3976469"/>
            <a:ext cx="1333373" cy="827977"/>
            <a:chOff x="6746800" y="2104200"/>
            <a:chExt cx="70575" cy="43825"/>
          </a:xfrm>
        </p:grpSpPr>
        <p:sp>
          <p:nvSpPr>
            <p:cNvPr id="927" name="Google Shape;927;p30"/>
            <p:cNvSpPr/>
            <p:nvPr/>
          </p:nvSpPr>
          <p:spPr>
            <a:xfrm>
              <a:off x="6796125" y="2117300"/>
              <a:ext cx="10150" cy="21650"/>
            </a:xfrm>
            <a:custGeom>
              <a:avLst/>
              <a:gdLst/>
              <a:ahLst/>
              <a:cxnLst/>
              <a:rect l="l" t="t" r="r" b="b"/>
              <a:pathLst>
                <a:path w="406" h="866" extrusionOk="0">
                  <a:moveTo>
                    <a:pt x="202" y="1"/>
                  </a:moveTo>
                  <a:cubicBezTo>
                    <a:pt x="202" y="1"/>
                    <a:pt x="176" y="95"/>
                    <a:pt x="133" y="218"/>
                  </a:cubicBezTo>
                  <a:lnTo>
                    <a:pt x="176" y="286"/>
                  </a:lnTo>
                  <a:lnTo>
                    <a:pt x="121" y="231"/>
                  </a:lnTo>
                  <a:cubicBezTo>
                    <a:pt x="108" y="286"/>
                    <a:pt x="95" y="338"/>
                    <a:pt x="82" y="393"/>
                  </a:cubicBezTo>
                  <a:lnTo>
                    <a:pt x="121" y="487"/>
                  </a:lnTo>
                  <a:lnTo>
                    <a:pt x="69" y="419"/>
                  </a:lnTo>
                  <a:cubicBezTo>
                    <a:pt x="27" y="542"/>
                    <a:pt x="1" y="649"/>
                    <a:pt x="1" y="675"/>
                  </a:cubicBezTo>
                  <a:cubicBezTo>
                    <a:pt x="1" y="730"/>
                    <a:pt x="150" y="837"/>
                    <a:pt x="150" y="837"/>
                  </a:cubicBezTo>
                  <a:lnTo>
                    <a:pt x="214" y="866"/>
                  </a:lnTo>
                  <a:lnTo>
                    <a:pt x="257" y="837"/>
                  </a:lnTo>
                  <a:cubicBezTo>
                    <a:pt x="257" y="837"/>
                    <a:pt x="406" y="730"/>
                    <a:pt x="406" y="675"/>
                  </a:cubicBezTo>
                  <a:cubicBezTo>
                    <a:pt x="406" y="662"/>
                    <a:pt x="376" y="568"/>
                    <a:pt x="351" y="487"/>
                  </a:cubicBezTo>
                  <a:lnTo>
                    <a:pt x="257" y="610"/>
                  </a:lnTo>
                  <a:lnTo>
                    <a:pt x="338" y="448"/>
                  </a:lnTo>
                  <a:cubicBezTo>
                    <a:pt x="283" y="257"/>
                    <a:pt x="202" y="1"/>
                    <a:pt x="202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6801150" y="2127100"/>
              <a:ext cx="750" cy="12825"/>
            </a:xfrm>
            <a:custGeom>
              <a:avLst/>
              <a:gdLst/>
              <a:ahLst/>
              <a:cxnLst/>
              <a:rect l="l" t="t" r="r" b="b"/>
              <a:pathLst>
                <a:path w="30" h="513" extrusionOk="0">
                  <a:moveTo>
                    <a:pt x="1" y="1"/>
                  </a:moveTo>
                  <a:lnTo>
                    <a:pt x="1" y="513"/>
                  </a:lnTo>
                  <a:lnTo>
                    <a:pt x="30" y="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6797100" y="2139575"/>
              <a:ext cx="7150" cy="7800"/>
            </a:xfrm>
            <a:custGeom>
              <a:avLst/>
              <a:gdLst/>
              <a:ahLst/>
              <a:cxnLst/>
              <a:rect l="l" t="t" r="r" b="b"/>
              <a:pathLst>
                <a:path w="286" h="312" extrusionOk="0">
                  <a:moveTo>
                    <a:pt x="163" y="1"/>
                  </a:moveTo>
                  <a:cubicBezTo>
                    <a:pt x="137" y="1"/>
                    <a:pt x="69" y="1"/>
                    <a:pt x="56" y="14"/>
                  </a:cubicBezTo>
                  <a:cubicBezTo>
                    <a:pt x="43" y="14"/>
                    <a:pt x="1" y="270"/>
                    <a:pt x="1" y="312"/>
                  </a:cubicBezTo>
                  <a:cubicBezTo>
                    <a:pt x="13" y="312"/>
                    <a:pt x="256" y="82"/>
                    <a:pt x="286" y="56"/>
                  </a:cubicBezTo>
                  <a:cubicBezTo>
                    <a:pt x="273" y="43"/>
                    <a:pt x="218" y="14"/>
                    <a:pt x="192" y="1"/>
                  </a:cubicBezTo>
                  <a:lnTo>
                    <a:pt x="192" y="14"/>
                  </a:lnTo>
                  <a:lnTo>
                    <a:pt x="163" y="14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3D7D40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6801150" y="2139575"/>
              <a:ext cx="750" cy="350"/>
            </a:xfrm>
            <a:custGeom>
              <a:avLst/>
              <a:gdLst/>
              <a:ahLst/>
              <a:cxnLst/>
              <a:rect l="l" t="t" r="r" b="b"/>
              <a:pathLst>
                <a:path w="30" h="14" extrusionOk="0">
                  <a:moveTo>
                    <a:pt x="1" y="1"/>
                  </a:moveTo>
                  <a:lnTo>
                    <a:pt x="1" y="14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4415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6746800" y="2117300"/>
              <a:ext cx="10150" cy="21650"/>
            </a:xfrm>
            <a:custGeom>
              <a:avLst/>
              <a:gdLst/>
              <a:ahLst/>
              <a:cxnLst/>
              <a:rect l="l" t="t" r="r" b="b"/>
              <a:pathLst>
                <a:path w="406" h="866" extrusionOk="0">
                  <a:moveTo>
                    <a:pt x="205" y="1"/>
                  </a:moveTo>
                  <a:cubicBezTo>
                    <a:pt x="205" y="1"/>
                    <a:pt x="162" y="95"/>
                    <a:pt x="137" y="218"/>
                  </a:cubicBezTo>
                  <a:lnTo>
                    <a:pt x="179" y="286"/>
                  </a:lnTo>
                  <a:lnTo>
                    <a:pt x="124" y="231"/>
                  </a:lnTo>
                  <a:cubicBezTo>
                    <a:pt x="111" y="286"/>
                    <a:pt x="98" y="338"/>
                    <a:pt x="81" y="393"/>
                  </a:cubicBezTo>
                  <a:lnTo>
                    <a:pt x="124" y="487"/>
                  </a:lnTo>
                  <a:lnTo>
                    <a:pt x="69" y="419"/>
                  </a:lnTo>
                  <a:cubicBezTo>
                    <a:pt x="30" y="542"/>
                    <a:pt x="0" y="649"/>
                    <a:pt x="0" y="675"/>
                  </a:cubicBezTo>
                  <a:cubicBezTo>
                    <a:pt x="0" y="730"/>
                    <a:pt x="150" y="837"/>
                    <a:pt x="150" y="837"/>
                  </a:cubicBezTo>
                  <a:lnTo>
                    <a:pt x="218" y="866"/>
                  </a:lnTo>
                  <a:lnTo>
                    <a:pt x="243" y="837"/>
                  </a:lnTo>
                  <a:cubicBezTo>
                    <a:pt x="243" y="837"/>
                    <a:pt x="405" y="730"/>
                    <a:pt x="405" y="675"/>
                  </a:cubicBezTo>
                  <a:cubicBezTo>
                    <a:pt x="405" y="662"/>
                    <a:pt x="380" y="568"/>
                    <a:pt x="354" y="487"/>
                  </a:cubicBezTo>
                  <a:lnTo>
                    <a:pt x="260" y="610"/>
                  </a:lnTo>
                  <a:lnTo>
                    <a:pt x="341" y="448"/>
                  </a:lnTo>
                  <a:cubicBezTo>
                    <a:pt x="286" y="257"/>
                    <a:pt x="205" y="1"/>
                    <a:pt x="205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6751900" y="2127100"/>
              <a:ext cx="675" cy="12825"/>
            </a:xfrm>
            <a:custGeom>
              <a:avLst/>
              <a:gdLst/>
              <a:ahLst/>
              <a:cxnLst/>
              <a:rect l="l" t="t" r="r" b="b"/>
              <a:pathLst>
                <a:path w="27" h="513" extrusionOk="0">
                  <a:moveTo>
                    <a:pt x="1" y="1"/>
                  </a:moveTo>
                  <a:lnTo>
                    <a:pt x="1" y="513"/>
                  </a:lnTo>
                  <a:lnTo>
                    <a:pt x="27" y="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6747850" y="2139575"/>
              <a:ext cx="7075" cy="7800"/>
            </a:xfrm>
            <a:custGeom>
              <a:avLst/>
              <a:gdLst/>
              <a:ahLst/>
              <a:cxnLst/>
              <a:rect l="l" t="t" r="r" b="b"/>
              <a:pathLst>
                <a:path w="283" h="312" extrusionOk="0">
                  <a:moveTo>
                    <a:pt x="163" y="1"/>
                  </a:moveTo>
                  <a:cubicBezTo>
                    <a:pt x="137" y="1"/>
                    <a:pt x="69" y="1"/>
                    <a:pt x="56" y="14"/>
                  </a:cubicBezTo>
                  <a:cubicBezTo>
                    <a:pt x="39" y="14"/>
                    <a:pt x="1" y="270"/>
                    <a:pt x="1" y="312"/>
                  </a:cubicBezTo>
                  <a:cubicBezTo>
                    <a:pt x="14" y="312"/>
                    <a:pt x="257" y="82"/>
                    <a:pt x="282" y="56"/>
                  </a:cubicBezTo>
                  <a:cubicBezTo>
                    <a:pt x="270" y="43"/>
                    <a:pt x="218" y="14"/>
                    <a:pt x="189" y="1"/>
                  </a:cubicBezTo>
                  <a:lnTo>
                    <a:pt x="189" y="14"/>
                  </a:lnTo>
                  <a:lnTo>
                    <a:pt x="163" y="14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3D7D40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6751900" y="2139575"/>
              <a:ext cx="675" cy="350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1" y="1"/>
                  </a:moveTo>
                  <a:lnTo>
                    <a:pt x="1" y="14"/>
                  </a:lnTo>
                  <a:lnTo>
                    <a:pt x="27" y="14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4415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6811275" y="2129125"/>
              <a:ext cx="6100" cy="13575"/>
            </a:xfrm>
            <a:custGeom>
              <a:avLst/>
              <a:gdLst/>
              <a:ahLst/>
              <a:cxnLst/>
              <a:rect l="l" t="t" r="r" b="b"/>
              <a:pathLst>
                <a:path w="244" h="543" extrusionOk="0">
                  <a:moveTo>
                    <a:pt x="124" y="1"/>
                  </a:moveTo>
                  <a:cubicBezTo>
                    <a:pt x="124" y="1"/>
                    <a:pt x="111" y="69"/>
                    <a:pt x="82" y="137"/>
                  </a:cubicBezTo>
                  <a:lnTo>
                    <a:pt x="111" y="189"/>
                  </a:lnTo>
                  <a:lnTo>
                    <a:pt x="82" y="150"/>
                  </a:lnTo>
                  <a:cubicBezTo>
                    <a:pt x="69" y="176"/>
                    <a:pt x="56" y="218"/>
                    <a:pt x="43" y="244"/>
                  </a:cubicBezTo>
                  <a:lnTo>
                    <a:pt x="82" y="299"/>
                  </a:lnTo>
                  <a:lnTo>
                    <a:pt x="43" y="257"/>
                  </a:lnTo>
                  <a:cubicBezTo>
                    <a:pt x="13" y="338"/>
                    <a:pt x="1" y="406"/>
                    <a:pt x="1" y="432"/>
                  </a:cubicBezTo>
                  <a:cubicBezTo>
                    <a:pt x="1" y="461"/>
                    <a:pt x="94" y="526"/>
                    <a:pt x="94" y="526"/>
                  </a:cubicBezTo>
                  <a:lnTo>
                    <a:pt x="137" y="542"/>
                  </a:lnTo>
                  <a:lnTo>
                    <a:pt x="150" y="526"/>
                  </a:lnTo>
                  <a:cubicBezTo>
                    <a:pt x="150" y="526"/>
                    <a:pt x="244" y="461"/>
                    <a:pt x="244" y="432"/>
                  </a:cubicBezTo>
                  <a:cubicBezTo>
                    <a:pt x="244" y="419"/>
                    <a:pt x="231" y="364"/>
                    <a:pt x="218" y="299"/>
                  </a:cubicBezTo>
                  <a:lnTo>
                    <a:pt x="163" y="380"/>
                  </a:lnTo>
                  <a:lnTo>
                    <a:pt x="218" y="283"/>
                  </a:lnTo>
                  <a:cubicBezTo>
                    <a:pt x="175" y="163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6814350" y="2135200"/>
              <a:ext cx="350" cy="8125"/>
            </a:xfrm>
            <a:custGeom>
              <a:avLst/>
              <a:gdLst/>
              <a:ahLst/>
              <a:cxnLst/>
              <a:rect l="l" t="t" r="r" b="b"/>
              <a:pathLst>
                <a:path w="14" h="325" extrusionOk="0">
                  <a:moveTo>
                    <a:pt x="1" y="1"/>
                  </a:moveTo>
                  <a:lnTo>
                    <a:pt x="1" y="325"/>
                  </a:lnTo>
                  <a:lnTo>
                    <a:pt x="14" y="3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6812000" y="2142975"/>
              <a:ext cx="4400" cy="5050"/>
            </a:xfrm>
            <a:custGeom>
              <a:avLst/>
              <a:gdLst/>
              <a:ahLst/>
              <a:cxnLst/>
              <a:rect l="l" t="t" r="r" b="b"/>
              <a:pathLst>
                <a:path w="176" h="202" extrusionOk="0">
                  <a:moveTo>
                    <a:pt x="95" y="1"/>
                  </a:moveTo>
                  <a:cubicBezTo>
                    <a:pt x="82" y="1"/>
                    <a:pt x="40" y="14"/>
                    <a:pt x="27" y="14"/>
                  </a:cubicBezTo>
                  <a:cubicBezTo>
                    <a:pt x="27" y="14"/>
                    <a:pt x="1" y="176"/>
                    <a:pt x="1" y="202"/>
                  </a:cubicBezTo>
                  <a:cubicBezTo>
                    <a:pt x="1" y="202"/>
                    <a:pt x="163" y="53"/>
                    <a:pt x="176" y="40"/>
                  </a:cubicBezTo>
                  <a:cubicBezTo>
                    <a:pt x="176" y="27"/>
                    <a:pt x="134" y="14"/>
                    <a:pt x="108" y="14"/>
                  </a:cubicBezTo>
                  <a:lnTo>
                    <a:pt x="95" y="1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3D7D40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6814350" y="2142975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cubicBezTo>
                    <a:pt x="1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415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6781625" y="2119000"/>
              <a:ext cx="9750" cy="24650"/>
            </a:xfrm>
            <a:custGeom>
              <a:avLst/>
              <a:gdLst/>
              <a:ahLst/>
              <a:cxnLst/>
              <a:rect l="l" t="t" r="r" b="b"/>
              <a:pathLst>
                <a:path w="390" h="986" extrusionOk="0">
                  <a:moveTo>
                    <a:pt x="1" y="1"/>
                  </a:moveTo>
                  <a:lnTo>
                    <a:pt x="65" y="986"/>
                  </a:lnTo>
                  <a:lnTo>
                    <a:pt x="351" y="811"/>
                  </a:lnTo>
                  <a:lnTo>
                    <a:pt x="389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6760000" y="2107825"/>
              <a:ext cx="24975" cy="35825"/>
            </a:xfrm>
            <a:custGeom>
              <a:avLst/>
              <a:gdLst/>
              <a:ahLst/>
              <a:cxnLst/>
              <a:rect l="l" t="t" r="r" b="b"/>
              <a:pathLst>
                <a:path w="999" h="1433" extrusionOk="0">
                  <a:moveTo>
                    <a:pt x="513" y="1"/>
                  </a:moveTo>
                  <a:lnTo>
                    <a:pt x="201" y="179"/>
                  </a:lnTo>
                  <a:lnTo>
                    <a:pt x="1" y="691"/>
                  </a:lnTo>
                  <a:lnTo>
                    <a:pt x="108" y="1407"/>
                  </a:lnTo>
                  <a:lnTo>
                    <a:pt x="930" y="1433"/>
                  </a:lnTo>
                  <a:lnTo>
                    <a:pt x="999" y="785"/>
                  </a:lnTo>
                  <a:lnTo>
                    <a:pt x="768" y="192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6771825" y="2104200"/>
              <a:ext cx="22625" cy="25925"/>
            </a:xfrm>
            <a:custGeom>
              <a:avLst/>
              <a:gdLst/>
              <a:ahLst/>
              <a:cxnLst/>
              <a:rect l="l" t="t" r="r" b="b"/>
              <a:pathLst>
                <a:path w="905" h="1037" extrusionOk="0">
                  <a:moveTo>
                    <a:pt x="351" y="0"/>
                  </a:moveTo>
                  <a:lnTo>
                    <a:pt x="1" y="39"/>
                  </a:lnTo>
                  <a:lnTo>
                    <a:pt x="40" y="146"/>
                  </a:lnTo>
                  <a:lnTo>
                    <a:pt x="364" y="418"/>
                  </a:lnTo>
                  <a:lnTo>
                    <a:pt x="581" y="1037"/>
                  </a:lnTo>
                  <a:lnTo>
                    <a:pt x="905" y="891"/>
                  </a:lnTo>
                  <a:lnTo>
                    <a:pt x="636" y="188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6760000" y="2107825"/>
              <a:ext cx="24975" cy="22300"/>
            </a:xfrm>
            <a:custGeom>
              <a:avLst/>
              <a:gdLst/>
              <a:ahLst/>
              <a:cxnLst/>
              <a:rect l="l" t="t" r="r" b="b"/>
              <a:pathLst>
                <a:path w="999" h="892" extrusionOk="0">
                  <a:moveTo>
                    <a:pt x="513" y="1"/>
                  </a:moveTo>
                  <a:lnTo>
                    <a:pt x="201" y="179"/>
                  </a:lnTo>
                  <a:lnTo>
                    <a:pt x="1" y="691"/>
                  </a:lnTo>
                  <a:lnTo>
                    <a:pt x="27" y="892"/>
                  </a:lnTo>
                  <a:lnTo>
                    <a:pt x="282" y="273"/>
                  </a:lnTo>
                  <a:lnTo>
                    <a:pt x="513" y="124"/>
                  </a:lnTo>
                  <a:lnTo>
                    <a:pt x="743" y="231"/>
                  </a:lnTo>
                  <a:lnTo>
                    <a:pt x="999" y="785"/>
                  </a:lnTo>
                  <a:lnTo>
                    <a:pt x="768" y="192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6764050" y="2112300"/>
              <a:ext cx="1725" cy="15475"/>
            </a:xfrm>
            <a:custGeom>
              <a:avLst/>
              <a:gdLst/>
              <a:ahLst/>
              <a:cxnLst/>
              <a:rect l="l" t="t" r="r" b="b"/>
              <a:pathLst>
                <a:path w="69" h="619" extrusionOk="0">
                  <a:moveTo>
                    <a:pt x="39" y="0"/>
                  </a:moveTo>
                  <a:lnTo>
                    <a:pt x="1" y="13"/>
                  </a:lnTo>
                  <a:cubicBezTo>
                    <a:pt x="1" y="39"/>
                    <a:pt x="39" y="619"/>
                    <a:pt x="39" y="619"/>
                  </a:cubicBezTo>
                  <a:lnTo>
                    <a:pt x="69" y="61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6779925" y="2112300"/>
              <a:ext cx="2050" cy="15475"/>
            </a:xfrm>
            <a:custGeom>
              <a:avLst/>
              <a:gdLst/>
              <a:ahLst/>
              <a:cxnLst/>
              <a:rect l="l" t="t" r="r" b="b"/>
              <a:pathLst>
                <a:path w="82" h="619" extrusionOk="0">
                  <a:moveTo>
                    <a:pt x="27" y="0"/>
                  </a:moveTo>
                  <a:lnTo>
                    <a:pt x="1" y="619"/>
                  </a:lnTo>
                  <a:lnTo>
                    <a:pt x="27" y="619"/>
                  </a:lnTo>
                  <a:cubicBezTo>
                    <a:pt x="27" y="619"/>
                    <a:pt x="82" y="39"/>
                    <a:pt x="82" y="13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6769800" y="2109200"/>
              <a:ext cx="675" cy="18250"/>
            </a:xfrm>
            <a:custGeom>
              <a:avLst/>
              <a:gdLst/>
              <a:ahLst/>
              <a:cxnLst/>
              <a:rect l="l" t="t" r="r" b="b"/>
              <a:pathLst>
                <a:path w="27" h="730" extrusionOk="0">
                  <a:moveTo>
                    <a:pt x="27" y="1"/>
                  </a:moveTo>
                  <a:lnTo>
                    <a:pt x="14" y="56"/>
                  </a:lnTo>
                  <a:lnTo>
                    <a:pt x="1" y="717"/>
                  </a:lnTo>
                  <a:lnTo>
                    <a:pt x="27" y="73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6775550" y="2109525"/>
              <a:ext cx="1000" cy="18250"/>
            </a:xfrm>
            <a:custGeom>
              <a:avLst/>
              <a:gdLst/>
              <a:ahLst/>
              <a:cxnLst/>
              <a:rect l="l" t="t" r="r" b="b"/>
              <a:pathLst>
                <a:path w="40" h="730" extrusionOk="0">
                  <a:moveTo>
                    <a:pt x="40" y="1"/>
                  </a:moveTo>
                  <a:lnTo>
                    <a:pt x="27" y="56"/>
                  </a:lnTo>
                  <a:lnTo>
                    <a:pt x="1" y="717"/>
                  </a:lnTo>
                  <a:lnTo>
                    <a:pt x="40" y="73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6764375" y="2126775"/>
              <a:ext cx="16875" cy="16875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cubicBezTo>
                    <a:pt x="1" y="1"/>
                    <a:pt x="56" y="620"/>
                    <a:pt x="56" y="662"/>
                  </a:cubicBezTo>
                  <a:lnTo>
                    <a:pt x="623" y="67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EA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6766075" y="2128075"/>
              <a:ext cx="13550" cy="15575"/>
            </a:xfrm>
            <a:custGeom>
              <a:avLst/>
              <a:gdLst/>
              <a:ahLst/>
              <a:cxnLst/>
              <a:rect l="l" t="t" r="r" b="b"/>
              <a:pathLst>
                <a:path w="542" h="623" extrusionOk="0">
                  <a:moveTo>
                    <a:pt x="1" y="1"/>
                  </a:moveTo>
                  <a:cubicBezTo>
                    <a:pt x="1" y="1"/>
                    <a:pt x="39" y="584"/>
                    <a:pt x="39" y="610"/>
                  </a:cubicBezTo>
                  <a:lnTo>
                    <a:pt x="487" y="623"/>
                  </a:lnTo>
                  <a:lnTo>
                    <a:pt x="542" y="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6775550" y="2106850"/>
              <a:ext cx="9750" cy="3750"/>
            </a:xfrm>
            <a:custGeom>
              <a:avLst/>
              <a:gdLst/>
              <a:ahLst/>
              <a:cxnLst/>
              <a:rect l="l" t="t" r="r" b="b"/>
              <a:pathLst>
                <a:path w="390" h="150" extrusionOk="0">
                  <a:moveTo>
                    <a:pt x="351" y="1"/>
                  </a:moveTo>
                  <a:lnTo>
                    <a:pt x="1" y="137"/>
                  </a:lnTo>
                  <a:lnTo>
                    <a:pt x="27" y="150"/>
                  </a:lnTo>
                  <a:lnTo>
                    <a:pt x="389" y="14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6780900" y="2111225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12" y="1"/>
                  </a:moveTo>
                  <a:lnTo>
                    <a:pt x="1" y="124"/>
                  </a:lnTo>
                  <a:lnTo>
                    <a:pt x="1" y="137"/>
                  </a:lnTo>
                  <a:lnTo>
                    <a:pt x="13" y="163"/>
                  </a:lnTo>
                  <a:lnTo>
                    <a:pt x="325" y="43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6782925" y="2116975"/>
              <a:ext cx="8450" cy="4075"/>
            </a:xfrm>
            <a:custGeom>
              <a:avLst/>
              <a:gdLst/>
              <a:ahLst/>
              <a:cxnLst/>
              <a:rect l="l" t="t" r="r" b="b"/>
              <a:pathLst>
                <a:path w="338" h="163" extrusionOk="0">
                  <a:moveTo>
                    <a:pt x="325" y="1"/>
                  </a:moveTo>
                  <a:lnTo>
                    <a:pt x="1" y="137"/>
                  </a:lnTo>
                  <a:lnTo>
                    <a:pt x="13" y="163"/>
                  </a:lnTo>
                  <a:lnTo>
                    <a:pt x="337" y="4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6784625" y="2122425"/>
              <a:ext cx="8775" cy="4075"/>
            </a:xfrm>
            <a:custGeom>
              <a:avLst/>
              <a:gdLst/>
              <a:ahLst/>
              <a:cxnLst/>
              <a:rect l="l" t="t" r="r" b="b"/>
              <a:pathLst>
                <a:path w="351" h="163" extrusionOk="0">
                  <a:moveTo>
                    <a:pt x="338" y="0"/>
                  </a:moveTo>
                  <a:lnTo>
                    <a:pt x="1" y="133"/>
                  </a:lnTo>
                  <a:lnTo>
                    <a:pt x="14" y="162"/>
                  </a:lnTo>
                  <a:lnTo>
                    <a:pt x="350" y="3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6756925" y="2105150"/>
              <a:ext cx="31125" cy="24975"/>
            </a:xfrm>
            <a:custGeom>
              <a:avLst/>
              <a:gdLst/>
              <a:ahLst/>
              <a:cxnLst/>
              <a:rect l="l" t="t" r="r" b="b"/>
              <a:pathLst>
                <a:path w="1245" h="999" extrusionOk="0">
                  <a:moveTo>
                    <a:pt x="597" y="1"/>
                  </a:moveTo>
                  <a:lnTo>
                    <a:pt x="243" y="244"/>
                  </a:lnTo>
                  <a:lnTo>
                    <a:pt x="0" y="879"/>
                  </a:lnTo>
                  <a:cubicBezTo>
                    <a:pt x="17" y="879"/>
                    <a:pt x="81" y="905"/>
                    <a:pt x="81" y="905"/>
                  </a:cubicBezTo>
                  <a:lnTo>
                    <a:pt x="324" y="286"/>
                  </a:lnTo>
                  <a:lnTo>
                    <a:pt x="636" y="108"/>
                  </a:lnTo>
                  <a:lnTo>
                    <a:pt x="891" y="299"/>
                  </a:lnTo>
                  <a:lnTo>
                    <a:pt x="1177" y="999"/>
                  </a:lnTo>
                  <a:lnTo>
                    <a:pt x="1245" y="973"/>
                  </a:lnTo>
                  <a:lnTo>
                    <a:pt x="989" y="257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6765025" y="2127100"/>
              <a:ext cx="14200" cy="16225"/>
            </a:xfrm>
            <a:custGeom>
              <a:avLst/>
              <a:gdLst/>
              <a:ahLst/>
              <a:cxnLst/>
              <a:rect l="l" t="t" r="r" b="b"/>
              <a:pathLst>
                <a:path w="568" h="649" extrusionOk="0">
                  <a:moveTo>
                    <a:pt x="81" y="1"/>
                  </a:moveTo>
                  <a:lnTo>
                    <a:pt x="0" y="27"/>
                  </a:lnTo>
                  <a:lnTo>
                    <a:pt x="555" y="649"/>
                  </a:lnTo>
                  <a:lnTo>
                    <a:pt x="567" y="58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EA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6766075" y="2127425"/>
              <a:ext cx="14525" cy="15900"/>
            </a:xfrm>
            <a:custGeom>
              <a:avLst/>
              <a:gdLst/>
              <a:ahLst/>
              <a:cxnLst/>
              <a:rect l="l" t="t" r="r" b="b"/>
              <a:pathLst>
                <a:path w="581" h="636" extrusionOk="0">
                  <a:moveTo>
                    <a:pt x="513" y="1"/>
                  </a:moveTo>
                  <a:lnTo>
                    <a:pt x="1" y="568"/>
                  </a:lnTo>
                  <a:lnTo>
                    <a:pt x="39" y="636"/>
                  </a:lnTo>
                  <a:lnTo>
                    <a:pt x="581" y="14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EA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6" name="Google Shape;956;p30"/>
          <p:cNvSpPr txBox="1">
            <a:spLocks noGrp="1"/>
          </p:cNvSpPr>
          <p:nvPr>
            <p:ph type="title"/>
          </p:nvPr>
        </p:nvSpPr>
        <p:spPr>
          <a:xfrm>
            <a:off x="713225" y="1738988"/>
            <a:ext cx="34245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7" name="Google Shape;957;p30"/>
          <p:cNvSpPr txBox="1">
            <a:spLocks noGrp="1"/>
          </p:cNvSpPr>
          <p:nvPr>
            <p:ph type="subTitle" idx="1"/>
          </p:nvPr>
        </p:nvSpPr>
        <p:spPr>
          <a:xfrm>
            <a:off x="713225" y="2278306"/>
            <a:ext cx="34245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2288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31"/>
          <p:cNvSpPr/>
          <p:nvPr/>
        </p:nvSpPr>
        <p:spPr>
          <a:xfrm>
            <a:off x="3840357" y="4380056"/>
            <a:ext cx="52154" cy="247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1"/>
          <p:cNvSpPr/>
          <p:nvPr/>
        </p:nvSpPr>
        <p:spPr>
          <a:xfrm>
            <a:off x="-50" y="3759524"/>
            <a:ext cx="9144048" cy="136100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1"/>
          <p:cNvSpPr/>
          <p:nvPr/>
        </p:nvSpPr>
        <p:spPr>
          <a:xfrm>
            <a:off x="3749850" y="4155001"/>
            <a:ext cx="5394135" cy="98849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1"/>
          <p:cNvSpPr/>
          <p:nvPr/>
        </p:nvSpPr>
        <p:spPr>
          <a:xfrm>
            <a:off x="-56" y="4128067"/>
            <a:ext cx="9144048" cy="101543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1"/>
          <p:cNvSpPr txBox="1">
            <a:spLocks noGrp="1"/>
          </p:cNvSpPr>
          <p:nvPr>
            <p:ph type="title"/>
          </p:nvPr>
        </p:nvSpPr>
        <p:spPr>
          <a:xfrm>
            <a:off x="713225" y="1725788"/>
            <a:ext cx="30231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4" name="Google Shape;964;p31"/>
          <p:cNvSpPr txBox="1">
            <a:spLocks noGrp="1"/>
          </p:cNvSpPr>
          <p:nvPr>
            <p:ph type="subTitle" idx="1"/>
          </p:nvPr>
        </p:nvSpPr>
        <p:spPr>
          <a:xfrm>
            <a:off x="713225" y="2265106"/>
            <a:ext cx="3500100" cy="1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303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1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7" name="Google Shape;257;p4"/>
          <p:cNvSpPr/>
          <p:nvPr/>
        </p:nvSpPr>
        <p:spPr>
          <a:xfrm>
            <a:off x="3609522" y="4551213"/>
            <a:ext cx="5534435" cy="539017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12" y="4641271"/>
            <a:ext cx="3146595" cy="538178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12" y="4815165"/>
            <a:ext cx="9143961" cy="33764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12" y="4811664"/>
            <a:ext cx="7098735" cy="321936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12" y="4811664"/>
            <a:ext cx="3126028" cy="262355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12" y="4872348"/>
            <a:ext cx="6626720" cy="261252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299134" y="4840713"/>
            <a:ext cx="5844827" cy="380696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4833726" y="4947475"/>
            <a:ext cx="4310233" cy="27392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12" y="4889632"/>
            <a:ext cx="9143961" cy="33177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666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2"/>
          <p:cNvSpPr/>
          <p:nvPr/>
        </p:nvSpPr>
        <p:spPr>
          <a:xfrm flipH="1">
            <a:off x="5358125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2"/>
          <p:cNvSpPr/>
          <p:nvPr/>
        </p:nvSpPr>
        <p:spPr>
          <a:xfrm flipH="1">
            <a:off x="149271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2"/>
          <p:cNvSpPr/>
          <p:nvPr/>
        </p:nvSpPr>
        <p:spPr>
          <a:xfrm flipH="1">
            <a:off x="-12" y="3991051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2"/>
          <p:cNvSpPr/>
          <p:nvPr/>
        </p:nvSpPr>
        <p:spPr>
          <a:xfrm flipH="1">
            <a:off x="13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2"/>
          <p:cNvSpPr/>
          <p:nvPr/>
        </p:nvSpPr>
        <p:spPr>
          <a:xfrm flipH="1">
            <a:off x="1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2"/>
          <p:cNvSpPr/>
          <p:nvPr/>
        </p:nvSpPr>
        <p:spPr>
          <a:xfrm flipH="1">
            <a:off x="182124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2"/>
          <p:cNvSpPr/>
          <p:nvPr/>
        </p:nvSpPr>
        <p:spPr>
          <a:xfrm flipH="1">
            <a:off x="13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3" name="Google Shape;973;p32"/>
          <p:cNvGrpSpPr/>
          <p:nvPr/>
        </p:nvGrpSpPr>
        <p:grpSpPr>
          <a:xfrm>
            <a:off x="620125" y="3581200"/>
            <a:ext cx="832675" cy="1022175"/>
            <a:chOff x="620125" y="3581200"/>
            <a:chExt cx="832675" cy="1022175"/>
          </a:xfrm>
        </p:grpSpPr>
        <p:sp>
          <p:nvSpPr>
            <p:cNvPr id="974" name="Google Shape;974;p32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3" name="Google Shape;983;p32"/>
          <p:cNvSpPr txBox="1">
            <a:spLocks noGrp="1"/>
          </p:cNvSpPr>
          <p:nvPr>
            <p:ph type="title"/>
          </p:nvPr>
        </p:nvSpPr>
        <p:spPr>
          <a:xfrm>
            <a:off x="5407550" y="1701038"/>
            <a:ext cx="30231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4" name="Google Shape;984;p32"/>
          <p:cNvSpPr txBox="1">
            <a:spLocks noGrp="1"/>
          </p:cNvSpPr>
          <p:nvPr>
            <p:ph type="subTitle" idx="1"/>
          </p:nvPr>
        </p:nvSpPr>
        <p:spPr>
          <a:xfrm>
            <a:off x="5067175" y="2240356"/>
            <a:ext cx="3363600" cy="12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93375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586" y="2305743"/>
            <a:ext cx="9165022" cy="1259419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3"/>
          <p:cNvSpPr/>
          <p:nvPr/>
        </p:nvSpPr>
        <p:spPr>
          <a:xfrm>
            <a:off x="586" y="2619229"/>
            <a:ext cx="3781927" cy="815048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3"/>
          <p:cNvSpPr/>
          <p:nvPr/>
        </p:nvSpPr>
        <p:spPr>
          <a:xfrm>
            <a:off x="2919" y="2736901"/>
            <a:ext cx="4309911" cy="828265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3"/>
          <p:cNvSpPr/>
          <p:nvPr/>
        </p:nvSpPr>
        <p:spPr>
          <a:xfrm>
            <a:off x="5039463" y="3409662"/>
            <a:ext cx="4126130" cy="15052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3"/>
          <p:cNvSpPr/>
          <p:nvPr/>
        </p:nvSpPr>
        <p:spPr>
          <a:xfrm>
            <a:off x="5085405" y="2787965"/>
            <a:ext cx="4080203" cy="777202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3"/>
          <p:cNvSpPr/>
          <p:nvPr/>
        </p:nvSpPr>
        <p:spPr>
          <a:xfrm>
            <a:off x="-1065564" y="1243836"/>
            <a:ext cx="3825549" cy="689283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3"/>
          <p:cNvSpPr/>
          <p:nvPr/>
        </p:nvSpPr>
        <p:spPr>
          <a:xfrm>
            <a:off x="586" y="3177413"/>
            <a:ext cx="5676300" cy="319323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3"/>
          <p:cNvSpPr/>
          <p:nvPr/>
        </p:nvSpPr>
        <p:spPr>
          <a:xfrm>
            <a:off x="3944578" y="3177413"/>
            <a:ext cx="5254750" cy="319323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3"/>
          <p:cNvSpPr/>
          <p:nvPr/>
        </p:nvSpPr>
        <p:spPr>
          <a:xfrm>
            <a:off x="785544" y="3327510"/>
            <a:ext cx="8396904" cy="518795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3"/>
          <p:cNvSpPr/>
          <p:nvPr/>
        </p:nvSpPr>
        <p:spPr>
          <a:xfrm>
            <a:off x="785544" y="3364084"/>
            <a:ext cx="8396904" cy="489957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3"/>
          <p:cNvSpPr/>
          <p:nvPr/>
        </p:nvSpPr>
        <p:spPr>
          <a:xfrm>
            <a:off x="586" y="3344531"/>
            <a:ext cx="8171862" cy="1244236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3"/>
          <p:cNvSpPr/>
          <p:nvPr/>
        </p:nvSpPr>
        <p:spPr>
          <a:xfrm>
            <a:off x="586" y="3344812"/>
            <a:ext cx="1756189" cy="509229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3"/>
          <p:cNvSpPr/>
          <p:nvPr/>
        </p:nvSpPr>
        <p:spPr>
          <a:xfrm>
            <a:off x="1141413" y="3348470"/>
            <a:ext cx="1657307" cy="505572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3"/>
          <p:cNvSpPr/>
          <p:nvPr/>
        </p:nvSpPr>
        <p:spPr>
          <a:xfrm>
            <a:off x="2328720" y="3409662"/>
            <a:ext cx="1458466" cy="444380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3"/>
          <p:cNvSpPr/>
          <p:nvPr/>
        </p:nvSpPr>
        <p:spPr>
          <a:xfrm>
            <a:off x="3673055" y="3507991"/>
            <a:ext cx="1156077" cy="34605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3"/>
          <p:cNvSpPr/>
          <p:nvPr/>
        </p:nvSpPr>
        <p:spPr>
          <a:xfrm>
            <a:off x="586" y="3342983"/>
            <a:ext cx="5564676" cy="307788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3"/>
          <p:cNvSpPr/>
          <p:nvPr/>
        </p:nvSpPr>
        <p:spPr>
          <a:xfrm>
            <a:off x="586" y="3659494"/>
            <a:ext cx="8171862" cy="547773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3"/>
          <p:cNvSpPr/>
          <p:nvPr/>
        </p:nvSpPr>
        <p:spPr>
          <a:xfrm>
            <a:off x="4196360" y="3364084"/>
            <a:ext cx="4986099" cy="505009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3"/>
          <p:cNvSpPr/>
          <p:nvPr/>
        </p:nvSpPr>
        <p:spPr>
          <a:xfrm>
            <a:off x="4196360" y="3496597"/>
            <a:ext cx="4986099" cy="505572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3"/>
          <p:cNvSpPr/>
          <p:nvPr/>
        </p:nvSpPr>
        <p:spPr>
          <a:xfrm>
            <a:off x="586" y="3826893"/>
            <a:ext cx="9181860" cy="1316541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3"/>
          <p:cNvSpPr/>
          <p:nvPr/>
        </p:nvSpPr>
        <p:spPr>
          <a:xfrm>
            <a:off x="586" y="3897510"/>
            <a:ext cx="9181860" cy="421451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3"/>
          <p:cNvSpPr/>
          <p:nvPr/>
        </p:nvSpPr>
        <p:spPr>
          <a:xfrm>
            <a:off x="586" y="3963766"/>
            <a:ext cx="9181860" cy="1179668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3"/>
          <p:cNvSpPr/>
          <p:nvPr/>
        </p:nvSpPr>
        <p:spPr>
          <a:xfrm>
            <a:off x="7922846" y="3759934"/>
            <a:ext cx="494411" cy="105503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3"/>
          <p:cNvSpPr/>
          <p:nvPr/>
        </p:nvSpPr>
        <p:spPr>
          <a:xfrm>
            <a:off x="8310121" y="3720124"/>
            <a:ext cx="656642" cy="145313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3"/>
          <p:cNvSpPr/>
          <p:nvPr/>
        </p:nvSpPr>
        <p:spPr>
          <a:xfrm>
            <a:off x="8365933" y="3762184"/>
            <a:ext cx="538019" cy="103253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3"/>
          <p:cNvSpPr/>
          <p:nvPr/>
        </p:nvSpPr>
        <p:spPr>
          <a:xfrm>
            <a:off x="4661520" y="3749524"/>
            <a:ext cx="644977" cy="115913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3"/>
          <p:cNvSpPr/>
          <p:nvPr/>
        </p:nvSpPr>
        <p:spPr>
          <a:xfrm>
            <a:off x="5199362" y="3711261"/>
            <a:ext cx="707788" cy="154176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3"/>
          <p:cNvSpPr/>
          <p:nvPr/>
        </p:nvSpPr>
        <p:spPr>
          <a:xfrm>
            <a:off x="7348395" y="3907217"/>
            <a:ext cx="656642" cy="92702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3"/>
          <p:cNvSpPr/>
          <p:nvPr/>
        </p:nvSpPr>
        <p:spPr>
          <a:xfrm>
            <a:off x="5327855" y="3778362"/>
            <a:ext cx="538019" cy="79338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3"/>
          <p:cNvSpPr/>
          <p:nvPr/>
        </p:nvSpPr>
        <p:spPr>
          <a:xfrm>
            <a:off x="4858029" y="3791725"/>
            <a:ext cx="380454" cy="65975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3"/>
          <p:cNvSpPr/>
          <p:nvPr/>
        </p:nvSpPr>
        <p:spPr>
          <a:xfrm>
            <a:off x="5657523" y="3774563"/>
            <a:ext cx="656642" cy="92702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3"/>
          <p:cNvSpPr/>
          <p:nvPr/>
        </p:nvSpPr>
        <p:spPr>
          <a:xfrm>
            <a:off x="5831958" y="4079539"/>
            <a:ext cx="2306232" cy="65187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3"/>
          <p:cNvSpPr/>
          <p:nvPr/>
        </p:nvSpPr>
        <p:spPr>
          <a:xfrm>
            <a:off x="4402201" y="4159300"/>
            <a:ext cx="2384118" cy="619516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3"/>
          <p:cNvSpPr/>
          <p:nvPr/>
        </p:nvSpPr>
        <p:spPr>
          <a:xfrm>
            <a:off x="7307119" y="4007515"/>
            <a:ext cx="1875350" cy="737117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3"/>
          <p:cNvSpPr/>
          <p:nvPr/>
        </p:nvSpPr>
        <p:spPr>
          <a:xfrm>
            <a:off x="4038794" y="3963766"/>
            <a:ext cx="5143665" cy="28907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3"/>
          <p:cNvSpPr/>
          <p:nvPr/>
        </p:nvSpPr>
        <p:spPr>
          <a:xfrm>
            <a:off x="586" y="4080664"/>
            <a:ext cx="9181860" cy="1062770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3"/>
          <p:cNvSpPr/>
          <p:nvPr/>
        </p:nvSpPr>
        <p:spPr>
          <a:xfrm>
            <a:off x="586" y="4059142"/>
            <a:ext cx="9181860" cy="588427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3"/>
          <p:cNvSpPr/>
          <p:nvPr/>
        </p:nvSpPr>
        <p:spPr>
          <a:xfrm>
            <a:off x="586" y="4089105"/>
            <a:ext cx="3495869" cy="1054330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3"/>
          <p:cNvSpPr/>
          <p:nvPr/>
        </p:nvSpPr>
        <p:spPr>
          <a:xfrm>
            <a:off x="3321852" y="4321072"/>
            <a:ext cx="2813205" cy="822363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3"/>
          <p:cNvSpPr/>
          <p:nvPr/>
        </p:nvSpPr>
        <p:spPr>
          <a:xfrm>
            <a:off x="6384336" y="4562183"/>
            <a:ext cx="2582420" cy="581253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3"/>
          <p:cNvSpPr/>
          <p:nvPr/>
        </p:nvSpPr>
        <p:spPr>
          <a:xfrm>
            <a:off x="6588743" y="1277624"/>
            <a:ext cx="3312114" cy="562117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2549400" y="740275"/>
            <a:ext cx="4045200" cy="13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2549400" y="2079175"/>
            <a:ext cx="40452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9226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34"/>
          <p:cNvSpPr/>
          <p:nvPr/>
        </p:nvSpPr>
        <p:spPr>
          <a:xfrm>
            <a:off x="-70525" y="3963821"/>
            <a:ext cx="3326922" cy="509150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4"/>
          <p:cNvSpPr/>
          <p:nvPr/>
        </p:nvSpPr>
        <p:spPr>
          <a:xfrm>
            <a:off x="4446024" y="3953725"/>
            <a:ext cx="4697990" cy="802053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4"/>
          <p:cNvSpPr/>
          <p:nvPr/>
        </p:nvSpPr>
        <p:spPr>
          <a:xfrm>
            <a:off x="-70525" y="4150227"/>
            <a:ext cx="9268056" cy="477595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4"/>
          <p:cNvSpPr/>
          <p:nvPr/>
        </p:nvSpPr>
        <p:spPr>
          <a:xfrm>
            <a:off x="4164609" y="4133982"/>
            <a:ext cx="5032863" cy="469394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4"/>
          <p:cNvSpPr/>
          <p:nvPr/>
        </p:nvSpPr>
        <p:spPr>
          <a:xfrm>
            <a:off x="-70525" y="4444671"/>
            <a:ext cx="9267975" cy="698703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4"/>
          <p:cNvSpPr/>
          <p:nvPr/>
        </p:nvSpPr>
        <p:spPr>
          <a:xfrm>
            <a:off x="-70525" y="4444671"/>
            <a:ext cx="9267975" cy="698699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4"/>
          <p:cNvSpPr/>
          <p:nvPr/>
        </p:nvSpPr>
        <p:spPr>
          <a:xfrm>
            <a:off x="-70525" y="4444672"/>
            <a:ext cx="9267975" cy="698705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38" name="Google Shape;1038;p34"/>
          <p:cNvSpPr txBox="1">
            <a:spLocks noGrp="1"/>
          </p:cNvSpPr>
          <p:nvPr>
            <p:ph type="subTitle" idx="1"/>
          </p:nvPr>
        </p:nvSpPr>
        <p:spPr>
          <a:xfrm>
            <a:off x="720001" y="3150125"/>
            <a:ext cx="225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39" name="Google Shape;1039;p34"/>
          <p:cNvSpPr txBox="1">
            <a:spLocks noGrp="1"/>
          </p:cNvSpPr>
          <p:nvPr>
            <p:ph type="title" idx="2"/>
          </p:nvPr>
        </p:nvSpPr>
        <p:spPr>
          <a:xfrm>
            <a:off x="720000" y="2690893"/>
            <a:ext cx="22560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0" name="Google Shape;1040;p34"/>
          <p:cNvSpPr txBox="1">
            <a:spLocks noGrp="1"/>
          </p:cNvSpPr>
          <p:nvPr>
            <p:ph type="subTitle" idx="3"/>
          </p:nvPr>
        </p:nvSpPr>
        <p:spPr>
          <a:xfrm>
            <a:off x="6167851" y="3150125"/>
            <a:ext cx="225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41" name="Google Shape;1041;p34"/>
          <p:cNvSpPr txBox="1">
            <a:spLocks noGrp="1"/>
          </p:cNvSpPr>
          <p:nvPr>
            <p:ph type="title" idx="4"/>
          </p:nvPr>
        </p:nvSpPr>
        <p:spPr>
          <a:xfrm>
            <a:off x="6167850" y="2690893"/>
            <a:ext cx="22560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2" name="Google Shape;1042;p34"/>
          <p:cNvSpPr txBox="1">
            <a:spLocks noGrp="1"/>
          </p:cNvSpPr>
          <p:nvPr>
            <p:ph type="subTitle" idx="5"/>
          </p:nvPr>
        </p:nvSpPr>
        <p:spPr>
          <a:xfrm>
            <a:off x="3435501" y="3150125"/>
            <a:ext cx="225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43" name="Google Shape;1043;p34"/>
          <p:cNvSpPr txBox="1">
            <a:spLocks noGrp="1"/>
          </p:cNvSpPr>
          <p:nvPr>
            <p:ph type="title" idx="6"/>
          </p:nvPr>
        </p:nvSpPr>
        <p:spPr>
          <a:xfrm>
            <a:off x="3435500" y="2690893"/>
            <a:ext cx="22560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4" name="Google Shape;1044;p34"/>
          <p:cNvSpPr/>
          <p:nvPr/>
        </p:nvSpPr>
        <p:spPr>
          <a:xfrm>
            <a:off x="-1447326" y="-3934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4"/>
          <p:cNvSpPr/>
          <p:nvPr/>
        </p:nvSpPr>
        <p:spPr>
          <a:xfrm flipH="1">
            <a:off x="7240449" y="10731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293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 1">
  <p:cSld name="Numbers and text  1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5"/>
          <p:cNvSpPr/>
          <p:nvPr/>
        </p:nvSpPr>
        <p:spPr>
          <a:xfrm>
            <a:off x="7931350" y="474498"/>
            <a:ext cx="3157342" cy="1538470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5"/>
          <p:cNvSpPr/>
          <p:nvPr/>
        </p:nvSpPr>
        <p:spPr>
          <a:xfrm>
            <a:off x="-76182" y="4069255"/>
            <a:ext cx="9329709" cy="715517"/>
          </a:xfrm>
          <a:custGeom>
            <a:avLst/>
            <a:gdLst/>
            <a:ahLst/>
            <a:cxnLst/>
            <a:rect l="l" t="t" r="r" b="b"/>
            <a:pathLst>
              <a:path w="40501" h="7334" extrusionOk="0">
                <a:moveTo>
                  <a:pt x="24305" y="0"/>
                </a:moveTo>
                <a:cubicBezTo>
                  <a:pt x="24276" y="0"/>
                  <a:pt x="24248" y="1"/>
                  <a:pt x="24220" y="2"/>
                </a:cubicBezTo>
                <a:cubicBezTo>
                  <a:pt x="21521" y="112"/>
                  <a:pt x="16499" y="5296"/>
                  <a:pt x="15203" y="5672"/>
                </a:cubicBezTo>
                <a:cubicBezTo>
                  <a:pt x="15149" y="5687"/>
                  <a:pt x="15084" y="5695"/>
                  <a:pt x="15007" y="5695"/>
                </a:cubicBezTo>
                <a:cubicBezTo>
                  <a:pt x="14617" y="5695"/>
                  <a:pt x="13941" y="5504"/>
                  <a:pt x="13097" y="5199"/>
                </a:cubicBezTo>
                <a:cubicBezTo>
                  <a:pt x="11746" y="4687"/>
                  <a:pt x="9909" y="3903"/>
                  <a:pt x="8195" y="3190"/>
                </a:cubicBezTo>
                <a:cubicBezTo>
                  <a:pt x="6008" y="2244"/>
                  <a:pt x="4051" y="1392"/>
                  <a:pt x="3484" y="1366"/>
                </a:cubicBezTo>
                <a:lnTo>
                  <a:pt x="3429" y="1366"/>
                </a:lnTo>
                <a:cubicBezTo>
                  <a:pt x="2107" y="1379"/>
                  <a:pt x="1" y="4039"/>
                  <a:pt x="1" y="4039"/>
                </a:cubicBezTo>
                <a:lnTo>
                  <a:pt x="1" y="4619"/>
                </a:lnTo>
                <a:lnTo>
                  <a:pt x="1" y="4755"/>
                </a:lnTo>
                <a:lnTo>
                  <a:pt x="1" y="7292"/>
                </a:lnTo>
                <a:lnTo>
                  <a:pt x="529" y="7334"/>
                </a:lnTo>
                <a:lnTo>
                  <a:pt x="581" y="7292"/>
                </a:lnTo>
                <a:lnTo>
                  <a:pt x="40501" y="7292"/>
                </a:lnTo>
                <a:lnTo>
                  <a:pt x="40501" y="1029"/>
                </a:lnTo>
                <a:lnTo>
                  <a:pt x="40501" y="637"/>
                </a:lnTo>
                <a:lnTo>
                  <a:pt x="40501" y="355"/>
                </a:lnTo>
                <a:cubicBezTo>
                  <a:pt x="39069" y="650"/>
                  <a:pt x="39584" y="3971"/>
                  <a:pt x="36020" y="4405"/>
                </a:cubicBezTo>
                <a:cubicBezTo>
                  <a:pt x="35869" y="4423"/>
                  <a:pt x="35714" y="4432"/>
                  <a:pt x="35556" y="4432"/>
                </a:cubicBezTo>
                <a:cubicBezTo>
                  <a:pt x="34107" y="4432"/>
                  <a:pt x="32390" y="3688"/>
                  <a:pt x="30687" y="2811"/>
                </a:cubicBezTo>
                <a:cubicBezTo>
                  <a:pt x="29835" y="2338"/>
                  <a:pt x="28986" y="1865"/>
                  <a:pt x="28163" y="1447"/>
                </a:cubicBezTo>
                <a:cubicBezTo>
                  <a:pt x="26667" y="647"/>
                  <a:pt x="25297" y="0"/>
                  <a:pt x="24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5"/>
          <p:cNvSpPr/>
          <p:nvPr/>
        </p:nvSpPr>
        <p:spPr>
          <a:xfrm>
            <a:off x="3842218" y="4606378"/>
            <a:ext cx="53213" cy="174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5"/>
          <p:cNvSpPr/>
          <p:nvPr/>
        </p:nvSpPr>
        <p:spPr>
          <a:xfrm>
            <a:off x="7312795" y="4379928"/>
            <a:ext cx="448045" cy="1134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5"/>
          <p:cNvSpPr/>
          <p:nvPr/>
        </p:nvSpPr>
        <p:spPr>
          <a:xfrm>
            <a:off x="-76175" y="3966201"/>
            <a:ext cx="9329709" cy="715516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5"/>
          <p:cNvSpPr/>
          <p:nvPr/>
        </p:nvSpPr>
        <p:spPr>
          <a:xfrm>
            <a:off x="-76182" y="4207833"/>
            <a:ext cx="9329709" cy="7154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5"/>
          <p:cNvSpPr/>
          <p:nvPr/>
        </p:nvSpPr>
        <p:spPr>
          <a:xfrm>
            <a:off x="3749875" y="4137250"/>
            <a:ext cx="5503657" cy="102542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5"/>
          <p:cNvSpPr/>
          <p:nvPr/>
        </p:nvSpPr>
        <p:spPr>
          <a:xfrm>
            <a:off x="-76175" y="4428818"/>
            <a:ext cx="9329709" cy="71551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5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6" name="Google Shape;1056;p35"/>
          <p:cNvSpPr txBox="1">
            <a:spLocks noGrp="1"/>
          </p:cNvSpPr>
          <p:nvPr>
            <p:ph type="subTitle" idx="1"/>
          </p:nvPr>
        </p:nvSpPr>
        <p:spPr>
          <a:xfrm>
            <a:off x="719375" y="3247548"/>
            <a:ext cx="2425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7" name="Google Shape;1057;p35"/>
          <p:cNvSpPr txBox="1">
            <a:spLocks noGrp="1"/>
          </p:cNvSpPr>
          <p:nvPr>
            <p:ph type="title" idx="2"/>
          </p:nvPr>
        </p:nvSpPr>
        <p:spPr>
          <a:xfrm>
            <a:off x="868725" y="2786075"/>
            <a:ext cx="2126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8" name="Google Shape;1058;p35"/>
          <p:cNvSpPr txBox="1">
            <a:spLocks noGrp="1"/>
          </p:cNvSpPr>
          <p:nvPr>
            <p:ph type="subTitle" idx="3"/>
          </p:nvPr>
        </p:nvSpPr>
        <p:spPr>
          <a:xfrm>
            <a:off x="5998499" y="3247548"/>
            <a:ext cx="2425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9" name="Google Shape;1059;p35"/>
          <p:cNvSpPr txBox="1">
            <a:spLocks noGrp="1"/>
          </p:cNvSpPr>
          <p:nvPr>
            <p:ph type="title" idx="4"/>
          </p:nvPr>
        </p:nvSpPr>
        <p:spPr>
          <a:xfrm>
            <a:off x="6147749" y="2786075"/>
            <a:ext cx="21270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0" name="Google Shape;1060;p35"/>
          <p:cNvSpPr txBox="1">
            <a:spLocks noGrp="1"/>
          </p:cNvSpPr>
          <p:nvPr>
            <p:ph type="subTitle" idx="5"/>
          </p:nvPr>
        </p:nvSpPr>
        <p:spPr>
          <a:xfrm>
            <a:off x="3358937" y="3247548"/>
            <a:ext cx="2425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1" name="Google Shape;1061;p35"/>
          <p:cNvSpPr txBox="1">
            <a:spLocks noGrp="1"/>
          </p:cNvSpPr>
          <p:nvPr>
            <p:ph type="title" idx="6"/>
          </p:nvPr>
        </p:nvSpPr>
        <p:spPr>
          <a:xfrm>
            <a:off x="3508087" y="2786075"/>
            <a:ext cx="21270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242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36"/>
          <p:cNvSpPr/>
          <p:nvPr/>
        </p:nvSpPr>
        <p:spPr>
          <a:xfrm flipH="1">
            <a:off x="-1046900" y="2128442"/>
            <a:ext cx="4497039" cy="2615562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6"/>
          <p:cNvSpPr/>
          <p:nvPr/>
        </p:nvSpPr>
        <p:spPr>
          <a:xfrm>
            <a:off x="7628696" y="1423795"/>
            <a:ext cx="4500034" cy="2615562"/>
          </a:xfrm>
          <a:custGeom>
            <a:avLst/>
            <a:gdLst/>
            <a:ahLst/>
            <a:cxnLst/>
            <a:rect l="l" t="t" r="r" b="b"/>
            <a:pathLst>
              <a:path w="19535" h="11895" extrusionOk="0">
                <a:moveTo>
                  <a:pt x="10706" y="1"/>
                </a:moveTo>
                <a:cubicBezTo>
                  <a:pt x="8681" y="1"/>
                  <a:pt x="6967" y="1310"/>
                  <a:pt x="6358" y="3121"/>
                </a:cubicBezTo>
                <a:cubicBezTo>
                  <a:pt x="6264" y="3079"/>
                  <a:pt x="6157" y="3053"/>
                  <a:pt x="6034" y="3053"/>
                </a:cubicBezTo>
                <a:cubicBezTo>
                  <a:pt x="5820" y="3053"/>
                  <a:pt x="5616" y="3147"/>
                  <a:pt x="5480" y="3296"/>
                </a:cubicBezTo>
                <a:cubicBezTo>
                  <a:pt x="5318" y="3254"/>
                  <a:pt x="5156" y="3241"/>
                  <a:pt x="4994" y="3241"/>
                </a:cubicBezTo>
                <a:cubicBezTo>
                  <a:pt x="3659" y="3241"/>
                  <a:pt x="2580" y="4323"/>
                  <a:pt x="2580" y="5658"/>
                </a:cubicBezTo>
                <a:lnTo>
                  <a:pt x="2580" y="5820"/>
                </a:lnTo>
                <a:cubicBezTo>
                  <a:pt x="2308" y="5590"/>
                  <a:pt x="1958" y="5457"/>
                  <a:pt x="1579" y="5457"/>
                </a:cubicBezTo>
                <a:cubicBezTo>
                  <a:pt x="717" y="5457"/>
                  <a:pt x="1" y="6157"/>
                  <a:pt x="1" y="7035"/>
                </a:cubicBezTo>
                <a:cubicBezTo>
                  <a:pt x="1" y="7900"/>
                  <a:pt x="717" y="8600"/>
                  <a:pt x="1579" y="8600"/>
                </a:cubicBezTo>
                <a:cubicBezTo>
                  <a:pt x="2078" y="8600"/>
                  <a:pt x="2525" y="8373"/>
                  <a:pt x="2807" y="8007"/>
                </a:cubicBezTo>
                <a:cubicBezTo>
                  <a:pt x="2930" y="8049"/>
                  <a:pt x="3050" y="8075"/>
                  <a:pt x="3186" y="8075"/>
                </a:cubicBezTo>
                <a:cubicBezTo>
                  <a:pt x="3455" y="8075"/>
                  <a:pt x="3714" y="7981"/>
                  <a:pt x="3902" y="7819"/>
                </a:cubicBezTo>
                <a:cubicBezTo>
                  <a:pt x="4226" y="7981"/>
                  <a:pt x="4605" y="8075"/>
                  <a:pt x="4994" y="8075"/>
                </a:cubicBezTo>
                <a:cubicBezTo>
                  <a:pt x="5091" y="8075"/>
                  <a:pt x="5198" y="8062"/>
                  <a:pt x="5292" y="8062"/>
                </a:cubicBezTo>
                <a:cubicBezTo>
                  <a:pt x="5049" y="8357"/>
                  <a:pt x="4913" y="8736"/>
                  <a:pt x="4913" y="9154"/>
                </a:cubicBezTo>
                <a:cubicBezTo>
                  <a:pt x="4913" y="10126"/>
                  <a:pt x="5697" y="10910"/>
                  <a:pt x="6669" y="10910"/>
                </a:cubicBezTo>
                <a:cubicBezTo>
                  <a:pt x="7641" y="10910"/>
                  <a:pt x="8438" y="10126"/>
                  <a:pt x="8438" y="9154"/>
                </a:cubicBezTo>
                <a:lnTo>
                  <a:pt x="8438" y="9128"/>
                </a:lnTo>
                <a:cubicBezTo>
                  <a:pt x="8613" y="9034"/>
                  <a:pt x="8775" y="8924"/>
                  <a:pt x="8924" y="8791"/>
                </a:cubicBezTo>
                <a:cubicBezTo>
                  <a:pt x="9465" y="9021"/>
                  <a:pt x="10071" y="9154"/>
                  <a:pt x="10706" y="9154"/>
                </a:cubicBezTo>
                <a:cubicBezTo>
                  <a:pt x="10881" y="9154"/>
                  <a:pt x="11056" y="9141"/>
                  <a:pt x="11231" y="9115"/>
                </a:cubicBezTo>
                <a:lnTo>
                  <a:pt x="11231" y="9115"/>
                </a:lnTo>
                <a:cubicBezTo>
                  <a:pt x="11231" y="9167"/>
                  <a:pt x="11218" y="9222"/>
                  <a:pt x="11218" y="9277"/>
                </a:cubicBezTo>
                <a:cubicBezTo>
                  <a:pt x="11218" y="10722"/>
                  <a:pt x="12394" y="11895"/>
                  <a:pt x="13852" y="11895"/>
                </a:cubicBezTo>
                <a:cubicBezTo>
                  <a:pt x="14539" y="11895"/>
                  <a:pt x="15174" y="11626"/>
                  <a:pt x="15647" y="11179"/>
                </a:cubicBezTo>
                <a:lnTo>
                  <a:pt x="15741" y="11179"/>
                </a:lnTo>
                <a:cubicBezTo>
                  <a:pt x="16376" y="11179"/>
                  <a:pt x="16888" y="10680"/>
                  <a:pt x="16888" y="10045"/>
                </a:cubicBezTo>
                <a:cubicBezTo>
                  <a:pt x="16888" y="9831"/>
                  <a:pt x="16820" y="9627"/>
                  <a:pt x="16726" y="9452"/>
                </a:cubicBezTo>
                <a:cubicBezTo>
                  <a:pt x="18294" y="9303"/>
                  <a:pt x="19535" y="7968"/>
                  <a:pt x="19535" y="6348"/>
                </a:cubicBezTo>
                <a:cubicBezTo>
                  <a:pt x="19535" y="4631"/>
                  <a:pt x="18145" y="3241"/>
                  <a:pt x="16415" y="3241"/>
                </a:cubicBezTo>
                <a:cubicBezTo>
                  <a:pt x="16188" y="3241"/>
                  <a:pt x="15958" y="3270"/>
                  <a:pt x="15728" y="3322"/>
                </a:cubicBezTo>
                <a:cubicBezTo>
                  <a:pt x="15741" y="3254"/>
                  <a:pt x="15741" y="3189"/>
                  <a:pt x="15741" y="3121"/>
                </a:cubicBezTo>
                <a:cubicBezTo>
                  <a:pt x="15741" y="2175"/>
                  <a:pt x="14973" y="1407"/>
                  <a:pt x="14027" y="1407"/>
                </a:cubicBezTo>
                <a:lnTo>
                  <a:pt x="14001" y="1407"/>
                </a:lnTo>
                <a:cubicBezTo>
                  <a:pt x="13162" y="542"/>
                  <a:pt x="12002" y="1"/>
                  <a:pt x="10706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6"/>
          <p:cNvSpPr/>
          <p:nvPr/>
        </p:nvSpPr>
        <p:spPr>
          <a:xfrm>
            <a:off x="1007335" y="625325"/>
            <a:ext cx="1642018" cy="1603798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6"/>
          <p:cNvSpPr/>
          <p:nvPr/>
        </p:nvSpPr>
        <p:spPr>
          <a:xfrm>
            <a:off x="3853495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6"/>
          <p:cNvSpPr/>
          <p:nvPr/>
        </p:nvSpPr>
        <p:spPr>
          <a:xfrm>
            <a:off x="7324073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6"/>
          <p:cNvSpPr/>
          <p:nvPr/>
        </p:nvSpPr>
        <p:spPr>
          <a:xfrm>
            <a:off x="-628651" y="3791075"/>
            <a:ext cx="9893483" cy="819981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6"/>
          <p:cNvSpPr/>
          <p:nvPr/>
        </p:nvSpPr>
        <p:spPr>
          <a:xfrm>
            <a:off x="-64900" y="4077609"/>
            <a:ext cx="9329709" cy="79416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6"/>
          <p:cNvSpPr/>
          <p:nvPr/>
        </p:nvSpPr>
        <p:spPr>
          <a:xfrm>
            <a:off x="3761150" y="3869249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6"/>
          <p:cNvSpPr/>
          <p:nvPr/>
        </p:nvSpPr>
        <p:spPr>
          <a:xfrm>
            <a:off x="-64900" y="4569325"/>
            <a:ext cx="914396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6"/>
          <p:cNvSpPr/>
          <p:nvPr/>
        </p:nvSpPr>
        <p:spPr>
          <a:xfrm>
            <a:off x="-64900" y="4794724"/>
            <a:ext cx="9329709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6"/>
          <p:cNvSpPr txBox="1">
            <a:spLocks noGrp="1"/>
          </p:cNvSpPr>
          <p:nvPr>
            <p:ph type="subTitle" idx="1"/>
          </p:nvPr>
        </p:nvSpPr>
        <p:spPr>
          <a:xfrm>
            <a:off x="3947275" y="1375500"/>
            <a:ext cx="3852000" cy="10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4" name="Google Shape;1074;p36"/>
          <p:cNvSpPr txBox="1">
            <a:spLocks noGrp="1"/>
          </p:cNvSpPr>
          <p:nvPr>
            <p:ph type="ctrTitle"/>
          </p:nvPr>
        </p:nvSpPr>
        <p:spPr>
          <a:xfrm flipH="1">
            <a:off x="3953625" y="540000"/>
            <a:ext cx="38520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75" name="Google Shape;1075;p36"/>
          <p:cNvSpPr txBox="1"/>
          <p:nvPr/>
        </p:nvSpPr>
        <p:spPr>
          <a:xfrm>
            <a:off x="4024075" y="3521550"/>
            <a:ext cx="36984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Diese Präsentationsvorlage wurde von </a:t>
            </a:r>
            <a:r>
              <a:rPr lang="de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de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erstellt, inklusive Icons von </a:t>
            </a:r>
            <a:r>
              <a:rPr lang="de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de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und Infografiken &amp; Bilder von </a:t>
            </a:r>
            <a:r>
              <a:rPr lang="de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de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23967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288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8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8"/>
          <p:cNvSpPr/>
          <p:nvPr/>
        </p:nvSpPr>
        <p:spPr>
          <a:xfrm>
            <a:off x="13" y="3991051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8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8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8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582210" y="3888979"/>
            <a:ext cx="2581522" cy="87678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3008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275" y="2980579"/>
            <a:ext cx="9167406" cy="2040141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3853495" y="4550098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9"/>
          <p:cNvSpPr/>
          <p:nvPr/>
        </p:nvSpPr>
        <p:spPr>
          <a:xfrm>
            <a:off x="7324073" y="4334006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9"/>
          <p:cNvSpPr/>
          <p:nvPr/>
        </p:nvSpPr>
        <p:spPr>
          <a:xfrm>
            <a:off x="3761150" y="3732374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9"/>
          <p:cNvSpPr/>
          <p:nvPr/>
        </p:nvSpPr>
        <p:spPr>
          <a:xfrm>
            <a:off x="-64900" y="4199804"/>
            <a:ext cx="9143961" cy="799970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9"/>
          <p:cNvSpPr/>
          <p:nvPr/>
        </p:nvSpPr>
        <p:spPr>
          <a:xfrm>
            <a:off x="-64900" y="4425198"/>
            <a:ext cx="9329709" cy="79997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126093" y="2425908"/>
            <a:ext cx="1749805" cy="770934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4672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511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179325" y="716975"/>
            <a:ext cx="6785400" cy="12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36450" y="1907526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0017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180751" y="5395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5"/>
          <p:cNvSpPr/>
          <p:nvPr/>
        </p:nvSpPr>
        <p:spPr>
          <a:xfrm>
            <a:off x="-309126" y="1157980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5"/>
          <p:cNvSpPr/>
          <p:nvPr/>
        </p:nvSpPr>
        <p:spPr>
          <a:xfrm>
            <a:off x="6434494" y="2901564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5"/>
          <p:cNvSpPr/>
          <p:nvPr/>
        </p:nvSpPr>
        <p:spPr>
          <a:xfrm>
            <a:off x="3840357" y="4380056"/>
            <a:ext cx="52154" cy="247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5"/>
          <p:cNvSpPr/>
          <p:nvPr/>
        </p:nvSpPr>
        <p:spPr>
          <a:xfrm>
            <a:off x="7241866" y="4058684"/>
            <a:ext cx="439129" cy="16104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5"/>
          <p:cNvSpPr/>
          <p:nvPr/>
        </p:nvSpPr>
        <p:spPr>
          <a:xfrm>
            <a:off x="-56" y="3648780"/>
            <a:ext cx="9144048" cy="1181086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5"/>
          <p:cNvSpPr/>
          <p:nvPr/>
        </p:nvSpPr>
        <p:spPr>
          <a:xfrm>
            <a:off x="3749852" y="3535497"/>
            <a:ext cx="5394135" cy="145524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5"/>
          <p:cNvSpPr/>
          <p:nvPr/>
        </p:nvSpPr>
        <p:spPr>
          <a:xfrm>
            <a:off x="-56" y="4128067"/>
            <a:ext cx="9144048" cy="101543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368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368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5220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5220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1970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32"/>
          <p:cNvSpPr txBox="1">
            <a:spLocks noGrp="1"/>
          </p:cNvSpPr>
          <p:nvPr>
            <p:ph type="title"/>
          </p:nvPr>
        </p:nvSpPr>
        <p:spPr>
          <a:xfrm>
            <a:off x="5407550" y="1701038"/>
            <a:ext cx="30231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4" name="Google Shape;984;p32"/>
          <p:cNvSpPr txBox="1">
            <a:spLocks noGrp="1"/>
          </p:cNvSpPr>
          <p:nvPr>
            <p:ph type="subTitle" idx="1"/>
          </p:nvPr>
        </p:nvSpPr>
        <p:spPr>
          <a:xfrm>
            <a:off x="5067175" y="2240356"/>
            <a:ext cx="3363600" cy="12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9995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"/>
          <p:cNvSpPr txBox="1">
            <a:spLocks noGrp="1"/>
          </p:cNvSpPr>
          <p:nvPr>
            <p:ph type="title"/>
          </p:nvPr>
        </p:nvSpPr>
        <p:spPr>
          <a:xfrm>
            <a:off x="1949100" y="411900"/>
            <a:ext cx="52458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1" name="Google Shape;451;p13"/>
          <p:cNvSpPr txBox="1">
            <a:spLocks noGrp="1"/>
          </p:cNvSpPr>
          <p:nvPr>
            <p:ph type="subTitle" idx="1"/>
          </p:nvPr>
        </p:nvSpPr>
        <p:spPr>
          <a:xfrm>
            <a:off x="1670325" y="2166312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2" name="Google Shape;452;p13"/>
          <p:cNvSpPr txBox="1">
            <a:spLocks noGrp="1"/>
          </p:cNvSpPr>
          <p:nvPr>
            <p:ph type="title" idx="2"/>
          </p:nvPr>
        </p:nvSpPr>
        <p:spPr>
          <a:xfrm>
            <a:off x="1670456" y="1710890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3" name="Google Shape;453;p13"/>
          <p:cNvSpPr txBox="1">
            <a:spLocks noGrp="1"/>
          </p:cNvSpPr>
          <p:nvPr>
            <p:ph type="title" idx="3" hasCustomPrompt="1"/>
          </p:nvPr>
        </p:nvSpPr>
        <p:spPr>
          <a:xfrm>
            <a:off x="1670369" y="1135175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4" name="Google Shape;454;p13"/>
          <p:cNvSpPr txBox="1">
            <a:spLocks noGrp="1"/>
          </p:cNvSpPr>
          <p:nvPr>
            <p:ph type="subTitle" idx="4"/>
          </p:nvPr>
        </p:nvSpPr>
        <p:spPr>
          <a:xfrm>
            <a:off x="4796626" y="2203046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5" name="Google Shape;455;p13"/>
          <p:cNvSpPr txBox="1">
            <a:spLocks noGrp="1"/>
          </p:cNvSpPr>
          <p:nvPr>
            <p:ph type="title" idx="5"/>
          </p:nvPr>
        </p:nvSpPr>
        <p:spPr>
          <a:xfrm>
            <a:off x="4796764" y="1710900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6" name="Google Shape;456;p13"/>
          <p:cNvSpPr txBox="1">
            <a:spLocks noGrp="1"/>
          </p:cNvSpPr>
          <p:nvPr>
            <p:ph type="title" idx="6" hasCustomPrompt="1"/>
          </p:nvPr>
        </p:nvSpPr>
        <p:spPr>
          <a:xfrm>
            <a:off x="4796615" y="1135125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7" name="Google Shape;457;p13"/>
          <p:cNvSpPr txBox="1">
            <a:spLocks noGrp="1"/>
          </p:cNvSpPr>
          <p:nvPr>
            <p:ph type="subTitle" idx="7"/>
          </p:nvPr>
        </p:nvSpPr>
        <p:spPr>
          <a:xfrm>
            <a:off x="1670325" y="3913650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title" idx="8"/>
          </p:nvPr>
        </p:nvSpPr>
        <p:spPr>
          <a:xfrm>
            <a:off x="1670456" y="3462866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title" idx="9" hasCustomPrompt="1"/>
          </p:nvPr>
        </p:nvSpPr>
        <p:spPr>
          <a:xfrm>
            <a:off x="1670340" y="2887105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0" name="Google Shape;460;p13"/>
          <p:cNvSpPr txBox="1">
            <a:spLocks noGrp="1"/>
          </p:cNvSpPr>
          <p:nvPr>
            <p:ph type="subTitle" idx="13"/>
          </p:nvPr>
        </p:nvSpPr>
        <p:spPr>
          <a:xfrm>
            <a:off x="4796600" y="3913651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title" idx="14"/>
          </p:nvPr>
        </p:nvSpPr>
        <p:spPr>
          <a:xfrm>
            <a:off x="4796735" y="3462869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6615" y="2887110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03178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6"/>
          <p:cNvSpPr txBox="1">
            <a:spLocks noGrp="1"/>
          </p:cNvSpPr>
          <p:nvPr>
            <p:ph type="title"/>
          </p:nvPr>
        </p:nvSpPr>
        <p:spPr>
          <a:xfrm>
            <a:off x="720000" y="2370276"/>
            <a:ext cx="48417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1"/>
          </p:nvPr>
        </p:nvSpPr>
        <p:spPr>
          <a:xfrm>
            <a:off x="720000" y="800550"/>
            <a:ext cx="6623400" cy="16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5700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912075" y="2492668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912075" y="3030288"/>
            <a:ext cx="28080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912075" y="1413632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42218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720000" y="40633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720000" y="1251000"/>
            <a:ext cx="4988100" cy="23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4559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12514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368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368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5220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5220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08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899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489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67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2" name="Google Shape;282;p6"/>
          <p:cNvSpPr/>
          <p:nvPr/>
        </p:nvSpPr>
        <p:spPr>
          <a:xfrm>
            <a:off x="2126050" y="3898775"/>
            <a:ext cx="4891896" cy="1244726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6"/>
          <p:cNvSpPr/>
          <p:nvPr/>
        </p:nvSpPr>
        <p:spPr>
          <a:xfrm>
            <a:off x="-1577625" y="896695"/>
            <a:ext cx="3834129" cy="881326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69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6"/>
          <p:cNvSpPr/>
          <p:nvPr/>
        </p:nvSpPr>
        <p:spPr>
          <a:xfrm>
            <a:off x="5866047" y="83425"/>
            <a:ext cx="3319542" cy="718731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69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0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5085502" y="2395583"/>
            <a:ext cx="4058540" cy="1962724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7"/>
          <p:cNvSpPr/>
          <p:nvPr/>
        </p:nvSpPr>
        <p:spPr>
          <a:xfrm flipH="1">
            <a:off x="5358125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 flipH="1">
            <a:off x="149271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7"/>
          <p:cNvSpPr/>
          <p:nvPr/>
        </p:nvSpPr>
        <p:spPr>
          <a:xfrm flipH="1">
            <a:off x="-12" y="3791075"/>
            <a:ext cx="9144012" cy="819981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7"/>
          <p:cNvSpPr/>
          <p:nvPr/>
        </p:nvSpPr>
        <p:spPr>
          <a:xfrm flipH="1">
            <a:off x="13" y="4077600"/>
            <a:ext cx="9144012" cy="79416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7"/>
          <p:cNvSpPr/>
          <p:nvPr/>
        </p:nvSpPr>
        <p:spPr>
          <a:xfrm flipH="1">
            <a:off x="25" y="3869249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7"/>
          <p:cNvSpPr/>
          <p:nvPr/>
        </p:nvSpPr>
        <p:spPr>
          <a:xfrm flipH="1">
            <a:off x="182124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7"/>
          <p:cNvSpPr/>
          <p:nvPr/>
        </p:nvSpPr>
        <p:spPr>
          <a:xfrm flipH="1">
            <a:off x="13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720000" y="40633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720000" y="1251000"/>
            <a:ext cx="4988100" cy="23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4559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715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/>
          <p:nvPr/>
        </p:nvSpPr>
        <p:spPr>
          <a:xfrm>
            <a:off x="-1846432" y="2412097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8"/>
          <p:cNvSpPr/>
          <p:nvPr/>
        </p:nvSpPr>
        <p:spPr>
          <a:xfrm>
            <a:off x="6973718" y="-238378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8"/>
          <p:cNvSpPr/>
          <p:nvPr/>
        </p:nvSpPr>
        <p:spPr>
          <a:xfrm>
            <a:off x="-70525" y="3141021"/>
            <a:ext cx="3326922" cy="509151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8"/>
          <p:cNvSpPr/>
          <p:nvPr/>
        </p:nvSpPr>
        <p:spPr>
          <a:xfrm>
            <a:off x="4446024" y="3181300"/>
            <a:ext cx="4697990" cy="802051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8"/>
          <p:cNvSpPr/>
          <p:nvPr/>
        </p:nvSpPr>
        <p:spPr>
          <a:xfrm>
            <a:off x="-70525" y="3471333"/>
            <a:ext cx="8248505" cy="1156488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8"/>
          <p:cNvSpPr/>
          <p:nvPr/>
        </p:nvSpPr>
        <p:spPr>
          <a:xfrm>
            <a:off x="-70525" y="3764081"/>
            <a:ext cx="8248505" cy="509142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8"/>
          <p:cNvSpPr/>
          <p:nvPr/>
        </p:nvSpPr>
        <p:spPr>
          <a:xfrm>
            <a:off x="4164609" y="3489507"/>
            <a:ext cx="5032863" cy="469394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8"/>
          <p:cNvSpPr/>
          <p:nvPr/>
        </p:nvSpPr>
        <p:spPr>
          <a:xfrm>
            <a:off x="-70525" y="3919673"/>
            <a:ext cx="9267975" cy="1223694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8"/>
          <p:cNvSpPr/>
          <p:nvPr/>
        </p:nvSpPr>
        <p:spPr>
          <a:xfrm>
            <a:off x="-70525" y="3985309"/>
            <a:ext cx="9267975" cy="391728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8"/>
          <p:cNvSpPr/>
          <p:nvPr/>
        </p:nvSpPr>
        <p:spPr>
          <a:xfrm>
            <a:off x="-70525" y="4046892"/>
            <a:ext cx="9267975" cy="1096473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8"/>
          <p:cNvSpPr/>
          <p:nvPr/>
        </p:nvSpPr>
        <p:spPr>
          <a:xfrm>
            <a:off x="-70525" y="4155545"/>
            <a:ext cx="9267975" cy="987820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8"/>
          <p:cNvSpPr txBox="1">
            <a:spLocks noGrp="1"/>
          </p:cNvSpPr>
          <p:nvPr>
            <p:ph type="title"/>
          </p:nvPr>
        </p:nvSpPr>
        <p:spPr>
          <a:xfrm>
            <a:off x="815250" y="1401775"/>
            <a:ext cx="75135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9" name="Google Shape;309;p8"/>
          <p:cNvSpPr txBox="1">
            <a:spLocks noGrp="1"/>
          </p:cNvSpPr>
          <p:nvPr>
            <p:ph type="subTitle" idx="1"/>
          </p:nvPr>
        </p:nvSpPr>
        <p:spPr>
          <a:xfrm>
            <a:off x="2302275" y="2513050"/>
            <a:ext cx="44331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063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275" y="3117454"/>
            <a:ext cx="9167406" cy="2040141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35376" y="5400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9"/>
          <p:cNvSpPr/>
          <p:nvPr/>
        </p:nvSpPr>
        <p:spPr>
          <a:xfrm>
            <a:off x="-35376" y="2061305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9"/>
          <p:cNvSpPr/>
          <p:nvPr/>
        </p:nvSpPr>
        <p:spPr>
          <a:xfrm>
            <a:off x="6117519" y="333339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9"/>
          <p:cNvSpPr/>
          <p:nvPr/>
        </p:nvSpPr>
        <p:spPr>
          <a:xfrm>
            <a:off x="5654975" y="4567175"/>
            <a:ext cx="3512727" cy="590425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1752450" y="411671"/>
            <a:ext cx="5639100" cy="6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1636700" y="2176375"/>
            <a:ext cx="3326400" cy="17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913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/>
          <p:nvPr/>
        </p:nvSpPr>
        <p:spPr>
          <a:xfrm>
            <a:off x="0" y="2116750"/>
            <a:ext cx="5752545" cy="5143500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0"/>
          <p:cNvSpPr txBox="1">
            <a:spLocks noGrp="1"/>
          </p:cNvSpPr>
          <p:nvPr>
            <p:ph type="title"/>
          </p:nvPr>
        </p:nvSpPr>
        <p:spPr>
          <a:xfrm>
            <a:off x="720000" y="3671950"/>
            <a:ext cx="3271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2527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5553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27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7" name="Google Shape;1357;p4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3072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6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7" name="Google Shape;1357;p4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84440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7" name="Google Shape;1357;p4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9329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7" name="Google Shape;1357;p4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499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2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9.xml"/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png"/><Relationship Id="rId11" Type="http://schemas.openxmlformats.org/officeDocument/2006/relationships/slide" Target="slide6.xml"/><Relationship Id="rId5" Type="http://schemas.openxmlformats.org/officeDocument/2006/relationships/slide" Target="slide5.xml"/><Relationship Id="rId1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5.jpeg"/><Relationship Id="rId9" Type="http://schemas.openxmlformats.org/officeDocument/2006/relationships/image" Target="../media/image7.png"/><Relationship Id="rId1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12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slide" Target="slide5.xml"/><Relationship Id="rId10" Type="http://schemas.openxmlformats.org/officeDocument/2006/relationships/slide" Target="slide6.xml"/><Relationship Id="rId4" Type="http://schemas.openxmlformats.org/officeDocument/2006/relationships/image" Target="../media/image5.jpeg"/><Relationship Id="rId9" Type="http://schemas.microsoft.com/office/2007/relationships/hdphoto" Target="../media/hdphoto2.wdp"/><Relationship Id="rId1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audio" Target="../media/audio3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.png"/><Relationship Id="rId5" Type="http://schemas.openxmlformats.org/officeDocument/2006/relationships/audio" Target="../media/audio2.wav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42"/>
          <p:cNvSpPr txBox="1">
            <a:spLocks noGrp="1"/>
          </p:cNvSpPr>
          <p:nvPr>
            <p:ph type="ctrTitle"/>
          </p:nvPr>
        </p:nvSpPr>
        <p:spPr>
          <a:xfrm>
            <a:off x="1179300" y="372842"/>
            <a:ext cx="6785400" cy="12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solidFill>
                  <a:srgbClr val="002060"/>
                </a:solidFill>
                <a:latin typeface="SVN-Dancing Script" panose="02040603050506020204" pitchFamily="18" charset="0"/>
              </a:rPr>
              <a:t>Khoa học</a:t>
            </a:r>
            <a:endParaRPr dirty="0">
              <a:solidFill>
                <a:srgbClr val="002060"/>
              </a:solidFill>
              <a:latin typeface="SVN-Dancing Script" panose="02040603050506020204" pitchFamily="18" charset="0"/>
            </a:endParaRPr>
          </a:p>
        </p:txBody>
      </p:sp>
      <p:sp>
        <p:nvSpPr>
          <p:cNvPr id="1363" name="Google Shape;1363;p42"/>
          <p:cNvSpPr txBox="1">
            <a:spLocks noGrp="1"/>
          </p:cNvSpPr>
          <p:nvPr>
            <p:ph type="subTitle" idx="1"/>
          </p:nvPr>
        </p:nvSpPr>
        <p:spPr>
          <a:xfrm>
            <a:off x="256674" y="1515261"/>
            <a:ext cx="8783052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Sự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sinh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sản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của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thực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vật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có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hoa</a:t>
            </a:r>
            <a:endParaRPr sz="4800" dirty="0">
              <a:solidFill>
                <a:srgbClr val="C00000"/>
              </a:solidFill>
              <a:latin typeface="SVN-Hole Hearted" panose="020B0A06020104020203" pitchFamily="34" charset="0"/>
            </a:endParaRPr>
          </a:p>
        </p:txBody>
      </p:sp>
      <p:grpSp>
        <p:nvGrpSpPr>
          <p:cNvPr id="1364" name="Google Shape;1364;p42"/>
          <p:cNvGrpSpPr/>
          <p:nvPr/>
        </p:nvGrpSpPr>
        <p:grpSpPr>
          <a:xfrm>
            <a:off x="256674" y="3150616"/>
            <a:ext cx="1328549" cy="1887726"/>
            <a:chOff x="4761425" y="5078500"/>
            <a:chExt cx="278475" cy="395675"/>
          </a:xfrm>
        </p:grpSpPr>
        <p:sp>
          <p:nvSpPr>
            <p:cNvPr id="1365" name="Google Shape;1365;p42"/>
            <p:cNvSpPr/>
            <p:nvPr/>
          </p:nvSpPr>
          <p:spPr>
            <a:xfrm>
              <a:off x="4859500" y="5397800"/>
              <a:ext cx="35175" cy="56725"/>
            </a:xfrm>
            <a:custGeom>
              <a:avLst/>
              <a:gdLst/>
              <a:ahLst/>
              <a:cxnLst/>
              <a:rect l="l" t="t" r="r" b="b"/>
              <a:pathLst>
                <a:path w="1407" h="2269" extrusionOk="0">
                  <a:moveTo>
                    <a:pt x="1" y="1"/>
                  </a:moveTo>
                  <a:lnTo>
                    <a:pt x="30" y="257"/>
                  </a:lnTo>
                  <a:lnTo>
                    <a:pt x="98" y="756"/>
                  </a:lnTo>
                  <a:lnTo>
                    <a:pt x="150" y="1216"/>
                  </a:lnTo>
                  <a:lnTo>
                    <a:pt x="299" y="2269"/>
                  </a:lnTo>
                  <a:lnTo>
                    <a:pt x="1407" y="2269"/>
                  </a:lnTo>
                  <a:lnTo>
                    <a:pt x="1407" y="1216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2"/>
            <p:cNvSpPr/>
            <p:nvPr/>
          </p:nvSpPr>
          <p:spPr>
            <a:xfrm>
              <a:off x="4859900" y="5399500"/>
              <a:ext cx="34775" cy="20600"/>
            </a:xfrm>
            <a:custGeom>
              <a:avLst/>
              <a:gdLst/>
              <a:ahLst/>
              <a:cxnLst/>
              <a:rect l="l" t="t" r="r" b="b"/>
              <a:pathLst>
                <a:path w="1391" h="824" extrusionOk="0">
                  <a:moveTo>
                    <a:pt x="1391" y="1"/>
                  </a:moveTo>
                  <a:lnTo>
                    <a:pt x="1362" y="163"/>
                  </a:lnTo>
                  <a:cubicBezTo>
                    <a:pt x="1216" y="176"/>
                    <a:pt x="1067" y="176"/>
                    <a:pt x="944" y="176"/>
                  </a:cubicBezTo>
                  <a:cubicBezTo>
                    <a:pt x="513" y="176"/>
                    <a:pt x="189" y="108"/>
                    <a:pt x="1" y="40"/>
                  </a:cubicBezTo>
                  <a:lnTo>
                    <a:pt x="1" y="40"/>
                  </a:lnTo>
                  <a:lnTo>
                    <a:pt x="14" y="189"/>
                  </a:lnTo>
                  <a:lnTo>
                    <a:pt x="1255" y="189"/>
                  </a:lnTo>
                  <a:lnTo>
                    <a:pt x="1255" y="688"/>
                  </a:lnTo>
                  <a:lnTo>
                    <a:pt x="82" y="688"/>
                  </a:lnTo>
                  <a:lnTo>
                    <a:pt x="95" y="824"/>
                  </a:lnTo>
                  <a:lnTo>
                    <a:pt x="1391" y="824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2"/>
            <p:cNvSpPr/>
            <p:nvPr/>
          </p:nvSpPr>
          <p:spPr>
            <a:xfrm>
              <a:off x="486152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137" y="1041"/>
                  </a:lnTo>
                  <a:lnTo>
                    <a:pt x="205" y="1501"/>
                  </a:lnTo>
                  <a:lnTo>
                    <a:pt x="1339" y="1676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2"/>
            <p:cNvSpPr/>
            <p:nvPr/>
          </p:nvSpPr>
          <p:spPr>
            <a:xfrm>
              <a:off x="48348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1517" y="0"/>
                  </a:moveTo>
                  <a:cubicBezTo>
                    <a:pt x="1425" y="0"/>
                    <a:pt x="1311" y="27"/>
                    <a:pt x="1177" y="105"/>
                  </a:cubicBezTo>
                  <a:cubicBezTo>
                    <a:pt x="811" y="293"/>
                    <a:pt x="312" y="510"/>
                    <a:pt x="56" y="698"/>
                  </a:cubicBezTo>
                  <a:cubicBezTo>
                    <a:pt x="14" y="727"/>
                    <a:pt x="1" y="779"/>
                    <a:pt x="14" y="821"/>
                  </a:cubicBezTo>
                  <a:cubicBezTo>
                    <a:pt x="30" y="860"/>
                    <a:pt x="56" y="902"/>
                    <a:pt x="111" y="902"/>
                  </a:cubicBezTo>
                  <a:cubicBezTo>
                    <a:pt x="406" y="963"/>
                    <a:pt x="720" y="984"/>
                    <a:pt x="1018" y="984"/>
                  </a:cubicBezTo>
                  <a:cubicBezTo>
                    <a:pt x="1767" y="984"/>
                    <a:pt x="2418" y="847"/>
                    <a:pt x="2418" y="847"/>
                  </a:cubicBezTo>
                  <a:cubicBezTo>
                    <a:pt x="2499" y="497"/>
                    <a:pt x="2418" y="186"/>
                    <a:pt x="2418" y="186"/>
                  </a:cubicBezTo>
                  <a:cubicBezTo>
                    <a:pt x="2363" y="186"/>
                    <a:pt x="2324" y="212"/>
                    <a:pt x="2269" y="241"/>
                  </a:cubicBezTo>
                  <a:cubicBezTo>
                    <a:pt x="2217" y="280"/>
                    <a:pt x="2149" y="348"/>
                    <a:pt x="2055" y="361"/>
                  </a:cubicBezTo>
                  <a:cubicBezTo>
                    <a:pt x="2051" y="361"/>
                    <a:pt x="2047" y="361"/>
                    <a:pt x="2043" y="361"/>
                  </a:cubicBezTo>
                  <a:cubicBezTo>
                    <a:pt x="1889" y="361"/>
                    <a:pt x="1812" y="118"/>
                    <a:pt x="1812" y="118"/>
                  </a:cubicBezTo>
                  <a:cubicBezTo>
                    <a:pt x="1812" y="118"/>
                    <a:pt x="1712" y="0"/>
                    <a:pt x="15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2"/>
            <p:cNvSpPr/>
            <p:nvPr/>
          </p:nvSpPr>
          <p:spPr>
            <a:xfrm>
              <a:off x="4835200" y="5454175"/>
              <a:ext cx="61175" cy="19950"/>
            </a:xfrm>
            <a:custGeom>
              <a:avLst/>
              <a:gdLst/>
              <a:ahLst/>
              <a:cxnLst/>
              <a:rect l="l" t="t" r="r" b="b"/>
              <a:pathLst>
                <a:path w="2447" h="798" extrusionOk="0">
                  <a:moveTo>
                    <a:pt x="2379" y="1"/>
                  </a:moveTo>
                  <a:cubicBezTo>
                    <a:pt x="2337" y="1"/>
                    <a:pt x="2298" y="27"/>
                    <a:pt x="2256" y="56"/>
                  </a:cubicBezTo>
                  <a:cubicBezTo>
                    <a:pt x="2256" y="163"/>
                    <a:pt x="2243" y="257"/>
                    <a:pt x="2136" y="351"/>
                  </a:cubicBezTo>
                  <a:cubicBezTo>
                    <a:pt x="2042" y="432"/>
                    <a:pt x="1919" y="461"/>
                    <a:pt x="1799" y="487"/>
                  </a:cubicBezTo>
                  <a:cubicBezTo>
                    <a:pt x="1663" y="513"/>
                    <a:pt x="1514" y="542"/>
                    <a:pt x="1365" y="555"/>
                  </a:cubicBezTo>
                  <a:cubicBezTo>
                    <a:pt x="1054" y="594"/>
                    <a:pt x="746" y="594"/>
                    <a:pt x="435" y="594"/>
                  </a:cubicBezTo>
                  <a:cubicBezTo>
                    <a:pt x="354" y="607"/>
                    <a:pt x="260" y="607"/>
                    <a:pt x="179" y="607"/>
                  </a:cubicBezTo>
                  <a:cubicBezTo>
                    <a:pt x="124" y="607"/>
                    <a:pt x="56" y="607"/>
                    <a:pt x="1" y="636"/>
                  </a:cubicBezTo>
                  <a:cubicBezTo>
                    <a:pt x="17" y="675"/>
                    <a:pt x="43" y="717"/>
                    <a:pt x="98" y="717"/>
                  </a:cubicBezTo>
                  <a:cubicBezTo>
                    <a:pt x="393" y="785"/>
                    <a:pt x="704" y="798"/>
                    <a:pt x="1002" y="798"/>
                  </a:cubicBezTo>
                  <a:cubicBezTo>
                    <a:pt x="1757" y="798"/>
                    <a:pt x="2405" y="662"/>
                    <a:pt x="2405" y="662"/>
                  </a:cubicBezTo>
                  <a:cubicBezTo>
                    <a:pt x="2431" y="542"/>
                    <a:pt x="2447" y="419"/>
                    <a:pt x="2447" y="325"/>
                  </a:cubicBezTo>
                  <a:cubicBezTo>
                    <a:pt x="2447" y="137"/>
                    <a:pt x="2405" y="1"/>
                    <a:pt x="2405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2"/>
            <p:cNvSpPr/>
            <p:nvPr/>
          </p:nvSpPr>
          <p:spPr>
            <a:xfrm>
              <a:off x="4911175" y="5397800"/>
              <a:ext cx="35425" cy="56725"/>
            </a:xfrm>
            <a:custGeom>
              <a:avLst/>
              <a:gdLst/>
              <a:ahLst/>
              <a:cxnLst/>
              <a:rect l="l" t="t" r="r" b="b"/>
              <a:pathLst>
                <a:path w="1417" h="2269" extrusionOk="0">
                  <a:moveTo>
                    <a:pt x="1" y="1"/>
                  </a:moveTo>
                  <a:lnTo>
                    <a:pt x="1" y="1216"/>
                  </a:lnTo>
                  <a:lnTo>
                    <a:pt x="1" y="2269"/>
                  </a:lnTo>
                  <a:lnTo>
                    <a:pt x="1109" y="2269"/>
                  </a:lnTo>
                  <a:lnTo>
                    <a:pt x="1255" y="1216"/>
                  </a:lnTo>
                  <a:lnTo>
                    <a:pt x="1310" y="756"/>
                  </a:lnTo>
                  <a:lnTo>
                    <a:pt x="1378" y="257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2"/>
            <p:cNvSpPr/>
            <p:nvPr/>
          </p:nvSpPr>
          <p:spPr>
            <a:xfrm>
              <a:off x="4911175" y="5399825"/>
              <a:ext cx="35100" cy="20275"/>
            </a:xfrm>
            <a:custGeom>
              <a:avLst/>
              <a:gdLst/>
              <a:ahLst/>
              <a:cxnLst/>
              <a:rect l="l" t="t" r="r" b="b"/>
              <a:pathLst>
                <a:path w="1404" h="811" extrusionOk="0">
                  <a:moveTo>
                    <a:pt x="1404" y="1"/>
                  </a:moveTo>
                  <a:cubicBezTo>
                    <a:pt x="1216" y="69"/>
                    <a:pt x="866" y="163"/>
                    <a:pt x="351" y="163"/>
                  </a:cubicBezTo>
                  <a:cubicBezTo>
                    <a:pt x="244" y="163"/>
                    <a:pt x="137" y="163"/>
                    <a:pt x="1" y="150"/>
                  </a:cubicBezTo>
                  <a:lnTo>
                    <a:pt x="1" y="811"/>
                  </a:lnTo>
                  <a:lnTo>
                    <a:pt x="1297" y="811"/>
                  </a:lnTo>
                  <a:lnTo>
                    <a:pt x="1310" y="675"/>
                  </a:lnTo>
                  <a:lnTo>
                    <a:pt x="150" y="675"/>
                  </a:lnTo>
                  <a:lnTo>
                    <a:pt x="150" y="176"/>
                  </a:lnTo>
                  <a:lnTo>
                    <a:pt x="1378" y="176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2"/>
            <p:cNvSpPr/>
            <p:nvPr/>
          </p:nvSpPr>
          <p:spPr>
            <a:xfrm>
              <a:off x="490947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43" y="1676"/>
                  </a:lnTo>
                  <a:lnTo>
                    <a:pt x="1177" y="1501"/>
                  </a:lnTo>
                  <a:lnTo>
                    <a:pt x="1242" y="973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2"/>
            <p:cNvSpPr/>
            <p:nvPr/>
          </p:nvSpPr>
          <p:spPr>
            <a:xfrm>
              <a:off x="49077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991" y="0"/>
                  </a:moveTo>
                  <a:cubicBezTo>
                    <a:pt x="796" y="0"/>
                    <a:pt x="704" y="118"/>
                    <a:pt x="704" y="118"/>
                  </a:cubicBezTo>
                  <a:cubicBezTo>
                    <a:pt x="704" y="118"/>
                    <a:pt x="614" y="361"/>
                    <a:pt x="460" y="361"/>
                  </a:cubicBezTo>
                  <a:cubicBezTo>
                    <a:pt x="456" y="361"/>
                    <a:pt x="452" y="361"/>
                    <a:pt x="448" y="361"/>
                  </a:cubicBezTo>
                  <a:cubicBezTo>
                    <a:pt x="354" y="348"/>
                    <a:pt x="286" y="280"/>
                    <a:pt x="231" y="241"/>
                  </a:cubicBezTo>
                  <a:cubicBezTo>
                    <a:pt x="176" y="212"/>
                    <a:pt x="137" y="186"/>
                    <a:pt x="82" y="186"/>
                  </a:cubicBezTo>
                  <a:cubicBezTo>
                    <a:pt x="82" y="186"/>
                    <a:pt x="1" y="497"/>
                    <a:pt x="95" y="847"/>
                  </a:cubicBezTo>
                  <a:cubicBezTo>
                    <a:pt x="95" y="847"/>
                    <a:pt x="738" y="984"/>
                    <a:pt x="1485" y="984"/>
                  </a:cubicBezTo>
                  <a:cubicBezTo>
                    <a:pt x="1782" y="984"/>
                    <a:pt x="2096" y="963"/>
                    <a:pt x="2392" y="902"/>
                  </a:cubicBezTo>
                  <a:cubicBezTo>
                    <a:pt x="2444" y="902"/>
                    <a:pt x="2473" y="860"/>
                    <a:pt x="2486" y="821"/>
                  </a:cubicBezTo>
                  <a:cubicBezTo>
                    <a:pt x="2499" y="779"/>
                    <a:pt x="2486" y="727"/>
                    <a:pt x="2444" y="698"/>
                  </a:cubicBezTo>
                  <a:cubicBezTo>
                    <a:pt x="2188" y="510"/>
                    <a:pt x="1689" y="293"/>
                    <a:pt x="1339" y="105"/>
                  </a:cubicBezTo>
                  <a:cubicBezTo>
                    <a:pt x="1199" y="27"/>
                    <a:pt x="1083" y="0"/>
                    <a:pt x="9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2"/>
            <p:cNvSpPr/>
            <p:nvPr/>
          </p:nvSpPr>
          <p:spPr>
            <a:xfrm>
              <a:off x="4909150" y="5454175"/>
              <a:ext cx="60775" cy="19950"/>
            </a:xfrm>
            <a:custGeom>
              <a:avLst/>
              <a:gdLst/>
              <a:ahLst/>
              <a:cxnLst/>
              <a:rect l="l" t="t" r="r" b="b"/>
              <a:pathLst>
                <a:path w="2431" h="798" extrusionOk="0">
                  <a:moveTo>
                    <a:pt x="27" y="1"/>
                  </a:moveTo>
                  <a:cubicBezTo>
                    <a:pt x="27" y="1"/>
                    <a:pt x="1" y="137"/>
                    <a:pt x="1" y="325"/>
                  </a:cubicBezTo>
                  <a:cubicBezTo>
                    <a:pt x="1" y="419"/>
                    <a:pt x="1" y="542"/>
                    <a:pt x="40" y="662"/>
                  </a:cubicBezTo>
                  <a:cubicBezTo>
                    <a:pt x="40" y="662"/>
                    <a:pt x="688" y="798"/>
                    <a:pt x="1433" y="798"/>
                  </a:cubicBezTo>
                  <a:cubicBezTo>
                    <a:pt x="1728" y="798"/>
                    <a:pt x="2039" y="785"/>
                    <a:pt x="2337" y="717"/>
                  </a:cubicBezTo>
                  <a:cubicBezTo>
                    <a:pt x="2389" y="717"/>
                    <a:pt x="2418" y="675"/>
                    <a:pt x="2431" y="636"/>
                  </a:cubicBezTo>
                  <a:cubicBezTo>
                    <a:pt x="2376" y="607"/>
                    <a:pt x="2324" y="607"/>
                    <a:pt x="2256" y="607"/>
                  </a:cubicBezTo>
                  <a:cubicBezTo>
                    <a:pt x="2175" y="607"/>
                    <a:pt x="2094" y="607"/>
                    <a:pt x="2000" y="594"/>
                  </a:cubicBezTo>
                  <a:cubicBezTo>
                    <a:pt x="1689" y="594"/>
                    <a:pt x="1378" y="594"/>
                    <a:pt x="1067" y="555"/>
                  </a:cubicBezTo>
                  <a:cubicBezTo>
                    <a:pt x="918" y="542"/>
                    <a:pt x="785" y="513"/>
                    <a:pt x="636" y="487"/>
                  </a:cubicBezTo>
                  <a:cubicBezTo>
                    <a:pt x="513" y="461"/>
                    <a:pt x="393" y="432"/>
                    <a:pt x="299" y="351"/>
                  </a:cubicBezTo>
                  <a:cubicBezTo>
                    <a:pt x="202" y="257"/>
                    <a:pt x="176" y="163"/>
                    <a:pt x="176" y="56"/>
                  </a:cubicBezTo>
                  <a:cubicBezTo>
                    <a:pt x="137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2"/>
            <p:cNvSpPr/>
            <p:nvPr/>
          </p:nvSpPr>
          <p:spPr>
            <a:xfrm>
              <a:off x="4964475" y="5202750"/>
              <a:ext cx="75425" cy="56725"/>
            </a:xfrm>
            <a:custGeom>
              <a:avLst/>
              <a:gdLst/>
              <a:ahLst/>
              <a:cxnLst/>
              <a:rect l="l" t="t" r="r" b="b"/>
              <a:pathLst>
                <a:path w="3017" h="2269" extrusionOk="0">
                  <a:moveTo>
                    <a:pt x="2266" y="1"/>
                  </a:moveTo>
                  <a:cubicBezTo>
                    <a:pt x="2193" y="1"/>
                    <a:pt x="1906" y="458"/>
                    <a:pt x="1906" y="458"/>
                  </a:cubicBezTo>
                  <a:lnTo>
                    <a:pt x="542" y="1054"/>
                  </a:lnTo>
                  <a:lnTo>
                    <a:pt x="1" y="1268"/>
                  </a:lnTo>
                  <a:cubicBezTo>
                    <a:pt x="82" y="1446"/>
                    <a:pt x="124" y="1621"/>
                    <a:pt x="176" y="1809"/>
                  </a:cubicBezTo>
                  <a:cubicBezTo>
                    <a:pt x="244" y="1958"/>
                    <a:pt x="325" y="2120"/>
                    <a:pt x="393" y="2269"/>
                  </a:cubicBezTo>
                  <a:cubicBezTo>
                    <a:pt x="435" y="2256"/>
                    <a:pt x="461" y="2227"/>
                    <a:pt x="487" y="2214"/>
                  </a:cubicBezTo>
                  <a:cubicBezTo>
                    <a:pt x="1028" y="1835"/>
                    <a:pt x="1540" y="1459"/>
                    <a:pt x="2068" y="1067"/>
                  </a:cubicBezTo>
                  <a:lnTo>
                    <a:pt x="2107" y="1025"/>
                  </a:lnTo>
                  <a:lnTo>
                    <a:pt x="2162" y="986"/>
                  </a:lnTo>
                  <a:cubicBezTo>
                    <a:pt x="2162" y="986"/>
                    <a:pt x="2729" y="879"/>
                    <a:pt x="2836" y="811"/>
                  </a:cubicBezTo>
                  <a:cubicBezTo>
                    <a:pt x="2930" y="743"/>
                    <a:pt x="2622" y="717"/>
                    <a:pt x="2622" y="717"/>
                  </a:cubicBezTo>
                  <a:cubicBezTo>
                    <a:pt x="2622" y="717"/>
                    <a:pt x="2972" y="594"/>
                    <a:pt x="2998" y="539"/>
                  </a:cubicBezTo>
                  <a:cubicBezTo>
                    <a:pt x="3017" y="513"/>
                    <a:pt x="2908" y="494"/>
                    <a:pt x="2793" y="494"/>
                  </a:cubicBezTo>
                  <a:cubicBezTo>
                    <a:pt x="2731" y="494"/>
                    <a:pt x="2668" y="499"/>
                    <a:pt x="2622" y="513"/>
                  </a:cubicBezTo>
                  <a:cubicBezTo>
                    <a:pt x="2622" y="513"/>
                    <a:pt x="2972" y="325"/>
                    <a:pt x="2959" y="257"/>
                  </a:cubicBezTo>
                  <a:cubicBezTo>
                    <a:pt x="2956" y="240"/>
                    <a:pt x="2931" y="234"/>
                    <a:pt x="2896" y="234"/>
                  </a:cubicBezTo>
                  <a:cubicBezTo>
                    <a:pt x="2785" y="234"/>
                    <a:pt x="2567" y="296"/>
                    <a:pt x="2567" y="296"/>
                  </a:cubicBezTo>
                  <a:cubicBezTo>
                    <a:pt x="2567" y="296"/>
                    <a:pt x="2836" y="95"/>
                    <a:pt x="2810" y="27"/>
                  </a:cubicBezTo>
                  <a:cubicBezTo>
                    <a:pt x="2805" y="18"/>
                    <a:pt x="2793" y="15"/>
                    <a:pt x="2778" y="15"/>
                  </a:cubicBezTo>
                  <a:cubicBezTo>
                    <a:pt x="2665" y="15"/>
                    <a:pt x="2324" y="202"/>
                    <a:pt x="2324" y="202"/>
                  </a:cubicBezTo>
                  <a:cubicBezTo>
                    <a:pt x="2324" y="202"/>
                    <a:pt x="2350" y="14"/>
                    <a:pt x="2269" y="1"/>
                  </a:cubicBezTo>
                  <a:cubicBezTo>
                    <a:pt x="2268" y="1"/>
                    <a:pt x="2267" y="1"/>
                    <a:pt x="226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2"/>
            <p:cNvSpPr/>
            <p:nvPr/>
          </p:nvSpPr>
          <p:spPr>
            <a:xfrm>
              <a:off x="4970550" y="5229075"/>
              <a:ext cx="45625" cy="26675"/>
            </a:xfrm>
            <a:custGeom>
              <a:avLst/>
              <a:gdLst/>
              <a:ahLst/>
              <a:cxnLst/>
              <a:rect l="l" t="t" r="r" b="b"/>
              <a:pathLst>
                <a:path w="1825" h="1067" extrusionOk="0">
                  <a:moveTo>
                    <a:pt x="299" y="1"/>
                  </a:moveTo>
                  <a:lnTo>
                    <a:pt x="1" y="121"/>
                  </a:lnTo>
                  <a:lnTo>
                    <a:pt x="367" y="1041"/>
                  </a:lnTo>
                  <a:lnTo>
                    <a:pt x="367" y="1067"/>
                  </a:lnTo>
                  <a:cubicBezTo>
                    <a:pt x="866" y="730"/>
                    <a:pt x="1339" y="364"/>
                    <a:pt x="1825" y="14"/>
                  </a:cubicBezTo>
                  <a:lnTo>
                    <a:pt x="1825" y="14"/>
                  </a:lnTo>
                  <a:cubicBezTo>
                    <a:pt x="1634" y="82"/>
                    <a:pt x="1216" y="215"/>
                    <a:pt x="853" y="215"/>
                  </a:cubicBezTo>
                  <a:cubicBezTo>
                    <a:pt x="623" y="215"/>
                    <a:pt x="406" y="163"/>
                    <a:pt x="299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2"/>
            <p:cNvSpPr/>
            <p:nvPr/>
          </p:nvSpPr>
          <p:spPr>
            <a:xfrm>
              <a:off x="4761425" y="5217225"/>
              <a:ext cx="78250" cy="48650"/>
            </a:xfrm>
            <a:custGeom>
              <a:avLst/>
              <a:gdLst/>
              <a:ahLst/>
              <a:cxnLst/>
              <a:rect l="l" t="t" r="r" b="b"/>
              <a:pathLst>
                <a:path w="3130" h="1946" extrusionOk="0">
                  <a:moveTo>
                    <a:pt x="664" y="1"/>
                  </a:moveTo>
                  <a:cubicBezTo>
                    <a:pt x="662" y="1"/>
                    <a:pt x="660" y="1"/>
                    <a:pt x="658" y="2"/>
                  </a:cubicBezTo>
                  <a:cubicBezTo>
                    <a:pt x="590" y="28"/>
                    <a:pt x="645" y="219"/>
                    <a:pt x="645" y="219"/>
                  </a:cubicBezTo>
                  <a:cubicBezTo>
                    <a:pt x="645" y="219"/>
                    <a:pt x="322" y="101"/>
                    <a:pt x="196" y="101"/>
                  </a:cubicBezTo>
                  <a:cubicBezTo>
                    <a:pt x="167" y="101"/>
                    <a:pt x="148" y="107"/>
                    <a:pt x="146" y="122"/>
                  </a:cubicBezTo>
                  <a:cubicBezTo>
                    <a:pt x="117" y="190"/>
                    <a:pt x="415" y="352"/>
                    <a:pt x="415" y="352"/>
                  </a:cubicBezTo>
                  <a:cubicBezTo>
                    <a:pt x="415" y="352"/>
                    <a:pt x="271" y="332"/>
                    <a:pt x="158" y="332"/>
                  </a:cubicBezTo>
                  <a:cubicBezTo>
                    <a:pt x="87" y="332"/>
                    <a:pt x="28" y="340"/>
                    <a:pt x="23" y="365"/>
                  </a:cubicBezTo>
                  <a:cubicBezTo>
                    <a:pt x="23" y="433"/>
                    <a:pt x="389" y="569"/>
                    <a:pt x="389" y="569"/>
                  </a:cubicBezTo>
                  <a:cubicBezTo>
                    <a:pt x="374" y="567"/>
                    <a:pt x="359" y="567"/>
                    <a:pt x="342" y="567"/>
                  </a:cubicBezTo>
                  <a:cubicBezTo>
                    <a:pt x="202" y="567"/>
                    <a:pt x="1" y="613"/>
                    <a:pt x="36" y="663"/>
                  </a:cubicBezTo>
                  <a:cubicBezTo>
                    <a:pt x="65" y="718"/>
                    <a:pt x="428" y="770"/>
                    <a:pt x="428" y="770"/>
                  </a:cubicBezTo>
                  <a:cubicBezTo>
                    <a:pt x="428" y="770"/>
                    <a:pt x="133" y="851"/>
                    <a:pt x="240" y="906"/>
                  </a:cubicBezTo>
                  <a:cubicBezTo>
                    <a:pt x="347" y="948"/>
                    <a:pt x="927" y="961"/>
                    <a:pt x="927" y="961"/>
                  </a:cubicBezTo>
                  <a:lnTo>
                    <a:pt x="927" y="974"/>
                  </a:lnTo>
                  <a:cubicBezTo>
                    <a:pt x="943" y="974"/>
                    <a:pt x="982" y="1000"/>
                    <a:pt x="995" y="1000"/>
                  </a:cubicBezTo>
                  <a:cubicBezTo>
                    <a:pt x="1575" y="1311"/>
                    <a:pt x="2171" y="1622"/>
                    <a:pt x="2764" y="1904"/>
                  </a:cubicBezTo>
                  <a:cubicBezTo>
                    <a:pt x="2806" y="1920"/>
                    <a:pt x="2832" y="1933"/>
                    <a:pt x="2858" y="1946"/>
                  </a:cubicBezTo>
                  <a:cubicBezTo>
                    <a:pt x="2887" y="1823"/>
                    <a:pt x="2926" y="1703"/>
                    <a:pt x="2968" y="1580"/>
                  </a:cubicBezTo>
                  <a:cubicBezTo>
                    <a:pt x="3020" y="1353"/>
                    <a:pt x="3062" y="1136"/>
                    <a:pt x="3130" y="919"/>
                  </a:cubicBezTo>
                  <a:lnTo>
                    <a:pt x="2777" y="825"/>
                  </a:lnTo>
                  <a:lnTo>
                    <a:pt x="1089" y="407"/>
                  </a:lnTo>
                  <a:cubicBezTo>
                    <a:pt x="1089" y="407"/>
                    <a:pt x="747" y="1"/>
                    <a:pt x="66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2"/>
            <p:cNvSpPr/>
            <p:nvPr/>
          </p:nvSpPr>
          <p:spPr>
            <a:xfrm>
              <a:off x="4784575" y="5237825"/>
              <a:ext cx="49675" cy="22950"/>
            </a:xfrm>
            <a:custGeom>
              <a:avLst/>
              <a:gdLst/>
              <a:ahLst/>
              <a:cxnLst/>
              <a:rect l="l" t="t" r="r" b="b"/>
              <a:pathLst>
                <a:path w="1987" h="918" extrusionOk="0">
                  <a:moveTo>
                    <a:pt x="1851" y="1"/>
                  </a:moveTo>
                  <a:cubicBezTo>
                    <a:pt x="1757" y="176"/>
                    <a:pt x="1514" y="568"/>
                    <a:pt x="1245" y="568"/>
                  </a:cubicBezTo>
                  <a:lnTo>
                    <a:pt x="1216" y="568"/>
                  </a:lnTo>
                  <a:cubicBezTo>
                    <a:pt x="973" y="542"/>
                    <a:pt x="474" y="338"/>
                    <a:pt x="192" y="231"/>
                  </a:cubicBezTo>
                  <a:cubicBezTo>
                    <a:pt x="111" y="189"/>
                    <a:pt x="56" y="163"/>
                    <a:pt x="17" y="150"/>
                  </a:cubicBezTo>
                  <a:lnTo>
                    <a:pt x="1" y="150"/>
                  </a:lnTo>
                  <a:cubicBezTo>
                    <a:pt x="17" y="150"/>
                    <a:pt x="56" y="176"/>
                    <a:pt x="69" y="176"/>
                  </a:cubicBezTo>
                  <a:cubicBezTo>
                    <a:pt x="542" y="432"/>
                    <a:pt x="1028" y="675"/>
                    <a:pt x="1514" y="918"/>
                  </a:cubicBezTo>
                  <a:lnTo>
                    <a:pt x="1987" y="43"/>
                  </a:lnTo>
                  <a:lnTo>
                    <a:pt x="185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2"/>
            <p:cNvSpPr/>
            <p:nvPr/>
          </p:nvSpPr>
          <p:spPr>
            <a:xfrm>
              <a:off x="4821750" y="5230775"/>
              <a:ext cx="158950" cy="102725"/>
            </a:xfrm>
            <a:custGeom>
              <a:avLst/>
              <a:gdLst/>
              <a:ahLst/>
              <a:cxnLst/>
              <a:rect l="l" t="t" r="r" b="b"/>
              <a:pathLst>
                <a:path w="6358" h="4109" extrusionOk="0">
                  <a:moveTo>
                    <a:pt x="5927" y="1"/>
                  </a:moveTo>
                  <a:lnTo>
                    <a:pt x="4563" y="607"/>
                  </a:lnTo>
                  <a:lnTo>
                    <a:pt x="4239" y="500"/>
                  </a:lnTo>
                  <a:cubicBezTo>
                    <a:pt x="4239" y="500"/>
                    <a:pt x="3821" y="1038"/>
                    <a:pt x="3293" y="1080"/>
                  </a:cubicBezTo>
                  <a:cubicBezTo>
                    <a:pt x="3276" y="1081"/>
                    <a:pt x="3259" y="1082"/>
                    <a:pt x="3242" y="1082"/>
                  </a:cubicBezTo>
                  <a:cubicBezTo>
                    <a:pt x="2738" y="1082"/>
                    <a:pt x="2308" y="539"/>
                    <a:pt x="2308" y="539"/>
                  </a:cubicBezTo>
                  <a:lnTo>
                    <a:pt x="2052" y="620"/>
                  </a:lnTo>
                  <a:lnTo>
                    <a:pt x="620" y="296"/>
                  </a:lnTo>
                  <a:lnTo>
                    <a:pt x="526" y="270"/>
                  </a:lnTo>
                  <a:lnTo>
                    <a:pt x="1" y="1255"/>
                  </a:lnTo>
                  <a:lnTo>
                    <a:pt x="1242" y="1848"/>
                  </a:lnTo>
                  <a:lnTo>
                    <a:pt x="1809" y="3779"/>
                  </a:lnTo>
                  <a:cubicBezTo>
                    <a:pt x="2434" y="4026"/>
                    <a:pt x="2950" y="4108"/>
                    <a:pt x="3360" y="4108"/>
                  </a:cubicBezTo>
                  <a:cubicBezTo>
                    <a:pt x="4180" y="4108"/>
                    <a:pt x="4576" y="3779"/>
                    <a:pt x="4576" y="3779"/>
                  </a:cubicBezTo>
                  <a:lnTo>
                    <a:pt x="5237" y="1890"/>
                  </a:lnTo>
                  <a:lnTo>
                    <a:pt x="6358" y="1093"/>
                  </a:lnTo>
                  <a:lnTo>
                    <a:pt x="6319" y="973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2"/>
            <p:cNvSpPr/>
            <p:nvPr/>
          </p:nvSpPr>
          <p:spPr>
            <a:xfrm>
              <a:off x="4873675" y="524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2"/>
            <p:cNvSpPr/>
            <p:nvPr/>
          </p:nvSpPr>
          <p:spPr>
            <a:xfrm>
              <a:off x="4873675" y="5245925"/>
              <a:ext cx="58425" cy="26025"/>
            </a:xfrm>
            <a:custGeom>
              <a:avLst/>
              <a:gdLst/>
              <a:ahLst/>
              <a:cxnLst/>
              <a:rect l="l" t="t" r="r" b="b"/>
              <a:pathLst>
                <a:path w="2337" h="1041" extrusionOk="0">
                  <a:moveTo>
                    <a:pt x="2337" y="1"/>
                  </a:moveTo>
                  <a:lnTo>
                    <a:pt x="1799" y="824"/>
                  </a:lnTo>
                  <a:lnTo>
                    <a:pt x="1459" y="461"/>
                  </a:lnTo>
                  <a:lnTo>
                    <a:pt x="1203" y="649"/>
                  </a:lnTo>
                  <a:lnTo>
                    <a:pt x="934" y="461"/>
                  </a:lnTo>
                  <a:lnTo>
                    <a:pt x="636" y="785"/>
                  </a:lnTo>
                  <a:cubicBezTo>
                    <a:pt x="435" y="610"/>
                    <a:pt x="17" y="27"/>
                    <a:pt x="1" y="1"/>
                  </a:cubicBezTo>
                  <a:lnTo>
                    <a:pt x="1" y="1"/>
                  </a:lnTo>
                  <a:lnTo>
                    <a:pt x="529" y="1028"/>
                  </a:lnTo>
                  <a:lnTo>
                    <a:pt x="921" y="594"/>
                  </a:lnTo>
                  <a:lnTo>
                    <a:pt x="1203" y="785"/>
                  </a:lnTo>
                  <a:lnTo>
                    <a:pt x="1433" y="649"/>
                  </a:lnTo>
                  <a:lnTo>
                    <a:pt x="1987" y="1041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2"/>
            <p:cNvSpPr/>
            <p:nvPr/>
          </p:nvSpPr>
          <p:spPr>
            <a:xfrm>
              <a:off x="4879750" y="5228750"/>
              <a:ext cx="47000" cy="32025"/>
            </a:xfrm>
            <a:custGeom>
              <a:avLst/>
              <a:gdLst/>
              <a:ahLst/>
              <a:cxnLst/>
              <a:rect l="l" t="t" r="r" b="b"/>
              <a:pathLst>
                <a:path w="1880" h="1281" extrusionOk="0">
                  <a:moveTo>
                    <a:pt x="56" y="1"/>
                  </a:moveTo>
                  <a:cubicBezTo>
                    <a:pt x="56" y="1"/>
                    <a:pt x="98" y="377"/>
                    <a:pt x="1" y="688"/>
                  </a:cubicBezTo>
                  <a:cubicBezTo>
                    <a:pt x="98" y="743"/>
                    <a:pt x="137" y="850"/>
                    <a:pt x="124" y="957"/>
                  </a:cubicBezTo>
                  <a:lnTo>
                    <a:pt x="367" y="1054"/>
                  </a:lnTo>
                  <a:cubicBezTo>
                    <a:pt x="393" y="957"/>
                    <a:pt x="474" y="892"/>
                    <a:pt x="597" y="892"/>
                  </a:cubicBezTo>
                  <a:cubicBezTo>
                    <a:pt x="798" y="892"/>
                    <a:pt x="892" y="1080"/>
                    <a:pt x="853" y="1242"/>
                  </a:cubicBezTo>
                  <a:lnTo>
                    <a:pt x="973" y="1281"/>
                  </a:lnTo>
                  <a:lnTo>
                    <a:pt x="1041" y="1255"/>
                  </a:lnTo>
                  <a:cubicBezTo>
                    <a:pt x="1015" y="1119"/>
                    <a:pt x="1109" y="957"/>
                    <a:pt x="1297" y="957"/>
                  </a:cubicBezTo>
                  <a:cubicBezTo>
                    <a:pt x="1394" y="957"/>
                    <a:pt x="1475" y="999"/>
                    <a:pt x="1514" y="1067"/>
                  </a:cubicBezTo>
                  <a:lnTo>
                    <a:pt x="1731" y="973"/>
                  </a:lnTo>
                  <a:cubicBezTo>
                    <a:pt x="1689" y="850"/>
                    <a:pt x="1744" y="675"/>
                    <a:pt x="1880" y="633"/>
                  </a:cubicBezTo>
                  <a:cubicBezTo>
                    <a:pt x="1812" y="338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2"/>
            <p:cNvSpPr/>
            <p:nvPr/>
          </p:nvSpPr>
          <p:spPr>
            <a:xfrm>
              <a:off x="4881125" y="5231100"/>
              <a:ext cx="44900" cy="11200"/>
            </a:xfrm>
            <a:custGeom>
              <a:avLst/>
              <a:gdLst/>
              <a:ahLst/>
              <a:cxnLst/>
              <a:rect l="l" t="t" r="r" b="b"/>
              <a:pathLst>
                <a:path w="1796" h="448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9"/>
                    <a:pt x="14" y="189"/>
                    <a:pt x="1" y="312"/>
                  </a:cubicBezTo>
                  <a:cubicBezTo>
                    <a:pt x="257" y="393"/>
                    <a:pt x="542" y="432"/>
                    <a:pt x="866" y="445"/>
                  </a:cubicBezTo>
                  <a:cubicBezTo>
                    <a:pt x="909" y="446"/>
                    <a:pt x="952" y="447"/>
                    <a:pt x="995" y="447"/>
                  </a:cubicBezTo>
                  <a:cubicBezTo>
                    <a:pt x="1292" y="447"/>
                    <a:pt x="1560" y="407"/>
                    <a:pt x="1796" y="325"/>
                  </a:cubicBezTo>
                  <a:cubicBezTo>
                    <a:pt x="1783" y="202"/>
                    <a:pt x="1783" y="95"/>
                    <a:pt x="1783" y="14"/>
                  </a:cubicBezTo>
                  <a:cubicBezTo>
                    <a:pt x="1514" y="95"/>
                    <a:pt x="1216" y="134"/>
                    <a:pt x="866" y="134"/>
                  </a:cubicBezTo>
                  <a:cubicBezTo>
                    <a:pt x="542" y="121"/>
                    <a:pt x="257" y="82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2"/>
            <p:cNvSpPr/>
            <p:nvPr/>
          </p:nvSpPr>
          <p:spPr>
            <a:xfrm>
              <a:off x="4876100" y="5236850"/>
              <a:ext cx="27650" cy="27325"/>
            </a:xfrm>
            <a:custGeom>
              <a:avLst/>
              <a:gdLst/>
              <a:ahLst/>
              <a:cxnLst/>
              <a:rect l="l" t="t" r="r" b="b"/>
              <a:pathLst>
                <a:path w="1106" h="1093" extrusionOk="0">
                  <a:moveTo>
                    <a:pt x="202" y="1"/>
                  </a:moveTo>
                  <a:lnTo>
                    <a:pt x="1" y="338"/>
                  </a:lnTo>
                  <a:cubicBezTo>
                    <a:pt x="1" y="338"/>
                    <a:pt x="202" y="986"/>
                    <a:pt x="526" y="1093"/>
                  </a:cubicBezTo>
                  <a:lnTo>
                    <a:pt x="837" y="824"/>
                  </a:lnTo>
                  <a:lnTo>
                    <a:pt x="931" y="905"/>
                  </a:lnTo>
                  <a:lnTo>
                    <a:pt x="1106" y="1012"/>
                  </a:lnTo>
                  <a:cubicBezTo>
                    <a:pt x="1106" y="999"/>
                    <a:pt x="1093" y="918"/>
                    <a:pt x="1093" y="824"/>
                  </a:cubicBezTo>
                  <a:cubicBezTo>
                    <a:pt x="1080" y="675"/>
                    <a:pt x="1054" y="500"/>
                    <a:pt x="1012" y="471"/>
                  </a:cubicBezTo>
                  <a:cubicBezTo>
                    <a:pt x="931" y="419"/>
                    <a:pt x="202" y="189"/>
                    <a:pt x="202" y="189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2"/>
            <p:cNvSpPr/>
            <p:nvPr/>
          </p:nvSpPr>
          <p:spPr>
            <a:xfrm>
              <a:off x="4897000" y="5251025"/>
              <a:ext cx="6750" cy="11125"/>
            </a:xfrm>
            <a:custGeom>
              <a:avLst/>
              <a:gdLst/>
              <a:ahLst/>
              <a:cxnLst/>
              <a:rect l="l" t="t" r="r" b="b"/>
              <a:pathLst>
                <a:path w="270" h="445" extrusionOk="0">
                  <a:moveTo>
                    <a:pt x="108" y="1"/>
                  </a:moveTo>
                  <a:lnTo>
                    <a:pt x="1" y="257"/>
                  </a:lnTo>
                  <a:lnTo>
                    <a:pt x="270" y="445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2"/>
            <p:cNvSpPr/>
            <p:nvPr/>
          </p:nvSpPr>
          <p:spPr>
            <a:xfrm>
              <a:off x="4903725" y="5237175"/>
              <a:ext cx="27075" cy="27000"/>
            </a:xfrm>
            <a:custGeom>
              <a:avLst/>
              <a:gdLst/>
              <a:ahLst/>
              <a:cxnLst/>
              <a:rect l="l" t="t" r="r" b="b"/>
              <a:pathLst>
                <a:path w="1083" h="1080" extrusionOk="0">
                  <a:moveTo>
                    <a:pt x="879" y="1"/>
                  </a:moveTo>
                  <a:lnTo>
                    <a:pt x="879" y="176"/>
                  </a:lnTo>
                  <a:cubicBezTo>
                    <a:pt x="879" y="176"/>
                    <a:pt x="150" y="406"/>
                    <a:pt x="69" y="458"/>
                  </a:cubicBezTo>
                  <a:cubicBezTo>
                    <a:pt x="30" y="487"/>
                    <a:pt x="14" y="662"/>
                    <a:pt x="1" y="811"/>
                  </a:cubicBezTo>
                  <a:lnTo>
                    <a:pt x="1" y="999"/>
                  </a:lnTo>
                  <a:lnTo>
                    <a:pt x="192" y="850"/>
                  </a:lnTo>
                  <a:lnTo>
                    <a:pt x="257" y="811"/>
                  </a:lnTo>
                  <a:lnTo>
                    <a:pt x="555" y="1080"/>
                  </a:lnTo>
                  <a:cubicBezTo>
                    <a:pt x="879" y="973"/>
                    <a:pt x="1083" y="325"/>
                    <a:pt x="1083" y="32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2"/>
            <p:cNvSpPr/>
            <p:nvPr/>
          </p:nvSpPr>
          <p:spPr>
            <a:xfrm>
              <a:off x="4903725" y="5251025"/>
              <a:ext cx="6425" cy="11125"/>
            </a:xfrm>
            <a:custGeom>
              <a:avLst/>
              <a:gdLst/>
              <a:ahLst/>
              <a:cxnLst/>
              <a:rect l="l" t="t" r="r" b="b"/>
              <a:pathLst>
                <a:path w="257" h="445" extrusionOk="0">
                  <a:moveTo>
                    <a:pt x="137" y="1"/>
                  </a:moveTo>
                  <a:lnTo>
                    <a:pt x="1" y="445"/>
                  </a:lnTo>
                  <a:lnTo>
                    <a:pt x="1" y="445"/>
                  </a:lnTo>
                  <a:lnTo>
                    <a:pt x="257" y="257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2"/>
            <p:cNvSpPr/>
            <p:nvPr/>
          </p:nvSpPr>
          <p:spPr>
            <a:xfrm>
              <a:off x="4812550" y="5100775"/>
              <a:ext cx="181950" cy="133700"/>
            </a:xfrm>
            <a:custGeom>
              <a:avLst/>
              <a:gdLst/>
              <a:ahLst/>
              <a:cxnLst/>
              <a:rect l="l" t="t" r="r" b="b"/>
              <a:pathLst>
                <a:path w="7278" h="5348" extrusionOk="0">
                  <a:moveTo>
                    <a:pt x="3645" y="1"/>
                  </a:moveTo>
                  <a:cubicBezTo>
                    <a:pt x="3566" y="1"/>
                    <a:pt x="1336" y="13"/>
                    <a:pt x="1085" y="1420"/>
                  </a:cubicBezTo>
                  <a:cubicBezTo>
                    <a:pt x="1030" y="1718"/>
                    <a:pt x="988" y="2042"/>
                    <a:pt x="1004" y="2392"/>
                  </a:cubicBezTo>
                  <a:cubicBezTo>
                    <a:pt x="909" y="2318"/>
                    <a:pt x="796" y="2262"/>
                    <a:pt x="663" y="2262"/>
                  </a:cubicBezTo>
                  <a:cubicBezTo>
                    <a:pt x="605" y="2262"/>
                    <a:pt x="542" y="2273"/>
                    <a:pt x="476" y="2298"/>
                  </a:cubicBezTo>
                  <a:cubicBezTo>
                    <a:pt x="0" y="2482"/>
                    <a:pt x="108" y="3933"/>
                    <a:pt x="1234" y="3933"/>
                  </a:cubicBezTo>
                  <a:cubicBezTo>
                    <a:pt x="1259" y="3933"/>
                    <a:pt x="1285" y="3932"/>
                    <a:pt x="1312" y="3931"/>
                  </a:cubicBezTo>
                  <a:cubicBezTo>
                    <a:pt x="1678" y="4699"/>
                    <a:pt x="2365" y="5308"/>
                    <a:pt x="3609" y="5347"/>
                  </a:cubicBezTo>
                  <a:cubicBezTo>
                    <a:pt x="3636" y="5347"/>
                    <a:pt x="3663" y="5348"/>
                    <a:pt x="3690" y="5348"/>
                  </a:cubicBezTo>
                  <a:cubicBezTo>
                    <a:pt x="4869" y="5348"/>
                    <a:pt x="5574" y="4723"/>
                    <a:pt x="5945" y="3918"/>
                  </a:cubicBezTo>
                  <a:cubicBezTo>
                    <a:pt x="5981" y="3921"/>
                    <a:pt x="6016" y="3922"/>
                    <a:pt x="6051" y="3922"/>
                  </a:cubicBezTo>
                  <a:cubicBezTo>
                    <a:pt x="7167" y="3922"/>
                    <a:pt x="7278" y="2480"/>
                    <a:pt x="6794" y="2298"/>
                  </a:cubicBezTo>
                  <a:cubicBezTo>
                    <a:pt x="6727" y="2273"/>
                    <a:pt x="6665" y="2262"/>
                    <a:pt x="6606" y="2262"/>
                  </a:cubicBezTo>
                  <a:cubicBezTo>
                    <a:pt x="6473" y="2262"/>
                    <a:pt x="6361" y="2318"/>
                    <a:pt x="6269" y="2392"/>
                  </a:cubicBezTo>
                  <a:cubicBezTo>
                    <a:pt x="6282" y="2013"/>
                    <a:pt x="6240" y="1663"/>
                    <a:pt x="6159" y="1365"/>
                  </a:cubicBezTo>
                  <a:cubicBezTo>
                    <a:pt x="5783" y="17"/>
                    <a:pt x="3648" y="1"/>
                    <a:pt x="3648" y="1"/>
                  </a:cubicBezTo>
                  <a:cubicBezTo>
                    <a:pt x="3648" y="1"/>
                    <a:pt x="3647" y="1"/>
                    <a:pt x="3645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2"/>
            <p:cNvSpPr/>
            <p:nvPr/>
          </p:nvSpPr>
          <p:spPr>
            <a:xfrm>
              <a:off x="4829525" y="5127100"/>
              <a:ext cx="118450" cy="54700"/>
            </a:xfrm>
            <a:custGeom>
              <a:avLst/>
              <a:gdLst/>
              <a:ahLst/>
              <a:cxnLst/>
              <a:rect l="l" t="t" r="r" b="b"/>
              <a:pathLst>
                <a:path w="4738" h="2188" extrusionOk="0">
                  <a:moveTo>
                    <a:pt x="4738" y="1"/>
                  </a:moveTo>
                  <a:cubicBezTo>
                    <a:pt x="4440" y="150"/>
                    <a:pt x="4132" y="244"/>
                    <a:pt x="3821" y="299"/>
                  </a:cubicBezTo>
                  <a:cubicBezTo>
                    <a:pt x="3413" y="381"/>
                    <a:pt x="2904" y="434"/>
                    <a:pt x="2400" y="434"/>
                  </a:cubicBezTo>
                  <a:cubicBezTo>
                    <a:pt x="1985" y="434"/>
                    <a:pt x="1575" y="398"/>
                    <a:pt x="1229" y="312"/>
                  </a:cubicBezTo>
                  <a:cubicBezTo>
                    <a:pt x="1216" y="678"/>
                    <a:pt x="1135" y="1177"/>
                    <a:pt x="743" y="1540"/>
                  </a:cubicBezTo>
                  <a:lnTo>
                    <a:pt x="743" y="1569"/>
                  </a:lnTo>
                  <a:lnTo>
                    <a:pt x="649" y="2000"/>
                  </a:lnTo>
                  <a:cubicBezTo>
                    <a:pt x="649" y="2000"/>
                    <a:pt x="432" y="1608"/>
                    <a:pt x="283" y="1313"/>
                  </a:cubicBezTo>
                  <a:cubicBezTo>
                    <a:pt x="270" y="1297"/>
                    <a:pt x="257" y="1297"/>
                    <a:pt x="257" y="1284"/>
                  </a:cubicBezTo>
                  <a:cubicBezTo>
                    <a:pt x="244" y="1284"/>
                    <a:pt x="244" y="1284"/>
                    <a:pt x="228" y="1271"/>
                  </a:cubicBezTo>
                  <a:lnTo>
                    <a:pt x="215" y="1271"/>
                  </a:lnTo>
                  <a:cubicBezTo>
                    <a:pt x="202" y="1258"/>
                    <a:pt x="202" y="1258"/>
                    <a:pt x="189" y="1258"/>
                  </a:cubicBezTo>
                  <a:cubicBezTo>
                    <a:pt x="176" y="1245"/>
                    <a:pt x="163" y="1245"/>
                    <a:pt x="163" y="1245"/>
                  </a:cubicBezTo>
                  <a:lnTo>
                    <a:pt x="147" y="1245"/>
                  </a:lnTo>
                  <a:cubicBezTo>
                    <a:pt x="147" y="1232"/>
                    <a:pt x="134" y="1232"/>
                    <a:pt x="134" y="1232"/>
                  </a:cubicBezTo>
                  <a:cubicBezTo>
                    <a:pt x="82" y="1216"/>
                    <a:pt x="40" y="1203"/>
                    <a:pt x="1" y="1203"/>
                  </a:cubicBezTo>
                  <a:cubicBezTo>
                    <a:pt x="14" y="1271"/>
                    <a:pt x="27" y="1339"/>
                    <a:pt x="53" y="1407"/>
                  </a:cubicBezTo>
                  <a:cubicBezTo>
                    <a:pt x="121" y="1407"/>
                    <a:pt x="189" y="1433"/>
                    <a:pt x="257" y="1475"/>
                  </a:cubicBezTo>
                  <a:cubicBezTo>
                    <a:pt x="257" y="1488"/>
                    <a:pt x="270" y="1488"/>
                    <a:pt x="283" y="1501"/>
                  </a:cubicBezTo>
                  <a:cubicBezTo>
                    <a:pt x="432" y="1799"/>
                    <a:pt x="649" y="2188"/>
                    <a:pt x="649" y="2188"/>
                  </a:cubicBezTo>
                  <a:lnTo>
                    <a:pt x="743" y="1757"/>
                  </a:lnTo>
                  <a:lnTo>
                    <a:pt x="743" y="1731"/>
                  </a:lnTo>
                  <a:cubicBezTo>
                    <a:pt x="1135" y="1365"/>
                    <a:pt x="1216" y="866"/>
                    <a:pt x="1229" y="503"/>
                  </a:cubicBezTo>
                  <a:cubicBezTo>
                    <a:pt x="1573" y="587"/>
                    <a:pt x="1980" y="623"/>
                    <a:pt x="2392" y="623"/>
                  </a:cubicBezTo>
                  <a:cubicBezTo>
                    <a:pt x="2899" y="623"/>
                    <a:pt x="3411" y="569"/>
                    <a:pt x="3821" y="487"/>
                  </a:cubicBezTo>
                  <a:cubicBezTo>
                    <a:pt x="4132" y="435"/>
                    <a:pt x="4440" y="341"/>
                    <a:pt x="4725" y="205"/>
                  </a:cubicBezTo>
                  <a:cubicBezTo>
                    <a:pt x="4725" y="124"/>
                    <a:pt x="4725" y="56"/>
                    <a:pt x="473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2"/>
            <p:cNvSpPr/>
            <p:nvPr/>
          </p:nvSpPr>
          <p:spPr>
            <a:xfrm>
              <a:off x="4947300" y="5136250"/>
              <a:ext cx="29675" cy="45550"/>
            </a:xfrm>
            <a:custGeom>
              <a:avLst/>
              <a:gdLst/>
              <a:ahLst/>
              <a:cxnLst/>
              <a:rect l="l" t="t" r="r" b="b"/>
              <a:pathLst>
                <a:path w="1187" h="1822" extrusionOk="0">
                  <a:moveTo>
                    <a:pt x="14" y="1"/>
                  </a:moveTo>
                  <a:cubicBezTo>
                    <a:pt x="1" y="380"/>
                    <a:pt x="53" y="947"/>
                    <a:pt x="500" y="1365"/>
                  </a:cubicBezTo>
                  <a:lnTo>
                    <a:pt x="594" y="1822"/>
                  </a:lnTo>
                  <a:cubicBezTo>
                    <a:pt x="594" y="1822"/>
                    <a:pt x="782" y="1485"/>
                    <a:pt x="918" y="1203"/>
                  </a:cubicBezTo>
                  <a:cubicBezTo>
                    <a:pt x="931" y="1174"/>
                    <a:pt x="944" y="1135"/>
                    <a:pt x="960" y="1109"/>
                  </a:cubicBezTo>
                  <a:cubicBezTo>
                    <a:pt x="1012" y="1080"/>
                    <a:pt x="1067" y="1054"/>
                    <a:pt x="1122" y="1041"/>
                  </a:cubicBezTo>
                  <a:cubicBezTo>
                    <a:pt x="1148" y="986"/>
                    <a:pt x="1161" y="947"/>
                    <a:pt x="1174" y="892"/>
                  </a:cubicBezTo>
                  <a:cubicBezTo>
                    <a:pt x="1174" y="879"/>
                    <a:pt x="1187" y="866"/>
                    <a:pt x="1187" y="837"/>
                  </a:cubicBezTo>
                  <a:lnTo>
                    <a:pt x="1187" y="837"/>
                  </a:lnTo>
                  <a:cubicBezTo>
                    <a:pt x="1161" y="850"/>
                    <a:pt x="1148" y="850"/>
                    <a:pt x="1122" y="850"/>
                  </a:cubicBezTo>
                  <a:cubicBezTo>
                    <a:pt x="1106" y="850"/>
                    <a:pt x="1106" y="850"/>
                    <a:pt x="1093" y="866"/>
                  </a:cubicBezTo>
                  <a:lnTo>
                    <a:pt x="1080" y="866"/>
                  </a:lnTo>
                  <a:cubicBezTo>
                    <a:pt x="1067" y="866"/>
                    <a:pt x="1054" y="879"/>
                    <a:pt x="1041" y="879"/>
                  </a:cubicBezTo>
                  <a:cubicBezTo>
                    <a:pt x="1025" y="879"/>
                    <a:pt x="1025" y="879"/>
                    <a:pt x="1012" y="892"/>
                  </a:cubicBezTo>
                  <a:lnTo>
                    <a:pt x="999" y="892"/>
                  </a:lnTo>
                  <a:cubicBezTo>
                    <a:pt x="986" y="905"/>
                    <a:pt x="986" y="905"/>
                    <a:pt x="973" y="905"/>
                  </a:cubicBezTo>
                  <a:cubicBezTo>
                    <a:pt x="973" y="918"/>
                    <a:pt x="973" y="918"/>
                    <a:pt x="960" y="918"/>
                  </a:cubicBezTo>
                  <a:cubicBezTo>
                    <a:pt x="944" y="947"/>
                    <a:pt x="931" y="986"/>
                    <a:pt x="918" y="1012"/>
                  </a:cubicBezTo>
                  <a:cubicBezTo>
                    <a:pt x="782" y="1297"/>
                    <a:pt x="594" y="1634"/>
                    <a:pt x="594" y="1634"/>
                  </a:cubicBezTo>
                  <a:lnTo>
                    <a:pt x="500" y="1174"/>
                  </a:lnTo>
                  <a:cubicBezTo>
                    <a:pt x="121" y="824"/>
                    <a:pt x="27" y="364"/>
                    <a:pt x="1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2"/>
            <p:cNvSpPr/>
            <p:nvPr/>
          </p:nvSpPr>
          <p:spPr>
            <a:xfrm>
              <a:off x="4914575" y="5156825"/>
              <a:ext cx="31050" cy="27725"/>
            </a:xfrm>
            <a:custGeom>
              <a:avLst/>
              <a:gdLst/>
              <a:ahLst/>
              <a:cxnLst/>
              <a:rect l="l" t="t" r="r" b="b"/>
              <a:pathLst>
                <a:path w="1242" h="1109" extrusionOk="0">
                  <a:moveTo>
                    <a:pt x="688" y="1"/>
                  </a:moveTo>
                  <a:cubicBezTo>
                    <a:pt x="377" y="1"/>
                    <a:pt x="1" y="325"/>
                    <a:pt x="1" y="623"/>
                  </a:cubicBezTo>
                  <a:cubicBezTo>
                    <a:pt x="1" y="934"/>
                    <a:pt x="377" y="1109"/>
                    <a:pt x="688" y="1109"/>
                  </a:cubicBezTo>
                  <a:cubicBezTo>
                    <a:pt x="986" y="1109"/>
                    <a:pt x="1242" y="866"/>
                    <a:pt x="1242" y="555"/>
                  </a:cubicBezTo>
                  <a:cubicBezTo>
                    <a:pt x="1242" y="257"/>
                    <a:pt x="986" y="1"/>
                    <a:pt x="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2"/>
            <p:cNvSpPr/>
            <p:nvPr/>
          </p:nvSpPr>
          <p:spPr>
            <a:xfrm>
              <a:off x="4914175" y="5156375"/>
              <a:ext cx="32100" cy="23800"/>
            </a:xfrm>
            <a:custGeom>
              <a:avLst/>
              <a:gdLst/>
              <a:ahLst/>
              <a:cxnLst/>
              <a:rect l="l" t="t" r="r" b="b"/>
              <a:pathLst>
                <a:path w="1284" h="952" extrusionOk="0">
                  <a:moveTo>
                    <a:pt x="704" y="1"/>
                  </a:moveTo>
                  <a:cubicBezTo>
                    <a:pt x="624" y="1"/>
                    <a:pt x="544" y="16"/>
                    <a:pt x="474" y="45"/>
                  </a:cubicBezTo>
                  <a:cubicBezTo>
                    <a:pt x="380" y="87"/>
                    <a:pt x="286" y="142"/>
                    <a:pt x="218" y="223"/>
                  </a:cubicBezTo>
                  <a:cubicBezTo>
                    <a:pt x="137" y="288"/>
                    <a:pt x="82" y="369"/>
                    <a:pt x="43" y="466"/>
                  </a:cubicBezTo>
                  <a:cubicBezTo>
                    <a:pt x="30" y="518"/>
                    <a:pt x="17" y="560"/>
                    <a:pt x="17" y="612"/>
                  </a:cubicBezTo>
                  <a:cubicBezTo>
                    <a:pt x="1" y="667"/>
                    <a:pt x="17" y="722"/>
                    <a:pt x="43" y="761"/>
                  </a:cubicBezTo>
                  <a:cubicBezTo>
                    <a:pt x="17" y="667"/>
                    <a:pt x="30" y="560"/>
                    <a:pt x="69" y="479"/>
                  </a:cubicBezTo>
                  <a:cubicBezTo>
                    <a:pt x="111" y="385"/>
                    <a:pt x="179" y="317"/>
                    <a:pt x="244" y="249"/>
                  </a:cubicBezTo>
                  <a:cubicBezTo>
                    <a:pt x="325" y="181"/>
                    <a:pt x="406" y="126"/>
                    <a:pt x="487" y="100"/>
                  </a:cubicBezTo>
                  <a:cubicBezTo>
                    <a:pt x="559" y="71"/>
                    <a:pt x="629" y="55"/>
                    <a:pt x="698" y="55"/>
                  </a:cubicBezTo>
                  <a:cubicBezTo>
                    <a:pt x="723" y="55"/>
                    <a:pt x="747" y="57"/>
                    <a:pt x="772" y="61"/>
                  </a:cubicBezTo>
                  <a:cubicBezTo>
                    <a:pt x="960" y="74"/>
                    <a:pt x="1135" y="207"/>
                    <a:pt x="1203" y="398"/>
                  </a:cubicBezTo>
                  <a:cubicBezTo>
                    <a:pt x="1271" y="573"/>
                    <a:pt x="1245" y="790"/>
                    <a:pt x="1122" y="952"/>
                  </a:cubicBezTo>
                  <a:cubicBezTo>
                    <a:pt x="1190" y="871"/>
                    <a:pt x="1232" y="774"/>
                    <a:pt x="1258" y="680"/>
                  </a:cubicBezTo>
                  <a:cubicBezTo>
                    <a:pt x="1284" y="586"/>
                    <a:pt x="1271" y="479"/>
                    <a:pt x="1245" y="385"/>
                  </a:cubicBezTo>
                  <a:cubicBezTo>
                    <a:pt x="1177" y="181"/>
                    <a:pt x="989" y="32"/>
                    <a:pt x="785" y="6"/>
                  </a:cubicBezTo>
                  <a:cubicBezTo>
                    <a:pt x="758" y="3"/>
                    <a:pt x="731" y="1"/>
                    <a:pt x="704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2"/>
            <p:cNvSpPr/>
            <p:nvPr/>
          </p:nvSpPr>
          <p:spPr>
            <a:xfrm>
              <a:off x="4920650" y="5159500"/>
              <a:ext cx="19550" cy="19300"/>
            </a:xfrm>
            <a:custGeom>
              <a:avLst/>
              <a:gdLst/>
              <a:ahLst/>
              <a:cxnLst/>
              <a:rect l="l" t="t" r="r" b="b"/>
              <a:pathLst>
                <a:path w="782" h="772" extrusionOk="0">
                  <a:moveTo>
                    <a:pt x="390" y="1"/>
                  </a:moveTo>
                  <a:cubicBezTo>
                    <a:pt x="283" y="1"/>
                    <a:pt x="202" y="30"/>
                    <a:pt x="121" y="98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80"/>
                  </a:lnTo>
                  <a:cubicBezTo>
                    <a:pt x="1" y="474"/>
                    <a:pt x="27" y="555"/>
                    <a:pt x="82" y="623"/>
                  </a:cubicBezTo>
                  <a:cubicBezTo>
                    <a:pt x="147" y="704"/>
                    <a:pt x="244" y="759"/>
                    <a:pt x="351" y="772"/>
                  </a:cubicBezTo>
                  <a:lnTo>
                    <a:pt x="390" y="772"/>
                  </a:lnTo>
                  <a:cubicBezTo>
                    <a:pt x="607" y="772"/>
                    <a:pt x="782" y="597"/>
                    <a:pt x="782" y="380"/>
                  </a:cubicBezTo>
                  <a:cubicBezTo>
                    <a:pt x="782" y="354"/>
                    <a:pt x="782" y="325"/>
                    <a:pt x="769" y="299"/>
                  </a:cubicBezTo>
                  <a:cubicBezTo>
                    <a:pt x="743" y="179"/>
                    <a:pt x="649" y="69"/>
                    <a:pt x="539" y="30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2"/>
            <p:cNvSpPr/>
            <p:nvPr/>
          </p:nvSpPr>
          <p:spPr>
            <a:xfrm>
              <a:off x="4920650" y="516192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3"/>
                    <a:pt x="14" y="134"/>
                    <a:pt x="1" y="228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2"/>
            <p:cNvSpPr/>
            <p:nvPr/>
          </p:nvSpPr>
          <p:spPr>
            <a:xfrm>
              <a:off x="4922675" y="516865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2"/>
            <p:cNvSpPr/>
            <p:nvPr/>
          </p:nvSpPr>
          <p:spPr>
            <a:xfrm>
              <a:off x="4925025" y="516395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2"/>
            <p:cNvSpPr/>
            <p:nvPr/>
          </p:nvSpPr>
          <p:spPr>
            <a:xfrm>
              <a:off x="4934100" y="516962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56" y="1"/>
                  </a:moveTo>
                  <a:cubicBezTo>
                    <a:pt x="30" y="1"/>
                    <a:pt x="1" y="30"/>
                    <a:pt x="1" y="56"/>
                  </a:cubicBezTo>
                  <a:cubicBezTo>
                    <a:pt x="1" y="98"/>
                    <a:pt x="30" y="124"/>
                    <a:pt x="56" y="124"/>
                  </a:cubicBezTo>
                  <a:cubicBezTo>
                    <a:pt x="95" y="124"/>
                    <a:pt x="124" y="98"/>
                    <a:pt x="124" y="56"/>
                  </a:cubicBezTo>
                  <a:cubicBezTo>
                    <a:pt x="124" y="30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2"/>
            <p:cNvSpPr/>
            <p:nvPr/>
          </p:nvSpPr>
          <p:spPr>
            <a:xfrm>
              <a:off x="4861200" y="5156825"/>
              <a:ext cx="31125" cy="27725"/>
            </a:xfrm>
            <a:custGeom>
              <a:avLst/>
              <a:gdLst/>
              <a:ahLst/>
              <a:cxnLst/>
              <a:rect l="l" t="t" r="r" b="b"/>
              <a:pathLst>
                <a:path w="1245" h="1109" extrusionOk="0">
                  <a:moveTo>
                    <a:pt x="555" y="1"/>
                  </a:moveTo>
                  <a:cubicBezTo>
                    <a:pt x="257" y="1"/>
                    <a:pt x="1" y="257"/>
                    <a:pt x="1" y="555"/>
                  </a:cubicBezTo>
                  <a:cubicBezTo>
                    <a:pt x="1" y="866"/>
                    <a:pt x="257" y="1109"/>
                    <a:pt x="555" y="1109"/>
                  </a:cubicBezTo>
                  <a:cubicBezTo>
                    <a:pt x="866" y="1109"/>
                    <a:pt x="1245" y="934"/>
                    <a:pt x="1245" y="623"/>
                  </a:cubicBezTo>
                  <a:cubicBezTo>
                    <a:pt x="1245" y="325"/>
                    <a:pt x="86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2"/>
            <p:cNvSpPr/>
            <p:nvPr/>
          </p:nvSpPr>
          <p:spPr>
            <a:xfrm>
              <a:off x="4860875" y="5156375"/>
              <a:ext cx="31775" cy="23800"/>
            </a:xfrm>
            <a:custGeom>
              <a:avLst/>
              <a:gdLst/>
              <a:ahLst/>
              <a:cxnLst/>
              <a:rect l="l" t="t" r="r" b="b"/>
              <a:pathLst>
                <a:path w="1271" h="952" extrusionOk="0">
                  <a:moveTo>
                    <a:pt x="573" y="1"/>
                  </a:moveTo>
                  <a:cubicBezTo>
                    <a:pt x="548" y="1"/>
                    <a:pt x="523" y="3"/>
                    <a:pt x="500" y="6"/>
                  </a:cubicBezTo>
                  <a:cubicBezTo>
                    <a:pt x="286" y="32"/>
                    <a:pt x="108" y="181"/>
                    <a:pt x="43" y="385"/>
                  </a:cubicBezTo>
                  <a:cubicBezTo>
                    <a:pt x="1" y="479"/>
                    <a:pt x="1" y="586"/>
                    <a:pt x="14" y="680"/>
                  </a:cubicBezTo>
                  <a:cubicBezTo>
                    <a:pt x="43" y="774"/>
                    <a:pt x="95" y="871"/>
                    <a:pt x="163" y="952"/>
                  </a:cubicBezTo>
                  <a:cubicBezTo>
                    <a:pt x="27" y="790"/>
                    <a:pt x="1" y="573"/>
                    <a:pt x="69" y="398"/>
                  </a:cubicBezTo>
                  <a:cubicBezTo>
                    <a:pt x="150" y="207"/>
                    <a:pt x="312" y="74"/>
                    <a:pt x="500" y="61"/>
                  </a:cubicBezTo>
                  <a:cubicBezTo>
                    <a:pt x="524" y="57"/>
                    <a:pt x="549" y="55"/>
                    <a:pt x="574" y="55"/>
                  </a:cubicBezTo>
                  <a:cubicBezTo>
                    <a:pt x="644" y="55"/>
                    <a:pt x="715" y="71"/>
                    <a:pt x="785" y="100"/>
                  </a:cubicBezTo>
                  <a:cubicBezTo>
                    <a:pt x="879" y="126"/>
                    <a:pt x="960" y="181"/>
                    <a:pt x="1028" y="249"/>
                  </a:cubicBezTo>
                  <a:cubicBezTo>
                    <a:pt x="1109" y="317"/>
                    <a:pt x="1161" y="385"/>
                    <a:pt x="1203" y="479"/>
                  </a:cubicBezTo>
                  <a:cubicBezTo>
                    <a:pt x="1242" y="560"/>
                    <a:pt x="1271" y="667"/>
                    <a:pt x="1242" y="761"/>
                  </a:cubicBezTo>
                  <a:cubicBezTo>
                    <a:pt x="1258" y="722"/>
                    <a:pt x="1271" y="667"/>
                    <a:pt x="1271" y="612"/>
                  </a:cubicBezTo>
                  <a:cubicBezTo>
                    <a:pt x="1271" y="560"/>
                    <a:pt x="1258" y="518"/>
                    <a:pt x="1229" y="466"/>
                  </a:cubicBezTo>
                  <a:cubicBezTo>
                    <a:pt x="1190" y="369"/>
                    <a:pt x="1135" y="288"/>
                    <a:pt x="1054" y="223"/>
                  </a:cubicBezTo>
                  <a:cubicBezTo>
                    <a:pt x="986" y="142"/>
                    <a:pt x="905" y="87"/>
                    <a:pt x="798" y="45"/>
                  </a:cubicBezTo>
                  <a:cubicBezTo>
                    <a:pt x="727" y="16"/>
                    <a:pt x="648" y="1"/>
                    <a:pt x="573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2"/>
            <p:cNvSpPr/>
            <p:nvPr/>
          </p:nvSpPr>
          <p:spPr>
            <a:xfrm>
              <a:off x="4868000" y="5160225"/>
              <a:ext cx="19550" cy="19225"/>
            </a:xfrm>
            <a:custGeom>
              <a:avLst/>
              <a:gdLst/>
              <a:ahLst/>
              <a:cxnLst/>
              <a:rect l="l" t="t" r="r" b="b"/>
              <a:pathLst>
                <a:path w="782" h="769" extrusionOk="0">
                  <a:moveTo>
                    <a:pt x="390" y="1"/>
                  </a:moveTo>
                  <a:cubicBezTo>
                    <a:pt x="283" y="1"/>
                    <a:pt x="202" y="27"/>
                    <a:pt x="121" y="95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77"/>
                  </a:lnTo>
                  <a:cubicBezTo>
                    <a:pt x="1" y="474"/>
                    <a:pt x="27" y="555"/>
                    <a:pt x="82" y="620"/>
                  </a:cubicBezTo>
                  <a:cubicBezTo>
                    <a:pt x="147" y="701"/>
                    <a:pt x="244" y="756"/>
                    <a:pt x="351" y="769"/>
                  </a:cubicBezTo>
                  <a:lnTo>
                    <a:pt x="390" y="769"/>
                  </a:lnTo>
                  <a:cubicBezTo>
                    <a:pt x="607" y="769"/>
                    <a:pt x="782" y="594"/>
                    <a:pt x="782" y="377"/>
                  </a:cubicBezTo>
                  <a:cubicBezTo>
                    <a:pt x="782" y="351"/>
                    <a:pt x="782" y="325"/>
                    <a:pt x="769" y="296"/>
                  </a:cubicBezTo>
                  <a:cubicBezTo>
                    <a:pt x="743" y="176"/>
                    <a:pt x="649" y="69"/>
                    <a:pt x="539" y="27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2"/>
            <p:cNvSpPr/>
            <p:nvPr/>
          </p:nvSpPr>
          <p:spPr>
            <a:xfrm>
              <a:off x="4868000" y="516257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6"/>
                    <a:pt x="14" y="137"/>
                    <a:pt x="1" y="231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2"/>
            <p:cNvSpPr/>
            <p:nvPr/>
          </p:nvSpPr>
          <p:spPr>
            <a:xfrm>
              <a:off x="4870025" y="516930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2"/>
            <p:cNvSpPr/>
            <p:nvPr/>
          </p:nvSpPr>
          <p:spPr>
            <a:xfrm>
              <a:off x="4872375" y="516460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2"/>
            <p:cNvSpPr/>
            <p:nvPr/>
          </p:nvSpPr>
          <p:spPr>
            <a:xfrm>
              <a:off x="48814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53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53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2"/>
            <p:cNvSpPr/>
            <p:nvPr/>
          </p:nvSpPr>
          <p:spPr>
            <a:xfrm>
              <a:off x="4931275" y="5140550"/>
              <a:ext cx="14350" cy="11375"/>
            </a:xfrm>
            <a:custGeom>
              <a:avLst/>
              <a:gdLst/>
              <a:ahLst/>
              <a:cxnLst/>
              <a:rect l="l" t="t" r="r" b="b"/>
              <a:pathLst>
                <a:path w="574" h="455" extrusionOk="0">
                  <a:moveTo>
                    <a:pt x="209" y="0"/>
                  </a:moveTo>
                  <a:cubicBezTo>
                    <a:pt x="82" y="0"/>
                    <a:pt x="0" y="110"/>
                    <a:pt x="62" y="234"/>
                  </a:cubicBezTo>
                  <a:cubicBezTo>
                    <a:pt x="101" y="302"/>
                    <a:pt x="156" y="341"/>
                    <a:pt x="208" y="383"/>
                  </a:cubicBezTo>
                  <a:cubicBezTo>
                    <a:pt x="263" y="409"/>
                    <a:pt x="318" y="435"/>
                    <a:pt x="370" y="451"/>
                  </a:cubicBezTo>
                  <a:cubicBezTo>
                    <a:pt x="379" y="453"/>
                    <a:pt x="388" y="454"/>
                    <a:pt x="398" y="454"/>
                  </a:cubicBezTo>
                  <a:cubicBezTo>
                    <a:pt x="446" y="454"/>
                    <a:pt x="499" y="428"/>
                    <a:pt x="532" y="396"/>
                  </a:cubicBezTo>
                  <a:cubicBezTo>
                    <a:pt x="574" y="341"/>
                    <a:pt x="561" y="273"/>
                    <a:pt x="532" y="221"/>
                  </a:cubicBezTo>
                  <a:cubicBezTo>
                    <a:pt x="506" y="166"/>
                    <a:pt x="467" y="127"/>
                    <a:pt x="412" y="85"/>
                  </a:cubicBezTo>
                  <a:cubicBezTo>
                    <a:pt x="370" y="59"/>
                    <a:pt x="318" y="17"/>
                    <a:pt x="250" y="4"/>
                  </a:cubicBezTo>
                  <a:cubicBezTo>
                    <a:pt x="236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2"/>
            <p:cNvSpPr/>
            <p:nvPr/>
          </p:nvSpPr>
          <p:spPr>
            <a:xfrm>
              <a:off x="4861525" y="5140550"/>
              <a:ext cx="14050" cy="11375"/>
            </a:xfrm>
            <a:custGeom>
              <a:avLst/>
              <a:gdLst/>
              <a:ahLst/>
              <a:cxnLst/>
              <a:rect l="l" t="t" r="r" b="b"/>
              <a:pathLst>
                <a:path w="562" h="455" extrusionOk="0">
                  <a:moveTo>
                    <a:pt x="352" y="0"/>
                  </a:moveTo>
                  <a:cubicBezTo>
                    <a:pt x="339" y="0"/>
                    <a:pt x="325" y="1"/>
                    <a:pt x="312" y="4"/>
                  </a:cubicBezTo>
                  <a:cubicBezTo>
                    <a:pt x="260" y="17"/>
                    <a:pt x="205" y="59"/>
                    <a:pt x="150" y="85"/>
                  </a:cubicBezTo>
                  <a:cubicBezTo>
                    <a:pt x="98" y="127"/>
                    <a:pt x="56" y="166"/>
                    <a:pt x="30" y="221"/>
                  </a:cubicBezTo>
                  <a:cubicBezTo>
                    <a:pt x="1" y="273"/>
                    <a:pt x="1" y="341"/>
                    <a:pt x="30" y="396"/>
                  </a:cubicBezTo>
                  <a:cubicBezTo>
                    <a:pt x="62" y="428"/>
                    <a:pt x="115" y="454"/>
                    <a:pt x="164" y="454"/>
                  </a:cubicBezTo>
                  <a:cubicBezTo>
                    <a:pt x="173" y="454"/>
                    <a:pt x="183" y="453"/>
                    <a:pt x="192" y="451"/>
                  </a:cubicBezTo>
                  <a:cubicBezTo>
                    <a:pt x="260" y="435"/>
                    <a:pt x="299" y="409"/>
                    <a:pt x="354" y="383"/>
                  </a:cubicBezTo>
                  <a:cubicBezTo>
                    <a:pt x="406" y="341"/>
                    <a:pt x="474" y="302"/>
                    <a:pt x="503" y="234"/>
                  </a:cubicBezTo>
                  <a:cubicBezTo>
                    <a:pt x="562" y="110"/>
                    <a:pt x="479" y="0"/>
                    <a:pt x="35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2"/>
            <p:cNvSpPr/>
            <p:nvPr/>
          </p:nvSpPr>
          <p:spPr>
            <a:xfrm>
              <a:off x="4895950" y="5178450"/>
              <a:ext cx="14925" cy="7800"/>
            </a:xfrm>
            <a:custGeom>
              <a:avLst/>
              <a:gdLst/>
              <a:ahLst/>
              <a:cxnLst/>
              <a:rect l="l" t="t" r="r" b="b"/>
              <a:pathLst>
                <a:path w="597" h="312" extrusionOk="0">
                  <a:moveTo>
                    <a:pt x="299" y="1"/>
                  </a:moveTo>
                  <a:lnTo>
                    <a:pt x="231" y="14"/>
                  </a:lnTo>
                  <a:lnTo>
                    <a:pt x="163" y="14"/>
                  </a:lnTo>
                  <a:cubicBezTo>
                    <a:pt x="124" y="27"/>
                    <a:pt x="82" y="40"/>
                    <a:pt x="43" y="82"/>
                  </a:cubicBezTo>
                  <a:cubicBezTo>
                    <a:pt x="30" y="82"/>
                    <a:pt x="30" y="95"/>
                    <a:pt x="17" y="108"/>
                  </a:cubicBezTo>
                  <a:cubicBezTo>
                    <a:pt x="17" y="121"/>
                    <a:pt x="1" y="134"/>
                    <a:pt x="17" y="150"/>
                  </a:cubicBezTo>
                  <a:cubicBezTo>
                    <a:pt x="1" y="176"/>
                    <a:pt x="17" y="189"/>
                    <a:pt x="30" y="215"/>
                  </a:cubicBezTo>
                  <a:cubicBezTo>
                    <a:pt x="56" y="257"/>
                    <a:pt x="98" y="283"/>
                    <a:pt x="124" y="312"/>
                  </a:cubicBezTo>
                  <a:cubicBezTo>
                    <a:pt x="98" y="270"/>
                    <a:pt x="69" y="244"/>
                    <a:pt x="56" y="202"/>
                  </a:cubicBezTo>
                  <a:cubicBezTo>
                    <a:pt x="43" y="163"/>
                    <a:pt x="43" y="121"/>
                    <a:pt x="69" y="108"/>
                  </a:cubicBezTo>
                  <a:cubicBezTo>
                    <a:pt x="98" y="82"/>
                    <a:pt x="137" y="82"/>
                    <a:pt x="179" y="69"/>
                  </a:cubicBezTo>
                  <a:lnTo>
                    <a:pt x="244" y="69"/>
                  </a:lnTo>
                  <a:lnTo>
                    <a:pt x="299" y="53"/>
                  </a:lnTo>
                  <a:lnTo>
                    <a:pt x="367" y="53"/>
                  </a:lnTo>
                  <a:cubicBezTo>
                    <a:pt x="393" y="53"/>
                    <a:pt x="406" y="53"/>
                    <a:pt x="435" y="69"/>
                  </a:cubicBezTo>
                  <a:cubicBezTo>
                    <a:pt x="474" y="69"/>
                    <a:pt x="516" y="82"/>
                    <a:pt x="542" y="95"/>
                  </a:cubicBezTo>
                  <a:cubicBezTo>
                    <a:pt x="568" y="121"/>
                    <a:pt x="568" y="163"/>
                    <a:pt x="542" y="189"/>
                  </a:cubicBezTo>
                  <a:cubicBezTo>
                    <a:pt x="529" y="231"/>
                    <a:pt x="503" y="270"/>
                    <a:pt x="474" y="296"/>
                  </a:cubicBezTo>
                  <a:cubicBezTo>
                    <a:pt x="516" y="270"/>
                    <a:pt x="542" y="244"/>
                    <a:pt x="568" y="202"/>
                  </a:cubicBezTo>
                  <a:cubicBezTo>
                    <a:pt x="584" y="189"/>
                    <a:pt x="597" y="163"/>
                    <a:pt x="597" y="134"/>
                  </a:cubicBezTo>
                  <a:cubicBezTo>
                    <a:pt x="597" y="121"/>
                    <a:pt x="597" y="108"/>
                    <a:pt x="584" y="95"/>
                  </a:cubicBezTo>
                  <a:cubicBezTo>
                    <a:pt x="584" y="95"/>
                    <a:pt x="584" y="69"/>
                    <a:pt x="568" y="69"/>
                  </a:cubicBezTo>
                  <a:cubicBezTo>
                    <a:pt x="529" y="27"/>
                    <a:pt x="474" y="14"/>
                    <a:pt x="435" y="14"/>
                  </a:cubicBezTo>
                  <a:cubicBezTo>
                    <a:pt x="406" y="14"/>
                    <a:pt x="393" y="1"/>
                    <a:pt x="367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2"/>
            <p:cNvSpPr/>
            <p:nvPr/>
          </p:nvSpPr>
          <p:spPr>
            <a:xfrm>
              <a:off x="482240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265" y="0"/>
                  </a:moveTo>
                  <a:cubicBezTo>
                    <a:pt x="245" y="0"/>
                    <a:pt x="224" y="3"/>
                    <a:pt x="205" y="10"/>
                  </a:cubicBezTo>
                  <a:cubicBezTo>
                    <a:pt x="189" y="10"/>
                    <a:pt x="176" y="23"/>
                    <a:pt x="150" y="23"/>
                  </a:cubicBezTo>
                  <a:cubicBezTo>
                    <a:pt x="137" y="39"/>
                    <a:pt x="124" y="52"/>
                    <a:pt x="108" y="65"/>
                  </a:cubicBezTo>
                  <a:cubicBezTo>
                    <a:pt x="82" y="91"/>
                    <a:pt x="56" y="120"/>
                    <a:pt x="43" y="146"/>
                  </a:cubicBezTo>
                  <a:cubicBezTo>
                    <a:pt x="27" y="185"/>
                    <a:pt x="14" y="227"/>
                    <a:pt x="14" y="253"/>
                  </a:cubicBezTo>
                  <a:cubicBezTo>
                    <a:pt x="1" y="334"/>
                    <a:pt x="14" y="402"/>
                    <a:pt x="43" y="470"/>
                  </a:cubicBezTo>
                  <a:cubicBezTo>
                    <a:pt x="27" y="402"/>
                    <a:pt x="27" y="334"/>
                    <a:pt x="43" y="266"/>
                  </a:cubicBezTo>
                  <a:cubicBezTo>
                    <a:pt x="43" y="227"/>
                    <a:pt x="56" y="201"/>
                    <a:pt x="69" y="172"/>
                  </a:cubicBezTo>
                  <a:cubicBezTo>
                    <a:pt x="82" y="133"/>
                    <a:pt x="108" y="104"/>
                    <a:pt x="137" y="91"/>
                  </a:cubicBezTo>
                  <a:cubicBezTo>
                    <a:pt x="170" y="66"/>
                    <a:pt x="205" y="51"/>
                    <a:pt x="244" y="51"/>
                  </a:cubicBezTo>
                  <a:cubicBezTo>
                    <a:pt x="265" y="51"/>
                    <a:pt x="288" y="56"/>
                    <a:pt x="312" y="65"/>
                  </a:cubicBezTo>
                  <a:cubicBezTo>
                    <a:pt x="380" y="78"/>
                    <a:pt x="432" y="104"/>
                    <a:pt x="487" y="159"/>
                  </a:cubicBezTo>
                  <a:cubicBezTo>
                    <a:pt x="529" y="201"/>
                    <a:pt x="581" y="253"/>
                    <a:pt x="610" y="321"/>
                  </a:cubicBezTo>
                  <a:cubicBezTo>
                    <a:pt x="636" y="347"/>
                    <a:pt x="636" y="376"/>
                    <a:pt x="649" y="402"/>
                  </a:cubicBezTo>
                  <a:cubicBezTo>
                    <a:pt x="662" y="444"/>
                    <a:pt x="675" y="470"/>
                    <a:pt x="691" y="509"/>
                  </a:cubicBezTo>
                  <a:cubicBezTo>
                    <a:pt x="728" y="625"/>
                    <a:pt x="730" y="766"/>
                    <a:pt x="719" y="893"/>
                  </a:cubicBezTo>
                  <a:lnTo>
                    <a:pt x="719" y="893"/>
                  </a:lnTo>
                  <a:cubicBezTo>
                    <a:pt x="722" y="870"/>
                    <a:pt x="730" y="842"/>
                    <a:pt x="730" y="820"/>
                  </a:cubicBezTo>
                  <a:cubicBezTo>
                    <a:pt x="743" y="781"/>
                    <a:pt x="743" y="739"/>
                    <a:pt x="743" y="713"/>
                  </a:cubicBezTo>
                  <a:lnTo>
                    <a:pt x="743" y="606"/>
                  </a:lnTo>
                  <a:cubicBezTo>
                    <a:pt x="743" y="564"/>
                    <a:pt x="730" y="538"/>
                    <a:pt x="730" y="496"/>
                  </a:cubicBezTo>
                  <a:cubicBezTo>
                    <a:pt x="704" y="347"/>
                    <a:pt x="636" y="214"/>
                    <a:pt x="513" y="120"/>
                  </a:cubicBezTo>
                  <a:cubicBezTo>
                    <a:pt x="461" y="65"/>
                    <a:pt x="393" y="23"/>
                    <a:pt x="325" y="10"/>
                  </a:cubicBezTo>
                  <a:cubicBezTo>
                    <a:pt x="305" y="3"/>
                    <a:pt x="285" y="0"/>
                    <a:pt x="265" y="0"/>
                  </a:cubicBezTo>
                  <a:close/>
                  <a:moveTo>
                    <a:pt x="719" y="893"/>
                  </a:moveTo>
                  <a:lnTo>
                    <a:pt x="719" y="893"/>
                  </a:lnTo>
                  <a:cubicBezTo>
                    <a:pt x="717" y="900"/>
                    <a:pt x="717" y="907"/>
                    <a:pt x="717" y="914"/>
                  </a:cubicBezTo>
                  <a:cubicBezTo>
                    <a:pt x="717" y="907"/>
                    <a:pt x="718" y="900"/>
                    <a:pt x="719" y="893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2"/>
            <p:cNvSpPr/>
            <p:nvPr/>
          </p:nvSpPr>
          <p:spPr>
            <a:xfrm>
              <a:off x="4830825" y="5173325"/>
              <a:ext cx="8125" cy="15275"/>
            </a:xfrm>
            <a:custGeom>
              <a:avLst/>
              <a:gdLst/>
              <a:ahLst/>
              <a:cxnLst/>
              <a:rect l="l" t="t" r="r" b="b"/>
              <a:pathLst>
                <a:path w="325" h="611" extrusionOk="0">
                  <a:moveTo>
                    <a:pt x="189" y="1"/>
                  </a:moveTo>
                  <a:cubicBezTo>
                    <a:pt x="162" y="1"/>
                    <a:pt x="135" y="5"/>
                    <a:pt x="111" y="15"/>
                  </a:cubicBezTo>
                  <a:cubicBezTo>
                    <a:pt x="69" y="31"/>
                    <a:pt x="43" y="57"/>
                    <a:pt x="14" y="96"/>
                  </a:cubicBezTo>
                  <a:cubicBezTo>
                    <a:pt x="1" y="138"/>
                    <a:pt x="1" y="177"/>
                    <a:pt x="1" y="206"/>
                  </a:cubicBezTo>
                  <a:cubicBezTo>
                    <a:pt x="1" y="287"/>
                    <a:pt x="30" y="355"/>
                    <a:pt x="56" y="420"/>
                  </a:cubicBezTo>
                  <a:cubicBezTo>
                    <a:pt x="82" y="488"/>
                    <a:pt x="124" y="556"/>
                    <a:pt x="163" y="611"/>
                  </a:cubicBezTo>
                  <a:cubicBezTo>
                    <a:pt x="137" y="543"/>
                    <a:pt x="111" y="475"/>
                    <a:pt x="95" y="407"/>
                  </a:cubicBezTo>
                  <a:cubicBezTo>
                    <a:pt x="69" y="339"/>
                    <a:pt x="56" y="274"/>
                    <a:pt x="56" y="206"/>
                  </a:cubicBezTo>
                  <a:cubicBezTo>
                    <a:pt x="56" y="151"/>
                    <a:pt x="69" y="83"/>
                    <a:pt x="124" y="57"/>
                  </a:cubicBezTo>
                  <a:cubicBezTo>
                    <a:pt x="176" y="31"/>
                    <a:pt x="257" y="31"/>
                    <a:pt x="325" y="31"/>
                  </a:cubicBezTo>
                  <a:cubicBezTo>
                    <a:pt x="282" y="13"/>
                    <a:pt x="234" y="1"/>
                    <a:pt x="189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2"/>
            <p:cNvSpPr/>
            <p:nvPr/>
          </p:nvSpPr>
          <p:spPr>
            <a:xfrm>
              <a:off x="496585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480" y="0"/>
                  </a:moveTo>
                  <a:cubicBezTo>
                    <a:pt x="460" y="0"/>
                    <a:pt x="440" y="3"/>
                    <a:pt x="419" y="10"/>
                  </a:cubicBezTo>
                  <a:cubicBezTo>
                    <a:pt x="351" y="23"/>
                    <a:pt x="283" y="65"/>
                    <a:pt x="231" y="120"/>
                  </a:cubicBezTo>
                  <a:cubicBezTo>
                    <a:pt x="121" y="214"/>
                    <a:pt x="56" y="347"/>
                    <a:pt x="14" y="496"/>
                  </a:cubicBezTo>
                  <a:cubicBezTo>
                    <a:pt x="14" y="538"/>
                    <a:pt x="14" y="564"/>
                    <a:pt x="1" y="606"/>
                  </a:cubicBezTo>
                  <a:lnTo>
                    <a:pt x="1" y="713"/>
                  </a:lnTo>
                  <a:cubicBezTo>
                    <a:pt x="1" y="739"/>
                    <a:pt x="14" y="781"/>
                    <a:pt x="14" y="820"/>
                  </a:cubicBezTo>
                  <a:cubicBezTo>
                    <a:pt x="14" y="849"/>
                    <a:pt x="27" y="888"/>
                    <a:pt x="40" y="914"/>
                  </a:cubicBezTo>
                  <a:cubicBezTo>
                    <a:pt x="27" y="781"/>
                    <a:pt x="27" y="632"/>
                    <a:pt x="56" y="509"/>
                  </a:cubicBezTo>
                  <a:cubicBezTo>
                    <a:pt x="69" y="470"/>
                    <a:pt x="82" y="444"/>
                    <a:pt x="95" y="402"/>
                  </a:cubicBezTo>
                  <a:cubicBezTo>
                    <a:pt x="108" y="376"/>
                    <a:pt x="121" y="347"/>
                    <a:pt x="137" y="321"/>
                  </a:cubicBezTo>
                  <a:cubicBezTo>
                    <a:pt x="176" y="253"/>
                    <a:pt x="218" y="201"/>
                    <a:pt x="270" y="159"/>
                  </a:cubicBezTo>
                  <a:cubicBezTo>
                    <a:pt x="312" y="104"/>
                    <a:pt x="380" y="78"/>
                    <a:pt x="432" y="65"/>
                  </a:cubicBezTo>
                  <a:cubicBezTo>
                    <a:pt x="456" y="56"/>
                    <a:pt x="480" y="51"/>
                    <a:pt x="503" y="51"/>
                  </a:cubicBezTo>
                  <a:cubicBezTo>
                    <a:pt x="546" y="51"/>
                    <a:pt x="587" y="66"/>
                    <a:pt x="623" y="91"/>
                  </a:cubicBezTo>
                  <a:cubicBezTo>
                    <a:pt x="649" y="104"/>
                    <a:pt x="662" y="133"/>
                    <a:pt x="675" y="172"/>
                  </a:cubicBezTo>
                  <a:cubicBezTo>
                    <a:pt x="688" y="201"/>
                    <a:pt x="704" y="227"/>
                    <a:pt x="717" y="266"/>
                  </a:cubicBezTo>
                  <a:cubicBezTo>
                    <a:pt x="730" y="334"/>
                    <a:pt x="717" y="402"/>
                    <a:pt x="717" y="470"/>
                  </a:cubicBezTo>
                  <a:cubicBezTo>
                    <a:pt x="730" y="402"/>
                    <a:pt x="743" y="334"/>
                    <a:pt x="743" y="253"/>
                  </a:cubicBezTo>
                  <a:cubicBezTo>
                    <a:pt x="730" y="227"/>
                    <a:pt x="730" y="185"/>
                    <a:pt x="717" y="146"/>
                  </a:cubicBezTo>
                  <a:cubicBezTo>
                    <a:pt x="688" y="120"/>
                    <a:pt x="675" y="91"/>
                    <a:pt x="649" y="65"/>
                  </a:cubicBezTo>
                  <a:cubicBezTo>
                    <a:pt x="623" y="52"/>
                    <a:pt x="607" y="39"/>
                    <a:pt x="594" y="23"/>
                  </a:cubicBezTo>
                  <a:cubicBezTo>
                    <a:pt x="581" y="23"/>
                    <a:pt x="555" y="10"/>
                    <a:pt x="542" y="10"/>
                  </a:cubicBezTo>
                  <a:cubicBezTo>
                    <a:pt x="521" y="3"/>
                    <a:pt x="500" y="0"/>
                    <a:pt x="4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2"/>
            <p:cNvSpPr/>
            <p:nvPr/>
          </p:nvSpPr>
          <p:spPr>
            <a:xfrm>
              <a:off x="4968200" y="5173325"/>
              <a:ext cx="7800" cy="15275"/>
            </a:xfrm>
            <a:custGeom>
              <a:avLst/>
              <a:gdLst/>
              <a:ahLst/>
              <a:cxnLst/>
              <a:rect l="l" t="t" r="r" b="b"/>
              <a:pathLst>
                <a:path w="312" h="611" extrusionOk="0">
                  <a:moveTo>
                    <a:pt x="125" y="1"/>
                  </a:moveTo>
                  <a:cubicBezTo>
                    <a:pt x="80" y="1"/>
                    <a:pt x="35" y="13"/>
                    <a:pt x="1" y="31"/>
                  </a:cubicBezTo>
                  <a:cubicBezTo>
                    <a:pt x="69" y="31"/>
                    <a:pt x="137" y="31"/>
                    <a:pt x="189" y="57"/>
                  </a:cubicBezTo>
                  <a:cubicBezTo>
                    <a:pt x="244" y="83"/>
                    <a:pt x="270" y="151"/>
                    <a:pt x="257" y="206"/>
                  </a:cubicBezTo>
                  <a:cubicBezTo>
                    <a:pt x="257" y="274"/>
                    <a:pt x="244" y="339"/>
                    <a:pt x="218" y="407"/>
                  </a:cubicBezTo>
                  <a:cubicBezTo>
                    <a:pt x="205" y="475"/>
                    <a:pt x="176" y="543"/>
                    <a:pt x="163" y="611"/>
                  </a:cubicBezTo>
                  <a:cubicBezTo>
                    <a:pt x="205" y="556"/>
                    <a:pt x="231" y="488"/>
                    <a:pt x="257" y="420"/>
                  </a:cubicBezTo>
                  <a:cubicBezTo>
                    <a:pt x="286" y="355"/>
                    <a:pt x="312" y="287"/>
                    <a:pt x="312" y="206"/>
                  </a:cubicBezTo>
                  <a:cubicBezTo>
                    <a:pt x="312" y="177"/>
                    <a:pt x="312" y="138"/>
                    <a:pt x="299" y="96"/>
                  </a:cubicBezTo>
                  <a:cubicBezTo>
                    <a:pt x="286" y="57"/>
                    <a:pt x="244" y="31"/>
                    <a:pt x="205" y="15"/>
                  </a:cubicBezTo>
                  <a:cubicBezTo>
                    <a:pt x="179" y="5"/>
                    <a:pt x="152" y="1"/>
                    <a:pt x="1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2"/>
            <p:cNvSpPr/>
            <p:nvPr/>
          </p:nvSpPr>
          <p:spPr>
            <a:xfrm>
              <a:off x="4888250" y="5193275"/>
              <a:ext cx="30400" cy="5450"/>
            </a:xfrm>
            <a:custGeom>
              <a:avLst/>
              <a:gdLst/>
              <a:ahLst/>
              <a:cxnLst/>
              <a:rect l="l" t="t" r="r" b="b"/>
              <a:pathLst>
                <a:path w="1216" h="218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1119" y="56"/>
                    <a:pt x="1025" y="95"/>
                    <a:pt x="918" y="124"/>
                  </a:cubicBezTo>
                  <a:cubicBezTo>
                    <a:pt x="876" y="137"/>
                    <a:pt x="824" y="137"/>
                    <a:pt x="769" y="150"/>
                  </a:cubicBezTo>
                  <a:cubicBezTo>
                    <a:pt x="714" y="150"/>
                    <a:pt x="662" y="163"/>
                    <a:pt x="607" y="163"/>
                  </a:cubicBezTo>
                  <a:cubicBezTo>
                    <a:pt x="513" y="163"/>
                    <a:pt x="406" y="137"/>
                    <a:pt x="296" y="108"/>
                  </a:cubicBezTo>
                  <a:cubicBezTo>
                    <a:pt x="202" y="82"/>
                    <a:pt x="95" y="56"/>
                    <a:pt x="1" y="1"/>
                  </a:cubicBezTo>
                  <a:lnTo>
                    <a:pt x="1" y="1"/>
                  </a:lnTo>
                  <a:cubicBezTo>
                    <a:pt x="82" y="69"/>
                    <a:pt x="189" y="124"/>
                    <a:pt x="283" y="150"/>
                  </a:cubicBezTo>
                  <a:cubicBezTo>
                    <a:pt x="390" y="189"/>
                    <a:pt x="500" y="205"/>
                    <a:pt x="607" y="218"/>
                  </a:cubicBezTo>
                  <a:cubicBezTo>
                    <a:pt x="662" y="218"/>
                    <a:pt x="714" y="205"/>
                    <a:pt x="769" y="205"/>
                  </a:cubicBezTo>
                  <a:cubicBezTo>
                    <a:pt x="824" y="189"/>
                    <a:pt x="892" y="189"/>
                    <a:pt x="931" y="163"/>
                  </a:cubicBezTo>
                  <a:cubicBezTo>
                    <a:pt x="1038" y="137"/>
                    <a:pt x="1135" y="69"/>
                    <a:pt x="121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2"/>
            <p:cNvSpPr/>
            <p:nvPr/>
          </p:nvSpPr>
          <p:spPr>
            <a:xfrm>
              <a:off x="4897975" y="5201700"/>
              <a:ext cx="10150" cy="1725"/>
            </a:xfrm>
            <a:custGeom>
              <a:avLst/>
              <a:gdLst/>
              <a:ahLst/>
              <a:cxnLst/>
              <a:rect l="l" t="t" r="r" b="b"/>
              <a:pathLst>
                <a:path w="406" h="69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67" y="14"/>
                    <a:pt x="341" y="14"/>
                    <a:pt x="299" y="14"/>
                  </a:cubicBezTo>
                  <a:lnTo>
                    <a:pt x="98" y="14"/>
                  </a:lnTo>
                  <a:cubicBezTo>
                    <a:pt x="69" y="14"/>
                    <a:pt x="30" y="14"/>
                    <a:pt x="1" y="1"/>
                  </a:cubicBezTo>
                  <a:lnTo>
                    <a:pt x="1" y="1"/>
                  </a:lnTo>
                  <a:cubicBezTo>
                    <a:pt x="30" y="30"/>
                    <a:pt x="56" y="43"/>
                    <a:pt x="98" y="56"/>
                  </a:cubicBezTo>
                  <a:cubicBezTo>
                    <a:pt x="124" y="69"/>
                    <a:pt x="163" y="69"/>
                    <a:pt x="205" y="69"/>
                  </a:cubicBezTo>
                  <a:cubicBezTo>
                    <a:pt x="273" y="69"/>
                    <a:pt x="354" y="56"/>
                    <a:pt x="40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2"/>
            <p:cNvSpPr/>
            <p:nvPr/>
          </p:nvSpPr>
          <p:spPr>
            <a:xfrm>
              <a:off x="4825475" y="5078725"/>
              <a:ext cx="153925" cy="98375"/>
            </a:xfrm>
            <a:custGeom>
              <a:avLst/>
              <a:gdLst/>
              <a:ahLst/>
              <a:cxnLst/>
              <a:rect l="l" t="t" r="r" b="b"/>
              <a:pathLst>
                <a:path w="6157" h="3935" extrusionOk="0">
                  <a:moveTo>
                    <a:pt x="3058" y="0"/>
                  </a:moveTo>
                  <a:cubicBezTo>
                    <a:pt x="2984" y="0"/>
                    <a:pt x="2910" y="3"/>
                    <a:pt x="2836" y="8"/>
                  </a:cubicBezTo>
                  <a:cubicBezTo>
                    <a:pt x="2415" y="47"/>
                    <a:pt x="2010" y="170"/>
                    <a:pt x="1673" y="413"/>
                  </a:cubicBezTo>
                  <a:cubicBezTo>
                    <a:pt x="1566" y="478"/>
                    <a:pt x="1472" y="575"/>
                    <a:pt x="1391" y="682"/>
                  </a:cubicBezTo>
                  <a:cubicBezTo>
                    <a:pt x="1391" y="682"/>
                    <a:pt x="1378" y="682"/>
                    <a:pt x="1378" y="695"/>
                  </a:cubicBezTo>
                  <a:cubicBezTo>
                    <a:pt x="1281" y="721"/>
                    <a:pt x="1200" y="750"/>
                    <a:pt x="1148" y="776"/>
                  </a:cubicBezTo>
                  <a:cubicBezTo>
                    <a:pt x="688" y="1006"/>
                    <a:pt x="202" y="1612"/>
                    <a:pt x="66" y="2033"/>
                  </a:cubicBezTo>
                  <a:cubicBezTo>
                    <a:pt x="53" y="2085"/>
                    <a:pt x="40" y="2127"/>
                    <a:pt x="40" y="2166"/>
                  </a:cubicBezTo>
                  <a:cubicBezTo>
                    <a:pt x="1" y="2409"/>
                    <a:pt x="121" y="2843"/>
                    <a:pt x="215" y="3151"/>
                  </a:cubicBezTo>
                  <a:cubicBezTo>
                    <a:pt x="283" y="3151"/>
                    <a:pt x="351" y="3180"/>
                    <a:pt x="419" y="3219"/>
                  </a:cubicBezTo>
                  <a:cubicBezTo>
                    <a:pt x="419" y="3232"/>
                    <a:pt x="432" y="3232"/>
                    <a:pt x="445" y="3248"/>
                  </a:cubicBezTo>
                  <a:cubicBezTo>
                    <a:pt x="594" y="3543"/>
                    <a:pt x="811" y="3935"/>
                    <a:pt x="811" y="3935"/>
                  </a:cubicBezTo>
                  <a:lnTo>
                    <a:pt x="905" y="3504"/>
                  </a:lnTo>
                  <a:lnTo>
                    <a:pt x="905" y="3475"/>
                  </a:lnTo>
                  <a:cubicBezTo>
                    <a:pt x="1297" y="3112"/>
                    <a:pt x="1378" y="2613"/>
                    <a:pt x="1391" y="2247"/>
                  </a:cubicBezTo>
                  <a:cubicBezTo>
                    <a:pt x="1737" y="2333"/>
                    <a:pt x="2147" y="2369"/>
                    <a:pt x="2562" y="2369"/>
                  </a:cubicBezTo>
                  <a:cubicBezTo>
                    <a:pt x="3066" y="2369"/>
                    <a:pt x="3575" y="2316"/>
                    <a:pt x="3983" y="2234"/>
                  </a:cubicBezTo>
                  <a:cubicBezTo>
                    <a:pt x="4294" y="2179"/>
                    <a:pt x="4602" y="2085"/>
                    <a:pt x="4900" y="1936"/>
                  </a:cubicBezTo>
                  <a:lnTo>
                    <a:pt x="4900" y="1936"/>
                  </a:lnTo>
                  <a:cubicBezTo>
                    <a:pt x="4861" y="2276"/>
                    <a:pt x="4861" y="2989"/>
                    <a:pt x="5373" y="3475"/>
                  </a:cubicBezTo>
                  <a:lnTo>
                    <a:pt x="5467" y="3935"/>
                  </a:lnTo>
                  <a:cubicBezTo>
                    <a:pt x="5467" y="3935"/>
                    <a:pt x="5655" y="3598"/>
                    <a:pt x="5791" y="3313"/>
                  </a:cubicBezTo>
                  <a:cubicBezTo>
                    <a:pt x="5804" y="3287"/>
                    <a:pt x="5817" y="3248"/>
                    <a:pt x="5833" y="3219"/>
                  </a:cubicBezTo>
                  <a:cubicBezTo>
                    <a:pt x="5885" y="3193"/>
                    <a:pt x="5940" y="3167"/>
                    <a:pt x="5995" y="3151"/>
                  </a:cubicBezTo>
                  <a:cubicBezTo>
                    <a:pt x="6021" y="3099"/>
                    <a:pt x="6034" y="3057"/>
                    <a:pt x="6047" y="3005"/>
                  </a:cubicBezTo>
                  <a:cubicBezTo>
                    <a:pt x="6076" y="2924"/>
                    <a:pt x="6089" y="2843"/>
                    <a:pt x="6102" y="2762"/>
                  </a:cubicBezTo>
                  <a:cubicBezTo>
                    <a:pt x="6157" y="2396"/>
                    <a:pt x="6089" y="1965"/>
                    <a:pt x="5804" y="1492"/>
                  </a:cubicBezTo>
                  <a:cubicBezTo>
                    <a:pt x="5791" y="1479"/>
                    <a:pt x="5791" y="1479"/>
                    <a:pt x="5791" y="1466"/>
                  </a:cubicBezTo>
                  <a:cubicBezTo>
                    <a:pt x="5765" y="1424"/>
                    <a:pt x="5736" y="1385"/>
                    <a:pt x="5697" y="1343"/>
                  </a:cubicBezTo>
                  <a:cubicBezTo>
                    <a:pt x="5697" y="1330"/>
                    <a:pt x="5684" y="1317"/>
                    <a:pt x="5671" y="1304"/>
                  </a:cubicBezTo>
                  <a:cubicBezTo>
                    <a:pt x="5710" y="1236"/>
                    <a:pt x="5752" y="1168"/>
                    <a:pt x="5791" y="1100"/>
                  </a:cubicBezTo>
                  <a:cubicBezTo>
                    <a:pt x="5817" y="1045"/>
                    <a:pt x="5833" y="993"/>
                    <a:pt x="5859" y="951"/>
                  </a:cubicBezTo>
                  <a:lnTo>
                    <a:pt x="5859" y="951"/>
                  </a:lnTo>
                  <a:cubicBezTo>
                    <a:pt x="5723" y="1019"/>
                    <a:pt x="5590" y="1061"/>
                    <a:pt x="5454" y="1100"/>
                  </a:cubicBezTo>
                  <a:cubicBezTo>
                    <a:pt x="5441" y="1087"/>
                    <a:pt x="5441" y="1087"/>
                    <a:pt x="5428" y="1074"/>
                  </a:cubicBezTo>
                  <a:cubicBezTo>
                    <a:pt x="5412" y="1074"/>
                    <a:pt x="5412" y="1061"/>
                    <a:pt x="5399" y="1045"/>
                  </a:cubicBezTo>
                  <a:cubicBezTo>
                    <a:pt x="5454" y="993"/>
                    <a:pt x="5493" y="925"/>
                    <a:pt x="5548" y="857"/>
                  </a:cubicBezTo>
                  <a:cubicBezTo>
                    <a:pt x="5561" y="844"/>
                    <a:pt x="5561" y="818"/>
                    <a:pt x="5574" y="802"/>
                  </a:cubicBezTo>
                  <a:cubicBezTo>
                    <a:pt x="5642" y="721"/>
                    <a:pt x="5697" y="614"/>
                    <a:pt x="5736" y="520"/>
                  </a:cubicBezTo>
                  <a:cubicBezTo>
                    <a:pt x="5752" y="478"/>
                    <a:pt x="5765" y="452"/>
                    <a:pt x="5791" y="413"/>
                  </a:cubicBezTo>
                  <a:lnTo>
                    <a:pt x="5791" y="413"/>
                  </a:lnTo>
                  <a:cubicBezTo>
                    <a:pt x="5710" y="439"/>
                    <a:pt x="5629" y="452"/>
                    <a:pt x="5548" y="452"/>
                  </a:cubicBezTo>
                  <a:cubicBezTo>
                    <a:pt x="5509" y="455"/>
                    <a:pt x="5470" y="457"/>
                    <a:pt x="5431" y="457"/>
                  </a:cubicBezTo>
                  <a:cubicBezTo>
                    <a:pt x="4971" y="457"/>
                    <a:pt x="4512" y="241"/>
                    <a:pt x="4064" y="128"/>
                  </a:cubicBezTo>
                  <a:cubicBezTo>
                    <a:pt x="3732" y="51"/>
                    <a:pt x="3393" y="0"/>
                    <a:pt x="3058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2"/>
            <p:cNvSpPr/>
            <p:nvPr/>
          </p:nvSpPr>
          <p:spPr>
            <a:xfrm>
              <a:off x="4857150" y="51038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2"/>
            <p:cNvSpPr/>
            <p:nvPr/>
          </p:nvSpPr>
          <p:spPr>
            <a:xfrm>
              <a:off x="4826125" y="5104175"/>
              <a:ext cx="144125" cy="72925"/>
            </a:xfrm>
            <a:custGeom>
              <a:avLst/>
              <a:gdLst/>
              <a:ahLst/>
              <a:cxnLst/>
              <a:rect l="l" t="t" r="r" b="b"/>
              <a:pathLst>
                <a:path w="5765" h="2917" extrusionOk="0">
                  <a:moveTo>
                    <a:pt x="40" y="1015"/>
                  </a:moveTo>
                  <a:cubicBezTo>
                    <a:pt x="27" y="1067"/>
                    <a:pt x="14" y="1109"/>
                    <a:pt x="14" y="1148"/>
                  </a:cubicBezTo>
                  <a:cubicBezTo>
                    <a:pt x="14" y="1177"/>
                    <a:pt x="1" y="1216"/>
                    <a:pt x="1" y="1242"/>
                  </a:cubicBezTo>
                  <a:cubicBezTo>
                    <a:pt x="1" y="1501"/>
                    <a:pt x="108" y="1864"/>
                    <a:pt x="189" y="2133"/>
                  </a:cubicBezTo>
                  <a:cubicBezTo>
                    <a:pt x="257" y="2133"/>
                    <a:pt x="325" y="2162"/>
                    <a:pt x="393" y="2201"/>
                  </a:cubicBezTo>
                  <a:cubicBezTo>
                    <a:pt x="380" y="2039"/>
                    <a:pt x="364" y="1877"/>
                    <a:pt x="364" y="1715"/>
                  </a:cubicBezTo>
                  <a:cubicBezTo>
                    <a:pt x="283" y="1647"/>
                    <a:pt x="231" y="1566"/>
                    <a:pt x="189" y="1472"/>
                  </a:cubicBezTo>
                  <a:cubicBezTo>
                    <a:pt x="108" y="1323"/>
                    <a:pt x="69" y="1177"/>
                    <a:pt x="40" y="1015"/>
                  </a:cubicBezTo>
                  <a:close/>
                  <a:moveTo>
                    <a:pt x="1255" y="1"/>
                  </a:moveTo>
                  <a:cubicBezTo>
                    <a:pt x="1255" y="1"/>
                    <a:pt x="1242" y="14"/>
                    <a:pt x="1242" y="27"/>
                  </a:cubicBezTo>
                  <a:cubicBezTo>
                    <a:pt x="1203" y="461"/>
                    <a:pt x="1122" y="905"/>
                    <a:pt x="986" y="1323"/>
                  </a:cubicBezTo>
                  <a:cubicBezTo>
                    <a:pt x="960" y="1433"/>
                    <a:pt x="918" y="1540"/>
                    <a:pt x="850" y="1634"/>
                  </a:cubicBezTo>
                  <a:cubicBezTo>
                    <a:pt x="811" y="1676"/>
                    <a:pt x="769" y="1715"/>
                    <a:pt x="717" y="1757"/>
                  </a:cubicBezTo>
                  <a:cubicBezTo>
                    <a:pt x="743" y="2000"/>
                    <a:pt x="785" y="2256"/>
                    <a:pt x="879" y="2486"/>
                  </a:cubicBezTo>
                  <a:lnTo>
                    <a:pt x="879" y="2457"/>
                  </a:lnTo>
                  <a:cubicBezTo>
                    <a:pt x="1271" y="2094"/>
                    <a:pt x="1352" y="1595"/>
                    <a:pt x="1365" y="1229"/>
                  </a:cubicBezTo>
                  <a:cubicBezTo>
                    <a:pt x="1715" y="1310"/>
                    <a:pt x="2120" y="1352"/>
                    <a:pt x="2538" y="1352"/>
                  </a:cubicBezTo>
                  <a:cubicBezTo>
                    <a:pt x="3053" y="1352"/>
                    <a:pt x="3552" y="1297"/>
                    <a:pt x="3957" y="1216"/>
                  </a:cubicBezTo>
                  <a:cubicBezTo>
                    <a:pt x="4268" y="1161"/>
                    <a:pt x="4576" y="1067"/>
                    <a:pt x="4874" y="918"/>
                  </a:cubicBezTo>
                  <a:lnTo>
                    <a:pt x="4874" y="918"/>
                  </a:lnTo>
                  <a:cubicBezTo>
                    <a:pt x="4861" y="999"/>
                    <a:pt x="4861" y="1080"/>
                    <a:pt x="4861" y="1190"/>
                  </a:cubicBezTo>
                  <a:cubicBezTo>
                    <a:pt x="4861" y="1553"/>
                    <a:pt x="4942" y="2081"/>
                    <a:pt x="5347" y="2457"/>
                  </a:cubicBezTo>
                  <a:lnTo>
                    <a:pt x="5441" y="2917"/>
                  </a:lnTo>
                  <a:cubicBezTo>
                    <a:pt x="5441" y="2917"/>
                    <a:pt x="5629" y="2580"/>
                    <a:pt x="5765" y="2295"/>
                  </a:cubicBezTo>
                  <a:cubicBezTo>
                    <a:pt x="5752" y="2149"/>
                    <a:pt x="5726" y="2000"/>
                    <a:pt x="5697" y="1851"/>
                  </a:cubicBezTo>
                  <a:cubicBezTo>
                    <a:pt x="5577" y="1757"/>
                    <a:pt x="5496" y="1608"/>
                    <a:pt x="5483" y="1446"/>
                  </a:cubicBezTo>
                  <a:cubicBezTo>
                    <a:pt x="5483" y="1391"/>
                    <a:pt x="5483" y="1323"/>
                    <a:pt x="5496" y="1271"/>
                  </a:cubicBezTo>
                  <a:cubicBezTo>
                    <a:pt x="5415" y="1080"/>
                    <a:pt x="5321" y="905"/>
                    <a:pt x="5211" y="743"/>
                  </a:cubicBezTo>
                  <a:lnTo>
                    <a:pt x="5211" y="743"/>
                  </a:lnTo>
                  <a:cubicBezTo>
                    <a:pt x="5334" y="837"/>
                    <a:pt x="5441" y="947"/>
                    <a:pt x="5548" y="1054"/>
                  </a:cubicBezTo>
                  <a:cubicBezTo>
                    <a:pt x="5603" y="837"/>
                    <a:pt x="5684" y="636"/>
                    <a:pt x="5765" y="448"/>
                  </a:cubicBezTo>
                  <a:cubicBezTo>
                    <a:pt x="5739" y="406"/>
                    <a:pt x="5710" y="367"/>
                    <a:pt x="5671" y="325"/>
                  </a:cubicBezTo>
                  <a:cubicBezTo>
                    <a:pt x="5629" y="393"/>
                    <a:pt x="5577" y="448"/>
                    <a:pt x="5509" y="500"/>
                  </a:cubicBezTo>
                  <a:cubicBezTo>
                    <a:pt x="5321" y="649"/>
                    <a:pt x="5091" y="704"/>
                    <a:pt x="4861" y="756"/>
                  </a:cubicBezTo>
                  <a:cubicBezTo>
                    <a:pt x="4495" y="837"/>
                    <a:pt x="4119" y="905"/>
                    <a:pt x="3740" y="905"/>
                  </a:cubicBezTo>
                  <a:cubicBezTo>
                    <a:pt x="3646" y="905"/>
                    <a:pt x="3539" y="892"/>
                    <a:pt x="3442" y="892"/>
                  </a:cubicBezTo>
                  <a:cubicBezTo>
                    <a:pt x="3228" y="866"/>
                    <a:pt x="3024" y="824"/>
                    <a:pt x="2823" y="756"/>
                  </a:cubicBezTo>
                  <a:cubicBezTo>
                    <a:pt x="2295" y="704"/>
                    <a:pt x="1838" y="461"/>
                    <a:pt x="1417" y="124"/>
                  </a:cubicBezTo>
                  <a:cubicBezTo>
                    <a:pt x="1378" y="108"/>
                    <a:pt x="1352" y="95"/>
                    <a:pt x="1323" y="69"/>
                  </a:cubicBezTo>
                  <a:lnTo>
                    <a:pt x="1352" y="69"/>
                  </a:lnTo>
                  <a:cubicBezTo>
                    <a:pt x="1323" y="56"/>
                    <a:pt x="1284" y="27"/>
                    <a:pt x="1255" y="1"/>
                  </a:cubicBez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2"/>
            <p:cNvSpPr/>
            <p:nvPr/>
          </p:nvSpPr>
          <p:spPr>
            <a:xfrm>
              <a:off x="4858525" y="5091700"/>
              <a:ext cx="110350" cy="17200"/>
            </a:xfrm>
            <a:custGeom>
              <a:avLst/>
              <a:gdLst/>
              <a:ahLst/>
              <a:cxnLst/>
              <a:rect l="l" t="t" r="r" b="b"/>
              <a:pathLst>
                <a:path w="4414" h="688" extrusionOk="0">
                  <a:moveTo>
                    <a:pt x="4414" y="1"/>
                  </a:moveTo>
                  <a:lnTo>
                    <a:pt x="4414" y="1"/>
                  </a:lnTo>
                  <a:cubicBezTo>
                    <a:pt x="4333" y="56"/>
                    <a:pt x="4252" y="95"/>
                    <a:pt x="4158" y="137"/>
                  </a:cubicBezTo>
                  <a:cubicBezTo>
                    <a:pt x="3714" y="325"/>
                    <a:pt x="3241" y="380"/>
                    <a:pt x="2755" y="380"/>
                  </a:cubicBezTo>
                  <a:lnTo>
                    <a:pt x="2363" y="380"/>
                  </a:lnTo>
                  <a:cubicBezTo>
                    <a:pt x="1757" y="338"/>
                    <a:pt x="1148" y="231"/>
                    <a:pt x="542" y="218"/>
                  </a:cubicBezTo>
                  <a:lnTo>
                    <a:pt x="445" y="218"/>
                  </a:lnTo>
                  <a:cubicBezTo>
                    <a:pt x="380" y="218"/>
                    <a:pt x="299" y="218"/>
                    <a:pt x="218" y="244"/>
                  </a:cubicBezTo>
                  <a:cubicBezTo>
                    <a:pt x="121" y="270"/>
                    <a:pt x="27" y="351"/>
                    <a:pt x="1" y="461"/>
                  </a:cubicBezTo>
                  <a:cubicBezTo>
                    <a:pt x="27" y="406"/>
                    <a:pt x="108" y="364"/>
                    <a:pt x="163" y="364"/>
                  </a:cubicBezTo>
                  <a:cubicBezTo>
                    <a:pt x="163" y="364"/>
                    <a:pt x="176" y="364"/>
                    <a:pt x="176" y="380"/>
                  </a:cubicBezTo>
                  <a:cubicBezTo>
                    <a:pt x="730" y="406"/>
                    <a:pt x="1255" y="607"/>
                    <a:pt x="1809" y="662"/>
                  </a:cubicBezTo>
                  <a:cubicBezTo>
                    <a:pt x="1984" y="675"/>
                    <a:pt x="2175" y="688"/>
                    <a:pt x="2350" y="688"/>
                  </a:cubicBezTo>
                  <a:cubicBezTo>
                    <a:pt x="2875" y="688"/>
                    <a:pt x="3416" y="607"/>
                    <a:pt x="3915" y="445"/>
                  </a:cubicBezTo>
                  <a:cubicBezTo>
                    <a:pt x="4009" y="419"/>
                    <a:pt x="4119" y="380"/>
                    <a:pt x="4226" y="338"/>
                  </a:cubicBezTo>
                  <a:cubicBezTo>
                    <a:pt x="4239" y="325"/>
                    <a:pt x="4239" y="299"/>
                    <a:pt x="4252" y="283"/>
                  </a:cubicBezTo>
                  <a:cubicBezTo>
                    <a:pt x="4320" y="202"/>
                    <a:pt x="4375" y="95"/>
                    <a:pt x="4414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2"/>
            <p:cNvSpPr/>
            <p:nvPr/>
          </p:nvSpPr>
          <p:spPr>
            <a:xfrm>
              <a:off x="4859900" y="5102475"/>
              <a:ext cx="112050" cy="21000"/>
            </a:xfrm>
            <a:custGeom>
              <a:avLst/>
              <a:gdLst/>
              <a:ahLst/>
              <a:cxnLst/>
              <a:rect l="l" t="t" r="r" b="b"/>
              <a:pathLst>
                <a:path w="4482" h="840" extrusionOk="0">
                  <a:moveTo>
                    <a:pt x="4482" y="1"/>
                  </a:moveTo>
                  <a:lnTo>
                    <a:pt x="4482" y="1"/>
                  </a:lnTo>
                  <a:cubicBezTo>
                    <a:pt x="4346" y="69"/>
                    <a:pt x="4213" y="111"/>
                    <a:pt x="4077" y="150"/>
                  </a:cubicBezTo>
                  <a:cubicBezTo>
                    <a:pt x="4064" y="137"/>
                    <a:pt x="4064" y="137"/>
                    <a:pt x="4051" y="124"/>
                  </a:cubicBezTo>
                  <a:cubicBezTo>
                    <a:pt x="3565" y="419"/>
                    <a:pt x="2998" y="581"/>
                    <a:pt x="2431" y="581"/>
                  </a:cubicBezTo>
                  <a:cubicBezTo>
                    <a:pt x="2295" y="581"/>
                    <a:pt x="2146" y="568"/>
                    <a:pt x="2010" y="542"/>
                  </a:cubicBezTo>
                  <a:cubicBezTo>
                    <a:pt x="1349" y="448"/>
                    <a:pt x="714" y="137"/>
                    <a:pt x="53" y="137"/>
                  </a:cubicBezTo>
                  <a:lnTo>
                    <a:pt x="1" y="137"/>
                  </a:lnTo>
                  <a:cubicBezTo>
                    <a:pt x="14" y="163"/>
                    <a:pt x="40" y="176"/>
                    <a:pt x="66" y="192"/>
                  </a:cubicBezTo>
                  <a:cubicBezTo>
                    <a:pt x="513" y="448"/>
                    <a:pt x="973" y="691"/>
                    <a:pt x="1472" y="824"/>
                  </a:cubicBezTo>
                  <a:cubicBezTo>
                    <a:pt x="1524" y="840"/>
                    <a:pt x="1579" y="840"/>
                    <a:pt x="1647" y="840"/>
                  </a:cubicBezTo>
                  <a:lnTo>
                    <a:pt x="1715" y="840"/>
                  </a:lnTo>
                  <a:cubicBezTo>
                    <a:pt x="1971" y="840"/>
                    <a:pt x="2214" y="798"/>
                    <a:pt x="2457" y="759"/>
                  </a:cubicBezTo>
                  <a:cubicBezTo>
                    <a:pt x="3131" y="636"/>
                    <a:pt x="3847" y="516"/>
                    <a:pt x="4414" y="150"/>
                  </a:cubicBezTo>
                  <a:cubicBezTo>
                    <a:pt x="4440" y="95"/>
                    <a:pt x="4456" y="43"/>
                    <a:pt x="4482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2"/>
            <p:cNvSpPr/>
            <p:nvPr/>
          </p:nvSpPr>
          <p:spPr>
            <a:xfrm>
              <a:off x="4859175" y="5105875"/>
              <a:ext cx="2375" cy="1400"/>
            </a:xfrm>
            <a:custGeom>
              <a:avLst/>
              <a:gdLst/>
              <a:ahLst/>
              <a:cxnLst/>
              <a:rect l="l" t="t" r="r" b="b"/>
              <a:pathLst>
                <a:path w="95" h="56" extrusionOk="0">
                  <a:moveTo>
                    <a:pt x="1" y="1"/>
                  </a:moveTo>
                  <a:cubicBezTo>
                    <a:pt x="30" y="27"/>
                    <a:pt x="56" y="40"/>
                    <a:pt x="95" y="56"/>
                  </a:cubicBezTo>
                  <a:cubicBezTo>
                    <a:pt x="69" y="40"/>
                    <a:pt x="43" y="27"/>
                    <a:pt x="30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2"/>
            <p:cNvSpPr/>
            <p:nvPr/>
          </p:nvSpPr>
          <p:spPr>
            <a:xfrm>
              <a:off x="4896675" y="5106200"/>
              <a:ext cx="73575" cy="20600"/>
            </a:xfrm>
            <a:custGeom>
              <a:avLst/>
              <a:gdLst/>
              <a:ahLst/>
              <a:cxnLst/>
              <a:rect l="l" t="t" r="r" b="b"/>
              <a:pathLst>
                <a:path w="2943" h="824" extrusionOk="0">
                  <a:moveTo>
                    <a:pt x="2943" y="1"/>
                  </a:moveTo>
                  <a:cubicBezTo>
                    <a:pt x="2376" y="367"/>
                    <a:pt x="1660" y="487"/>
                    <a:pt x="986" y="610"/>
                  </a:cubicBezTo>
                  <a:cubicBezTo>
                    <a:pt x="743" y="649"/>
                    <a:pt x="500" y="691"/>
                    <a:pt x="244" y="691"/>
                  </a:cubicBezTo>
                  <a:lnTo>
                    <a:pt x="176" y="691"/>
                  </a:lnTo>
                  <a:cubicBezTo>
                    <a:pt x="108" y="691"/>
                    <a:pt x="53" y="691"/>
                    <a:pt x="1" y="675"/>
                  </a:cubicBezTo>
                  <a:lnTo>
                    <a:pt x="1" y="675"/>
                  </a:lnTo>
                  <a:cubicBezTo>
                    <a:pt x="202" y="743"/>
                    <a:pt x="406" y="785"/>
                    <a:pt x="620" y="811"/>
                  </a:cubicBezTo>
                  <a:cubicBezTo>
                    <a:pt x="717" y="811"/>
                    <a:pt x="824" y="824"/>
                    <a:pt x="918" y="824"/>
                  </a:cubicBezTo>
                  <a:cubicBezTo>
                    <a:pt x="1297" y="824"/>
                    <a:pt x="1673" y="756"/>
                    <a:pt x="2039" y="675"/>
                  </a:cubicBezTo>
                  <a:cubicBezTo>
                    <a:pt x="2269" y="623"/>
                    <a:pt x="2499" y="568"/>
                    <a:pt x="2687" y="419"/>
                  </a:cubicBezTo>
                  <a:cubicBezTo>
                    <a:pt x="2755" y="367"/>
                    <a:pt x="2807" y="312"/>
                    <a:pt x="2849" y="244"/>
                  </a:cubicBezTo>
                  <a:cubicBezTo>
                    <a:pt x="2849" y="231"/>
                    <a:pt x="2836" y="218"/>
                    <a:pt x="2823" y="205"/>
                  </a:cubicBezTo>
                  <a:cubicBezTo>
                    <a:pt x="2862" y="137"/>
                    <a:pt x="2904" y="69"/>
                    <a:pt x="2943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2"/>
            <p:cNvSpPr/>
            <p:nvPr/>
          </p:nvSpPr>
          <p:spPr>
            <a:xfrm>
              <a:off x="4834875" y="5103850"/>
              <a:ext cx="23025" cy="45225"/>
            </a:xfrm>
            <a:custGeom>
              <a:avLst/>
              <a:gdLst/>
              <a:ahLst/>
              <a:cxnLst/>
              <a:rect l="l" t="t" r="r" b="b"/>
              <a:pathLst>
                <a:path w="921" h="1809" extrusionOk="0">
                  <a:moveTo>
                    <a:pt x="921" y="1"/>
                  </a:moveTo>
                  <a:cubicBezTo>
                    <a:pt x="921" y="1"/>
                    <a:pt x="905" y="1"/>
                    <a:pt x="905" y="14"/>
                  </a:cubicBezTo>
                  <a:lnTo>
                    <a:pt x="921" y="1"/>
                  </a:lnTo>
                  <a:close/>
                  <a:moveTo>
                    <a:pt x="892" y="14"/>
                  </a:moveTo>
                  <a:cubicBezTo>
                    <a:pt x="636" y="218"/>
                    <a:pt x="380" y="393"/>
                    <a:pt x="218" y="675"/>
                  </a:cubicBezTo>
                  <a:cubicBezTo>
                    <a:pt x="43" y="986"/>
                    <a:pt x="1" y="1352"/>
                    <a:pt x="14" y="1728"/>
                  </a:cubicBezTo>
                  <a:cubicBezTo>
                    <a:pt x="69" y="1770"/>
                    <a:pt x="137" y="1809"/>
                    <a:pt x="218" y="1809"/>
                  </a:cubicBezTo>
                  <a:cubicBezTo>
                    <a:pt x="273" y="1809"/>
                    <a:pt x="325" y="1796"/>
                    <a:pt x="367" y="1770"/>
                  </a:cubicBezTo>
                  <a:lnTo>
                    <a:pt x="367" y="1689"/>
                  </a:lnTo>
                  <a:cubicBezTo>
                    <a:pt x="354" y="1540"/>
                    <a:pt x="354" y="1391"/>
                    <a:pt x="367" y="1255"/>
                  </a:cubicBezTo>
                  <a:cubicBezTo>
                    <a:pt x="406" y="798"/>
                    <a:pt x="597" y="364"/>
                    <a:pt x="892" y="40"/>
                  </a:cubicBezTo>
                  <a:lnTo>
                    <a:pt x="892" y="14"/>
                  </a:ln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2"/>
            <p:cNvSpPr/>
            <p:nvPr/>
          </p:nvSpPr>
          <p:spPr>
            <a:xfrm>
              <a:off x="4835200" y="5104175"/>
              <a:ext cx="22300" cy="72925"/>
            </a:xfrm>
            <a:custGeom>
              <a:avLst/>
              <a:gdLst/>
              <a:ahLst/>
              <a:cxnLst/>
              <a:rect l="l" t="t" r="r" b="b"/>
              <a:pathLst>
                <a:path w="892" h="2917" extrusionOk="0">
                  <a:moveTo>
                    <a:pt x="879" y="1"/>
                  </a:moveTo>
                  <a:lnTo>
                    <a:pt x="879" y="27"/>
                  </a:lnTo>
                  <a:cubicBezTo>
                    <a:pt x="879" y="14"/>
                    <a:pt x="892" y="1"/>
                    <a:pt x="892" y="1"/>
                  </a:cubicBezTo>
                  <a:close/>
                  <a:moveTo>
                    <a:pt x="1" y="1715"/>
                  </a:moveTo>
                  <a:cubicBezTo>
                    <a:pt x="1" y="1877"/>
                    <a:pt x="17" y="2039"/>
                    <a:pt x="30" y="2201"/>
                  </a:cubicBezTo>
                  <a:cubicBezTo>
                    <a:pt x="30" y="2214"/>
                    <a:pt x="43" y="2214"/>
                    <a:pt x="56" y="2230"/>
                  </a:cubicBezTo>
                  <a:cubicBezTo>
                    <a:pt x="205" y="2525"/>
                    <a:pt x="422" y="2917"/>
                    <a:pt x="422" y="2917"/>
                  </a:cubicBezTo>
                  <a:lnTo>
                    <a:pt x="516" y="2486"/>
                  </a:lnTo>
                  <a:cubicBezTo>
                    <a:pt x="422" y="2256"/>
                    <a:pt x="380" y="2000"/>
                    <a:pt x="354" y="1757"/>
                  </a:cubicBezTo>
                  <a:cubicBezTo>
                    <a:pt x="312" y="1783"/>
                    <a:pt x="260" y="1796"/>
                    <a:pt x="205" y="1796"/>
                  </a:cubicBezTo>
                  <a:cubicBezTo>
                    <a:pt x="124" y="1796"/>
                    <a:pt x="56" y="1757"/>
                    <a:pt x="1" y="1715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2"/>
            <p:cNvSpPr/>
            <p:nvPr/>
          </p:nvSpPr>
          <p:spPr>
            <a:xfrm>
              <a:off x="4963500" y="5130500"/>
              <a:ext cx="14525" cy="23350"/>
            </a:xfrm>
            <a:custGeom>
              <a:avLst/>
              <a:gdLst/>
              <a:ahLst/>
              <a:cxnLst/>
              <a:rect l="l" t="t" r="r" b="b"/>
              <a:pathLst>
                <a:path w="581" h="934" extrusionOk="0">
                  <a:moveTo>
                    <a:pt x="53" y="1"/>
                  </a:moveTo>
                  <a:cubicBezTo>
                    <a:pt x="40" y="43"/>
                    <a:pt x="27" y="82"/>
                    <a:pt x="27" y="124"/>
                  </a:cubicBezTo>
                  <a:cubicBezTo>
                    <a:pt x="14" y="150"/>
                    <a:pt x="14" y="176"/>
                    <a:pt x="1" y="218"/>
                  </a:cubicBezTo>
                  <a:cubicBezTo>
                    <a:pt x="82" y="406"/>
                    <a:pt x="150" y="594"/>
                    <a:pt x="202" y="798"/>
                  </a:cubicBezTo>
                  <a:cubicBezTo>
                    <a:pt x="231" y="824"/>
                    <a:pt x="270" y="853"/>
                    <a:pt x="312" y="866"/>
                  </a:cubicBezTo>
                  <a:cubicBezTo>
                    <a:pt x="377" y="905"/>
                    <a:pt x="445" y="934"/>
                    <a:pt x="526" y="934"/>
                  </a:cubicBezTo>
                  <a:cubicBezTo>
                    <a:pt x="555" y="853"/>
                    <a:pt x="568" y="772"/>
                    <a:pt x="581" y="691"/>
                  </a:cubicBezTo>
                  <a:cubicBezTo>
                    <a:pt x="432" y="448"/>
                    <a:pt x="257" y="205"/>
                    <a:pt x="53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2"/>
            <p:cNvSpPr/>
            <p:nvPr/>
          </p:nvSpPr>
          <p:spPr>
            <a:xfrm>
              <a:off x="4956375" y="5122725"/>
              <a:ext cx="20275" cy="38825"/>
            </a:xfrm>
            <a:custGeom>
              <a:avLst/>
              <a:gdLst/>
              <a:ahLst/>
              <a:cxnLst/>
              <a:rect l="l" t="t" r="r" b="b"/>
              <a:pathLst>
                <a:path w="811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63"/>
                    <a:pt x="205" y="338"/>
                    <a:pt x="286" y="529"/>
                  </a:cubicBezTo>
                  <a:cubicBezTo>
                    <a:pt x="299" y="487"/>
                    <a:pt x="299" y="461"/>
                    <a:pt x="312" y="435"/>
                  </a:cubicBezTo>
                  <a:cubicBezTo>
                    <a:pt x="312" y="393"/>
                    <a:pt x="325" y="354"/>
                    <a:pt x="338" y="312"/>
                  </a:cubicBezTo>
                  <a:cubicBezTo>
                    <a:pt x="231" y="205"/>
                    <a:pt x="124" y="95"/>
                    <a:pt x="1" y="1"/>
                  </a:cubicBezTo>
                  <a:close/>
                  <a:moveTo>
                    <a:pt x="487" y="1109"/>
                  </a:moveTo>
                  <a:lnTo>
                    <a:pt x="487" y="1109"/>
                  </a:lnTo>
                  <a:cubicBezTo>
                    <a:pt x="516" y="1258"/>
                    <a:pt x="542" y="1407"/>
                    <a:pt x="555" y="1553"/>
                  </a:cubicBezTo>
                  <a:cubicBezTo>
                    <a:pt x="568" y="1527"/>
                    <a:pt x="581" y="1488"/>
                    <a:pt x="597" y="1459"/>
                  </a:cubicBezTo>
                  <a:cubicBezTo>
                    <a:pt x="649" y="1433"/>
                    <a:pt x="704" y="1407"/>
                    <a:pt x="759" y="1391"/>
                  </a:cubicBezTo>
                  <a:cubicBezTo>
                    <a:pt x="785" y="1339"/>
                    <a:pt x="798" y="1297"/>
                    <a:pt x="811" y="1245"/>
                  </a:cubicBezTo>
                  <a:cubicBezTo>
                    <a:pt x="730" y="1245"/>
                    <a:pt x="662" y="1216"/>
                    <a:pt x="597" y="1177"/>
                  </a:cubicBezTo>
                  <a:cubicBezTo>
                    <a:pt x="555" y="1164"/>
                    <a:pt x="516" y="1135"/>
                    <a:pt x="487" y="1109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2"/>
            <p:cNvSpPr/>
            <p:nvPr/>
          </p:nvSpPr>
          <p:spPr>
            <a:xfrm>
              <a:off x="4860225" y="5078500"/>
              <a:ext cx="103950" cy="17600"/>
            </a:xfrm>
            <a:custGeom>
              <a:avLst/>
              <a:gdLst/>
              <a:ahLst/>
              <a:cxnLst/>
              <a:rect l="l" t="t" r="r" b="b"/>
              <a:pathLst>
                <a:path w="4158" h="704" extrusionOk="0">
                  <a:moveTo>
                    <a:pt x="1689" y="1"/>
                  </a:moveTo>
                  <a:cubicBezTo>
                    <a:pt x="1608" y="1"/>
                    <a:pt x="1527" y="17"/>
                    <a:pt x="1446" y="17"/>
                  </a:cubicBezTo>
                  <a:cubicBezTo>
                    <a:pt x="1025" y="56"/>
                    <a:pt x="620" y="179"/>
                    <a:pt x="283" y="422"/>
                  </a:cubicBezTo>
                  <a:cubicBezTo>
                    <a:pt x="176" y="487"/>
                    <a:pt x="82" y="584"/>
                    <a:pt x="1" y="691"/>
                  </a:cubicBezTo>
                  <a:lnTo>
                    <a:pt x="14" y="704"/>
                  </a:lnTo>
                  <a:cubicBezTo>
                    <a:pt x="189" y="474"/>
                    <a:pt x="500" y="422"/>
                    <a:pt x="769" y="380"/>
                  </a:cubicBezTo>
                  <a:cubicBezTo>
                    <a:pt x="918" y="367"/>
                    <a:pt x="1067" y="354"/>
                    <a:pt x="1203" y="354"/>
                  </a:cubicBezTo>
                  <a:lnTo>
                    <a:pt x="1365" y="354"/>
                  </a:lnTo>
                  <a:cubicBezTo>
                    <a:pt x="1553" y="380"/>
                    <a:pt x="1741" y="435"/>
                    <a:pt x="1916" y="487"/>
                  </a:cubicBezTo>
                  <a:cubicBezTo>
                    <a:pt x="2094" y="529"/>
                    <a:pt x="2269" y="568"/>
                    <a:pt x="2444" y="610"/>
                  </a:cubicBezTo>
                  <a:cubicBezTo>
                    <a:pt x="2700" y="649"/>
                    <a:pt x="2956" y="691"/>
                    <a:pt x="3212" y="691"/>
                  </a:cubicBezTo>
                  <a:cubicBezTo>
                    <a:pt x="3322" y="691"/>
                    <a:pt x="3429" y="691"/>
                    <a:pt x="3536" y="678"/>
                  </a:cubicBezTo>
                  <a:cubicBezTo>
                    <a:pt x="3753" y="636"/>
                    <a:pt x="3970" y="568"/>
                    <a:pt x="4158" y="461"/>
                  </a:cubicBezTo>
                  <a:cubicBezTo>
                    <a:pt x="4119" y="461"/>
                    <a:pt x="4090" y="474"/>
                    <a:pt x="4051" y="474"/>
                  </a:cubicBezTo>
                  <a:cubicBezTo>
                    <a:pt x="3591" y="474"/>
                    <a:pt x="3131" y="260"/>
                    <a:pt x="2674" y="137"/>
                  </a:cubicBezTo>
                  <a:cubicBezTo>
                    <a:pt x="2350" y="56"/>
                    <a:pt x="2013" y="1"/>
                    <a:pt x="1689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2"/>
            <p:cNvSpPr/>
            <p:nvPr/>
          </p:nvSpPr>
          <p:spPr>
            <a:xfrm>
              <a:off x="4856500" y="5099150"/>
              <a:ext cx="2700" cy="33400"/>
            </a:xfrm>
            <a:custGeom>
              <a:avLst/>
              <a:gdLst/>
              <a:ahLst/>
              <a:cxnLst/>
              <a:rect l="l" t="t" r="r" b="b"/>
              <a:pathLst>
                <a:path w="108" h="133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82" y="108"/>
                    <a:pt x="56" y="215"/>
                    <a:pt x="40" y="338"/>
                  </a:cubicBezTo>
                  <a:cubicBezTo>
                    <a:pt x="27" y="445"/>
                    <a:pt x="14" y="552"/>
                    <a:pt x="1" y="675"/>
                  </a:cubicBezTo>
                  <a:lnTo>
                    <a:pt x="1" y="1012"/>
                  </a:lnTo>
                  <a:cubicBezTo>
                    <a:pt x="14" y="1080"/>
                    <a:pt x="14" y="1135"/>
                    <a:pt x="40" y="1187"/>
                  </a:cubicBezTo>
                  <a:cubicBezTo>
                    <a:pt x="56" y="1242"/>
                    <a:pt x="69" y="1297"/>
                    <a:pt x="108" y="1336"/>
                  </a:cubicBezTo>
                  <a:cubicBezTo>
                    <a:pt x="82" y="1297"/>
                    <a:pt x="69" y="1242"/>
                    <a:pt x="56" y="1187"/>
                  </a:cubicBezTo>
                  <a:cubicBezTo>
                    <a:pt x="56" y="1119"/>
                    <a:pt x="56" y="1067"/>
                    <a:pt x="40" y="1012"/>
                  </a:cubicBezTo>
                  <a:cubicBezTo>
                    <a:pt x="40" y="905"/>
                    <a:pt x="56" y="795"/>
                    <a:pt x="56" y="675"/>
                  </a:cubicBezTo>
                  <a:cubicBezTo>
                    <a:pt x="69" y="568"/>
                    <a:pt x="69" y="445"/>
                    <a:pt x="82" y="338"/>
                  </a:cubicBezTo>
                  <a:lnTo>
                    <a:pt x="95" y="17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4118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2"/>
            <p:cNvSpPr/>
            <p:nvPr/>
          </p:nvSpPr>
          <p:spPr>
            <a:xfrm>
              <a:off x="4880150" y="5285625"/>
              <a:ext cx="42150" cy="22625"/>
            </a:xfrm>
            <a:custGeom>
              <a:avLst/>
              <a:gdLst/>
              <a:ahLst/>
              <a:cxnLst/>
              <a:rect l="l" t="t" r="r" b="b"/>
              <a:pathLst>
                <a:path w="1686" h="905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526" y="762"/>
                  </a:lnTo>
                  <a:lnTo>
                    <a:pt x="539" y="775"/>
                  </a:lnTo>
                  <a:cubicBezTo>
                    <a:pt x="625" y="861"/>
                    <a:pt x="737" y="904"/>
                    <a:pt x="848" y="904"/>
                  </a:cubicBezTo>
                  <a:cubicBezTo>
                    <a:pt x="964" y="904"/>
                    <a:pt x="1078" y="857"/>
                    <a:pt x="1161" y="762"/>
                  </a:cubicBezTo>
                  <a:lnTo>
                    <a:pt x="1686" y="762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2"/>
            <p:cNvSpPr/>
            <p:nvPr/>
          </p:nvSpPr>
          <p:spPr>
            <a:xfrm>
              <a:off x="4853425" y="5325225"/>
              <a:ext cx="96575" cy="78875"/>
            </a:xfrm>
            <a:custGeom>
              <a:avLst/>
              <a:gdLst/>
              <a:ahLst/>
              <a:cxnLst/>
              <a:rect l="l" t="t" r="r" b="b"/>
              <a:pathLst>
                <a:path w="3863" h="3155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cubicBezTo>
                    <a:pt x="1" y="2904"/>
                    <a:pt x="404" y="3155"/>
                    <a:pt x="1208" y="3155"/>
                  </a:cubicBezTo>
                  <a:cubicBezTo>
                    <a:pt x="1335" y="3155"/>
                    <a:pt x="1473" y="3148"/>
                    <a:pt x="1621" y="3134"/>
                  </a:cubicBezTo>
                  <a:lnTo>
                    <a:pt x="1757" y="2000"/>
                  </a:lnTo>
                  <a:cubicBezTo>
                    <a:pt x="1757" y="1945"/>
                    <a:pt x="1799" y="1919"/>
                    <a:pt x="1851" y="1919"/>
                  </a:cubicBezTo>
                  <a:lnTo>
                    <a:pt x="2013" y="1919"/>
                  </a:lnTo>
                  <a:cubicBezTo>
                    <a:pt x="2068" y="1919"/>
                    <a:pt x="2094" y="1945"/>
                    <a:pt x="2107" y="2000"/>
                  </a:cubicBezTo>
                  <a:lnTo>
                    <a:pt x="2230" y="3134"/>
                  </a:lnTo>
                  <a:cubicBezTo>
                    <a:pt x="2377" y="3148"/>
                    <a:pt x="2515" y="3155"/>
                    <a:pt x="2643" y="3155"/>
                  </a:cubicBezTo>
                  <a:cubicBezTo>
                    <a:pt x="3450" y="3155"/>
                    <a:pt x="3863" y="2904"/>
                    <a:pt x="3863" y="2904"/>
                  </a:cubicBezTo>
                  <a:cubicBezTo>
                    <a:pt x="3863" y="2324"/>
                    <a:pt x="3513" y="1365"/>
                    <a:pt x="3419" y="1054"/>
                  </a:cubicBezTo>
                  <a:cubicBezTo>
                    <a:pt x="3338" y="759"/>
                    <a:pt x="3309" y="1"/>
                    <a:pt x="330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2"/>
            <p:cNvSpPr/>
            <p:nvPr/>
          </p:nvSpPr>
          <p:spPr>
            <a:xfrm>
              <a:off x="4880150" y="5287650"/>
              <a:ext cx="42150" cy="20100"/>
            </a:xfrm>
            <a:custGeom>
              <a:avLst/>
              <a:gdLst/>
              <a:ahLst/>
              <a:cxnLst/>
              <a:rect l="l" t="t" r="r" b="b"/>
              <a:pathLst>
                <a:path w="1686" h="804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4" y="804"/>
                  </a:lnTo>
                  <a:lnTo>
                    <a:pt x="27" y="237"/>
                  </a:lnTo>
                  <a:lnTo>
                    <a:pt x="500" y="237"/>
                  </a:lnTo>
                  <a:lnTo>
                    <a:pt x="526" y="208"/>
                  </a:lnTo>
                  <a:cubicBezTo>
                    <a:pt x="608" y="106"/>
                    <a:pt x="726" y="55"/>
                    <a:pt x="844" y="55"/>
                  </a:cubicBezTo>
                  <a:cubicBezTo>
                    <a:pt x="959" y="55"/>
                    <a:pt x="1075" y="102"/>
                    <a:pt x="1161" y="195"/>
                  </a:cubicBezTo>
                  <a:lnTo>
                    <a:pt x="1187" y="237"/>
                  </a:lnTo>
                  <a:lnTo>
                    <a:pt x="1686" y="237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2"/>
            <p:cNvSpPr/>
            <p:nvPr/>
          </p:nvSpPr>
          <p:spPr>
            <a:xfrm>
              <a:off x="4880150" y="5285450"/>
              <a:ext cx="42150" cy="20175"/>
            </a:xfrm>
            <a:custGeom>
              <a:avLst/>
              <a:gdLst/>
              <a:ahLst/>
              <a:cxnLst/>
              <a:rect l="l" t="t" r="r" b="b"/>
              <a:pathLst>
                <a:path w="1686" h="807" extrusionOk="0">
                  <a:moveTo>
                    <a:pt x="1" y="1"/>
                  </a:moveTo>
                  <a:lnTo>
                    <a:pt x="27" y="620"/>
                  </a:lnTo>
                  <a:lnTo>
                    <a:pt x="500" y="620"/>
                  </a:lnTo>
                  <a:lnTo>
                    <a:pt x="526" y="649"/>
                  </a:lnTo>
                  <a:cubicBezTo>
                    <a:pt x="609" y="753"/>
                    <a:pt x="729" y="806"/>
                    <a:pt x="850" y="806"/>
                  </a:cubicBezTo>
                  <a:cubicBezTo>
                    <a:pt x="963" y="806"/>
                    <a:pt x="1076" y="759"/>
                    <a:pt x="1161" y="662"/>
                  </a:cubicBezTo>
                  <a:lnTo>
                    <a:pt x="1187" y="620"/>
                  </a:lnTo>
                  <a:lnTo>
                    <a:pt x="1686" y="620"/>
                  </a:lnTo>
                  <a:lnTo>
                    <a:pt x="1686" y="568"/>
                  </a:lnTo>
                  <a:lnTo>
                    <a:pt x="1187" y="568"/>
                  </a:lnTo>
                  <a:lnTo>
                    <a:pt x="1161" y="607"/>
                  </a:lnTo>
                  <a:cubicBezTo>
                    <a:pt x="1075" y="699"/>
                    <a:pt x="959" y="746"/>
                    <a:pt x="844" y="746"/>
                  </a:cubicBezTo>
                  <a:cubicBezTo>
                    <a:pt x="726" y="746"/>
                    <a:pt x="608" y="696"/>
                    <a:pt x="526" y="594"/>
                  </a:cubicBezTo>
                  <a:lnTo>
                    <a:pt x="500" y="568"/>
                  </a:lnTo>
                  <a:lnTo>
                    <a:pt x="27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2"/>
            <p:cNvSpPr/>
            <p:nvPr/>
          </p:nvSpPr>
          <p:spPr>
            <a:xfrm>
              <a:off x="4929400" y="5325225"/>
              <a:ext cx="20600" cy="76975"/>
            </a:xfrm>
            <a:custGeom>
              <a:avLst/>
              <a:gdLst/>
              <a:ahLst/>
              <a:cxnLst/>
              <a:rect l="l" t="t" r="r" b="b"/>
              <a:pathLst>
                <a:path w="824" h="3079" extrusionOk="0">
                  <a:moveTo>
                    <a:pt x="1" y="1"/>
                  </a:moveTo>
                  <a:cubicBezTo>
                    <a:pt x="1" y="1"/>
                    <a:pt x="1" y="759"/>
                    <a:pt x="82" y="1054"/>
                  </a:cubicBezTo>
                  <a:cubicBezTo>
                    <a:pt x="163" y="1365"/>
                    <a:pt x="325" y="2499"/>
                    <a:pt x="325" y="3079"/>
                  </a:cubicBezTo>
                  <a:lnTo>
                    <a:pt x="824" y="2904"/>
                  </a:lnTo>
                  <a:cubicBezTo>
                    <a:pt x="824" y="2324"/>
                    <a:pt x="474" y="1365"/>
                    <a:pt x="380" y="1054"/>
                  </a:cubicBezTo>
                  <a:cubicBezTo>
                    <a:pt x="299" y="759"/>
                    <a:pt x="270" y="1"/>
                    <a:pt x="270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2"/>
            <p:cNvSpPr/>
            <p:nvPr/>
          </p:nvSpPr>
          <p:spPr>
            <a:xfrm>
              <a:off x="4853425" y="5325225"/>
              <a:ext cx="20675" cy="76975"/>
            </a:xfrm>
            <a:custGeom>
              <a:avLst/>
              <a:gdLst/>
              <a:ahLst/>
              <a:cxnLst/>
              <a:rect l="l" t="t" r="r" b="b"/>
              <a:pathLst>
                <a:path w="827" h="3079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lnTo>
                    <a:pt x="487" y="3079"/>
                  </a:lnTo>
                  <a:cubicBezTo>
                    <a:pt x="487" y="2499"/>
                    <a:pt x="665" y="1365"/>
                    <a:pt x="746" y="1054"/>
                  </a:cubicBezTo>
                  <a:cubicBezTo>
                    <a:pt x="827" y="759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2"/>
            <p:cNvSpPr/>
            <p:nvPr/>
          </p:nvSpPr>
          <p:spPr>
            <a:xfrm>
              <a:off x="4870025" y="5244550"/>
              <a:ext cx="17850" cy="104350"/>
            </a:xfrm>
            <a:custGeom>
              <a:avLst/>
              <a:gdLst/>
              <a:ahLst/>
              <a:cxnLst/>
              <a:rect l="l" t="t" r="r" b="b"/>
              <a:pathLst>
                <a:path w="714" h="4174" extrusionOk="0">
                  <a:moveTo>
                    <a:pt x="1" y="1"/>
                  </a:moveTo>
                  <a:cubicBezTo>
                    <a:pt x="1" y="1"/>
                    <a:pt x="244" y="367"/>
                    <a:pt x="325" y="1083"/>
                  </a:cubicBezTo>
                  <a:cubicBezTo>
                    <a:pt x="432" y="1961"/>
                    <a:pt x="432" y="4174"/>
                    <a:pt x="432" y="4174"/>
                  </a:cubicBezTo>
                  <a:lnTo>
                    <a:pt x="633" y="4174"/>
                  </a:lnTo>
                  <a:cubicBezTo>
                    <a:pt x="633" y="4174"/>
                    <a:pt x="649" y="3458"/>
                    <a:pt x="633" y="2985"/>
                  </a:cubicBezTo>
                  <a:cubicBezTo>
                    <a:pt x="607" y="2350"/>
                    <a:pt x="714" y="3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2"/>
            <p:cNvSpPr/>
            <p:nvPr/>
          </p:nvSpPr>
          <p:spPr>
            <a:xfrm>
              <a:off x="4915225" y="5244550"/>
              <a:ext cx="17925" cy="104350"/>
            </a:xfrm>
            <a:custGeom>
              <a:avLst/>
              <a:gdLst/>
              <a:ahLst/>
              <a:cxnLst/>
              <a:rect l="l" t="t" r="r" b="b"/>
              <a:pathLst>
                <a:path w="717" h="4174" extrusionOk="0">
                  <a:moveTo>
                    <a:pt x="717" y="1"/>
                  </a:moveTo>
                  <a:cubicBezTo>
                    <a:pt x="1" y="30"/>
                    <a:pt x="108" y="2350"/>
                    <a:pt x="82" y="2985"/>
                  </a:cubicBezTo>
                  <a:cubicBezTo>
                    <a:pt x="69" y="3458"/>
                    <a:pt x="82" y="4174"/>
                    <a:pt x="82" y="4174"/>
                  </a:cubicBezTo>
                  <a:lnTo>
                    <a:pt x="283" y="4174"/>
                  </a:lnTo>
                  <a:cubicBezTo>
                    <a:pt x="283" y="4174"/>
                    <a:pt x="283" y="1961"/>
                    <a:pt x="393" y="1083"/>
                  </a:cubicBezTo>
                  <a:cubicBezTo>
                    <a:pt x="487" y="367"/>
                    <a:pt x="717" y="1"/>
                    <a:pt x="71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2"/>
            <p:cNvSpPr/>
            <p:nvPr/>
          </p:nvSpPr>
          <p:spPr>
            <a:xfrm>
              <a:off x="4880800" y="5342475"/>
              <a:ext cx="41500" cy="12500"/>
            </a:xfrm>
            <a:custGeom>
              <a:avLst/>
              <a:gdLst/>
              <a:ahLst/>
              <a:cxnLst/>
              <a:rect l="l" t="t" r="r" b="b"/>
              <a:pathLst>
                <a:path w="1660" h="500" extrusionOk="0">
                  <a:moveTo>
                    <a:pt x="1" y="1"/>
                  </a:moveTo>
                  <a:lnTo>
                    <a:pt x="1" y="257"/>
                  </a:lnTo>
                  <a:lnTo>
                    <a:pt x="837" y="500"/>
                  </a:lnTo>
                  <a:lnTo>
                    <a:pt x="1660" y="257"/>
                  </a:lnTo>
                  <a:lnTo>
                    <a:pt x="1660" y="1"/>
                  </a:lnTo>
                  <a:lnTo>
                    <a:pt x="837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2"/>
            <p:cNvSpPr/>
            <p:nvPr/>
          </p:nvSpPr>
          <p:spPr>
            <a:xfrm>
              <a:off x="4918025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63" y="0"/>
                  </a:moveTo>
                  <a:cubicBezTo>
                    <a:pt x="25" y="0"/>
                    <a:pt x="1" y="45"/>
                    <a:pt x="25" y="88"/>
                  </a:cubicBezTo>
                  <a:cubicBezTo>
                    <a:pt x="25" y="88"/>
                    <a:pt x="25" y="104"/>
                    <a:pt x="38" y="104"/>
                  </a:cubicBezTo>
                  <a:cubicBezTo>
                    <a:pt x="47" y="108"/>
                    <a:pt x="56" y="111"/>
                    <a:pt x="65" y="111"/>
                  </a:cubicBezTo>
                  <a:cubicBezTo>
                    <a:pt x="106" y="111"/>
                    <a:pt x="140" y="66"/>
                    <a:pt x="119" y="23"/>
                  </a:cubicBezTo>
                  <a:cubicBezTo>
                    <a:pt x="106" y="23"/>
                    <a:pt x="106" y="7"/>
                    <a:pt x="90" y="7"/>
                  </a:cubicBezTo>
                  <a:cubicBezTo>
                    <a:pt x="80" y="2"/>
                    <a:pt x="72" y="0"/>
                    <a:pt x="63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2"/>
            <p:cNvSpPr/>
            <p:nvPr/>
          </p:nvSpPr>
          <p:spPr>
            <a:xfrm>
              <a:off x="4918025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63" y="1"/>
                  </a:moveTo>
                  <a:cubicBezTo>
                    <a:pt x="25" y="1"/>
                    <a:pt x="1" y="44"/>
                    <a:pt x="25" y="89"/>
                  </a:cubicBezTo>
                  <a:cubicBezTo>
                    <a:pt x="25" y="102"/>
                    <a:pt x="25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06" y="21"/>
                    <a:pt x="106" y="21"/>
                    <a:pt x="90" y="8"/>
                  </a:cubicBezTo>
                  <a:cubicBezTo>
                    <a:pt x="80" y="3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2"/>
            <p:cNvSpPr/>
            <p:nvPr/>
          </p:nvSpPr>
          <p:spPr>
            <a:xfrm>
              <a:off x="4918050" y="5338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1" y="1"/>
                  </a:moveTo>
                  <a:cubicBezTo>
                    <a:pt x="24" y="1"/>
                    <a:pt x="0" y="42"/>
                    <a:pt x="24" y="76"/>
                  </a:cubicBezTo>
                  <a:cubicBezTo>
                    <a:pt x="24" y="89"/>
                    <a:pt x="24" y="102"/>
                    <a:pt x="37" y="102"/>
                  </a:cubicBezTo>
                  <a:cubicBezTo>
                    <a:pt x="46" y="107"/>
                    <a:pt x="56" y="109"/>
                    <a:pt x="65" y="109"/>
                  </a:cubicBezTo>
                  <a:cubicBezTo>
                    <a:pt x="106" y="109"/>
                    <a:pt x="139" y="66"/>
                    <a:pt x="118" y="21"/>
                  </a:cubicBezTo>
                  <a:cubicBezTo>
                    <a:pt x="105" y="21"/>
                    <a:pt x="105" y="8"/>
                    <a:pt x="89" y="8"/>
                  </a:cubicBezTo>
                  <a:cubicBezTo>
                    <a:pt x="79" y="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2"/>
            <p:cNvSpPr/>
            <p:nvPr/>
          </p:nvSpPr>
          <p:spPr>
            <a:xfrm>
              <a:off x="4881250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75" y="0"/>
                  </a:moveTo>
                  <a:cubicBezTo>
                    <a:pt x="34" y="0"/>
                    <a:pt x="0" y="45"/>
                    <a:pt x="22" y="88"/>
                  </a:cubicBezTo>
                  <a:lnTo>
                    <a:pt x="38" y="104"/>
                  </a:lnTo>
                  <a:cubicBezTo>
                    <a:pt x="47" y="108"/>
                    <a:pt x="56" y="111"/>
                    <a:pt x="65" y="111"/>
                  </a:cubicBezTo>
                  <a:cubicBezTo>
                    <a:pt x="107" y="111"/>
                    <a:pt x="140" y="66"/>
                    <a:pt x="119" y="23"/>
                  </a:cubicBezTo>
                  <a:lnTo>
                    <a:pt x="103" y="7"/>
                  </a:ln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2"/>
            <p:cNvSpPr/>
            <p:nvPr/>
          </p:nvSpPr>
          <p:spPr>
            <a:xfrm>
              <a:off x="4881250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74" y="1"/>
                  </a:moveTo>
                  <a:cubicBezTo>
                    <a:pt x="33" y="1"/>
                    <a:pt x="0" y="44"/>
                    <a:pt x="22" y="89"/>
                  </a:cubicBezTo>
                  <a:cubicBezTo>
                    <a:pt x="22" y="102"/>
                    <a:pt x="38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19" y="21"/>
                    <a:pt x="103" y="21"/>
                    <a:pt x="103" y="8"/>
                  </a:cubicBezTo>
                  <a:cubicBezTo>
                    <a:pt x="93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2"/>
            <p:cNvSpPr/>
            <p:nvPr/>
          </p:nvSpPr>
          <p:spPr>
            <a:xfrm>
              <a:off x="4881250" y="5338575"/>
              <a:ext cx="3500" cy="272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4" y="1"/>
                  </a:moveTo>
                  <a:cubicBezTo>
                    <a:pt x="33" y="1"/>
                    <a:pt x="1" y="42"/>
                    <a:pt x="22" y="76"/>
                  </a:cubicBezTo>
                  <a:cubicBezTo>
                    <a:pt x="22" y="89"/>
                    <a:pt x="38" y="102"/>
                    <a:pt x="38" y="102"/>
                  </a:cubicBezTo>
                  <a:cubicBezTo>
                    <a:pt x="47" y="107"/>
                    <a:pt x="57" y="109"/>
                    <a:pt x="66" y="109"/>
                  </a:cubicBezTo>
                  <a:cubicBezTo>
                    <a:pt x="107" y="109"/>
                    <a:pt x="140" y="66"/>
                    <a:pt x="119" y="21"/>
                  </a:cubicBezTo>
                  <a:lnTo>
                    <a:pt x="103" y="8"/>
                  </a:lnTo>
                  <a:cubicBezTo>
                    <a:pt x="93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2"/>
            <p:cNvSpPr/>
            <p:nvPr/>
          </p:nvSpPr>
          <p:spPr>
            <a:xfrm>
              <a:off x="4853425" y="5395125"/>
              <a:ext cx="40525" cy="8975"/>
            </a:xfrm>
            <a:custGeom>
              <a:avLst/>
              <a:gdLst/>
              <a:ahLst/>
              <a:cxnLst/>
              <a:rect l="l" t="t" r="r" b="b"/>
              <a:pathLst>
                <a:path w="1621" h="359" extrusionOk="0">
                  <a:moveTo>
                    <a:pt x="1" y="1"/>
                  </a:moveTo>
                  <a:lnTo>
                    <a:pt x="1" y="108"/>
                  </a:lnTo>
                  <a:cubicBezTo>
                    <a:pt x="1" y="108"/>
                    <a:pt x="404" y="359"/>
                    <a:pt x="1199" y="359"/>
                  </a:cubicBezTo>
                  <a:cubicBezTo>
                    <a:pt x="1326" y="359"/>
                    <a:pt x="1462" y="352"/>
                    <a:pt x="1608" y="338"/>
                  </a:cubicBezTo>
                  <a:lnTo>
                    <a:pt x="1621" y="215"/>
                  </a:lnTo>
                  <a:lnTo>
                    <a:pt x="1621" y="215"/>
                  </a:lnTo>
                  <a:cubicBezTo>
                    <a:pt x="1462" y="232"/>
                    <a:pt x="1315" y="239"/>
                    <a:pt x="1179" y="239"/>
                  </a:cubicBezTo>
                  <a:cubicBezTo>
                    <a:pt x="437" y="239"/>
                    <a:pt x="36" y="23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2"/>
            <p:cNvSpPr/>
            <p:nvPr/>
          </p:nvSpPr>
          <p:spPr>
            <a:xfrm>
              <a:off x="4908825" y="5395125"/>
              <a:ext cx="41175" cy="8975"/>
            </a:xfrm>
            <a:custGeom>
              <a:avLst/>
              <a:gdLst/>
              <a:ahLst/>
              <a:cxnLst/>
              <a:rect l="l" t="t" r="r" b="b"/>
              <a:pathLst>
                <a:path w="1647" h="359" extrusionOk="0">
                  <a:moveTo>
                    <a:pt x="1647" y="1"/>
                  </a:moveTo>
                  <a:cubicBezTo>
                    <a:pt x="1600" y="23"/>
                    <a:pt x="1209" y="239"/>
                    <a:pt x="461" y="239"/>
                  </a:cubicBezTo>
                  <a:cubicBezTo>
                    <a:pt x="324" y="239"/>
                    <a:pt x="175" y="232"/>
                    <a:pt x="14" y="215"/>
                  </a:cubicBezTo>
                  <a:lnTo>
                    <a:pt x="1" y="215"/>
                  </a:lnTo>
                  <a:lnTo>
                    <a:pt x="14" y="338"/>
                  </a:lnTo>
                  <a:cubicBezTo>
                    <a:pt x="161" y="352"/>
                    <a:pt x="299" y="359"/>
                    <a:pt x="427" y="359"/>
                  </a:cubicBezTo>
                  <a:cubicBezTo>
                    <a:pt x="1234" y="359"/>
                    <a:pt x="1647" y="108"/>
                    <a:pt x="1647" y="108"/>
                  </a:cubicBezTo>
                  <a:lnTo>
                    <a:pt x="1647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42"/>
          <p:cNvGrpSpPr/>
          <p:nvPr/>
        </p:nvGrpSpPr>
        <p:grpSpPr>
          <a:xfrm>
            <a:off x="1565423" y="3192444"/>
            <a:ext cx="967876" cy="1844430"/>
            <a:chOff x="5043100" y="5087650"/>
            <a:chExt cx="202875" cy="386600"/>
          </a:xfrm>
        </p:grpSpPr>
        <p:sp>
          <p:nvSpPr>
            <p:cNvPr id="1445" name="Google Shape;1445;p42"/>
            <p:cNvSpPr/>
            <p:nvPr/>
          </p:nvSpPr>
          <p:spPr>
            <a:xfrm>
              <a:off x="5093750" y="5389700"/>
              <a:ext cx="36475" cy="65875"/>
            </a:xfrm>
            <a:custGeom>
              <a:avLst/>
              <a:gdLst/>
              <a:ahLst/>
              <a:cxnLst/>
              <a:rect l="l" t="t" r="r" b="b"/>
              <a:pathLst>
                <a:path w="1459" h="2635" extrusionOk="0">
                  <a:moveTo>
                    <a:pt x="1" y="1"/>
                  </a:moveTo>
                  <a:lnTo>
                    <a:pt x="69" y="487"/>
                  </a:lnTo>
                  <a:lnTo>
                    <a:pt x="218" y="1702"/>
                  </a:lnTo>
                  <a:lnTo>
                    <a:pt x="338" y="2635"/>
                  </a:lnTo>
                  <a:lnTo>
                    <a:pt x="1446" y="2619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2"/>
            <p:cNvSpPr/>
            <p:nvPr/>
          </p:nvSpPr>
          <p:spPr>
            <a:xfrm>
              <a:off x="5099175" y="5418050"/>
              <a:ext cx="30725" cy="18250"/>
            </a:xfrm>
            <a:custGeom>
              <a:avLst/>
              <a:gdLst/>
              <a:ahLst/>
              <a:cxnLst/>
              <a:rect l="l" t="t" r="r" b="b"/>
              <a:pathLst>
                <a:path w="1229" h="730" extrusionOk="0">
                  <a:moveTo>
                    <a:pt x="1054" y="1"/>
                  </a:moveTo>
                  <a:lnTo>
                    <a:pt x="1041" y="542"/>
                  </a:lnTo>
                  <a:lnTo>
                    <a:pt x="1" y="568"/>
                  </a:lnTo>
                  <a:lnTo>
                    <a:pt x="27" y="730"/>
                  </a:lnTo>
                  <a:lnTo>
                    <a:pt x="1229" y="730"/>
                  </a:lnTo>
                  <a:lnTo>
                    <a:pt x="1229" y="14"/>
                  </a:lnTo>
                  <a:cubicBezTo>
                    <a:pt x="1174" y="14"/>
                    <a:pt x="1106" y="14"/>
                    <a:pt x="1054" y="1"/>
                  </a:cubicBez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2"/>
            <p:cNvSpPr/>
            <p:nvPr/>
          </p:nvSpPr>
          <p:spPr>
            <a:xfrm>
              <a:off x="5082975" y="5436275"/>
              <a:ext cx="50975" cy="36300"/>
            </a:xfrm>
            <a:custGeom>
              <a:avLst/>
              <a:gdLst/>
              <a:ahLst/>
              <a:cxnLst/>
              <a:rect l="l" t="t" r="r" b="b"/>
              <a:pathLst>
                <a:path w="2039" h="1452" extrusionOk="0">
                  <a:moveTo>
                    <a:pt x="620" y="1"/>
                  </a:moveTo>
                  <a:lnTo>
                    <a:pt x="701" y="717"/>
                  </a:lnTo>
                  <a:lnTo>
                    <a:pt x="649" y="798"/>
                  </a:lnTo>
                  <a:lnTo>
                    <a:pt x="474" y="918"/>
                  </a:lnTo>
                  <a:lnTo>
                    <a:pt x="14" y="1122"/>
                  </a:lnTo>
                  <a:cubicBezTo>
                    <a:pt x="14" y="1122"/>
                    <a:pt x="1" y="1365"/>
                    <a:pt x="270" y="1433"/>
                  </a:cubicBezTo>
                  <a:cubicBezTo>
                    <a:pt x="323" y="1446"/>
                    <a:pt x="424" y="1452"/>
                    <a:pt x="551" y="1452"/>
                  </a:cubicBezTo>
                  <a:cubicBezTo>
                    <a:pt x="1059" y="1452"/>
                    <a:pt x="1984" y="1365"/>
                    <a:pt x="1984" y="1365"/>
                  </a:cubicBezTo>
                  <a:cubicBezTo>
                    <a:pt x="2039" y="1161"/>
                    <a:pt x="1932" y="879"/>
                    <a:pt x="1932" y="879"/>
                  </a:cubicBezTo>
                  <a:lnTo>
                    <a:pt x="1916" y="772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2"/>
            <p:cNvSpPr/>
            <p:nvPr/>
          </p:nvSpPr>
          <p:spPr>
            <a:xfrm>
              <a:off x="5074550" y="5455875"/>
              <a:ext cx="59400" cy="18375"/>
            </a:xfrm>
            <a:custGeom>
              <a:avLst/>
              <a:gdLst/>
              <a:ahLst/>
              <a:cxnLst/>
              <a:rect l="l" t="t" r="r" b="b"/>
              <a:pathLst>
                <a:path w="2376" h="735" extrusionOk="0">
                  <a:moveTo>
                    <a:pt x="973" y="1"/>
                  </a:moveTo>
                  <a:lnTo>
                    <a:pt x="918" y="53"/>
                  </a:lnTo>
                  <a:cubicBezTo>
                    <a:pt x="1080" y="95"/>
                    <a:pt x="1323" y="244"/>
                    <a:pt x="1443" y="325"/>
                  </a:cubicBezTo>
                  <a:cubicBezTo>
                    <a:pt x="1409" y="328"/>
                    <a:pt x="1377" y="329"/>
                    <a:pt x="1346" y="329"/>
                  </a:cubicBezTo>
                  <a:cubicBezTo>
                    <a:pt x="963" y="329"/>
                    <a:pt x="824" y="121"/>
                    <a:pt x="824" y="121"/>
                  </a:cubicBezTo>
                  <a:cubicBezTo>
                    <a:pt x="824" y="121"/>
                    <a:pt x="649" y="189"/>
                    <a:pt x="471" y="270"/>
                  </a:cubicBezTo>
                  <a:cubicBezTo>
                    <a:pt x="364" y="325"/>
                    <a:pt x="257" y="364"/>
                    <a:pt x="189" y="406"/>
                  </a:cubicBezTo>
                  <a:cubicBezTo>
                    <a:pt x="1" y="500"/>
                    <a:pt x="14" y="620"/>
                    <a:pt x="14" y="620"/>
                  </a:cubicBezTo>
                  <a:cubicBezTo>
                    <a:pt x="193" y="706"/>
                    <a:pt x="509" y="735"/>
                    <a:pt x="851" y="735"/>
                  </a:cubicBezTo>
                  <a:cubicBezTo>
                    <a:pt x="1534" y="735"/>
                    <a:pt x="2321" y="620"/>
                    <a:pt x="2321" y="620"/>
                  </a:cubicBezTo>
                  <a:cubicBezTo>
                    <a:pt x="2376" y="539"/>
                    <a:pt x="2376" y="432"/>
                    <a:pt x="2350" y="338"/>
                  </a:cubicBezTo>
                  <a:cubicBezTo>
                    <a:pt x="2321" y="189"/>
                    <a:pt x="2269" y="69"/>
                    <a:pt x="2269" y="69"/>
                  </a:cubicBezTo>
                  <a:cubicBezTo>
                    <a:pt x="2269" y="69"/>
                    <a:pt x="2227" y="163"/>
                    <a:pt x="1634" y="296"/>
                  </a:cubicBezTo>
                  <a:cubicBezTo>
                    <a:pt x="1592" y="296"/>
                    <a:pt x="1553" y="312"/>
                    <a:pt x="1524" y="312"/>
                  </a:cubicBezTo>
                  <a:cubicBezTo>
                    <a:pt x="1443" y="244"/>
                    <a:pt x="1174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2"/>
            <p:cNvSpPr/>
            <p:nvPr/>
          </p:nvSpPr>
          <p:spPr>
            <a:xfrm>
              <a:off x="5074875" y="5462600"/>
              <a:ext cx="58750" cy="11525"/>
            </a:xfrm>
            <a:custGeom>
              <a:avLst/>
              <a:gdLst/>
              <a:ahLst/>
              <a:cxnLst/>
              <a:rect l="l" t="t" r="r" b="b"/>
              <a:pathLst>
                <a:path w="2350" h="461" extrusionOk="0">
                  <a:moveTo>
                    <a:pt x="458" y="1"/>
                  </a:moveTo>
                  <a:cubicBezTo>
                    <a:pt x="351" y="56"/>
                    <a:pt x="244" y="95"/>
                    <a:pt x="176" y="137"/>
                  </a:cubicBezTo>
                  <a:cubicBezTo>
                    <a:pt x="14" y="218"/>
                    <a:pt x="1" y="325"/>
                    <a:pt x="1" y="351"/>
                  </a:cubicBezTo>
                  <a:cubicBezTo>
                    <a:pt x="176" y="432"/>
                    <a:pt x="500" y="461"/>
                    <a:pt x="837" y="461"/>
                  </a:cubicBezTo>
                  <a:cubicBezTo>
                    <a:pt x="1527" y="461"/>
                    <a:pt x="2308" y="351"/>
                    <a:pt x="2308" y="351"/>
                  </a:cubicBezTo>
                  <a:cubicBezTo>
                    <a:pt x="2337" y="299"/>
                    <a:pt x="2350" y="244"/>
                    <a:pt x="2350" y="176"/>
                  </a:cubicBezTo>
                  <a:cubicBezTo>
                    <a:pt x="2350" y="137"/>
                    <a:pt x="2350" y="108"/>
                    <a:pt x="2337" y="69"/>
                  </a:cubicBezTo>
                  <a:cubicBezTo>
                    <a:pt x="1984" y="218"/>
                    <a:pt x="1592" y="257"/>
                    <a:pt x="1216" y="257"/>
                  </a:cubicBezTo>
                  <a:lnTo>
                    <a:pt x="1161" y="257"/>
                  </a:lnTo>
                  <a:cubicBezTo>
                    <a:pt x="1080" y="257"/>
                    <a:pt x="999" y="257"/>
                    <a:pt x="918" y="244"/>
                  </a:cubicBezTo>
                  <a:cubicBezTo>
                    <a:pt x="782" y="218"/>
                    <a:pt x="662" y="150"/>
                    <a:pt x="555" y="82"/>
                  </a:cubicBezTo>
                  <a:cubicBezTo>
                    <a:pt x="526" y="56"/>
                    <a:pt x="487" y="27"/>
                    <a:pt x="45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2"/>
            <p:cNvSpPr/>
            <p:nvPr/>
          </p:nvSpPr>
          <p:spPr>
            <a:xfrm>
              <a:off x="5146400" y="5389700"/>
              <a:ext cx="36150" cy="65875"/>
            </a:xfrm>
            <a:custGeom>
              <a:avLst/>
              <a:gdLst/>
              <a:ahLst/>
              <a:cxnLst/>
              <a:rect l="l" t="t" r="r" b="b"/>
              <a:pathLst>
                <a:path w="1446" h="2635" extrusionOk="0">
                  <a:moveTo>
                    <a:pt x="1" y="1"/>
                  </a:moveTo>
                  <a:lnTo>
                    <a:pt x="14" y="2619"/>
                  </a:lnTo>
                  <a:lnTo>
                    <a:pt x="1122" y="2635"/>
                  </a:lnTo>
                  <a:lnTo>
                    <a:pt x="1242" y="1702"/>
                  </a:lnTo>
                  <a:lnTo>
                    <a:pt x="1391" y="513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2"/>
            <p:cNvSpPr/>
            <p:nvPr/>
          </p:nvSpPr>
          <p:spPr>
            <a:xfrm>
              <a:off x="5146400" y="5417725"/>
              <a:ext cx="31050" cy="18575"/>
            </a:xfrm>
            <a:custGeom>
              <a:avLst/>
              <a:gdLst/>
              <a:ahLst/>
              <a:cxnLst/>
              <a:rect l="l" t="t" r="r" b="b"/>
              <a:pathLst>
                <a:path w="1242" h="743" extrusionOk="0">
                  <a:moveTo>
                    <a:pt x="338" y="1"/>
                  </a:moveTo>
                  <a:cubicBezTo>
                    <a:pt x="231" y="14"/>
                    <a:pt x="124" y="27"/>
                    <a:pt x="1" y="27"/>
                  </a:cubicBezTo>
                  <a:lnTo>
                    <a:pt x="14" y="743"/>
                  </a:lnTo>
                  <a:lnTo>
                    <a:pt x="1216" y="743"/>
                  </a:lnTo>
                  <a:lnTo>
                    <a:pt x="1242" y="581"/>
                  </a:lnTo>
                  <a:lnTo>
                    <a:pt x="351" y="55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2"/>
            <p:cNvSpPr/>
            <p:nvPr/>
          </p:nvSpPr>
          <p:spPr>
            <a:xfrm>
              <a:off x="5143000" y="5436275"/>
              <a:ext cx="50650" cy="36300"/>
            </a:xfrm>
            <a:custGeom>
              <a:avLst/>
              <a:gdLst/>
              <a:ahLst/>
              <a:cxnLst/>
              <a:rect l="l" t="t" r="r" b="b"/>
              <a:pathLst>
                <a:path w="2026" h="1452" extrusionOk="0">
                  <a:moveTo>
                    <a:pt x="111" y="1"/>
                  </a:moveTo>
                  <a:lnTo>
                    <a:pt x="124" y="772"/>
                  </a:lnTo>
                  <a:lnTo>
                    <a:pt x="98" y="879"/>
                  </a:lnTo>
                  <a:cubicBezTo>
                    <a:pt x="98" y="879"/>
                    <a:pt x="1" y="1161"/>
                    <a:pt x="43" y="1365"/>
                  </a:cubicBezTo>
                  <a:cubicBezTo>
                    <a:pt x="43" y="1365"/>
                    <a:pt x="976" y="1452"/>
                    <a:pt x="1480" y="1452"/>
                  </a:cubicBezTo>
                  <a:cubicBezTo>
                    <a:pt x="1606" y="1452"/>
                    <a:pt x="1705" y="1446"/>
                    <a:pt x="1757" y="1433"/>
                  </a:cubicBezTo>
                  <a:cubicBezTo>
                    <a:pt x="2026" y="1365"/>
                    <a:pt x="2026" y="1122"/>
                    <a:pt x="2026" y="1122"/>
                  </a:cubicBezTo>
                  <a:lnTo>
                    <a:pt x="1556" y="918"/>
                  </a:lnTo>
                  <a:lnTo>
                    <a:pt x="1394" y="798"/>
                  </a:lnTo>
                  <a:lnTo>
                    <a:pt x="1326" y="717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2"/>
            <p:cNvSpPr/>
            <p:nvPr/>
          </p:nvSpPr>
          <p:spPr>
            <a:xfrm>
              <a:off x="5143000" y="5455875"/>
              <a:ext cx="59475" cy="18375"/>
            </a:xfrm>
            <a:custGeom>
              <a:avLst/>
              <a:gdLst/>
              <a:ahLst/>
              <a:cxnLst/>
              <a:rect l="l" t="t" r="r" b="b"/>
              <a:pathLst>
                <a:path w="2379" h="735" extrusionOk="0">
                  <a:moveTo>
                    <a:pt x="1407" y="1"/>
                  </a:moveTo>
                  <a:cubicBezTo>
                    <a:pt x="1203" y="40"/>
                    <a:pt x="934" y="244"/>
                    <a:pt x="853" y="312"/>
                  </a:cubicBezTo>
                  <a:cubicBezTo>
                    <a:pt x="811" y="312"/>
                    <a:pt x="785" y="296"/>
                    <a:pt x="746" y="296"/>
                  </a:cubicBezTo>
                  <a:cubicBezTo>
                    <a:pt x="137" y="163"/>
                    <a:pt x="111" y="69"/>
                    <a:pt x="111" y="69"/>
                  </a:cubicBezTo>
                  <a:cubicBezTo>
                    <a:pt x="111" y="69"/>
                    <a:pt x="30" y="215"/>
                    <a:pt x="17" y="377"/>
                  </a:cubicBezTo>
                  <a:cubicBezTo>
                    <a:pt x="1" y="474"/>
                    <a:pt x="17" y="555"/>
                    <a:pt x="43" y="620"/>
                  </a:cubicBezTo>
                  <a:cubicBezTo>
                    <a:pt x="43" y="620"/>
                    <a:pt x="835" y="735"/>
                    <a:pt x="1523" y="735"/>
                  </a:cubicBezTo>
                  <a:cubicBezTo>
                    <a:pt x="1867" y="735"/>
                    <a:pt x="2185" y="706"/>
                    <a:pt x="2366" y="620"/>
                  </a:cubicBezTo>
                  <a:cubicBezTo>
                    <a:pt x="2366" y="620"/>
                    <a:pt x="2379" y="500"/>
                    <a:pt x="2188" y="406"/>
                  </a:cubicBezTo>
                  <a:cubicBezTo>
                    <a:pt x="2094" y="351"/>
                    <a:pt x="1945" y="283"/>
                    <a:pt x="1812" y="231"/>
                  </a:cubicBezTo>
                  <a:cubicBezTo>
                    <a:pt x="1663" y="176"/>
                    <a:pt x="1556" y="121"/>
                    <a:pt x="1556" y="121"/>
                  </a:cubicBezTo>
                  <a:cubicBezTo>
                    <a:pt x="1556" y="121"/>
                    <a:pt x="1417" y="329"/>
                    <a:pt x="1031" y="329"/>
                  </a:cubicBezTo>
                  <a:cubicBezTo>
                    <a:pt x="1000" y="329"/>
                    <a:pt x="968" y="328"/>
                    <a:pt x="934" y="325"/>
                  </a:cubicBezTo>
                  <a:cubicBezTo>
                    <a:pt x="1054" y="244"/>
                    <a:pt x="1284" y="95"/>
                    <a:pt x="1446" y="53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2"/>
            <p:cNvSpPr/>
            <p:nvPr/>
          </p:nvSpPr>
          <p:spPr>
            <a:xfrm>
              <a:off x="5143400" y="5461625"/>
              <a:ext cx="58750" cy="12500"/>
            </a:xfrm>
            <a:custGeom>
              <a:avLst/>
              <a:gdLst/>
              <a:ahLst/>
              <a:cxnLst/>
              <a:rect l="l" t="t" r="r" b="b"/>
              <a:pathLst>
                <a:path w="2350" h="500" extrusionOk="0">
                  <a:moveTo>
                    <a:pt x="1796" y="1"/>
                  </a:moveTo>
                  <a:cubicBezTo>
                    <a:pt x="1754" y="40"/>
                    <a:pt x="1702" y="82"/>
                    <a:pt x="1660" y="121"/>
                  </a:cubicBezTo>
                  <a:cubicBezTo>
                    <a:pt x="1540" y="189"/>
                    <a:pt x="1417" y="257"/>
                    <a:pt x="1297" y="283"/>
                  </a:cubicBezTo>
                  <a:cubicBezTo>
                    <a:pt x="1216" y="296"/>
                    <a:pt x="1135" y="296"/>
                    <a:pt x="1054" y="296"/>
                  </a:cubicBezTo>
                  <a:lnTo>
                    <a:pt x="999" y="296"/>
                  </a:lnTo>
                  <a:cubicBezTo>
                    <a:pt x="662" y="296"/>
                    <a:pt x="309" y="270"/>
                    <a:pt x="1" y="147"/>
                  </a:cubicBezTo>
                  <a:lnTo>
                    <a:pt x="1" y="215"/>
                  </a:lnTo>
                  <a:cubicBezTo>
                    <a:pt x="1" y="283"/>
                    <a:pt x="1" y="338"/>
                    <a:pt x="27" y="390"/>
                  </a:cubicBezTo>
                  <a:cubicBezTo>
                    <a:pt x="27" y="390"/>
                    <a:pt x="824" y="500"/>
                    <a:pt x="1498" y="500"/>
                  </a:cubicBezTo>
                  <a:cubicBezTo>
                    <a:pt x="1848" y="500"/>
                    <a:pt x="2159" y="471"/>
                    <a:pt x="2350" y="390"/>
                  </a:cubicBezTo>
                  <a:cubicBezTo>
                    <a:pt x="2350" y="364"/>
                    <a:pt x="2334" y="257"/>
                    <a:pt x="2172" y="176"/>
                  </a:cubicBezTo>
                  <a:cubicBezTo>
                    <a:pt x="2078" y="121"/>
                    <a:pt x="1929" y="53"/>
                    <a:pt x="179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2"/>
            <p:cNvSpPr/>
            <p:nvPr/>
          </p:nvSpPr>
          <p:spPr>
            <a:xfrm>
              <a:off x="5043100" y="5271925"/>
              <a:ext cx="60800" cy="100675"/>
            </a:xfrm>
            <a:custGeom>
              <a:avLst/>
              <a:gdLst/>
              <a:ahLst/>
              <a:cxnLst/>
              <a:rect l="l" t="t" r="r" b="b"/>
              <a:pathLst>
                <a:path w="2432" h="4027" extrusionOk="0">
                  <a:moveTo>
                    <a:pt x="1298" y="1"/>
                  </a:moveTo>
                  <a:cubicBezTo>
                    <a:pt x="1285" y="69"/>
                    <a:pt x="1272" y="121"/>
                    <a:pt x="1243" y="176"/>
                  </a:cubicBezTo>
                  <a:cubicBezTo>
                    <a:pt x="1204" y="325"/>
                    <a:pt x="1162" y="461"/>
                    <a:pt x="1110" y="607"/>
                  </a:cubicBezTo>
                  <a:cubicBezTo>
                    <a:pt x="919" y="1242"/>
                    <a:pt x="731" y="1890"/>
                    <a:pt x="556" y="2525"/>
                  </a:cubicBezTo>
                  <a:lnTo>
                    <a:pt x="530" y="2606"/>
                  </a:lnTo>
                  <a:cubicBezTo>
                    <a:pt x="530" y="2606"/>
                    <a:pt x="57" y="3147"/>
                    <a:pt x="15" y="3280"/>
                  </a:cubicBezTo>
                  <a:cubicBezTo>
                    <a:pt x="1" y="3316"/>
                    <a:pt x="14" y="3329"/>
                    <a:pt x="40" y="3329"/>
                  </a:cubicBezTo>
                  <a:cubicBezTo>
                    <a:pt x="112" y="3329"/>
                    <a:pt x="287" y="3228"/>
                    <a:pt x="287" y="3228"/>
                  </a:cubicBezTo>
                  <a:lnTo>
                    <a:pt x="287" y="3228"/>
                  </a:lnTo>
                  <a:cubicBezTo>
                    <a:pt x="287" y="3228"/>
                    <a:pt x="44" y="3591"/>
                    <a:pt x="57" y="3659"/>
                  </a:cubicBezTo>
                  <a:cubicBezTo>
                    <a:pt x="59" y="3672"/>
                    <a:pt x="68" y="3678"/>
                    <a:pt x="83" y="3678"/>
                  </a:cubicBezTo>
                  <a:cubicBezTo>
                    <a:pt x="155" y="3678"/>
                    <a:pt x="354" y="3529"/>
                    <a:pt x="433" y="3416"/>
                  </a:cubicBezTo>
                  <a:lnTo>
                    <a:pt x="433" y="3416"/>
                  </a:lnTo>
                  <a:cubicBezTo>
                    <a:pt x="420" y="3442"/>
                    <a:pt x="245" y="3863"/>
                    <a:pt x="313" y="3915"/>
                  </a:cubicBezTo>
                  <a:cubicBezTo>
                    <a:pt x="317" y="3918"/>
                    <a:pt x="323" y="3920"/>
                    <a:pt x="329" y="3920"/>
                  </a:cubicBezTo>
                  <a:cubicBezTo>
                    <a:pt x="416" y="3920"/>
                    <a:pt x="650" y="3591"/>
                    <a:pt x="650" y="3591"/>
                  </a:cubicBezTo>
                  <a:lnTo>
                    <a:pt x="650" y="3591"/>
                  </a:lnTo>
                  <a:cubicBezTo>
                    <a:pt x="650" y="3591"/>
                    <a:pt x="543" y="3996"/>
                    <a:pt x="624" y="4025"/>
                  </a:cubicBezTo>
                  <a:cubicBezTo>
                    <a:pt x="627" y="4026"/>
                    <a:pt x="630" y="4027"/>
                    <a:pt x="633" y="4027"/>
                  </a:cubicBezTo>
                  <a:cubicBezTo>
                    <a:pt x="733" y="4027"/>
                    <a:pt x="961" y="3484"/>
                    <a:pt x="961" y="3484"/>
                  </a:cubicBezTo>
                  <a:cubicBezTo>
                    <a:pt x="961" y="3484"/>
                    <a:pt x="1060" y="3664"/>
                    <a:pt x="1139" y="3664"/>
                  </a:cubicBezTo>
                  <a:cubicBezTo>
                    <a:pt x="1147" y="3664"/>
                    <a:pt x="1154" y="3662"/>
                    <a:pt x="1162" y="3659"/>
                  </a:cubicBezTo>
                  <a:cubicBezTo>
                    <a:pt x="1243" y="3620"/>
                    <a:pt x="1178" y="2930"/>
                    <a:pt x="1178" y="2930"/>
                  </a:cubicBezTo>
                  <a:lnTo>
                    <a:pt x="1635" y="2120"/>
                  </a:lnTo>
                  <a:lnTo>
                    <a:pt x="2432" y="675"/>
                  </a:lnTo>
                  <a:cubicBezTo>
                    <a:pt x="2053" y="445"/>
                    <a:pt x="1677" y="231"/>
                    <a:pt x="1298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2"/>
            <p:cNvSpPr/>
            <p:nvPr/>
          </p:nvSpPr>
          <p:spPr>
            <a:xfrm>
              <a:off x="5173050" y="5268850"/>
              <a:ext cx="60825" cy="100650"/>
            </a:xfrm>
            <a:custGeom>
              <a:avLst/>
              <a:gdLst/>
              <a:ahLst/>
              <a:cxnLst/>
              <a:rect l="l" t="t" r="r" b="b"/>
              <a:pathLst>
                <a:path w="2433" h="4026" extrusionOk="0">
                  <a:moveTo>
                    <a:pt x="1135" y="1"/>
                  </a:moveTo>
                  <a:cubicBezTo>
                    <a:pt x="759" y="231"/>
                    <a:pt x="380" y="448"/>
                    <a:pt x="1" y="678"/>
                  </a:cubicBezTo>
                  <a:lnTo>
                    <a:pt x="811" y="2107"/>
                  </a:lnTo>
                  <a:lnTo>
                    <a:pt x="1258" y="2917"/>
                  </a:lnTo>
                  <a:cubicBezTo>
                    <a:pt x="1258" y="2917"/>
                    <a:pt x="1190" y="3607"/>
                    <a:pt x="1271" y="3646"/>
                  </a:cubicBezTo>
                  <a:cubicBezTo>
                    <a:pt x="1278" y="3650"/>
                    <a:pt x="1286" y="3651"/>
                    <a:pt x="1294" y="3651"/>
                  </a:cubicBezTo>
                  <a:cubicBezTo>
                    <a:pt x="1373" y="3651"/>
                    <a:pt x="1472" y="3484"/>
                    <a:pt x="1472" y="3484"/>
                  </a:cubicBezTo>
                  <a:cubicBezTo>
                    <a:pt x="1472" y="3484"/>
                    <a:pt x="1719" y="4026"/>
                    <a:pt x="1806" y="4026"/>
                  </a:cubicBezTo>
                  <a:cubicBezTo>
                    <a:pt x="1808" y="4026"/>
                    <a:pt x="1810" y="4025"/>
                    <a:pt x="1812" y="4025"/>
                  </a:cubicBezTo>
                  <a:cubicBezTo>
                    <a:pt x="1893" y="3986"/>
                    <a:pt x="1783" y="3581"/>
                    <a:pt x="1783" y="3581"/>
                  </a:cubicBezTo>
                  <a:lnTo>
                    <a:pt x="1783" y="3581"/>
                  </a:lnTo>
                  <a:cubicBezTo>
                    <a:pt x="1783" y="3581"/>
                    <a:pt x="2032" y="3910"/>
                    <a:pt x="2107" y="3910"/>
                  </a:cubicBezTo>
                  <a:cubicBezTo>
                    <a:pt x="2112" y="3910"/>
                    <a:pt x="2116" y="3908"/>
                    <a:pt x="2120" y="3905"/>
                  </a:cubicBezTo>
                  <a:cubicBezTo>
                    <a:pt x="2186" y="3864"/>
                    <a:pt x="2022" y="3455"/>
                    <a:pt x="2001" y="3421"/>
                  </a:cubicBezTo>
                  <a:lnTo>
                    <a:pt x="2001" y="3421"/>
                  </a:lnTo>
                  <a:cubicBezTo>
                    <a:pt x="2082" y="3534"/>
                    <a:pt x="2299" y="3676"/>
                    <a:pt x="2370" y="3676"/>
                  </a:cubicBezTo>
                  <a:cubicBezTo>
                    <a:pt x="2382" y="3676"/>
                    <a:pt x="2390" y="3671"/>
                    <a:pt x="2392" y="3662"/>
                  </a:cubicBezTo>
                  <a:cubicBezTo>
                    <a:pt x="2405" y="3581"/>
                    <a:pt x="2149" y="3215"/>
                    <a:pt x="2149" y="3215"/>
                  </a:cubicBezTo>
                  <a:lnTo>
                    <a:pt x="2149" y="3215"/>
                  </a:lnTo>
                  <a:cubicBezTo>
                    <a:pt x="2149" y="3215"/>
                    <a:pt x="2323" y="3324"/>
                    <a:pt x="2394" y="3324"/>
                  </a:cubicBezTo>
                  <a:cubicBezTo>
                    <a:pt x="2420" y="3324"/>
                    <a:pt x="2432" y="3310"/>
                    <a:pt x="2418" y="3270"/>
                  </a:cubicBezTo>
                  <a:cubicBezTo>
                    <a:pt x="2379" y="3134"/>
                    <a:pt x="1906" y="2609"/>
                    <a:pt x="1906" y="2609"/>
                  </a:cubicBezTo>
                  <a:lnTo>
                    <a:pt x="1877" y="2512"/>
                  </a:lnTo>
                  <a:cubicBezTo>
                    <a:pt x="1702" y="1880"/>
                    <a:pt x="1514" y="1245"/>
                    <a:pt x="1326" y="610"/>
                  </a:cubicBezTo>
                  <a:cubicBezTo>
                    <a:pt x="1284" y="461"/>
                    <a:pt x="1229" y="312"/>
                    <a:pt x="1190" y="163"/>
                  </a:cubicBezTo>
                  <a:cubicBezTo>
                    <a:pt x="1177" y="111"/>
                    <a:pt x="1148" y="56"/>
                    <a:pt x="1135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2"/>
            <p:cNvSpPr/>
            <p:nvPr/>
          </p:nvSpPr>
          <p:spPr>
            <a:xfrm>
              <a:off x="5111325" y="5221625"/>
              <a:ext cx="54700" cy="67500"/>
            </a:xfrm>
            <a:custGeom>
              <a:avLst/>
              <a:gdLst/>
              <a:ahLst/>
              <a:cxnLst/>
              <a:rect l="l" t="t" r="r" b="b"/>
              <a:pathLst>
                <a:path w="2188" h="2700" extrusionOk="0">
                  <a:moveTo>
                    <a:pt x="2133" y="1"/>
                  </a:moveTo>
                  <a:lnTo>
                    <a:pt x="150" y="529"/>
                  </a:lnTo>
                  <a:cubicBezTo>
                    <a:pt x="150" y="529"/>
                    <a:pt x="215" y="1485"/>
                    <a:pt x="1" y="1971"/>
                  </a:cubicBezTo>
                  <a:lnTo>
                    <a:pt x="607" y="2269"/>
                  </a:lnTo>
                  <a:lnTo>
                    <a:pt x="986" y="2700"/>
                  </a:lnTo>
                  <a:lnTo>
                    <a:pt x="1349" y="2269"/>
                  </a:lnTo>
                  <a:lnTo>
                    <a:pt x="1851" y="1971"/>
                  </a:lnTo>
                  <a:cubicBezTo>
                    <a:pt x="1945" y="1838"/>
                    <a:pt x="2065" y="1715"/>
                    <a:pt x="2188" y="1621"/>
                  </a:cubicBezTo>
                  <a:cubicBezTo>
                    <a:pt x="2078" y="999"/>
                    <a:pt x="2133" y="1"/>
                    <a:pt x="2133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2"/>
            <p:cNvSpPr/>
            <p:nvPr/>
          </p:nvSpPr>
          <p:spPr>
            <a:xfrm>
              <a:off x="5119750" y="5224300"/>
              <a:ext cx="44900" cy="17750"/>
            </a:xfrm>
            <a:custGeom>
              <a:avLst/>
              <a:gdLst/>
              <a:ahLst/>
              <a:cxnLst/>
              <a:rect l="l" t="t" r="r" b="b"/>
              <a:pathLst>
                <a:path w="1796" h="710" extrusionOk="0">
                  <a:moveTo>
                    <a:pt x="1796" y="1"/>
                  </a:moveTo>
                  <a:cubicBezTo>
                    <a:pt x="1472" y="218"/>
                    <a:pt x="1067" y="354"/>
                    <a:pt x="594" y="393"/>
                  </a:cubicBezTo>
                  <a:cubicBezTo>
                    <a:pt x="493" y="399"/>
                    <a:pt x="395" y="402"/>
                    <a:pt x="299" y="402"/>
                  </a:cubicBezTo>
                  <a:cubicBezTo>
                    <a:pt x="202" y="402"/>
                    <a:pt x="108" y="399"/>
                    <a:pt x="14" y="393"/>
                  </a:cubicBezTo>
                  <a:cubicBezTo>
                    <a:pt x="14" y="487"/>
                    <a:pt x="14" y="597"/>
                    <a:pt x="1" y="704"/>
                  </a:cubicBezTo>
                  <a:cubicBezTo>
                    <a:pt x="48" y="708"/>
                    <a:pt x="96" y="709"/>
                    <a:pt x="144" y="709"/>
                  </a:cubicBezTo>
                  <a:cubicBezTo>
                    <a:pt x="260" y="709"/>
                    <a:pt x="380" y="700"/>
                    <a:pt x="513" y="691"/>
                  </a:cubicBezTo>
                  <a:cubicBezTo>
                    <a:pt x="1028" y="665"/>
                    <a:pt x="1446" y="503"/>
                    <a:pt x="1796" y="244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2"/>
            <p:cNvSpPr/>
            <p:nvPr/>
          </p:nvSpPr>
          <p:spPr>
            <a:xfrm>
              <a:off x="5066825" y="5099850"/>
              <a:ext cx="145200" cy="134575"/>
            </a:xfrm>
            <a:custGeom>
              <a:avLst/>
              <a:gdLst/>
              <a:ahLst/>
              <a:cxnLst/>
              <a:rect l="l" t="t" r="r" b="b"/>
              <a:pathLst>
                <a:path w="5808" h="5383" extrusionOk="0">
                  <a:moveTo>
                    <a:pt x="2671" y="1"/>
                  </a:moveTo>
                  <a:cubicBezTo>
                    <a:pt x="1836" y="1"/>
                    <a:pt x="1043" y="242"/>
                    <a:pt x="754" y="553"/>
                  </a:cubicBezTo>
                  <a:cubicBezTo>
                    <a:pt x="294" y="1039"/>
                    <a:pt x="362" y="1820"/>
                    <a:pt x="404" y="2374"/>
                  </a:cubicBezTo>
                  <a:cubicBezTo>
                    <a:pt x="417" y="2698"/>
                    <a:pt x="375" y="3035"/>
                    <a:pt x="268" y="3346"/>
                  </a:cubicBezTo>
                  <a:cubicBezTo>
                    <a:pt x="0" y="4141"/>
                    <a:pt x="458" y="5382"/>
                    <a:pt x="2381" y="5382"/>
                  </a:cubicBezTo>
                  <a:cubicBezTo>
                    <a:pt x="2486" y="5382"/>
                    <a:pt x="2596" y="5378"/>
                    <a:pt x="2711" y="5371"/>
                  </a:cubicBezTo>
                  <a:cubicBezTo>
                    <a:pt x="3670" y="5303"/>
                    <a:pt x="4331" y="4778"/>
                    <a:pt x="4723" y="4088"/>
                  </a:cubicBezTo>
                  <a:cubicBezTo>
                    <a:pt x="4750" y="4089"/>
                    <a:pt x="4776" y="4090"/>
                    <a:pt x="4801" y="4090"/>
                  </a:cubicBezTo>
                  <a:cubicBezTo>
                    <a:pt x="5778" y="4090"/>
                    <a:pt x="5807" y="2856"/>
                    <a:pt x="5413" y="2727"/>
                  </a:cubicBezTo>
                  <a:cubicBezTo>
                    <a:pt x="5354" y="2709"/>
                    <a:pt x="5302" y="2702"/>
                    <a:pt x="5255" y="2702"/>
                  </a:cubicBezTo>
                  <a:cubicBezTo>
                    <a:pt x="5224" y="2702"/>
                    <a:pt x="5196" y="2706"/>
                    <a:pt x="5170" y="2711"/>
                  </a:cubicBezTo>
                  <a:cubicBezTo>
                    <a:pt x="5264" y="1875"/>
                    <a:pt x="5073" y="1065"/>
                    <a:pt x="4642" y="660"/>
                  </a:cubicBezTo>
                  <a:cubicBezTo>
                    <a:pt x="4152" y="183"/>
                    <a:pt x="3395" y="1"/>
                    <a:pt x="267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2"/>
            <p:cNvSpPr/>
            <p:nvPr/>
          </p:nvSpPr>
          <p:spPr>
            <a:xfrm>
              <a:off x="5071475" y="5128800"/>
              <a:ext cx="60450" cy="72600"/>
            </a:xfrm>
            <a:custGeom>
              <a:avLst/>
              <a:gdLst/>
              <a:ahLst/>
              <a:cxnLst/>
              <a:rect l="l" t="t" r="r" b="b"/>
              <a:pathLst>
                <a:path w="2418" h="2904" extrusionOk="0">
                  <a:moveTo>
                    <a:pt x="934" y="1"/>
                  </a:moveTo>
                  <a:lnTo>
                    <a:pt x="205" y="1190"/>
                  </a:lnTo>
                  <a:cubicBezTo>
                    <a:pt x="218" y="1190"/>
                    <a:pt x="218" y="1203"/>
                    <a:pt x="218" y="1216"/>
                  </a:cubicBezTo>
                  <a:cubicBezTo>
                    <a:pt x="231" y="1540"/>
                    <a:pt x="189" y="1877"/>
                    <a:pt x="82" y="2188"/>
                  </a:cubicBezTo>
                  <a:cubicBezTo>
                    <a:pt x="56" y="2256"/>
                    <a:pt x="43" y="2324"/>
                    <a:pt x="27" y="2405"/>
                  </a:cubicBezTo>
                  <a:cubicBezTo>
                    <a:pt x="1" y="2554"/>
                    <a:pt x="1" y="2716"/>
                    <a:pt x="27" y="2865"/>
                  </a:cubicBezTo>
                  <a:cubicBezTo>
                    <a:pt x="27" y="2877"/>
                    <a:pt x="40" y="2889"/>
                    <a:pt x="43" y="2901"/>
                  </a:cubicBezTo>
                  <a:lnTo>
                    <a:pt x="43" y="2901"/>
                  </a:lnTo>
                  <a:cubicBezTo>
                    <a:pt x="27" y="2727"/>
                    <a:pt x="56" y="2553"/>
                    <a:pt x="108" y="2405"/>
                  </a:cubicBezTo>
                  <a:cubicBezTo>
                    <a:pt x="218" y="2094"/>
                    <a:pt x="257" y="1757"/>
                    <a:pt x="244" y="1433"/>
                  </a:cubicBezTo>
                  <a:cubicBezTo>
                    <a:pt x="244" y="1420"/>
                    <a:pt x="244" y="1407"/>
                    <a:pt x="231" y="1407"/>
                  </a:cubicBezTo>
                  <a:lnTo>
                    <a:pt x="960" y="218"/>
                  </a:lnTo>
                  <a:cubicBezTo>
                    <a:pt x="960" y="218"/>
                    <a:pt x="1216" y="1216"/>
                    <a:pt x="2418" y="1420"/>
                  </a:cubicBezTo>
                  <a:lnTo>
                    <a:pt x="2175" y="1164"/>
                  </a:lnTo>
                  <a:cubicBezTo>
                    <a:pt x="1161" y="879"/>
                    <a:pt x="934" y="1"/>
                    <a:pt x="934" y="1"/>
                  </a:cubicBezTo>
                  <a:close/>
                  <a:moveTo>
                    <a:pt x="43" y="2901"/>
                  </a:moveTo>
                  <a:cubicBezTo>
                    <a:pt x="43" y="2902"/>
                    <a:pt x="43" y="2903"/>
                    <a:pt x="43" y="2904"/>
                  </a:cubicBezTo>
                  <a:cubicBezTo>
                    <a:pt x="43" y="2903"/>
                    <a:pt x="43" y="2902"/>
                    <a:pt x="43" y="290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2"/>
            <p:cNvSpPr/>
            <p:nvPr/>
          </p:nvSpPr>
          <p:spPr>
            <a:xfrm>
              <a:off x="5113675" y="5140300"/>
              <a:ext cx="68225" cy="36800"/>
            </a:xfrm>
            <a:custGeom>
              <a:avLst/>
              <a:gdLst/>
              <a:ahLst/>
              <a:cxnLst/>
              <a:rect l="l" t="t" r="r" b="b"/>
              <a:pathLst>
                <a:path w="2729" h="1472" extrusionOk="0">
                  <a:moveTo>
                    <a:pt x="1" y="1"/>
                  </a:moveTo>
                  <a:lnTo>
                    <a:pt x="461" y="487"/>
                  </a:lnTo>
                  <a:cubicBezTo>
                    <a:pt x="931" y="756"/>
                    <a:pt x="1715" y="1122"/>
                    <a:pt x="2486" y="1122"/>
                  </a:cubicBezTo>
                  <a:lnTo>
                    <a:pt x="2444" y="675"/>
                  </a:lnTo>
                  <a:lnTo>
                    <a:pt x="2444" y="675"/>
                  </a:lnTo>
                  <a:lnTo>
                    <a:pt x="2729" y="1472"/>
                  </a:lnTo>
                  <a:lnTo>
                    <a:pt x="2713" y="1297"/>
                  </a:lnTo>
                  <a:lnTo>
                    <a:pt x="2418" y="461"/>
                  </a:lnTo>
                  <a:lnTo>
                    <a:pt x="2457" y="905"/>
                  </a:lnTo>
                  <a:cubicBezTo>
                    <a:pt x="1242" y="8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2"/>
            <p:cNvSpPr/>
            <p:nvPr/>
          </p:nvSpPr>
          <p:spPr>
            <a:xfrm>
              <a:off x="5134575" y="5160875"/>
              <a:ext cx="31775" cy="27750"/>
            </a:xfrm>
            <a:custGeom>
              <a:avLst/>
              <a:gdLst/>
              <a:ahLst/>
              <a:cxnLst/>
              <a:rect l="l" t="t" r="r" b="b"/>
              <a:pathLst>
                <a:path w="1271" h="1110" extrusionOk="0">
                  <a:moveTo>
                    <a:pt x="710" y="0"/>
                  </a:moveTo>
                  <a:cubicBezTo>
                    <a:pt x="402" y="0"/>
                    <a:pt x="29" y="292"/>
                    <a:pt x="14" y="594"/>
                  </a:cubicBezTo>
                  <a:cubicBezTo>
                    <a:pt x="1" y="892"/>
                    <a:pt x="380" y="1096"/>
                    <a:pt x="678" y="1109"/>
                  </a:cubicBezTo>
                  <a:cubicBezTo>
                    <a:pt x="686" y="1109"/>
                    <a:pt x="694" y="1109"/>
                    <a:pt x="703" y="1109"/>
                  </a:cubicBezTo>
                  <a:cubicBezTo>
                    <a:pt x="999" y="1109"/>
                    <a:pt x="1245" y="883"/>
                    <a:pt x="1258" y="581"/>
                  </a:cubicBezTo>
                  <a:cubicBezTo>
                    <a:pt x="1271" y="270"/>
                    <a:pt x="1028" y="14"/>
                    <a:pt x="730" y="1"/>
                  </a:cubicBezTo>
                  <a:cubicBezTo>
                    <a:pt x="723" y="1"/>
                    <a:pt x="717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2"/>
            <p:cNvSpPr/>
            <p:nvPr/>
          </p:nvSpPr>
          <p:spPr>
            <a:xfrm>
              <a:off x="5134575" y="5160300"/>
              <a:ext cx="32100" cy="24250"/>
            </a:xfrm>
            <a:custGeom>
              <a:avLst/>
              <a:gdLst/>
              <a:ahLst/>
              <a:cxnLst/>
              <a:rect l="l" t="t" r="r" b="b"/>
              <a:pathLst>
                <a:path w="1284" h="970" extrusionOk="0">
                  <a:moveTo>
                    <a:pt x="717" y="0"/>
                  </a:moveTo>
                  <a:cubicBezTo>
                    <a:pt x="642" y="0"/>
                    <a:pt x="568" y="18"/>
                    <a:pt x="500" y="37"/>
                  </a:cubicBezTo>
                  <a:cubicBezTo>
                    <a:pt x="406" y="79"/>
                    <a:pt x="312" y="131"/>
                    <a:pt x="231" y="199"/>
                  </a:cubicBezTo>
                  <a:cubicBezTo>
                    <a:pt x="163" y="267"/>
                    <a:pt x="95" y="348"/>
                    <a:pt x="56" y="442"/>
                  </a:cubicBezTo>
                  <a:cubicBezTo>
                    <a:pt x="30" y="484"/>
                    <a:pt x="14" y="536"/>
                    <a:pt x="14" y="591"/>
                  </a:cubicBezTo>
                  <a:cubicBezTo>
                    <a:pt x="1" y="633"/>
                    <a:pt x="14" y="685"/>
                    <a:pt x="30" y="740"/>
                  </a:cubicBezTo>
                  <a:cubicBezTo>
                    <a:pt x="14" y="633"/>
                    <a:pt x="30" y="536"/>
                    <a:pt x="69" y="455"/>
                  </a:cubicBezTo>
                  <a:cubicBezTo>
                    <a:pt x="124" y="361"/>
                    <a:pt x="192" y="293"/>
                    <a:pt x="257" y="228"/>
                  </a:cubicBezTo>
                  <a:cubicBezTo>
                    <a:pt x="338" y="173"/>
                    <a:pt x="419" y="118"/>
                    <a:pt x="516" y="92"/>
                  </a:cubicBezTo>
                  <a:cubicBezTo>
                    <a:pt x="575" y="65"/>
                    <a:pt x="635" y="50"/>
                    <a:pt x="694" y="50"/>
                  </a:cubicBezTo>
                  <a:cubicBezTo>
                    <a:pt x="729" y="50"/>
                    <a:pt x="763" y="55"/>
                    <a:pt x="798" y="66"/>
                  </a:cubicBezTo>
                  <a:cubicBezTo>
                    <a:pt x="986" y="92"/>
                    <a:pt x="1148" y="241"/>
                    <a:pt x="1216" y="416"/>
                  </a:cubicBezTo>
                  <a:cubicBezTo>
                    <a:pt x="1271" y="591"/>
                    <a:pt x="1229" y="808"/>
                    <a:pt x="1096" y="970"/>
                  </a:cubicBezTo>
                  <a:cubicBezTo>
                    <a:pt x="1177" y="902"/>
                    <a:pt x="1229" y="808"/>
                    <a:pt x="1258" y="714"/>
                  </a:cubicBezTo>
                  <a:cubicBezTo>
                    <a:pt x="1284" y="604"/>
                    <a:pt x="1284" y="497"/>
                    <a:pt x="1245" y="403"/>
                  </a:cubicBezTo>
                  <a:cubicBezTo>
                    <a:pt x="1190" y="199"/>
                    <a:pt x="1015" y="37"/>
                    <a:pt x="811" y="11"/>
                  </a:cubicBezTo>
                  <a:cubicBezTo>
                    <a:pt x="779" y="3"/>
                    <a:pt x="748" y="0"/>
                    <a:pt x="717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2"/>
            <p:cNvSpPr/>
            <p:nvPr/>
          </p:nvSpPr>
          <p:spPr>
            <a:xfrm>
              <a:off x="5137325" y="5163225"/>
              <a:ext cx="19875" cy="19625"/>
            </a:xfrm>
            <a:custGeom>
              <a:avLst/>
              <a:gdLst/>
              <a:ahLst/>
              <a:cxnLst/>
              <a:rect l="l" t="t" r="r" b="b"/>
              <a:pathLst>
                <a:path w="795" h="785" extrusionOk="0">
                  <a:moveTo>
                    <a:pt x="419" y="1"/>
                  </a:moveTo>
                  <a:cubicBezTo>
                    <a:pt x="309" y="1"/>
                    <a:pt x="228" y="30"/>
                    <a:pt x="147" y="95"/>
                  </a:cubicBezTo>
                  <a:cubicBezTo>
                    <a:pt x="82" y="150"/>
                    <a:pt x="40" y="218"/>
                    <a:pt x="14" y="312"/>
                  </a:cubicBezTo>
                  <a:lnTo>
                    <a:pt x="14" y="380"/>
                  </a:lnTo>
                  <a:cubicBezTo>
                    <a:pt x="1" y="461"/>
                    <a:pt x="27" y="555"/>
                    <a:pt x="82" y="623"/>
                  </a:cubicBezTo>
                  <a:cubicBezTo>
                    <a:pt x="147" y="704"/>
                    <a:pt x="228" y="759"/>
                    <a:pt x="338" y="772"/>
                  </a:cubicBezTo>
                  <a:cubicBezTo>
                    <a:pt x="351" y="785"/>
                    <a:pt x="364" y="785"/>
                    <a:pt x="377" y="785"/>
                  </a:cubicBezTo>
                  <a:cubicBezTo>
                    <a:pt x="594" y="785"/>
                    <a:pt x="782" y="623"/>
                    <a:pt x="795" y="406"/>
                  </a:cubicBezTo>
                  <a:cubicBezTo>
                    <a:pt x="795" y="380"/>
                    <a:pt x="795" y="338"/>
                    <a:pt x="782" y="312"/>
                  </a:cubicBezTo>
                  <a:cubicBezTo>
                    <a:pt x="756" y="192"/>
                    <a:pt x="675" y="82"/>
                    <a:pt x="568" y="43"/>
                  </a:cubicBezTo>
                  <a:cubicBezTo>
                    <a:pt x="526" y="14"/>
                    <a:pt x="471" y="1"/>
                    <a:pt x="41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2"/>
            <p:cNvSpPr/>
            <p:nvPr/>
          </p:nvSpPr>
          <p:spPr>
            <a:xfrm>
              <a:off x="5137650" y="516557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34" y="1"/>
                  </a:moveTo>
                  <a:cubicBezTo>
                    <a:pt x="69" y="56"/>
                    <a:pt x="27" y="124"/>
                    <a:pt x="1" y="218"/>
                  </a:cubicBezTo>
                  <a:lnTo>
                    <a:pt x="364" y="28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2"/>
            <p:cNvSpPr/>
            <p:nvPr/>
          </p:nvSpPr>
          <p:spPr>
            <a:xfrm>
              <a:off x="5139350" y="5172700"/>
              <a:ext cx="7400" cy="9825"/>
            </a:xfrm>
            <a:custGeom>
              <a:avLst/>
              <a:gdLst/>
              <a:ahLst/>
              <a:cxnLst/>
              <a:rect l="l" t="t" r="r" b="b"/>
              <a:pathLst>
                <a:path w="296" h="393" extrusionOk="0">
                  <a:moveTo>
                    <a:pt x="296" y="1"/>
                  </a:moveTo>
                  <a:lnTo>
                    <a:pt x="1" y="244"/>
                  </a:lnTo>
                  <a:cubicBezTo>
                    <a:pt x="66" y="325"/>
                    <a:pt x="147" y="380"/>
                    <a:pt x="257" y="393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2"/>
            <p:cNvSpPr/>
            <p:nvPr/>
          </p:nvSpPr>
          <p:spPr>
            <a:xfrm>
              <a:off x="5142025" y="516760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18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22"/>
                    <a:pt x="202" y="435"/>
                  </a:cubicBezTo>
                  <a:cubicBezTo>
                    <a:pt x="325" y="435"/>
                    <a:pt x="419" y="341"/>
                    <a:pt x="419" y="218"/>
                  </a:cubicBezTo>
                  <a:cubicBezTo>
                    <a:pt x="432" y="111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2"/>
            <p:cNvSpPr/>
            <p:nvPr/>
          </p:nvSpPr>
          <p:spPr>
            <a:xfrm>
              <a:off x="5150775" y="51736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9" y="1"/>
                  </a:moveTo>
                  <a:cubicBezTo>
                    <a:pt x="43" y="1"/>
                    <a:pt x="14" y="30"/>
                    <a:pt x="1" y="56"/>
                  </a:cubicBezTo>
                  <a:cubicBezTo>
                    <a:pt x="1" y="98"/>
                    <a:pt x="30" y="124"/>
                    <a:pt x="69" y="124"/>
                  </a:cubicBezTo>
                  <a:cubicBezTo>
                    <a:pt x="95" y="124"/>
                    <a:pt x="124" y="98"/>
                    <a:pt x="124" y="69"/>
                  </a:cubicBezTo>
                  <a:cubicBezTo>
                    <a:pt x="124" y="30"/>
                    <a:pt x="9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2"/>
            <p:cNvSpPr/>
            <p:nvPr/>
          </p:nvSpPr>
          <p:spPr>
            <a:xfrm>
              <a:off x="5081600" y="5158525"/>
              <a:ext cx="31450" cy="27750"/>
            </a:xfrm>
            <a:custGeom>
              <a:avLst/>
              <a:gdLst/>
              <a:ahLst/>
              <a:cxnLst/>
              <a:rect l="l" t="t" r="r" b="b"/>
              <a:pathLst>
                <a:path w="1258" h="1110" extrusionOk="0">
                  <a:moveTo>
                    <a:pt x="569" y="0"/>
                  </a:moveTo>
                  <a:cubicBezTo>
                    <a:pt x="272" y="0"/>
                    <a:pt x="26" y="226"/>
                    <a:pt x="14" y="526"/>
                  </a:cubicBezTo>
                  <a:cubicBezTo>
                    <a:pt x="1" y="837"/>
                    <a:pt x="231" y="1093"/>
                    <a:pt x="542" y="1109"/>
                  </a:cubicBezTo>
                  <a:cubicBezTo>
                    <a:pt x="553" y="1109"/>
                    <a:pt x="563" y="1110"/>
                    <a:pt x="574" y="1110"/>
                  </a:cubicBezTo>
                  <a:cubicBezTo>
                    <a:pt x="878" y="1110"/>
                    <a:pt x="1229" y="937"/>
                    <a:pt x="1242" y="649"/>
                  </a:cubicBezTo>
                  <a:cubicBezTo>
                    <a:pt x="1258" y="338"/>
                    <a:pt x="892" y="14"/>
                    <a:pt x="594" y="1"/>
                  </a:cubicBezTo>
                  <a:cubicBezTo>
                    <a:pt x="585" y="0"/>
                    <a:pt x="577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2"/>
            <p:cNvSpPr/>
            <p:nvPr/>
          </p:nvSpPr>
          <p:spPr>
            <a:xfrm>
              <a:off x="5081275" y="5157775"/>
              <a:ext cx="31775" cy="23375"/>
            </a:xfrm>
            <a:custGeom>
              <a:avLst/>
              <a:gdLst/>
              <a:ahLst/>
              <a:cxnLst/>
              <a:rect l="l" t="t" r="r" b="b"/>
              <a:pathLst>
                <a:path w="1271" h="935" extrusionOk="0">
                  <a:moveTo>
                    <a:pt x="589" y="0"/>
                  </a:moveTo>
                  <a:cubicBezTo>
                    <a:pt x="568" y="0"/>
                    <a:pt x="547" y="2"/>
                    <a:pt x="526" y="5"/>
                  </a:cubicBezTo>
                  <a:cubicBezTo>
                    <a:pt x="312" y="18"/>
                    <a:pt x="121" y="167"/>
                    <a:pt x="56" y="355"/>
                  </a:cubicBezTo>
                  <a:cubicBezTo>
                    <a:pt x="14" y="449"/>
                    <a:pt x="1" y="556"/>
                    <a:pt x="14" y="666"/>
                  </a:cubicBezTo>
                  <a:cubicBezTo>
                    <a:pt x="40" y="760"/>
                    <a:pt x="82" y="854"/>
                    <a:pt x="150" y="935"/>
                  </a:cubicBezTo>
                  <a:cubicBezTo>
                    <a:pt x="27" y="773"/>
                    <a:pt x="1" y="543"/>
                    <a:pt x="82" y="368"/>
                  </a:cubicBezTo>
                  <a:cubicBezTo>
                    <a:pt x="163" y="193"/>
                    <a:pt x="338" y="70"/>
                    <a:pt x="526" y="57"/>
                  </a:cubicBezTo>
                  <a:cubicBezTo>
                    <a:pt x="543" y="54"/>
                    <a:pt x="560" y="53"/>
                    <a:pt x="577" y="53"/>
                  </a:cubicBezTo>
                  <a:cubicBezTo>
                    <a:pt x="656" y="53"/>
                    <a:pt x="733" y="77"/>
                    <a:pt x="811" y="112"/>
                  </a:cubicBezTo>
                  <a:cubicBezTo>
                    <a:pt x="892" y="151"/>
                    <a:pt x="973" y="206"/>
                    <a:pt x="1054" y="274"/>
                  </a:cubicBezTo>
                  <a:cubicBezTo>
                    <a:pt x="1122" y="342"/>
                    <a:pt x="1174" y="423"/>
                    <a:pt x="1216" y="504"/>
                  </a:cubicBezTo>
                  <a:cubicBezTo>
                    <a:pt x="1255" y="598"/>
                    <a:pt x="1271" y="705"/>
                    <a:pt x="1229" y="799"/>
                  </a:cubicBezTo>
                  <a:cubicBezTo>
                    <a:pt x="1255" y="747"/>
                    <a:pt x="1271" y="705"/>
                    <a:pt x="1271" y="653"/>
                  </a:cubicBezTo>
                  <a:cubicBezTo>
                    <a:pt x="1271" y="598"/>
                    <a:pt x="1255" y="543"/>
                    <a:pt x="1242" y="504"/>
                  </a:cubicBezTo>
                  <a:cubicBezTo>
                    <a:pt x="1203" y="410"/>
                    <a:pt x="1148" y="313"/>
                    <a:pt x="1080" y="248"/>
                  </a:cubicBezTo>
                  <a:cubicBezTo>
                    <a:pt x="1012" y="167"/>
                    <a:pt x="918" y="112"/>
                    <a:pt x="824" y="57"/>
                  </a:cubicBezTo>
                  <a:cubicBezTo>
                    <a:pt x="758" y="25"/>
                    <a:pt x="676" y="0"/>
                    <a:pt x="58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2"/>
            <p:cNvSpPr/>
            <p:nvPr/>
          </p:nvSpPr>
          <p:spPr>
            <a:xfrm>
              <a:off x="5082650" y="5160875"/>
              <a:ext cx="19550" cy="19650"/>
            </a:xfrm>
            <a:custGeom>
              <a:avLst/>
              <a:gdLst/>
              <a:ahLst/>
              <a:cxnLst/>
              <a:rect l="l" t="t" r="r" b="b"/>
              <a:pathLst>
                <a:path w="782" h="786" extrusionOk="0">
                  <a:moveTo>
                    <a:pt x="406" y="1"/>
                  </a:moveTo>
                  <a:cubicBezTo>
                    <a:pt x="309" y="1"/>
                    <a:pt x="215" y="27"/>
                    <a:pt x="134" y="95"/>
                  </a:cubicBezTo>
                  <a:cubicBezTo>
                    <a:pt x="66" y="150"/>
                    <a:pt x="27" y="218"/>
                    <a:pt x="14" y="312"/>
                  </a:cubicBezTo>
                  <a:cubicBezTo>
                    <a:pt x="1" y="338"/>
                    <a:pt x="1" y="351"/>
                    <a:pt x="1" y="380"/>
                  </a:cubicBezTo>
                  <a:cubicBezTo>
                    <a:pt x="1" y="461"/>
                    <a:pt x="27" y="555"/>
                    <a:pt x="66" y="623"/>
                  </a:cubicBezTo>
                  <a:cubicBezTo>
                    <a:pt x="134" y="704"/>
                    <a:pt x="215" y="756"/>
                    <a:pt x="325" y="772"/>
                  </a:cubicBezTo>
                  <a:cubicBezTo>
                    <a:pt x="338" y="785"/>
                    <a:pt x="364" y="785"/>
                    <a:pt x="377" y="785"/>
                  </a:cubicBezTo>
                  <a:cubicBezTo>
                    <a:pt x="384" y="785"/>
                    <a:pt x="392" y="786"/>
                    <a:pt x="399" y="786"/>
                  </a:cubicBezTo>
                  <a:cubicBezTo>
                    <a:pt x="606" y="786"/>
                    <a:pt x="769" y="615"/>
                    <a:pt x="782" y="406"/>
                  </a:cubicBezTo>
                  <a:cubicBezTo>
                    <a:pt x="782" y="380"/>
                    <a:pt x="782" y="351"/>
                    <a:pt x="769" y="312"/>
                  </a:cubicBezTo>
                  <a:cubicBezTo>
                    <a:pt x="756" y="189"/>
                    <a:pt x="662" y="82"/>
                    <a:pt x="552" y="43"/>
                  </a:cubicBezTo>
                  <a:cubicBezTo>
                    <a:pt x="513" y="14"/>
                    <a:pt x="458" y="1"/>
                    <a:pt x="40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2"/>
            <p:cNvSpPr/>
            <p:nvPr/>
          </p:nvSpPr>
          <p:spPr>
            <a:xfrm>
              <a:off x="5082975" y="516322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21" y="1"/>
                  </a:moveTo>
                  <a:cubicBezTo>
                    <a:pt x="53" y="56"/>
                    <a:pt x="14" y="124"/>
                    <a:pt x="1" y="218"/>
                  </a:cubicBezTo>
                  <a:lnTo>
                    <a:pt x="364" y="28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2"/>
            <p:cNvSpPr/>
            <p:nvPr/>
          </p:nvSpPr>
          <p:spPr>
            <a:xfrm>
              <a:off x="5084275" y="5170350"/>
              <a:ext cx="7800" cy="9825"/>
            </a:xfrm>
            <a:custGeom>
              <a:avLst/>
              <a:gdLst/>
              <a:ahLst/>
              <a:cxnLst/>
              <a:rect l="l" t="t" r="r" b="b"/>
              <a:pathLst>
                <a:path w="312" h="393" extrusionOk="0">
                  <a:moveTo>
                    <a:pt x="312" y="1"/>
                  </a:moveTo>
                  <a:lnTo>
                    <a:pt x="1" y="244"/>
                  </a:lnTo>
                  <a:cubicBezTo>
                    <a:pt x="69" y="325"/>
                    <a:pt x="150" y="377"/>
                    <a:pt x="260" y="393"/>
                  </a:cubicBezTo>
                  <a:lnTo>
                    <a:pt x="312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2"/>
            <p:cNvSpPr/>
            <p:nvPr/>
          </p:nvSpPr>
          <p:spPr>
            <a:xfrm>
              <a:off x="5087025" y="516525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31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19"/>
                    <a:pt x="202" y="435"/>
                  </a:cubicBezTo>
                  <a:cubicBezTo>
                    <a:pt x="325" y="435"/>
                    <a:pt x="419" y="338"/>
                    <a:pt x="432" y="231"/>
                  </a:cubicBezTo>
                  <a:cubicBezTo>
                    <a:pt x="432" y="111"/>
                    <a:pt x="338" y="14"/>
                    <a:pt x="231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2"/>
            <p:cNvSpPr/>
            <p:nvPr/>
          </p:nvSpPr>
          <p:spPr>
            <a:xfrm>
              <a:off x="5095775" y="5171325"/>
              <a:ext cx="3425" cy="3100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69" y="1"/>
                  </a:moveTo>
                  <a:cubicBezTo>
                    <a:pt x="43" y="1"/>
                    <a:pt x="14" y="30"/>
                    <a:pt x="14" y="56"/>
                  </a:cubicBezTo>
                  <a:cubicBezTo>
                    <a:pt x="1" y="95"/>
                    <a:pt x="27" y="124"/>
                    <a:pt x="69" y="124"/>
                  </a:cubicBezTo>
                  <a:cubicBezTo>
                    <a:pt x="95" y="124"/>
                    <a:pt x="124" y="95"/>
                    <a:pt x="124" y="69"/>
                  </a:cubicBezTo>
                  <a:cubicBezTo>
                    <a:pt x="137" y="30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2"/>
            <p:cNvSpPr/>
            <p:nvPr/>
          </p:nvSpPr>
          <p:spPr>
            <a:xfrm>
              <a:off x="5153050" y="5139750"/>
              <a:ext cx="13950" cy="11475"/>
            </a:xfrm>
            <a:custGeom>
              <a:avLst/>
              <a:gdLst/>
              <a:ahLst/>
              <a:cxnLst/>
              <a:rect l="l" t="t" r="r" b="b"/>
              <a:pathLst>
                <a:path w="558" h="459" extrusionOk="0">
                  <a:moveTo>
                    <a:pt x="185" y="1"/>
                  </a:moveTo>
                  <a:cubicBezTo>
                    <a:pt x="72" y="1"/>
                    <a:pt x="1" y="99"/>
                    <a:pt x="59" y="224"/>
                  </a:cubicBezTo>
                  <a:cubicBezTo>
                    <a:pt x="85" y="292"/>
                    <a:pt x="140" y="334"/>
                    <a:pt x="195" y="373"/>
                  </a:cubicBezTo>
                  <a:cubicBezTo>
                    <a:pt x="247" y="415"/>
                    <a:pt x="289" y="441"/>
                    <a:pt x="357" y="454"/>
                  </a:cubicBezTo>
                  <a:cubicBezTo>
                    <a:pt x="369" y="457"/>
                    <a:pt x="382" y="458"/>
                    <a:pt x="396" y="458"/>
                  </a:cubicBezTo>
                  <a:cubicBezTo>
                    <a:pt x="439" y="458"/>
                    <a:pt x="487" y="442"/>
                    <a:pt x="519" y="402"/>
                  </a:cubicBezTo>
                  <a:cubicBezTo>
                    <a:pt x="558" y="360"/>
                    <a:pt x="558" y="292"/>
                    <a:pt x="532" y="240"/>
                  </a:cubicBezTo>
                  <a:cubicBezTo>
                    <a:pt x="506" y="172"/>
                    <a:pt x="451" y="130"/>
                    <a:pt x="409" y="91"/>
                  </a:cubicBezTo>
                  <a:cubicBezTo>
                    <a:pt x="357" y="62"/>
                    <a:pt x="315" y="23"/>
                    <a:pt x="247" y="10"/>
                  </a:cubicBezTo>
                  <a:cubicBezTo>
                    <a:pt x="225" y="4"/>
                    <a:pt x="205" y="1"/>
                    <a:pt x="185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2"/>
            <p:cNvSpPr/>
            <p:nvPr/>
          </p:nvSpPr>
          <p:spPr>
            <a:xfrm>
              <a:off x="5082975" y="5136825"/>
              <a:ext cx="14350" cy="11050"/>
            </a:xfrm>
            <a:custGeom>
              <a:avLst/>
              <a:gdLst/>
              <a:ahLst/>
              <a:cxnLst/>
              <a:rect l="l" t="t" r="r" b="b"/>
              <a:pathLst>
                <a:path w="574" h="442" extrusionOk="0">
                  <a:moveTo>
                    <a:pt x="365" y="0"/>
                  </a:moveTo>
                  <a:cubicBezTo>
                    <a:pt x="352" y="0"/>
                    <a:pt x="339" y="1"/>
                    <a:pt x="325" y="4"/>
                  </a:cubicBezTo>
                  <a:cubicBezTo>
                    <a:pt x="270" y="17"/>
                    <a:pt x="215" y="46"/>
                    <a:pt x="163" y="85"/>
                  </a:cubicBezTo>
                  <a:cubicBezTo>
                    <a:pt x="108" y="114"/>
                    <a:pt x="69" y="153"/>
                    <a:pt x="27" y="208"/>
                  </a:cubicBezTo>
                  <a:cubicBezTo>
                    <a:pt x="1" y="260"/>
                    <a:pt x="1" y="328"/>
                    <a:pt x="27" y="383"/>
                  </a:cubicBezTo>
                  <a:cubicBezTo>
                    <a:pt x="62" y="415"/>
                    <a:pt x="113" y="441"/>
                    <a:pt x="161" y="441"/>
                  </a:cubicBezTo>
                  <a:cubicBezTo>
                    <a:pt x="170" y="441"/>
                    <a:pt x="180" y="440"/>
                    <a:pt x="189" y="438"/>
                  </a:cubicBezTo>
                  <a:cubicBezTo>
                    <a:pt x="244" y="438"/>
                    <a:pt x="296" y="409"/>
                    <a:pt x="351" y="383"/>
                  </a:cubicBezTo>
                  <a:cubicBezTo>
                    <a:pt x="419" y="341"/>
                    <a:pt x="474" y="302"/>
                    <a:pt x="500" y="247"/>
                  </a:cubicBezTo>
                  <a:cubicBezTo>
                    <a:pt x="573" y="111"/>
                    <a:pt x="492" y="0"/>
                    <a:pt x="365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2"/>
            <p:cNvSpPr/>
            <p:nvPr/>
          </p:nvSpPr>
          <p:spPr>
            <a:xfrm>
              <a:off x="5116025" y="5181125"/>
              <a:ext cx="14850" cy="7800"/>
            </a:xfrm>
            <a:custGeom>
              <a:avLst/>
              <a:gdLst/>
              <a:ahLst/>
              <a:cxnLst/>
              <a:rect l="l" t="t" r="r" b="b"/>
              <a:pathLst>
                <a:path w="594" h="312" extrusionOk="0">
                  <a:moveTo>
                    <a:pt x="299" y="1"/>
                  </a:moveTo>
                  <a:lnTo>
                    <a:pt x="244" y="14"/>
                  </a:lnTo>
                  <a:lnTo>
                    <a:pt x="176" y="14"/>
                  </a:lnTo>
                  <a:cubicBezTo>
                    <a:pt x="124" y="27"/>
                    <a:pt x="82" y="27"/>
                    <a:pt x="43" y="69"/>
                  </a:cubicBezTo>
                  <a:cubicBezTo>
                    <a:pt x="27" y="69"/>
                    <a:pt x="27" y="82"/>
                    <a:pt x="14" y="95"/>
                  </a:cubicBezTo>
                  <a:cubicBezTo>
                    <a:pt x="14" y="108"/>
                    <a:pt x="1" y="124"/>
                    <a:pt x="1" y="137"/>
                  </a:cubicBezTo>
                  <a:cubicBezTo>
                    <a:pt x="1" y="163"/>
                    <a:pt x="14" y="189"/>
                    <a:pt x="27" y="205"/>
                  </a:cubicBezTo>
                  <a:cubicBezTo>
                    <a:pt x="56" y="244"/>
                    <a:pt x="82" y="270"/>
                    <a:pt x="108" y="299"/>
                  </a:cubicBezTo>
                  <a:cubicBezTo>
                    <a:pt x="82" y="270"/>
                    <a:pt x="69" y="231"/>
                    <a:pt x="43" y="189"/>
                  </a:cubicBezTo>
                  <a:cubicBezTo>
                    <a:pt x="27" y="150"/>
                    <a:pt x="43" y="124"/>
                    <a:pt x="69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44" y="56"/>
                  </a:lnTo>
                  <a:lnTo>
                    <a:pt x="299" y="56"/>
                  </a:lnTo>
                  <a:cubicBezTo>
                    <a:pt x="325" y="56"/>
                    <a:pt x="351" y="56"/>
                    <a:pt x="367" y="69"/>
                  </a:cubicBezTo>
                  <a:lnTo>
                    <a:pt x="432" y="69"/>
                  </a:lnTo>
                  <a:cubicBezTo>
                    <a:pt x="474" y="69"/>
                    <a:pt x="513" y="82"/>
                    <a:pt x="542" y="108"/>
                  </a:cubicBezTo>
                  <a:cubicBezTo>
                    <a:pt x="568" y="124"/>
                    <a:pt x="555" y="163"/>
                    <a:pt x="542" y="205"/>
                  </a:cubicBezTo>
                  <a:cubicBezTo>
                    <a:pt x="529" y="244"/>
                    <a:pt x="500" y="270"/>
                    <a:pt x="461" y="312"/>
                  </a:cubicBezTo>
                  <a:cubicBezTo>
                    <a:pt x="500" y="286"/>
                    <a:pt x="542" y="257"/>
                    <a:pt x="568" y="218"/>
                  </a:cubicBezTo>
                  <a:cubicBezTo>
                    <a:pt x="581" y="205"/>
                    <a:pt x="581" y="176"/>
                    <a:pt x="594" y="150"/>
                  </a:cubicBezTo>
                  <a:cubicBezTo>
                    <a:pt x="594" y="137"/>
                    <a:pt x="581" y="124"/>
                    <a:pt x="581" y="108"/>
                  </a:cubicBezTo>
                  <a:cubicBezTo>
                    <a:pt x="581" y="95"/>
                    <a:pt x="581" y="82"/>
                    <a:pt x="568" y="82"/>
                  </a:cubicBezTo>
                  <a:cubicBezTo>
                    <a:pt x="529" y="43"/>
                    <a:pt x="487" y="27"/>
                    <a:pt x="432" y="14"/>
                  </a:cubicBezTo>
                  <a:lnTo>
                    <a:pt x="367" y="14"/>
                  </a:lnTo>
                  <a:cubicBezTo>
                    <a:pt x="351" y="14"/>
                    <a:pt x="325" y="1"/>
                    <a:pt x="299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2"/>
            <p:cNvSpPr/>
            <p:nvPr/>
          </p:nvSpPr>
          <p:spPr>
            <a:xfrm>
              <a:off x="5185925" y="5171100"/>
              <a:ext cx="18900" cy="22525"/>
            </a:xfrm>
            <a:custGeom>
              <a:avLst/>
              <a:gdLst/>
              <a:ahLst/>
              <a:cxnLst/>
              <a:rect l="l" t="t" r="r" b="b"/>
              <a:pathLst>
                <a:path w="756" h="901" extrusionOk="0">
                  <a:moveTo>
                    <a:pt x="506" y="0"/>
                  </a:moveTo>
                  <a:cubicBezTo>
                    <a:pt x="486" y="0"/>
                    <a:pt x="466" y="3"/>
                    <a:pt x="445" y="10"/>
                  </a:cubicBezTo>
                  <a:cubicBezTo>
                    <a:pt x="377" y="23"/>
                    <a:pt x="296" y="52"/>
                    <a:pt x="244" y="104"/>
                  </a:cubicBezTo>
                  <a:cubicBezTo>
                    <a:pt x="134" y="201"/>
                    <a:pt x="53" y="334"/>
                    <a:pt x="27" y="470"/>
                  </a:cubicBezTo>
                  <a:cubicBezTo>
                    <a:pt x="14" y="509"/>
                    <a:pt x="1" y="538"/>
                    <a:pt x="1" y="577"/>
                  </a:cubicBezTo>
                  <a:lnTo>
                    <a:pt x="1" y="687"/>
                  </a:lnTo>
                  <a:lnTo>
                    <a:pt x="1" y="794"/>
                  </a:lnTo>
                  <a:cubicBezTo>
                    <a:pt x="14" y="820"/>
                    <a:pt x="14" y="862"/>
                    <a:pt x="14" y="901"/>
                  </a:cubicBezTo>
                  <a:cubicBezTo>
                    <a:pt x="14" y="752"/>
                    <a:pt x="27" y="619"/>
                    <a:pt x="66" y="483"/>
                  </a:cubicBezTo>
                  <a:cubicBezTo>
                    <a:pt x="66" y="444"/>
                    <a:pt x="82" y="415"/>
                    <a:pt x="95" y="389"/>
                  </a:cubicBezTo>
                  <a:cubicBezTo>
                    <a:pt x="121" y="363"/>
                    <a:pt x="121" y="321"/>
                    <a:pt x="147" y="295"/>
                  </a:cubicBezTo>
                  <a:cubicBezTo>
                    <a:pt x="189" y="240"/>
                    <a:pt x="228" y="185"/>
                    <a:pt x="283" y="146"/>
                  </a:cubicBezTo>
                  <a:cubicBezTo>
                    <a:pt x="338" y="104"/>
                    <a:pt x="390" y="65"/>
                    <a:pt x="458" y="52"/>
                  </a:cubicBezTo>
                  <a:cubicBezTo>
                    <a:pt x="475" y="49"/>
                    <a:pt x="491" y="47"/>
                    <a:pt x="506" y="47"/>
                  </a:cubicBezTo>
                  <a:cubicBezTo>
                    <a:pt x="553" y="47"/>
                    <a:pt x="594" y="62"/>
                    <a:pt x="633" y="91"/>
                  </a:cubicBezTo>
                  <a:cubicBezTo>
                    <a:pt x="662" y="120"/>
                    <a:pt x="675" y="146"/>
                    <a:pt x="688" y="172"/>
                  </a:cubicBezTo>
                  <a:cubicBezTo>
                    <a:pt x="701" y="201"/>
                    <a:pt x="714" y="240"/>
                    <a:pt x="730" y="266"/>
                  </a:cubicBezTo>
                  <a:cubicBezTo>
                    <a:pt x="730" y="334"/>
                    <a:pt x="730" y="402"/>
                    <a:pt x="714" y="470"/>
                  </a:cubicBezTo>
                  <a:cubicBezTo>
                    <a:pt x="743" y="415"/>
                    <a:pt x="756" y="334"/>
                    <a:pt x="743" y="266"/>
                  </a:cubicBezTo>
                  <a:cubicBezTo>
                    <a:pt x="743" y="227"/>
                    <a:pt x="743" y="185"/>
                    <a:pt x="730" y="159"/>
                  </a:cubicBezTo>
                  <a:cubicBezTo>
                    <a:pt x="714" y="120"/>
                    <a:pt x="688" y="91"/>
                    <a:pt x="662" y="65"/>
                  </a:cubicBezTo>
                  <a:cubicBezTo>
                    <a:pt x="649" y="52"/>
                    <a:pt x="633" y="39"/>
                    <a:pt x="620" y="23"/>
                  </a:cubicBezTo>
                  <a:cubicBezTo>
                    <a:pt x="594" y="23"/>
                    <a:pt x="581" y="10"/>
                    <a:pt x="568" y="10"/>
                  </a:cubicBezTo>
                  <a:cubicBezTo>
                    <a:pt x="547" y="3"/>
                    <a:pt x="526" y="0"/>
                    <a:pt x="506" y="0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2"/>
            <p:cNvSpPr/>
            <p:nvPr/>
          </p:nvSpPr>
          <p:spPr>
            <a:xfrm>
              <a:off x="5188275" y="5179050"/>
              <a:ext cx="8125" cy="15300"/>
            </a:xfrm>
            <a:custGeom>
              <a:avLst/>
              <a:gdLst/>
              <a:ahLst/>
              <a:cxnLst/>
              <a:rect l="l" t="t" r="r" b="b"/>
              <a:pathLst>
                <a:path w="325" h="612" extrusionOk="0">
                  <a:moveTo>
                    <a:pt x="126" y="1"/>
                  </a:moveTo>
                  <a:cubicBezTo>
                    <a:pt x="84" y="1"/>
                    <a:pt x="40" y="8"/>
                    <a:pt x="1" y="16"/>
                  </a:cubicBezTo>
                  <a:cubicBezTo>
                    <a:pt x="69" y="16"/>
                    <a:pt x="150" y="29"/>
                    <a:pt x="202" y="58"/>
                  </a:cubicBezTo>
                  <a:cubicBezTo>
                    <a:pt x="257" y="84"/>
                    <a:pt x="270" y="152"/>
                    <a:pt x="257" y="220"/>
                  </a:cubicBezTo>
                  <a:cubicBezTo>
                    <a:pt x="257" y="272"/>
                    <a:pt x="231" y="340"/>
                    <a:pt x="215" y="408"/>
                  </a:cubicBezTo>
                  <a:cubicBezTo>
                    <a:pt x="189" y="476"/>
                    <a:pt x="163" y="544"/>
                    <a:pt x="134" y="612"/>
                  </a:cubicBezTo>
                  <a:cubicBezTo>
                    <a:pt x="189" y="557"/>
                    <a:pt x="215" y="489"/>
                    <a:pt x="257" y="421"/>
                  </a:cubicBezTo>
                  <a:cubicBezTo>
                    <a:pt x="283" y="369"/>
                    <a:pt x="312" y="288"/>
                    <a:pt x="312" y="220"/>
                  </a:cubicBezTo>
                  <a:cubicBezTo>
                    <a:pt x="325" y="178"/>
                    <a:pt x="312" y="139"/>
                    <a:pt x="296" y="97"/>
                  </a:cubicBezTo>
                  <a:cubicBezTo>
                    <a:pt x="283" y="71"/>
                    <a:pt x="257" y="29"/>
                    <a:pt x="215" y="16"/>
                  </a:cubicBezTo>
                  <a:cubicBezTo>
                    <a:pt x="187" y="5"/>
                    <a:pt x="157" y="1"/>
                    <a:pt x="126" y="1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2"/>
            <p:cNvSpPr/>
            <p:nvPr/>
          </p:nvSpPr>
          <p:spPr>
            <a:xfrm>
              <a:off x="5101525" y="5192625"/>
              <a:ext cx="43525" cy="18250"/>
            </a:xfrm>
            <a:custGeom>
              <a:avLst/>
              <a:gdLst/>
              <a:ahLst/>
              <a:cxnLst/>
              <a:rect l="l" t="t" r="r" b="b"/>
              <a:pathLst>
                <a:path w="1741" h="730" extrusionOk="0">
                  <a:moveTo>
                    <a:pt x="270" y="1"/>
                  </a:moveTo>
                  <a:cubicBezTo>
                    <a:pt x="202" y="14"/>
                    <a:pt x="163" y="14"/>
                    <a:pt x="137" y="27"/>
                  </a:cubicBezTo>
                  <a:cubicBezTo>
                    <a:pt x="40" y="82"/>
                    <a:pt x="1" y="419"/>
                    <a:pt x="299" y="607"/>
                  </a:cubicBezTo>
                  <a:cubicBezTo>
                    <a:pt x="312" y="607"/>
                    <a:pt x="325" y="620"/>
                    <a:pt x="325" y="620"/>
                  </a:cubicBezTo>
                  <a:cubicBezTo>
                    <a:pt x="445" y="688"/>
                    <a:pt x="594" y="730"/>
                    <a:pt x="811" y="730"/>
                  </a:cubicBezTo>
                  <a:cubicBezTo>
                    <a:pt x="1054" y="730"/>
                    <a:pt x="1229" y="675"/>
                    <a:pt x="1352" y="620"/>
                  </a:cubicBezTo>
                  <a:cubicBezTo>
                    <a:pt x="1365" y="607"/>
                    <a:pt x="1378" y="607"/>
                    <a:pt x="1391" y="594"/>
                  </a:cubicBezTo>
                  <a:cubicBezTo>
                    <a:pt x="1741" y="393"/>
                    <a:pt x="1647" y="27"/>
                    <a:pt x="1498" y="1"/>
                  </a:cubicBezTo>
                  <a:lnTo>
                    <a:pt x="1433" y="1"/>
                  </a:lnTo>
                  <a:cubicBezTo>
                    <a:pt x="1365" y="1"/>
                    <a:pt x="1255" y="1"/>
                    <a:pt x="1174" y="14"/>
                  </a:cubicBezTo>
                  <a:cubicBezTo>
                    <a:pt x="1067" y="27"/>
                    <a:pt x="959" y="33"/>
                    <a:pt x="851" y="33"/>
                  </a:cubicBezTo>
                  <a:cubicBezTo>
                    <a:pt x="743" y="33"/>
                    <a:pt x="634" y="27"/>
                    <a:pt x="526" y="14"/>
                  </a:cubicBezTo>
                  <a:cubicBezTo>
                    <a:pt x="432" y="14"/>
                    <a:pt x="338" y="1"/>
                    <a:pt x="27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2"/>
            <p:cNvSpPr/>
            <p:nvPr/>
          </p:nvSpPr>
          <p:spPr>
            <a:xfrm>
              <a:off x="5108250" y="5192625"/>
              <a:ext cx="29425" cy="6225"/>
            </a:xfrm>
            <a:custGeom>
              <a:avLst/>
              <a:gdLst/>
              <a:ahLst/>
              <a:cxnLst/>
              <a:rect l="l" t="t" r="r" b="b"/>
              <a:pathLst>
                <a:path w="1177" h="249" extrusionOk="0">
                  <a:moveTo>
                    <a:pt x="1" y="1"/>
                  </a:moveTo>
                  <a:cubicBezTo>
                    <a:pt x="1" y="95"/>
                    <a:pt x="30" y="231"/>
                    <a:pt x="176" y="244"/>
                  </a:cubicBezTo>
                  <a:cubicBezTo>
                    <a:pt x="236" y="247"/>
                    <a:pt x="315" y="248"/>
                    <a:pt x="402" y="248"/>
                  </a:cubicBezTo>
                  <a:cubicBezTo>
                    <a:pt x="689" y="248"/>
                    <a:pt x="1060" y="231"/>
                    <a:pt x="1122" y="189"/>
                  </a:cubicBezTo>
                  <a:cubicBezTo>
                    <a:pt x="1177" y="163"/>
                    <a:pt x="1177" y="82"/>
                    <a:pt x="1177" y="1"/>
                  </a:cubicBezTo>
                  <a:lnTo>
                    <a:pt x="1164" y="1"/>
                  </a:lnTo>
                  <a:cubicBezTo>
                    <a:pt x="1096" y="1"/>
                    <a:pt x="986" y="1"/>
                    <a:pt x="905" y="14"/>
                  </a:cubicBezTo>
                  <a:cubicBezTo>
                    <a:pt x="798" y="27"/>
                    <a:pt x="690" y="33"/>
                    <a:pt x="582" y="33"/>
                  </a:cubicBezTo>
                  <a:cubicBezTo>
                    <a:pt x="474" y="33"/>
                    <a:pt x="365" y="27"/>
                    <a:pt x="257" y="14"/>
                  </a:cubicBezTo>
                  <a:cubicBezTo>
                    <a:pt x="163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2"/>
            <p:cNvSpPr/>
            <p:nvPr/>
          </p:nvSpPr>
          <p:spPr>
            <a:xfrm>
              <a:off x="5109625" y="5205075"/>
              <a:ext cx="25700" cy="5800"/>
            </a:xfrm>
            <a:custGeom>
              <a:avLst/>
              <a:gdLst/>
              <a:ahLst/>
              <a:cxnLst/>
              <a:rect l="l" t="t" r="r" b="b"/>
              <a:pathLst>
                <a:path w="1028" h="232" extrusionOk="0">
                  <a:moveTo>
                    <a:pt x="490" y="0"/>
                  </a:moveTo>
                  <a:cubicBezTo>
                    <a:pt x="258" y="0"/>
                    <a:pt x="91" y="73"/>
                    <a:pt x="1" y="122"/>
                  </a:cubicBezTo>
                  <a:cubicBezTo>
                    <a:pt x="121" y="190"/>
                    <a:pt x="270" y="232"/>
                    <a:pt x="487" y="232"/>
                  </a:cubicBezTo>
                  <a:cubicBezTo>
                    <a:pt x="730" y="232"/>
                    <a:pt x="905" y="177"/>
                    <a:pt x="1028" y="122"/>
                  </a:cubicBezTo>
                  <a:cubicBezTo>
                    <a:pt x="823" y="32"/>
                    <a:pt x="643" y="0"/>
                    <a:pt x="490" y="0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2"/>
            <p:cNvSpPr/>
            <p:nvPr/>
          </p:nvSpPr>
          <p:spPr>
            <a:xfrm>
              <a:off x="5049850" y="5087650"/>
              <a:ext cx="196125" cy="169075"/>
            </a:xfrm>
            <a:custGeom>
              <a:avLst/>
              <a:gdLst/>
              <a:ahLst/>
              <a:cxnLst/>
              <a:rect l="l" t="t" r="r" b="b"/>
              <a:pathLst>
                <a:path w="7845" h="6763" extrusionOk="0">
                  <a:moveTo>
                    <a:pt x="3147" y="1"/>
                  </a:moveTo>
                  <a:cubicBezTo>
                    <a:pt x="2946" y="1"/>
                    <a:pt x="2755" y="14"/>
                    <a:pt x="2554" y="27"/>
                  </a:cubicBezTo>
                  <a:cubicBezTo>
                    <a:pt x="1987" y="95"/>
                    <a:pt x="1365" y="257"/>
                    <a:pt x="1054" y="743"/>
                  </a:cubicBezTo>
                  <a:cubicBezTo>
                    <a:pt x="973" y="866"/>
                    <a:pt x="921" y="999"/>
                    <a:pt x="892" y="1148"/>
                  </a:cubicBezTo>
                  <a:cubicBezTo>
                    <a:pt x="746" y="1715"/>
                    <a:pt x="908" y="2389"/>
                    <a:pt x="678" y="2956"/>
                  </a:cubicBezTo>
                  <a:cubicBezTo>
                    <a:pt x="568" y="3215"/>
                    <a:pt x="393" y="3429"/>
                    <a:pt x="260" y="3659"/>
                  </a:cubicBezTo>
                  <a:cubicBezTo>
                    <a:pt x="111" y="3889"/>
                    <a:pt x="1" y="4171"/>
                    <a:pt x="69" y="4430"/>
                  </a:cubicBezTo>
                  <a:cubicBezTo>
                    <a:pt x="98" y="4576"/>
                    <a:pt x="179" y="4699"/>
                    <a:pt x="218" y="4835"/>
                  </a:cubicBezTo>
                  <a:cubicBezTo>
                    <a:pt x="367" y="5305"/>
                    <a:pt x="56" y="5820"/>
                    <a:pt x="137" y="6319"/>
                  </a:cubicBezTo>
                  <a:cubicBezTo>
                    <a:pt x="218" y="6374"/>
                    <a:pt x="312" y="6426"/>
                    <a:pt x="406" y="6468"/>
                  </a:cubicBezTo>
                  <a:cubicBezTo>
                    <a:pt x="461" y="6494"/>
                    <a:pt x="516" y="6520"/>
                    <a:pt x="555" y="6536"/>
                  </a:cubicBezTo>
                  <a:cubicBezTo>
                    <a:pt x="584" y="6549"/>
                    <a:pt x="597" y="6549"/>
                    <a:pt x="610" y="6562"/>
                  </a:cubicBezTo>
                  <a:cubicBezTo>
                    <a:pt x="597" y="6400"/>
                    <a:pt x="584" y="5846"/>
                    <a:pt x="798" y="5535"/>
                  </a:cubicBezTo>
                  <a:lnTo>
                    <a:pt x="798" y="5535"/>
                  </a:lnTo>
                  <a:cubicBezTo>
                    <a:pt x="798" y="5535"/>
                    <a:pt x="746" y="6196"/>
                    <a:pt x="785" y="6536"/>
                  </a:cubicBezTo>
                  <a:cubicBezTo>
                    <a:pt x="798" y="6575"/>
                    <a:pt x="798" y="6601"/>
                    <a:pt x="811" y="6630"/>
                  </a:cubicBezTo>
                  <a:cubicBezTo>
                    <a:pt x="811" y="6630"/>
                    <a:pt x="827" y="6643"/>
                    <a:pt x="840" y="6643"/>
                  </a:cubicBezTo>
                  <a:cubicBezTo>
                    <a:pt x="934" y="6669"/>
                    <a:pt x="1015" y="6698"/>
                    <a:pt x="1109" y="6711"/>
                  </a:cubicBezTo>
                  <a:cubicBezTo>
                    <a:pt x="1232" y="6724"/>
                    <a:pt x="1339" y="6750"/>
                    <a:pt x="1459" y="6763"/>
                  </a:cubicBezTo>
                  <a:cubicBezTo>
                    <a:pt x="1608" y="6630"/>
                    <a:pt x="2055" y="6468"/>
                    <a:pt x="2269" y="6413"/>
                  </a:cubicBezTo>
                  <a:cubicBezTo>
                    <a:pt x="2311" y="6400"/>
                    <a:pt x="2337" y="6387"/>
                    <a:pt x="2350" y="6387"/>
                  </a:cubicBezTo>
                  <a:cubicBezTo>
                    <a:pt x="2473" y="6358"/>
                    <a:pt x="2567" y="6358"/>
                    <a:pt x="2567" y="6358"/>
                  </a:cubicBezTo>
                  <a:lnTo>
                    <a:pt x="2755" y="6358"/>
                  </a:lnTo>
                  <a:cubicBezTo>
                    <a:pt x="2810" y="6183"/>
                    <a:pt x="2810" y="5995"/>
                    <a:pt x="2810" y="5859"/>
                  </a:cubicBezTo>
                  <a:cubicBezTo>
                    <a:pt x="2648" y="5846"/>
                    <a:pt x="2486" y="5833"/>
                    <a:pt x="2337" y="5807"/>
                  </a:cubicBezTo>
                  <a:cubicBezTo>
                    <a:pt x="1812" y="5684"/>
                    <a:pt x="1446" y="5454"/>
                    <a:pt x="1203" y="5185"/>
                  </a:cubicBezTo>
                  <a:cubicBezTo>
                    <a:pt x="1203" y="5172"/>
                    <a:pt x="1190" y="5172"/>
                    <a:pt x="1190" y="5159"/>
                  </a:cubicBezTo>
                  <a:cubicBezTo>
                    <a:pt x="866" y="4738"/>
                    <a:pt x="811" y="4226"/>
                    <a:pt x="947" y="3834"/>
                  </a:cubicBezTo>
                  <a:cubicBezTo>
                    <a:pt x="973" y="3753"/>
                    <a:pt x="989" y="3685"/>
                    <a:pt x="1015" y="3604"/>
                  </a:cubicBezTo>
                  <a:cubicBezTo>
                    <a:pt x="1070" y="3377"/>
                    <a:pt x="1096" y="3134"/>
                    <a:pt x="1083" y="2891"/>
                  </a:cubicBezTo>
                  <a:lnTo>
                    <a:pt x="1083" y="2862"/>
                  </a:lnTo>
                  <a:cubicBezTo>
                    <a:pt x="1083" y="2849"/>
                    <a:pt x="1083" y="2836"/>
                    <a:pt x="1070" y="2836"/>
                  </a:cubicBezTo>
                  <a:lnTo>
                    <a:pt x="1096" y="2794"/>
                  </a:lnTo>
                  <a:lnTo>
                    <a:pt x="1799" y="1647"/>
                  </a:lnTo>
                  <a:cubicBezTo>
                    <a:pt x="1799" y="1647"/>
                    <a:pt x="1880" y="1971"/>
                    <a:pt x="2175" y="2295"/>
                  </a:cubicBezTo>
                  <a:cubicBezTo>
                    <a:pt x="2392" y="2525"/>
                    <a:pt x="2742" y="2768"/>
                    <a:pt x="3257" y="2849"/>
                  </a:cubicBezTo>
                  <a:lnTo>
                    <a:pt x="3215" y="2810"/>
                  </a:lnTo>
                  <a:lnTo>
                    <a:pt x="2554" y="2107"/>
                  </a:lnTo>
                  <a:lnTo>
                    <a:pt x="2554" y="2107"/>
                  </a:lnTo>
                  <a:cubicBezTo>
                    <a:pt x="2554" y="2107"/>
                    <a:pt x="2904" y="2363"/>
                    <a:pt x="3432" y="2606"/>
                  </a:cubicBezTo>
                  <a:cubicBezTo>
                    <a:pt x="3863" y="2810"/>
                    <a:pt x="4417" y="2998"/>
                    <a:pt x="4971" y="3011"/>
                  </a:cubicBezTo>
                  <a:lnTo>
                    <a:pt x="5010" y="3011"/>
                  </a:lnTo>
                  <a:lnTo>
                    <a:pt x="4971" y="2567"/>
                  </a:lnTo>
                  <a:lnTo>
                    <a:pt x="5023" y="2729"/>
                  </a:lnTo>
                  <a:lnTo>
                    <a:pt x="5266" y="3403"/>
                  </a:lnTo>
                  <a:lnTo>
                    <a:pt x="5295" y="3863"/>
                  </a:lnTo>
                  <a:cubicBezTo>
                    <a:pt x="5295" y="3863"/>
                    <a:pt x="5606" y="3552"/>
                    <a:pt x="5833" y="3280"/>
                  </a:cubicBezTo>
                  <a:cubicBezTo>
                    <a:pt x="5862" y="3254"/>
                    <a:pt x="5888" y="3228"/>
                    <a:pt x="5901" y="3199"/>
                  </a:cubicBezTo>
                  <a:cubicBezTo>
                    <a:pt x="5923" y="3194"/>
                    <a:pt x="5947" y="3190"/>
                    <a:pt x="5972" y="3190"/>
                  </a:cubicBezTo>
                  <a:cubicBezTo>
                    <a:pt x="6010" y="3190"/>
                    <a:pt x="6051" y="3197"/>
                    <a:pt x="6092" y="3215"/>
                  </a:cubicBezTo>
                  <a:cubicBezTo>
                    <a:pt x="6254" y="3267"/>
                    <a:pt x="6348" y="3523"/>
                    <a:pt x="6319" y="3808"/>
                  </a:cubicBezTo>
                  <a:cubicBezTo>
                    <a:pt x="6293" y="4077"/>
                    <a:pt x="6144" y="4388"/>
                    <a:pt x="5833" y="4524"/>
                  </a:cubicBezTo>
                  <a:cubicBezTo>
                    <a:pt x="5739" y="4550"/>
                    <a:pt x="5658" y="4576"/>
                    <a:pt x="5551" y="4576"/>
                  </a:cubicBezTo>
                  <a:lnTo>
                    <a:pt x="5402" y="4576"/>
                  </a:lnTo>
                  <a:cubicBezTo>
                    <a:pt x="5295" y="4780"/>
                    <a:pt x="5159" y="4968"/>
                    <a:pt x="4997" y="5130"/>
                  </a:cubicBezTo>
                  <a:cubicBezTo>
                    <a:pt x="4903" y="5224"/>
                    <a:pt x="4796" y="5321"/>
                    <a:pt x="4686" y="5402"/>
                  </a:cubicBezTo>
                  <a:cubicBezTo>
                    <a:pt x="4660" y="5415"/>
                    <a:pt x="4634" y="5441"/>
                    <a:pt x="4592" y="5467"/>
                  </a:cubicBezTo>
                  <a:cubicBezTo>
                    <a:pt x="4579" y="5671"/>
                    <a:pt x="4579" y="6102"/>
                    <a:pt x="4660" y="6387"/>
                  </a:cubicBezTo>
                  <a:cubicBezTo>
                    <a:pt x="4699" y="6387"/>
                    <a:pt x="4741" y="6400"/>
                    <a:pt x="4780" y="6413"/>
                  </a:cubicBezTo>
                  <a:lnTo>
                    <a:pt x="4809" y="6413"/>
                  </a:lnTo>
                  <a:cubicBezTo>
                    <a:pt x="4890" y="6426"/>
                    <a:pt x="4958" y="6455"/>
                    <a:pt x="5039" y="6481"/>
                  </a:cubicBezTo>
                  <a:cubicBezTo>
                    <a:pt x="5120" y="6507"/>
                    <a:pt x="5214" y="6549"/>
                    <a:pt x="5295" y="6588"/>
                  </a:cubicBezTo>
                  <a:lnTo>
                    <a:pt x="5428" y="6588"/>
                  </a:lnTo>
                  <a:cubicBezTo>
                    <a:pt x="5577" y="6588"/>
                    <a:pt x="5713" y="6575"/>
                    <a:pt x="5849" y="6562"/>
                  </a:cubicBezTo>
                  <a:cubicBezTo>
                    <a:pt x="5875" y="6562"/>
                    <a:pt x="5888" y="6549"/>
                    <a:pt x="5914" y="6549"/>
                  </a:cubicBezTo>
                  <a:cubicBezTo>
                    <a:pt x="6186" y="6507"/>
                    <a:pt x="6455" y="6455"/>
                    <a:pt x="6711" y="6374"/>
                  </a:cubicBezTo>
                  <a:cubicBezTo>
                    <a:pt x="6659" y="6170"/>
                    <a:pt x="6497" y="5684"/>
                    <a:pt x="6497" y="5548"/>
                  </a:cubicBezTo>
                  <a:lnTo>
                    <a:pt x="6497" y="5548"/>
                  </a:lnTo>
                  <a:lnTo>
                    <a:pt x="6902" y="6306"/>
                  </a:lnTo>
                  <a:cubicBezTo>
                    <a:pt x="7035" y="6251"/>
                    <a:pt x="7171" y="6196"/>
                    <a:pt x="7307" y="6131"/>
                  </a:cubicBezTo>
                  <a:cubicBezTo>
                    <a:pt x="7388" y="6089"/>
                    <a:pt x="7482" y="6050"/>
                    <a:pt x="7563" y="5995"/>
                  </a:cubicBezTo>
                  <a:cubicBezTo>
                    <a:pt x="7615" y="5969"/>
                    <a:pt x="7683" y="5927"/>
                    <a:pt x="7738" y="5901"/>
                  </a:cubicBezTo>
                  <a:cubicBezTo>
                    <a:pt x="7777" y="5872"/>
                    <a:pt x="7806" y="5846"/>
                    <a:pt x="7845" y="5820"/>
                  </a:cubicBezTo>
                  <a:cubicBezTo>
                    <a:pt x="7819" y="5441"/>
                    <a:pt x="7320" y="5198"/>
                    <a:pt x="7307" y="4806"/>
                  </a:cubicBezTo>
                  <a:cubicBezTo>
                    <a:pt x="7291" y="4592"/>
                    <a:pt x="7440" y="4388"/>
                    <a:pt x="7469" y="4171"/>
                  </a:cubicBezTo>
                  <a:cubicBezTo>
                    <a:pt x="7495" y="3902"/>
                    <a:pt x="7333" y="3659"/>
                    <a:pt x="7171" y="3458"/>
                  </a:cubicBezTo>
                  <a:cubicBezTo>
                    <a:pt x="6983" y="3215"/>
                    <a:pt x="6766" y="2985"/>
                    <a:pt x="6617" y="2729"/>
                  </a:cubicBezTo>
                  <a:cubicBezTo>
                    <a:pt x="6319" y="2243"/>
                    <a:pt x="6361" y="1378"/>
                    <a:pt x="5862" y="1028"/>
                  </a:cubicBezTo>
                  <a:cubicBezTo>
                    <a:pt x="5794" y="986"/>
                    <a:pt x="5713" y="947"/>
                    <a:pt x="5619" y="918"/>
                  </a:cubicBezTo>
                  <a:cubicBezTo>
                    <a:pt x="5606" y="918"/>
                    <a:pt x="5590" y="905"/>
                    <a:pt x="5564" y="905"/>
                  </a:cubicBezTo>
                  <a:lnTo>
                    <a:pt x="5525" y="866"/>
                  </a:lnTo>
                  <a:cubicBezTo>
                    <a:pt x="5146" y="513"/>
                    <a:pt x="4634" y="257"/>
                    <a:pt x="4148" y="137"/>
                  </a:cubicBezTo>
                  <a:cubicBezTo>
                    <a:pt x="4012" y="95"/>
                    <a:pt x="3876" y="69"/>
                    <a:pt x="3743" y="56"/>
                  </a:cubicBezTo>
                  <a:cubicBezTo>
                    <a:pt x="3539" y="27"/>
                    <a:pt x="3351" y="14"/>
                    <a:pt x="314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2"/>
            <p:cNvSpPr/>
            <p:nvPr/>
          </p:nvSpPr>
          <p:spPr>
            <a:xfrm>
              <a:off x="5069450" y="5217250"/>
              <a:ext cx="38825" cy="36800"/>
            </a:xfrm>
            <a:custGeom>
              <a:avLst/>
              <a:gdLst/>
              <a:ahLst/>
              <a:cxnLst/>
              <a:rect l="l" t="t" r="r" b="b"/>
              <a:pathLst>
                <a:path w="1553" h="1472" extrusionOk="0">
                  <a:moveTo>
                    <a:pt x="419" y="1"/>
                  </a:moveTo>
                  <a:cubicBezTo>
                    <a:pt x="419" y="69"/>
                    <a:pt x="393" y="137"/>
                    <a:pt x="380" y="189"/>
                  </a:cubicBezTo>
                  <a:cubicBezTo>
                    <a:pt x="299" y="474"/>
                    <a:pt x="176" y="743"/>
                    <a:pt x="82" y="1012"/>
                  </a:cubicBezTo>
                  <a:cubicBezTo>
                    <a:pt x="69" y="1054"/>
                    <a:pt x="56" y="1093"/>
                    <a:pt x="56" y="1135"/>
                  </a:cubicBezTo>
                  <a:cubicBezTo>
                    <a:pt x="27" y="1203"/>
                    <a:pt x="14" y="1284"/>
                    <a:pt x="1" y="1352"/>
                  </a:cubicBezTo>
                  <a:cubicBezTo>
                    <a:pt x="14" y="1391"/>
                    <a:pt x="14" y="1417"/>
                    <a:pt x="27" y="1446"/>
                  </a:cubicBezTo>
                  <a:cubicBezTo>
                    <a:pt x="27" y="1446"/>
                    <a:pt x="43" y="1459"/>
                    <a:pt x="56" y="1459"/>
                  </a:cubicBezTo>
                  <a:cubicBezTo>
                    <a:pt x="82" y="1459"/>
                    <a:pt x="95" y="1472"/>
                    <a:pt x="124" y="1472"/>
                  </a:cubicBezTo>
                  <a:cubicBezTo>
                    <a:pt x="393" y="1174"/>
                    <a:pt x="691" y="1093"/>
                    <a:pt x="918" y="1093"/>
                  </a:cubicBezTo>
                  <a:cubicBezTo>
                    <a:pt x="1122" y="1093"/>
                    <a:pt x="1284" y="1148"/>
                    <a:pt x="1378" y="1190"/>
                  </a:cubicBezTo>
                  <a:lnTo>
                    <a:pt x="1378" y="1174"/>
                  </a:lnTo>
                  <a:lnTo>
                    <a:pt x="1391" y="1174"/>
                  </a:lnTo>
                  <a:lnTo>
                    <a:pt x="1391" y="1148"/>
                  </a:lnTo>
                  <a:lnTo>
                    <a:pt x="1472" y="1148"/>
                  </a:lnTo>
                  <a:cubicBezTo>
                    <a:pt x="1459" y="973"/>
                    <a:pt x="1514" y="798"/>
                    <a:pt x="1553" y="623"/>
                  </a:cubicBezTo>
                  <a:cubicBezTo>
                    <a:pt x="1109" y="526"/>
                    <a:pt x="772" y="338"/>
                    <a:pt x="542" y="121"/>
                  </a:cubicBezTo>
                  <a:lnTo>
                    <a:pt x="529" y="108"/>
                  </a:lnTo>
                  <a:cubicBezTo>
                    <a:pt x="487" y="69"/>
                    <a:pt x="461" y="40"/>
                    <a:pt x="419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2"/>
            <p:cNvSpPr/>
            <p:nvPr/>
          </p:nvSpPr>
          <p:spPr>
            <a:xfrm>
              <a:off x="5076900" y="5159175"/>
              <a:ext cx="25" cy="750"/>
            </a:xfrm>
            <a:custGeom>
              <a:avLst/>
              <a:gdLst/>
              <a:ahLst/>
              <a:cxnLst/>
              <a:rect l="l" t="t" r="r" b="b"/>
              <a:pathLst>
                <a:path w="1" h="30" extrusionOk="0">
                  <a:moveTo>
                    <a:pt x="1" y="1"/>
                  </a:move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2"/>
            <p:cNvSpPr/>
            <p:nvPr/>
          </p:nvSpPr>
          <p:spPr>
            <a:xfrm>
              <a:off x="5076575" y="5157475"/>
              <a:ext cx="675" cy="2450"/>
            </a:xfrm>
            <a:custGeom>
              <a:avLst/>
              <a:gdLst/>
              <a:ahLst/>
              <a:cxnLst/>
              <a:rect l="l" t="t" r="r" b="b"/>
              <a:pathLst>
                <a:path w="27" h="98" extrusionOk="0">
                  <a:moveTo>
                    <a:pt x="27" y="1"/>
                  </a:moveTo>
                  <a:lnTo>
                    <a:pt x="1" y="43"/>
                  </a:lnTo>
                  <a:cubicBezTo>
                    <a:pt x="14" y="43"/>
                    <a:pt x="14" y="56"/>
                    <a:pt x="14" y="69"/>
                  </a:cubicBezTo>
                  <a:lnTo>
                    <a:pt x="14" y="98"/>
                  </a:lnTo>
                  <a:cubicBezTo>
                    <a:pt x="14" y="69"/>
                    <a:pt x="27" y="30"/>
                    <a:pt x="27" y="1"/>
                  </a:cubicBezTo>
                  <a:close/>
                </a:path>
              </a:pathLst>
            </a:custGeom>
            <a:solidFill>
              <a:srgbClr val="A34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5051225" y="5116325"/>
              <a:ext cx="27725" cy="133025"/>
            </a:xfrm>
            <a:custGeom>
              <a:avLst/>
              <a:gdLst/>
              <a:ahLst/>
              <a:cxnLst/>
              <a:rect l="l" t="t" r="r" b="b"/>
              <a:pathLst>
                <a:path w="1109" h="5321" extrusionOk="0">
                  <a:moveTo>
                    <a:pt x="837" y="1"/>
                  </a:moveTo>
                  <a:lnTo>
                    <a:pt x="837" y="1"/>
                  </a:lnTo>
                  <a:cubicBezTo>
                    <a:pt x="691" y="568"/>
                    <a:pt x="853" y="1242"/>
                    <a:pt x="623" y="1809"/>
                  </a:cubicBezTo>
                  <a:cubicBezTo>
                    <a:pt x="513" y="2068"/>
                    <a:pt x="338" y="2282"/>
                    <a:pt x="205" y="2512"/>
                  </a:cubicBezTo>
                  <a:cubicBezTo>
                    <a:pt x="82" y="2700"/>
                    <a:pt x="1" y="2917"/>
                    <a:pt x="1" y="3134"/>
                  </a:cubicBezTo>
                  <a:cubicBezTo>
                    <a:pt x="1" y="3186"/>
                    <a:pt x="1" y="3228"/>
                    <a:pt x="14" y="3283"/>
                  </a:cubicBezTo>
                  <a:cubicBezTo>
                    <a:pt x="43" y="3429"/>
                    <a:pt x="124" y="3552"/>
                    <a:pt x="163" y="3688"/>
                  </a:cubicBezTo>
                  <a:cubicBezTo>
                    <a:pt x="189" y="3782"/>
                    <a:pt x="205" y="3876"/>
                    <a:pt x="205" y="3970"/>
                  </a:cubicBezTo>
                  <a:cubicBezTo>
                    <a:pt x="205" y="4307"/>
                    <a:pt x="69" y="4660"/>
                    <a:pt x="69" y="4997"/>
                  </a:cubicBezTo>
                  <a:cubicBezTo>
                    <a:pt x="69" y="5065"/>
                    <a:pt x="69" y="5117"/>
                    <a:pt x="82" y="5172"/>
                  </a:cubicBezTo>
                  <a:cubicBezTo>
                    <a:pt x="163" y="5227"/>
                    <a:pt x="257" y="5279"/>
                    <a:pt x="351" y="5321"/>
                  </a:cubicBezTo>
                  <a:cubicBezTo>
                    <a:pt x="367" y="5308"/>
                    <a:pt x="367" y="5279"/>
                    <a:pt x="380" y="5253"/>
                  </a:cubicBezTo>
                  <a:cubicBezTo>
                    <a:pt x="461" y="4835"/>
                    <a:pt x="367" y="4388"/>
                    <a:pt x="312" y="3970"/>
                  </a:cubicBezTo>
                  <a:cubicBezTo>
                    <a:pt x="270" y="3578"/>
                    <a:pt x="257" y="3160"/>
                    <a:pt x="419" y="2797"/>
                  </a:cubicBezTo>
                  <a:cubicBezTo>
                    <a:pt x="581" y="2444"/>
                    <a:pt x="905" y="2162"/>
                    <a:pt x="1015" y="1770"/>
                  </a:cubicBezTo>
                  <a:cubicBezTo>
                    <a:pt x="1015" y="1757"/>
                    <a:pt x="1028" y="1757"/>
                    <a:pt x="1028" y="1744"/>
                  </a:cubicBezTo>
                  <a:lnTo>
                    <a:pt x="1028" y="1715"/>
                  </a:lnTo>
                  <a:cubicBezTo>
                    <a:pt x="1028" y="1702"/>
                    <a:pt x="1028" y="1689"/>
                    <a:pt x="1015" y="1689"/>
                  </a:cubicBezTo>
                  <a:lnTo>
                    <a:pt x="1041" y="1647"/>
                  </a:lnTo>
                  <a:cubicBezTo>
                    <a:pt x="1109" y="1216"/>
                    <a:pt x="918" y="772"/>
                    <a:pt x="853" y="325"/>
                  </a:cubicBezTo>
                  <a:cubicBezTo>
                    <a:pt x="837" y="218"/>
                    <a:pt x="837" y="108"/>
                    <a:pt x="83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2"/>
            <p:cNvSpPr/>
            <p:nvPr/>
          </p:nvSpPr>
          <p:spPr>
            <a:xfrm>
              <a:off x="5111650" y="5113975"/>
              <a:ext cx="63125" cy="48950"/>
            </a:xfrm>
            <a:custGeom>
              <a:avLst/>
              <a:gdLst/>
              <a:ahLst/>
              <a:cxnLst/>
              <a:rect l="l" t="t" r="r" b="b"/>
              <a:pathLst>
                <a:path w="2525" h="1958" extrusionOk="0">
                  <a:moveTo>
                    <a:pt x="14" y="1"/>
                  </a:moveTo>
                  <a:cubicBezTo>
                    <a:pt x="1" y="82"/>
                    <a:pt x="1" y="163"/>
                    <a:pt x="14" y="244"/>
                  </a:cubicBezTo>
                  <a:cubicBezTo>
                    <a:pt x="56" y="419"/>
                    <a:pt x="137" y="581"/>
                    <a:pt x="231" y="730"/>
                  </a:cubicBezTo>
                  <a:cubicBezTo>
                    <a:pt x="406" y="1041"/>
                    <a:pt x="607" y="1323"/>
                    <a:pt x="905" y="1514"/>
                  </a:cubicBezTo>
                  <a:cubicBezTo>
                    <a:pt x="918" y="1527"/>
                    <a:pt x="931" y="1540"/>
                    <a:pt x="960" y="1553"/>
                  </a:cubicBezTo>
                  <a:cubicBezTo>
                    <a:pt x="1391" y="1757"/>
                    <a:pt x="1945" y="1945"/>
                    <a:pt x="2499" y="1958"/>
                  </a:cubicBezTo>
                  <a:lnTo>
                    <a:pt x="2525" y="1958"/>
                  </a:lnTo>
                  <a:cubicBezTo>
                    <a:pt x="2499" y="1796"/>
                    <a:pt x="2418" y="1647"/>
                    <a:pt x="2308" y="1527"/>
                  </a:cubicBezTo>
                  <a:lnTo>
                    <a:pt x="2295" y="1527"/>
                  </a:lnTo>
                  <a:cubicBezTo>
                    <a:pt x="2282" y="1498"/>
                    <a:pt x="2256" y="1485"/>
                    <a:pt x="2227" y="1472"/>
                  </a:cubicBezTo>
                  <a:cubicBezTo>
                    <a:pt x="2107" y="1378"/>
                    <a:pt x="1945" y="1323"/>
                    <a:pt x="1796" y="1271"/>
                  </a:cubicBezTo>
                  <a:cubicBezTo>
                    <a:pt x="1553" y="1190"/>
                    <a:pt x="1323" y="1080"/>
                    <a:pt x="1109" y="947"/>
                  </a:cubicBezTo>
                  <a:cubicBezTo>
                    <a:pt x="743" y="717"/>
                    <a:pt x="432" y="380"/>
                    <a:pt x="231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2"/>
            <p:cNvSpPr/>
            <p:nvPr/>
          </p:nvSpPr>
          <p:spPr>
            <a:xfrm>
              <a:off x="5100150" y="5114625"/>
              <a:ext cx="31125" cy="44250"/>
            </a:xfrm>
            <a:custGeom>
              <a:avLst/>
              <a:gdLst/>
              <a:ahLst/>
              <a:cxnLst/>
              <a:rect l="l" t="t" r="r" b="b"/>
              <a:pathLst>
                <a:path w="1245" h="1770" extrusionOk="0">
                  <a:moveTo>
                    <a:pt x="150" y="1"/>
                  </a:moveTo>
                  <a:cubicBezTo>
                    <a:pt x="124" y="1"/>
                    <a:pt x="95" y="14"/>
                    <a:pt x="69" y="14"/>
                  </a:cubicBezTo>
                  <a:cubicBezTo>
                    <a:pt x="30" y="244"/>
                    <a:pt x="1" y="474"/>
                    <a:pt x="30" y="717"/>
                  </a:cubicBezTo>
                  <a:cubicBezTo>
                    <a:pt x="56" y="879"/>
                    <a:pt x="95" y="1054"/>
                    <a:pt x="163" y="1216"/>
                  </a:cubicBezTo>
                  <a:cubicBezTo>
                    <a:pt x="380" y="1446"/>
                    <a:pt x="730" y="1689"/>
                    <a:pt x="1245" y="1770"/>
                  </a:cubicBezTo>
                  <a:lnTo>
                    <a:pt x="1203" y="1731"/>
                  </a:lnTo>
                  <a:cubicBezTo>
                    <a:pt x="1015" y="1582"/>
                    <a:pt x="824" y="1433"/>
                    <a:pt x="649" y="1245"/>
                  </a:cubicBezTo>
                  <a:cubicBezTo>
                    <a:pt x="435" y="1002"/>
                    <a:pt x="257" y="717"/>
                    <a:pt x="192" y="406"/>
                  </a:cubicBezTo>
                  <a:cubicBezTo>
                    <a:pt x="150" y="273"/>
                    <a:pt x="137" y="137"/>
                    <a:pt x="15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2"/>
            <p:cNvSpPr/>
            <p:nvPr/>
          </p:nvSpPr>
          <p:spPr>
            <a:xfrm>
              <a:off x="5182850" y="5109275"/>
              <a:ext cx="56075" cy="131650"/>
            </a:xfrm>
            <a:custGeom>
              <a:avLst/>
              <a:gdLst/>
              <a:ahLst/>
              <a:cxnLst/>
              <a:rect l="l" t="t" r="r" b="b"/>
              <a:pathLst>
                <a:path w="2243" h="5266" extrusionOk="0">
                  <a:moveTo>
                    <a:pt x="205" y="1"/>
                  </a:moveTo>
                  <a:cubicBezTo>
                    <a:pt x="82" y="338"/>
                    <a:pt x="1" y="688"/>
                    <a:pt x="14" y="1067"/>
                  </a:cubicBezTo>
                  <a:cubicBezTo>
                    <a:pt x="14" y="1148"/>
                    <a:pt x="27" y="1242"/>
                    <a:pt x="43" y="1336"/>
                  </a:cubicBezTo>
                  <a:cubicBezTo>
                    <a:pt x="95" y="1485"/>
                    <a:pt x="137" y="1647"/>
                    <a:pt x="163" y="1809"/>
                  </a:cubicBezTo>
                  <a:cubicBezTo>
                    <a:pt x="257" y="2039"/>
                    <a:pt x="367" y="2240"/>
                    <a:pt x="513" y="2415"/>
                  </a:cubicBezTo>
                  <a:cubicBezTo>
                    <a:pt x="542" y="2389"/>
                    <a:pt x="568" y="2363"/>
                    <a:pt x="581" y="2334"/>
                  </a:cubicBezTo>
                  <a:cubicBezTo>
                    <a:pt x="594" y="2321"/>
                    <a:pt x="610" y="2321"/>
                    <a:pt x="636" y="2321"/>
                  </a:cubicBezTo>
                  <a:cubicBezTo>
                    <a:pt x="675" y="2321"/>
                    <a:pt x="717" y="2334"/>
                    <a:pt x="772" y="2350"/>
                  </a:cubicBezTo>
                  <a:cubicBezTo>
                    <a:pt x="918" y="2402"/>
                    <a:pt x="1015" y="2606"/>
                    <a:pt x="1015" y="2849"/>
                  </a:cubicBezTo>
                  <a:cubicBezTo>
                    <a:pt x="1015" y="2875"/>
                    <a:pt x="1015" y="2901"/>
                    <a:pt x="999" y="2943"/>
                  </a:cubicBezTo>
                  <a:cubicBezTo>
                    <a:pt x="1148" y="3092"/>
                    <a:pt x="1271" y="3241"/>
                    <a:pt x="1323" y="3442"/>
                  </a:cubicBezTo>
                  <a:cubicBezTo>
                    <a:pt x="1420" y="3727"/>
                    <a:pt x="1352" y="4022"/>
                    <a:pt x="1391" y="4307"/>
                  </a:cubicBezTo>
                  <a:cubicBezTo>
                    <a:pt x="1459" y="4683"/>
                    <a:pt x="1689" y="5023"/>
                    <a:pt x="1987" y="5266"/>
                  </a:cubicBezTo>
                  <a:cubicBezTo>
                    <a:pt x="2068" y="5224"/>
                    <a:pt x="2162" y="5185"/>
                    <a:pt x="2243" y="5130"/>
                  </a:cubicBezTo>
                  <a:cubicBezTo>
                    <a:pt x="2133" y="5007"/>
                    <a:pt x="2026" y="4887"/>
                    <a:pt x="1932" y="4751"/>
                  </a:cubicBezTo>
                  <a:cubicBezTo>
                    <a:pt x="1757" y="4495"/>
                    <a:pt x="1663" y="4184"/>
                    <a:pt x="1663" y="3860"/>
                  </a:cubicBezTo>
                  <a:cubicBezTo>
                    <a:pt x="1647" y="3617"/>
                    <a:pt x="1702" y="3374"/>
                    <a:pt x="1676" y="3131"/>
                  </a:cubicBezTo>
                  <a:cubicBezTo>
                    <a:pt x="1647" y="2917"/>
                    <a:pt x="1553" y="2713"/>
                    <a:pt x="1404" y="2538"/>
                  </a:cubicBezTo>
                  <a:cubicBezTo>
                    <a:pt x="1271" y="2389"/>
                    <a:pt x="1096" y="2269"/>
                    <a:pt x="947" y="2133"/>
                  </a:cubicBezTo>
                  <a:cubicBezTo>
                    <a:pt x="623" y="1822"/>
                    <a:pt x="419" y="1391"/>
                    <a:pt x="338" y="944"/>
                  </a:cubicBezTo>
                  <a:cubicBezTo>
                    <a:pt x="286" y="649"/>
                    <a:pt x="270" y="351"/>
                    <a:pt x="299" y="53"/>
                  </a:cubicBezTo>
                  <a:cubicBezTo>
                    <a:pt x="286" y="53"/>
                    <a:pt x="270" y="40"/>
                    <a:pt x="244" y="40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2"/>
            <p:cNvSpPr/>
            <p:nvPr/>
          </p:nvSpPr>
          <p:spPr>
            <a:xfrm>
              <a:off x="5180500" y="5200725"/>
              <a:ext cx="17925" cy="45875"/>
            </a:xfrm>
            <a:custGeom>
              <a:avLst/>
              <a:gdLst/>
              <a:ahLst/>
              <a:cxnLst/>
              <a:rect l="l" t="t" r="r" b="b"/>
              <a:pathLst>
                <a:path w="717" h="1835" extrusionOk="0">
                  <a:moveTo>
                    <a:pt x="607" y="1"/>
                  </a:moveTo>
                  <a:cubicBezTo>
                    <a:pt x="513" y="27"/>
                    <a:pt x="432" y="53"/>
                    <a:pt x="325" y="53"/>
                  </a:cubicBezTo>
                  <a:lnTo>
                    <a:pt x="325" y="69"/>
                  </a:lnTo>
                  <a:cubicBezTo>
                    <a:pt x="312" y="445"/>
                    <a:pt x="108" y="798"/>
                    <a:pt x="27" y="1174"/>
                  </a:cubicBezTo>
                  <a:cubicBezTo>
                    <a:pt x="14" y="1229"/>
                    <a:pt x="14" y="1284"/>
                    <a:pt x="14" y="1349"/>
                  </a:cubicBezTo>
                  <a:cubicBezTo>
                    <a:pt x="1" y="1485"/>
                    <a:pt x="14" y="1634"/>
                    <a:pt x="56" y="1754"/>
                  </a:cubicBezTo>
                  <a:lnTo>
                    <a:pt x="189" y="1754"/>
                  </a:lnTo>
                  <a:cubicBezTo>
                    <a:pt x="312" y="1754"/>
                    <a:pt x="445" y="1770"/>
                    <a:pt x="594" y="1835"/>
                  </a:cubicBezTo>
                  <a:cubicBezTo>
                    <a:pt x="513" y="1621"/>
                    <a:pt x="487" y="1391"/>
                    <a:pt x="542" y="1174"/>
                  </a:cubicBezTo>
                  <a:cubicBezTo>
                    <a:pt x="568" y="1012"/>
                    <a:pt x="636" y="863"/>
                    <a:pt x="662" y="717"/>
                  </a:cubicBezTo>
                  <a:cubicBezTo>
                    <a:pt x="717" y="474"/>
                    <a:pt x="688" y="215"/>
                    <a:pt x="60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2"/>
            <p:cNvSpPr/>
            <p:nvPr/>
          </p:nvSpPr>
          <p:spPr>
            <a:xfrm>
              <a:off x="5074875" y="5101175"/>
              <a:ext cx="112375" cy="55350"/>
            </a:xfrm>
            <a:custGeom>
              <a:avLst/>
              <a:gdLst/>
              <a:ahLst/>
              <a:cxnLst/>
              <a:rect l="l" t="t" r="r" b="b"/>
              <a:pathLst>
                <a:path w="4495" h="2214" extrusionOk="0">
                  <a:moveTo>
                    <a:pt x="1984" y="1"/>
                  </a:moveTo>
                  <a:cubicBezTo>
                    <a:pt x="1485" y="1"/>
                    <a:pt x="1106" y="95"/>
                    <a:pt x="837" y="228"/>
                  </a:cubicBezTo>
                  <a:cubicBezTo>
                    <a:pt x="1" y="633"/>
                    <a:pt x="40" y="1472"/>
                    <a:pt x="40" y="1472"/>
                  </a:cubicBezTo>
                  <a:cubicBezTo>
                    <a:pt x="215" y="957"/>
                    <a:pt x="662" y="594"/>
                    <a:pt x="1203" y="539"/>
                  </a:cubicBezTo>
                  <a:cubicBezTo>
                    <a:pt x="1255" y="526"/>
                    <a:pt x="1310" y="526"/>
                    <a:pt x="1365" y="513"/>
                  </a:cubicBezTo>
                  <a:cubicBezTo>
                    <a:pt x="1527" y="513"/>
                    <a:pt x="1702" y="513"/>
                    <a:pt x="1890" y="526"/>
                  </a:cubicBezTo>
                  <a:cubicBezTo>
                    <a:pt x="2227" y="552"/>
                    <a:pt x="2538" y="662"/>
                    <a:pt x="2823" y="782"/>
                  </a:cubicBezTo>
                  <a:cubicBezTo>
                    <a:pt x="3241" y="986"/>
                    <a:pt x="3591" y="1242"/>
                    <a:pt x="3847" y="1459"/>
                  </a:cubicBezTo>
                  <a:cubicBezTo>
                    <a:pt x="4064" y="1647"/>
                    <a:pt x="4265" y="1877"/>
                    <a:pt x="4427" y="2120"/>
                  </a:cubicBezTo>
                  <a:lnTo>
                    <a:pt x="4495" y="2214"/>
                  </a:lnTo>
                  <a:cubicBezTo>
                    <a:pt x="4388" y="1459"/>
                    <a:pt x="3970" y="782"/>
                    <a:pt x="3335" y="390"/>
                  </a:cubicBezTo>
                  <a:cubicBezTo>
                    <a:pt x="3241" y="338"/>
                    <a:pt x="3147" y="283"/>
                    <a:pt x="3037" y="228"/>
                  </a:cubicBezTo>
                  <a:cubicBezTo>
                    <a:pt x="2726" y="95"/>
                    <a:pt x="2376" y="1"/>
                    <a:pt x="1984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2"/>
            <p:cNvSpPr/>
            <p:nvPr/>
          </p:nvSpPr>
          <p:spPr>
            <a:xfrm>
              <a:off x="5075850" y="5106850"/>
              <a:ext cx="33150" cy="31125"/>
            </a:xfrm>
            <a:custGeom>
              <a:avLst/>
              <a:gdLst/>
              <a:ahLst/>
              <a:cxnLst/>
              <a:rect l="l" t="t" r="r" b="b"/>
              <a:pathLst>
                <a:path w="1326" h="1245" extrusionOk="0">
                  <a:moveTo>
                    <a:pt x="798" y="1"/>
                  </a:moveTo>
                  <a:cubicBezTo>
                    <a:pt x="43" y="380"/>
                    <a:pt x="1" y="1096"/>
                    <a:pt x="1" y="1216"/>
                  </a:cubicBezTo>
                  <a:lnTo>
                    <a:pt x="1" y="1245"/>
                  </a:lnTo>
                  <a:cubicBezTo>
                    <a:pt x="176" y="730"/>
                    <a:pt x="623" y="367"/>
                    <a:pt x="1164" y="312"/>
                  </a:cubicBezTo>
                  <a:cubicBezTo>
                    <a:pt x="1216" y="299"/>
                    <a:pt x="1271" y="299"/>
                    <a:pt x="1326" y="286"/>
                  </a:cubicBezTo>
                  <a:cubicBezTo>
                    <a:pt x="1190" y="231"/>
                    <a:pt x="1054" y="163"/>
                    <a:pt x="934" y="82"/>
                  </a:cubicBezTo>
                  <a:cubicBezTo>
                    <a:pt x="879" y="56"/>
                    <a:pt x="840" y="43"/>
                    <a:pt x="798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2"/>
            <p:cNvSpPr/>
            <p:nvPr/>
          </p:nvSpPr>
          <p:spPr>
            <a:xfrm>
              <a:off x="5145425" y="5110900"/>
              <a:ext cx="41825" cy="45625"/>
            </a:xfrm>
            <a:custGeom>
              <a:avLst/>
              <a:gdLst/>
              <a:ahLst/>
              <a:cxnLst/>
              <a:rect l="l" t="t" r="r" b="b"/>
              <a:pathLst>
                <a:path w="1673" h="1825" extrusionOk="0">
                  <a:moveTo>
                    <a:pt x="513" y="1"/>
                  </a:moveTo>
                  <a:cubicBezTo>
                    <a:pt x="526" y="82"/>
                    <a:pt x="487" y="163"/>
                    <a:pt x="419" y="231"/>
                  </a:cubicBezTo>
                  <a:cubicBezTo>
                    <a:pt x="325" y="325"/>
                    <a:pt x="189" y="367"/>
                    <a:pt x="40" y="393"/>
                  </a:cubicBezTo>
                  <a:lnTo>
                    <a:pt x="1" y="393"/>
                  </a:lnTo>
                  <a:cubicBezTo>
                    <a:pt x="419" y="597"/>
                    <a:pt x="769" y="853"/>
                    <a:pt x="1025" y="1070"/>
                  </a:cubicBezTo>
                  <a:cubicBezTo>
                    <a:pt x="1242" y="1258"/>
                    <a:pt x="1443" y="1488"/>
                    <a:pt x="1605" y="1731"/>
                  </a:cubicBezTo>
                  <a:lnTo>
                    <a:pt x="1673" y="1825"/>
                  </a:lnTo>
                  <a:cubicBezTo>
                    <a:pt x="1673" y="1799"/>
                    <a:pt x="1673" y="1770"/>
                    <a:pt x="1660" y="1744"/>
                  </a:cubicBezTo>
                  <a:cubicBezTo>
                    <a:pt x="1634" y="1582"/>
                    <a:pt x="1592" y="1420"/>
                    <a:pt x="1540" y="1271"/>
                  </a:cubicBezTo>
                  <a:cubicBezTo>
                    <a:pt x="1349" y="746"/>
                    <a:pt x="986" y="299"/>
                    <a:pt x="513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2"/>
            <p:cNvSpPr/>
            <p:nvPr/>
          </p:nvSpPr>
          <p:spPr>
            <a:xfrm>
              <a:off x="5110275" y="5245925"/>
              <a:ext cx="57450" cy="55750"/>
            </a:xfrm>
            <a:custGeom>
              <a:avLst/>
              <a:gdLst/>
              <a:ahLst/>
              <a:cxnLst/>
              <a:rect l="l" t="t" r="r" b="b"/>
              <a:pathLst>
                <a:path w="2298" h="2230" extrusionOk="0">
                  <a:moveTo>
                    <a:pt x="150" y="1"/>
                  </a:moveTo>
                  <a:lnTo>
                    <a:pt x="1" y="675"/>
                  </a:lnTo>
                  <a:lnTo>
                    <a:pt x="299" y="1906"/>
                  </a:lnTo>
                  <a:lnTo>
                    <a:pt x="879" y="2230"/>
                  </a:lnTo>
                  <a:lnTo>
                    <a:pt x="1825" y="2120"/>
                  </a:lnTo>
                  <a:lnTo>
                    <a:pt x="2094" y="1446"/>
                  </a:lnTo>
                  <a:lnTo>
                    <a:pt x="2298" y="299"/>
                  </a:lnTo>
                  <a:lnTo>
                    <a:pt x="2120" y="1"/>
                  </a:lnTo>
                  <a:cubicBezTo>
                    <a:pt x="2055" y="367"/>
                    <a:pt x="1919" y="623"/>
                    <a:pt x="1783" y="798"/>
                  </a:cubicBezTo>
                  <a:cubicBezTo>
                    <a:pt x="1635" y="987"/>
                    <a:pt x="1403" y="1082"/>
                    <a:pt x="1170" y="1082"/>
                  </a:cubicBezTo>
                  <a:cubicBezTo>
                    <a:pt x="937" y="1082"/>
                    <a:pt x="704" y="987"/>
                    <a:pt x="555" y="798"/>
                  </a:cubicBezTo>
                  <a:cubicBezTo>
                    <a:pt x="273" y="461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2"/>
            <p:cNvSpPr/>
            <p:nvPr/>
          </p:nvSpPr>
          <p:spPr>
            <a:xfrm>
              <a:off x="5054950" y="5244550"/>
              <a:ext cx="59400" cy="49025"/>
            </a:xfrm>
            <a:custGeom>
              <a:avLst/>
              <a:gdLst/>
              <a:ahLst/>
              <a:cxnLst/>
              <a:rect l="l" t="t" r="r" b="b"/>
              <a:pathLst>
                <a:path w="2376" h="1961" extrusionOk="0">
                  <a:moveTo>
                    <a:pt x="1506" y="0"/>
                  </a:moveTo>
                  <a:cubicBezTo>
                    <a:pt x="1259" y="0"/>
                    <a:pt x="957" y="88"/>
                    <a:pt x="675" y="406"/>
                  </a:cubicBezTo>
                  <a:cubicBezTo>
                    <a:pt x="1" y="1177"/>
                    <a:pt x="743" y="1637"/>
                    <a:pt x="743" y="1637"/>
                  </a:cubicBezTo>
                  <a:lnTo>
                    <a:pt x="555" y="1961"/>
                  </a:lnTo>
                  <a:lnTo>
                    <a:pt x="1919" y="1961"/>
                  </a:lnTo>
                  <a:lnTo>
                    <a:pt x="1796" y="1718"/>
                  </a:lnTo>
                  <a:lnTo>
                    <a:pt x="2188" y="1663"/>
                  </a:lnTo>
                  <a:lnTo>
                    <a:pt x="2376" y="1028"/>
                  </a:lnTo>
                  <a:lnTo>
                    <a:pt x="2039" y="137"/>
                  </a:lnTo>
                  <a:cubicBezTo>
                    <a:pt x="2039" y="137"/>
                    <a:pt x="1814" y="0"/>
                    <a:pt x="150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2"/>
            <p:cNvSpPr/>
            <p:nvPr/>
          </p:nvSpPr>
          <p:spPr>
            <a:xfrm>
              <a:off x="5069125" y="5286750"/>
              <a:ext cx="3750" cy="6425"/>
            </a:xfrm>
            <a:custGeom>
              <a:avLst/>
              <a:gdLst/>
              <a:ahLst/>
              <a:cxnLst/>
              <a:rect l="l" t="t" r="r" b="b"/>
              <a:pathLst>
                <a:path w="150" h="257" extrusionOk="0">
                  <a:moveTo>
                    <a:pt x="150" y="1"/>
                  </a:moveTo>
                  <a:lnTo>
                    <a:pt x="150" y="1"/>
                  </a:lnTo>
                  <a:lnTo>
                    <a:pt x="1" y="257"/>
                  </a:lnTo>
                  <a:lnTo>
                    <a:pt x="1" y="257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2"/>
            <p:cNvSpPr/>
            <p:nvPr/>
          </p:nvSpPr>
          <p:spPr>
            <a:xfrm>
              <a:off x="5068800" y="5271275"/>
              <a:ext cx="33725" cy="22300"/>
            </a:xfrm>
            <a:custGeom>
              <a:avLst/>
              <a:gdLst/>
              <a:ahLst/>
              <a:cxnLst/>
              <a:rect l="l" t="t" r="r" b="b"/>
              <a:pathLst>
                <a:path w="1349" h="892" extrusionOk="0">
                  <a:moveTo>
                    <a:pt x="1284" y="1"/>
                  </a:moveTo>
                  <a:cubicBezTo>
                    <a:pt x="1080" y="309"/>
                    <a:pt x="743" y="568"/>
                    <a:pt x="163" y="620"/>
                  </a:cubicBezTo>
                  <a:lnTo>
                    <a:pt x="14" y="876"/>
                  </a:lnTo>
                  <a:lnTo>
                    <a:pt x="1" y="892"/>
                  </a:lnTo>
                  <a:lnTo>
                    <a:pt x="1349" y="892"/>
                  </a:lnTo>
                  <a:lnTo>
                    <a:pt x="1336" y="876"/>
                  </a:lnTo>
                  <a:cubicBezTo>
                    <a:pt x="1242" y="769"/>
                    <a:pt x="1203" y="620"/>
                    <a:pt x="1229" y="487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2"/>
            <p:cNvSpPr/>
            <p:nvPr/>
          </p:nvSpPr>
          <p:spPr>
            <a:xfrm>
              <a:off x="508767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406" y="1"/>
                  </a:moveTo>
                  <a:cubicBezTo>
                    <a:pt x="150" y="1"/>
                    <a:pt x="1" y="134"/>
                    <a:pt x="1" y="134"/>
                  </a:cubicBezTo>
                  <a:cubicBezTo>
                    <a:pt x="82" y="95"/>
                    <a:pt x="163" y="82"/>
                    <a:pt x="244" y="82"/>
                  </a:cubicBezTo>
                  <a:cubicBezTo>
                    <a:pt x="380" y="82"/>
                    <a:pt x="500" y="134"/>
                    <a:pt x="568" y="176"/>
                  </a:cubicBezTo>
                  <a:lnTo>
                    <a:pt x="623" y="176"/>
                  </a:lnTo>
                  <a:lnTo>
                    <a:pt x="636" y="40"/>
                  </a:lnTo>
                  <a:cubicBezTo>
                    <a:pt x="555" y="14"/>
                    <a:pt x="474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2"/>
            <p:cNvSpPr/>
            <p:nvPr/>
          </p:nvSpPr>
          <p:spPr>
            <a:xfrm>
              <a:off x="5088725" y="5253375"/>
              <a:ext cx="14525" cy="4075"/>
            </a:xfrm>
            <a:custGeom>
              <a:avLst/>
              <a:gdLst/>
              <a:ahLst/>
              <a:cxnLst/>
              <a:rect l="l" t="t" r="r" b="b"/>
              <a:pathLst>
                <a:path w="581" h="163" extrusionOk="0">
                  <a:moveTo>
                    <a:pt x="406" y="1"/>
                  </a:moveTo>
                  <a:cubicBezTo>
                    <a:pt x="163" y="1"/>
                    <a:pt x="1" y="134"/>
                    <a:pt x="1" y="134"/>
                  </a:cubicBezTo>
                  <a:cubicBezTo>
                    <a:pt x="95" y="95"/>
                    <a:pt x="176" y="82"/>
                    <a:pt x="257" y="82"/>
                  </a:cubicBezTo>
                  <a:cubicBezTo>
                    <a:pt x="377" y="82"/>
                    <a:pt x="487" y="121"/>
                    <a:pt x="552" y="163"/>
                  </a:cubicBezTo>
                  <a:lnTo>
                    <a:pt x="581" y="27"/>
                  </a:lnTo>
                  <a:cubicBezTo>
                    <a:pt x="568" y="27"/>
                    <a:pt x="552" y="14"/>
                    <a:pt x="526" y="14"/>
                  </a:cubicBezTo>
                  <a:cubicBezTo>
                    <a:pt x="487" y="1"/>
                    <a:pt x="445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2"/>
            <p:cNvSpPr/>
            <p:nvPr/>
          </p:nvSpPr>
          <p:spPr>
            <a:xfrm>
              <a:off x="5101850" y="5253700"/>
              <a:ext cx="1400" cy="350"/>
            </a:xfrm>
            <a:custGeom>
              <a:avLst/>
              <a:gdLst/>
              <a:ahLst/>
              <a:cxnLst/>
              <a:rect l="l" t="t" r="r" b="b"/>
              <a:pathLst>
                <a:path w="56" h="14" extrusionOk="0">
                  <a:moveTo>
                    <a:pt x="1" y="1"/>
                  </a:moveTo>
                  <a:cubicBezTo>
                    <a:pt x="27" y="1"/>
                    <a:pt x="43" y="14"/>
                    <a:pt x="56" y="1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2"/>
            <p:cNvSpPr/>
            <p:nvPr/>
          </p:nvSpPr>
          <p:spPr>
            <a:xfrm>
              <a:off x="5162600" y="5244550"/>
              <a:ext cx="61825" cy="49025"/>
            </a:xfrm>
            <a:custGeom>
              <a:avLst/>
              <a:gdLst/>
              <a:ahLst/>
              <a:cxnLst/>
              <a:rect l="l" t="t" r="r" b="b"/>
              <a:pathLst>
                <a:path w="2473" h="1961" extrusionOk="0">
                  <a:moveTo>
                    <a:pt x="904" y="0"/>
                  </a:moveTo>
                  <a:cubicBezTo>
                    <a:pt x="584" y="0"/>
                    <a:pt x="351" y="137"/>
                    <a:pt x="351" y="137"/>
                  </a:cubicBezTo>
                  <a:lnTo>
                    <a:pt x="1" y="1028"/>
                  </a:lnTo>
                  <a:lnTo>
                    <a:pt x="189" y="1663"/>
                  </a:lnTo>
                  <a:lnTo>
                    <a:pt x="594" y="1718"/>
                  </a:lnTo>
                  <a:lnTo>
                    <a:pt x="474" y="1961"/>
                  </a:lnTo>
                  <a:lnTo>
                    <a:pt x="1890" y="1961"/>
                  </a:lnTo>
                  <a:lnTo>
                    <a:pt x="1702" y="1637"/>
                  </a:lnTo>
                  <a:cubicBezTo>
                    <a:pt x="1702" y="1637"/>
                    <a:pt x="2473" y="1177"/>
                    <a:pt x="1770" y="406"/>
                  </a:cubicBezTo>
                  <a:cubicBezTo>
                    <a:pt x="1475" y="88"/>
                    <a:pt x="1162" y="0"/>
                    <a:pt x="904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2"/>
            <p:cNvSpPr/>
            <p:nvPr/>
          </p:nvSpPr>
          <p:spPr>
            <a:xfrm>
              <a:off x="5208200" y="5291125"/>
              <a:ext cx="1650" cy="2450"/>
            </a:xfrm>
            <a:custGeom>
              <a:avLst/>
              <a:gdLst/>
              <a:ahLst/>
              <a:cxnLst/>
              <a:rect l="l" t="t" r="r" b="b"/>
              <a:pathLst>
                <a:path w="66" h="98" extrusionOk="0">
                  <a:moveTo>
                    <a:pt x="1" y="1"/>
                  </a:moveTo>
                  <a:lnTo>
                    <a:pt x="1" y="1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2"/>
            <p:cNvSpPr/>
            <p:nvPr/>
          </p:nvSpPr>
          <p:spPr>
            <a:xfrm>
              <a:off x="5205775" y="5286750"/>
              <a:ext cx="2450" cy="4400"/>
            </a:xfrm>
            <a:custGeom>
              <a:avLst/>
              <a:gdLst/>
              <a:ahLst/>
              <a:cxnLst/>
              <a:rect l="l" t="t" r="r" b="b"/>
              <a:pathLst>
                <a:path w="98" h="176" extrusionOk="0">
                  <a:moveTo>
                    <a:pt x="1" y="1"/>
                  </a:moveTo>
                  <a:lnTo>
                    <a:pt x="98" y="176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2"/>
            <p:cNvSpPr/>
            <p:nvPr/>
          </p:nvSpPr>
          <p:spPr>
            <a:xfrm>
              <a:off x="5174750" y="5271925"/>
              <a:ext cx="35100" cy="21650"/>
            </a:xfrm>
            <a:custGeom>
              <a:avLst/>
              <a:gdLst/>
              <a:ahLst/>
              <a:cxnLst/>
              <a:rect l="l" t="t" r="r" b="b"/>
              <a:pathLst>
                <a:path w="1404" h="866" extrusionOk="0">
                  <a:moveTo>
                    <a:pt x="95" y="1"/>
                  </a:moveTo>
                  <a:lnTo>
                    <a:pt x="150" y="432"/>
                  </a:lnTo>
                  <a:lnTo>
                    <a:pt x="150" y="500"/>
                  </a:lnTo>
                  <a:cubicBezTo>
                    <a:pt x="150" y="607"/>
                    <a:pt x="108" y="730"/>
                    <a:pt x="27" y="824"/>
                  </a:cubicBezTo>
                  <a:lnTo>
                    <a:pt x="1" y="866"/>
                  </a:lnTo>
                  <a:lnTo>
                    <a:pt x="1404" y="866"/>
                  </a:lnTo>
                  <a:lnTo>
                    <a:pt x="1339" y="769"/>
                  </a:lnTo>
                  <a:lnTo>
                    <a:pt x="1242" y="594"/>
                  </a:lnTo>
                  <a:cubicBezTo>
                    <a:pt x="662" y="542"/>
                    <a:pt x="312" y="299"/>
                    <a:pt x="9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2"/>
            <p:cNvSpPr/>
            <p:nvPr/>
          </p:nvSpPr>
          <p:spPr>
            <a:xfrm>
              <a:off x="517442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218" y="1"/>
                  </a:moveTo>
                  <a:cubicBezTo>
                    <a:pt x="150" y="1"/>
                    <a:pt x="82" y="14"/>
                    <a:pt x="1" y="27"/>
                  </a:cubicBezTo>
                  <a:lnTo>
                    <a:pt x="14" y="176"/>
                  </a:lnTo>
                  <a:lnTo>
                    <a:pt x="40" y="176"/>
                  </a:lnTo>
                  <a:cubicBezTo>
                    <a:pt x="121" y="134"/>
                    <a:pt x="244" y="82"/>
                    <a:pt x="380" y="82"/>
                  </a:cubicBezTo>
                  <a:cubicBezTo>
                    <a:pt x="461" y="82"/>
                    <a:pt x="542" y="95"/>
                    <a:pt x="636" y="134"/>
                  </a:cubicBezTo>
                  <a:cubicBezTo>
                    <a:pt x="636" y="134"/>
                    <a:pt x="474" y="1"/>
                    <a:pt x="218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2"/>
            <p:cNvSpPr/>
            <p:nvPr/>
          </p:nvSpPr>
          <p:spPr>
            <a:xfrm>
              <a:off x="5174750" y="5253375"/>
              <a:ext cx="14200" cy="3750"/>
            </a:xfrm>
            <a:custGeom>
              <a:avLst/>
              <a:gdLst/>
              <a:ahLst/>
              <a:cxnLst/>
              <a:rect l="l" t="t" r="r" b="b"/>
              <a:pathLst>
                <a:path w="568" h="150" extrusionOk="0">
                  <a:moveTo>
                    <a:pt x="163" y="1"/>
                  </a:moveTo>
                  <a:cubicBezTo>
                    <a:pt x="124" y="1"/>
                    <a:pt x="69" y="1"/>
                    <a:pt x="27" y="14"/>
                  </a:cubicBezTo>
                  <a:lnTo>
                    <a:pt x="1" y="14"/>
                  </a:lnTo>
                  <a:lnTo>
                    <a:pt x="14" y="150"/>
                  </a:lnTo>
                  <a:cubicBezTo>
                    <a:pt x="95" y="121"/>
                    <a:pt x="205" y="82"/>
                    <a:pt x="312" y="82"/>
                  </a:cubicBezTo>
                  <a:cubicBezTo>
                    <a:pt x="393" y="82"/>
                    <a:pt x="487" y="95"/>
                    <a:pt x="568" y="134"/>
                  </a:cubicBezTo>
                  <a:cubicBezTo>
                    <a:pt x="568" y="134"/>
                    <a:pt x="419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2"/>
            <p:cNvSpPr/>
            <p:nvPr/>
          </p:nvSpPr>
          <p:spPr>
            <a:xfrm>
              <a:off x="5174750" y="525370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2"/>
            <p:cNvSpPr/>
            <p:nvPr/>
          </p:nvSpPr>
          <p:spPr>
            <a:xfrm>
              <a:off x="5051225" y="5368075"/>
              <a:ext cx="172475" cy="50375"/>
            </a:xfrm>
            <a:custGeom>
              <a:avLst/>
              <a:gdLst/>
              <a:ahLst/>
              <a:cxnLst/>
              <a:rect l="l" t="t" r="r" b="b"/>
              <a:pathLst>
                <a:path w="6899" h="2015" extrusionOk="0">
                  <a:moveTo>
                    <a:pt x="1135" y="1"/>
                  </a:moveTo>
                  <a:lnTo>
                    <a:pt x="513" y="325"/>
                  </a:lnTo>
                  <a:lnTo>
                    <a:pt x="1" y="1054"/>
                  </a:lnTo>
                  <a:cubicBezTo>
                    <a:pt x="1" y="1054"/>
                    <a:pt x="1256" y="2014"/>
                    <a:pt x="3338" y="2014"/>
                  </a:cubicBezTo>
                  <a:cubicBezTo>
                    <a:pt x="3382" y="2014"/>
                    <a:pt x="3426" y="2014"/>
                    <a:pt x="3471" y="2013"/>
                  </a:cubicBezTo>
                  <a:cubicBezTo>
                    <a:pt x="3515" y="2014"/>
                    <a:pt x="3559" y="2014"/>
                    <a:pt x="3602" y="2014"/>
                  </a:cubicBezTo>
                  <a:cubicBezTo>
                    <a:pt x="5668" y="2014"/>
                    <a:pt x="6899" y="1054"/>
                    <a:pt x="6899" y="1054"/>
                  </a:cubicBezTo>
                  <a:lnTo>
                    <a:pt x="6426" y="325"/>
                  </a:lnTo>
                  <a:lnTo>
                    <a:pt x="5794" y="1"/>
                  </a:lnTo>
                  <a:lnTo>
                    <a:pt x="3552" y="325"/>
                  </a:lnTo>
                  <a:lnTo>
                    <a:pt x="3471" y="1028"/>
                  </a:lnTo>
                  <a:lnTo>
                    <a:pt x="3390" y="325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2"/>
            <p:cNvSpPr/>
            <p:nvPr/>
          </p:nvSpPr>
          <p:spPr>
            <a:xfrm>
              <a:off x="5061025" y="5379900"/>
              <a:ext cx="156925" cy="5775"/>
            </a:xfrm>
            <a:custGeom>
              <a:avLst/>
              <a:gdLst/>
              <a:ahLst/>
              <a:cxnLst/>
              <a:rect l="l" t="t" r="r" b="b"/>
              <a:pathLst>
                <a:path w="6277" h="231" extrusionOk="0">
                  <a:moveTo>
                    <a:pt x="6131" y="1"/>
                  </a:moveTo>
                  <a:lnTo>
                    <a:pt x="6131" y="1"/>
                  </a:lnTo>
                  <a:lnTo>
                    <a:pt x="6277" y="231"/>
                  </a:lnTo>
                  <a:lnTo>
                    <a:pt x="6277" y="231"/>
                  </a:lnTo>
                  <a:lnTo>
                    <a:pt x="6131" y="1"/>
                  </a:lnTo>
                  <a:close/>
                  <a:moveTo>
                    <a:pt x="14" y="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5061025" y="5379900"/>
              <a:ext cx="156925" cy="23025"/>
            </a:xfrm>
            <a:custGeom>
              <a:avLst/>
              <a:gdLst/>
              <a:ahLst/>
              <a:cxnLst/>
              <a:rect l="l" t="t" r="r" b="b"/>
              <a:pathLst>
                <a:path w="6277" h="921" extrusionOk="0">
                  <a:moveTo>
                    <a:pt x="14" y="1"/>
                  </a:moveTo>
                  <a:lnTo>
                    <a:pt x="1" y="43"/>
                  </a:lnTo>
                  <a:cubicBezTo>
                    <a:pt x="542" y="367"/>
                    <a:pt x="1527" y="840"/>
                    <a:pt x="2904" y="892"/>
                  </a:cubicBezTo>
                  <a:cubicBezTo>
                    <a:pt x="3092" y="921"/>
                    <a:pt x="3280" y="921"/>
                    <a:pt x="3471" y="921"/>
                  </a:cubicBezTo>
                  <a:cubicBezTo>
                    <a:pt x="4929" y="921"/>
                    <a:pt x="5953" y="435"/>
                    <a:pt x="6277" y="231"/>
                  </a:cubicBezTo>
                  <a:lnTo>
                    <a:pt x="6131" y="1"/>
                  </a:lnTo>
                  <a:cubicBezTo>
                    <a:pt x="5739" y="231"/>
                    <a:pt x="4754" y="691"/>
                    <a:pt x="3267" y="691"/>
                  </a:cubicBezTo>
                  <a:lnTo>
                    <a:pt x="2891" y="691"/>
                  </a:lnTo>
                  <a:cubicBezTo>
                    <a:pt x="1391" y="691"/>
                    <a:pt x="406" y="231"/>
                    <a:pt x="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5056650" y="5316800"/>
              <a:ext cx="162675" cy="80450"/>
            </a:xfrm>
            <a:custGeom>
              <a:avLst/>
              <a:gdLst/>
              <a:ahLst/>
              <a:cxnLst/>
              <a:rect l="l" t="t" r="r" b="b"/>
              <a:pathLst>
                <a:path w="6507" h="3218" extrusionOk="0">
                  <a:moveTo>
                    <a:pt x="2444" y="1"/>
                  </a:moveTo>
                  <a:lnTo>
                    <a:pt x="1783" y="244"/>
                  </a:lnTo>
                  <a:cubicBezTo>
                    <a:pt x="1783" y="244"/>
                    <a:pt x="824" y="717"/>
                    <a:pt x="1" y="2405"/>
                  </a:cubicBezTo>
                  <a:cubicBezTo>
                    <a:pt x="1" y="2405"/>
                    <a:pt x="1082" y="3217"/>
                    <a:pt x="3072" y="3217"/>
                  </a:cubicBezTo>
                  <a:cubicBezTo>
                    <a:pt x="3132" y="3217"/>
                    <a:pt x="3192" y="3216"/>
                    <a:pt x="3254" y="3215"/>
                  </a:cubicBezTo>
                  <a:cubicBezTo>
                    <a:pt x="3315" y="3216"/>
                    <a:pt x="3376" y="3217"/>
                    <a:pt x="3436" y="3217"/>
                  </a:cubicBezTo>
                  <a:cubicBezTo>
                    <a:pt x="5426" y="3217"/>
                    <a:pt x="6507" y="2405"/>
                    <a:pt x="6507" y="2405"/>
                  </a:cubicBezTo>
                  <a:cubicBezTo>
                    <a:pt x="5629" y="623"/>
                    <a:pt x="4725" y="244"/>
                    <a:pt x="4725" y="244"/>
                  </a:cubicBezTo>
                  <a:lnTo>
                    <a:pt x="405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5056650" y="5322225"/>
              <a:ext cx="162675" cy="74950"/>
            </a:xfrm>
            <a:custGeom>
              <a:avLst/>
              <a:gdLst/>
              <a:ahLst/>
              <a:cxnLst/>
              <a:rect l="l" t="t" r="r" b="b"/>
              <a:pathLst>
                <a:path w="6507" h="2998" extrusionOk="0">
                  <a:moveTo>
                    <a:pt x="4657" y="1"/>
                  </a:moveTo>
                  <a:lnTo>
                    <a:pt x="4657" y="1"/>
                  </a:lnTo>
                  <a:cubicBezTo>
                    <a:pt x="5360" y="973"/>
                    <a:pt x="4699" y="2402"/>
                    <a:pt x="3254" y="2512"/>
                  </a:cubicBezTo>
                  <a:cubicBezTo>
                    <a:pt x="3079" y="2525"/>
                    <a:pt x="2888" y="2525"/>
                    <a:pt x="2700" y="2525"/>
                  </a:cubicBezTo>
                  <a:lnTo>
                    <a:pt x="2321" y="2525"/>
                  </a:lnTo>
                  <a:cubicBezTo>
                    <a:pt x="1336" y="2525"/>
                    <a:pt x="568" y="2321"/>
                    <a:pt x="27" y="2120"/>
                  </a:cubicBezTo>
                  <a:cubicBezTo>
                    <a:pt x="27" y="2146"/>
                    <a:pt x="14" y="2175"/>
                    <a:pt x="1" y="2188"/>
                  </a:cubicBezTo>
                  <a:cubicBezTo>
                    <a:pt x="1" y="2188"/>
                    <a:pt x="1080" y="2998"/>
                    <a:pt x="3066" y="2998"/>
                  </a:cubicBezTo>
                  <a:lnTo>
                    <a:pt x="3442" y="2998"/>
                  </a:lnTo>
                  <a:cubicBezTo>
                    <a:pt x="5428" y="2998"/>
                    <a:pt x="6507" y="2188"/>
                    <a:pt x="6507" y="2188"/>
                  </a:cubicBezTo>
                  <a:cubicBezTo>
                    <a:pt x="6358" y="1903"/>
                    <a:pt x="6225" y="1647"/>
                    <a:pt x="6076" y="1430"/>
                  </a:cubicBezTo>
                  <a:cubicBezTo>
                    <a:pt x="6021" y="1323"/>
                    <a:pt x="5953" y="1229"/>
                    <a:pt x="5885" y="1148"/>
                  </a:cubicBezTo>
                  <a:cubicBezTo>
                    <a:pt x="5253" y="244"/>
                    <a:pt x="4725" y="27"/>
                    <a:pt x="4725" y="27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5154500" y="5324250"/>
              <a:ext cx="17275" cy="26675"/>
            </a:xfrm>
            <a:custGeom>
              <a:avLst/>
              <a:gdLst/>
              <a:ahLst/>
              <a:cxnLst/>
              <a:rect l="l" t="t" r="r" b="b"/>
              <a:pathLst>
                <a:path w="691" h="1067" extrusionOk="0">
                  <a:moveTo>
                    <a:pt x="244" y="1"/>
                  </a:moveTo>
                  <a:lnTo>
                    <a:pt x="108" y="14"/>
                  </a:lnTo>
                  <a:cubicBezTo>
                    <a:pt x="69" y="14"/>
                    <a:pt x="43" y="27"/>
                    <a:pt x="1" y="27"/>
                  </a:cubicBezTo>
                  <a:cubicBezTo>
                    <a:pt x="286" y="82"/>
                    <a:pt x="594" y="1067"/>
                    <a:pt x="594" y="1067"/>
                  </a:cubicBezTo>
                  <a:cubicBezTo>
                    <a:pt x="691" y="351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5111000" y="5324250"/>
              <a:ext cx="15825" cy="26675"/>
            </a:xfrm>
            <a:custGeom>
              <a:avLst/>
              <a:gdLst/>
              <a:ahLst/>
              <a:cxnLst/>
              <a:rect l="l" t="t" r="r" b="b"/>
              <a:pathLst>
                <a:path w="633" h="1067" extrusionOk="0">
                  <a:moveTo>
                    <a:pt x="419" y="1"/>
                  </a:moveTo>
                  <a:cubicBezTo>
                    <a:pt x="351" y="69"/>
                    <a:pt x="1" y="419"/>
                    <a:pt x="82" y="1067"/>
                  </a:cubicBezTo>
                  <a:cubicBezTo>
                    <a:pt x="82" y="1067"/>
                    <a:pt x="364" y="163"/>
                    <a:pt x="633" y="40"/>
                  </a:cubicBezTo>
                  <a:cubicBezTo>
                    <a:pt x="568" y="27"/>
                    <a:pt x="487" y="14"/>
                    <a:pt x="419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5099175" y="5245925"/>
              <a:ext cx="79650" cy="80175"/>
            </a:xfrm>
            <a:custGeom>
              <a:avLst/>
              <a:gdLst/>
              <a:ahLst/>
              <a:cxnLst/>
              <a:rect l="l" t="t" r="r" b="b"/>
              <a:pathLst>
                <a:path w="3186" h="3207" extrusionOk="0">
                  <a:moveTo>
                    <a:pt x="202" y="1"/>
                  </a:moveTo>
                  <a:lnTo>
                    <a:pt x="14" y="1472"/>
                  </a:lnTo>
                  <a:cubicBezTo>
                    <a:pt x="1" y="1608"/>
                    <a:pt x="40" y="1757"/>
                    <a:pt x="134" y="1864"/>
                  </a:cubicBezTo>
                  <a:lnTo>
                    <a:pt x="393" y="2175"/>
                  </a:lnTo>
                  <a:lnTo>
                    <a:pt x="393" y="3024"/>
                  </a:lnTo>
                  <a:cubicBezTo>
                    <a:pt x="393" y="3024"/>
                    <a:pt x="960" y="3186"/>
                    <a:pt x="1459" y="3202"/>
                  </a:cubicBezTo>
                  <a:cubicBezTo>
                    <a:pt x="1518" y="3205"/>
                    <a:pt x="1576" y="3207"/>
                    <a:pt x="1633" y="3207"/>
                  </a:cubicBezTo>
                  <a:cubicBezTo>
                    <a:pt x="2274" y="3207"/>
                    <a:pt x="2807" y="3024"/>
                    <a:pt x="2807" y="3024"/>
                  </a:cubicBezTo>
                  <a:lnTo>
                    <a:pt x="2807" y="2175"/>
                  </a:lnTo>
                  <a:lnTo>
                    <a:pt x="3050" y="1864"/>
                  </a:lnTo>
                  <a:cubicBezTo>
                    <a:pt x="3147" y="1757"/>
                    <a:pt x="3186" y="1608"/>
                    <a:pt x="3173" y="1472"/>
                  </a:cubicBezTo>
                  <a:lnTo>
                    <a:pt x="2985" y="1"/>
                  </a:lnTo>
                  <a:lnTo>
                    <a:pt x="2564" y="1"/>
                  </a:lnTo>
                  <a:lnTo>
                    <a:pt x="2444" y="866"/>
                  </a:lnTo>
                  <a:cubicBezTo>
                    <a:pt x="2402" y="1161"/>
                    <a:pt x="2201" y="1420"/>
                    <a:pt x="1916" y="1553"/>
                  </a:cubicBezTo>
                  <a:cubicBezTo>
                    <a:pt x="1770" y="1621"/>
                    <a:pt x="1673" y="1634"/>
                    <a:pt x="1621" y="1634"/>
                  </a:cubicBezTo>
                  <a:lnTo>
                    <a:pt x="1621" y="1608"/>
                  </a:lnTo>
                  <a:cubicBezTo>
                    <a:pt x="1621" y="1608"/>
                    <a:pt x="1621" y="1621"/>
                    <a:pt x="1592" y="1621"/>
                  </a:cubicBezTo>
                  <a:cubicBezTo>
                    <a:pt x="1579" y="1621"/>
                    <a:pt x="1566" y="1608"/>
                    <a:pt x="1566" y="1608"/>
                  </a:cubicBezTo>
                  <a:lnTo>
                    <a:pt x="1566" y="1634"/>
                  </a:lnTo>
                  <a:cubicBezTo>
                    <a:pt x="1511" y="1634"/>
                    <a:pt x="1430" y="1621"/>
                    <a:pt x="1284" y="1553"/>
                  </a:cubicBezTo>
                  <a:cubicBezTo>
                    <a:pt x="986" y="1420"/>
                    <a:pt x="798" y="1161"/>
                    <a:pt x="756" y="866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5160575" y="5245925"/>
              <a:ext cx="17925" cy="78025"/>
            </a:xfrm>
            <a:custGeom>
              <a:avLst/>
              <a:gdLst/>
              <a:ahLst/>
              <a:cxnLst/>
              <a:rect l="l" t="t" r="r" b="b"/>
              <a:pathLst>
                <a:path w="717" h="3121" extrusionOk="0">
                  <a:moveTo>
                    <a:pt x="351" y="1"/>
                  </a:moveTo>
                  <a:lnTo>
                    <a:pt x="448" y="1459"/>
                  </a:lnTo>
                  <a:cubicBezTo>
                    <a:pt x="461" y="1608"/>
                    <a:pt x="406" y="1744"/>
                    <a:pt x="312" y="1851"/>
                  </a:cubicBezTo>
                  <a:lnTo>
                    <a:pt x="43" y="2149"/>
                  </a:lnTo>
                  <a:lnTo>
                    <a:pt x="1" y="3121"/>
                  </a:lnTo>
                  <a:cubicBezTo>
                    <a:pt x="218" y="3066"/>
                    <a:pt x="351" y="3024"/>
                    <a:pt x="351" y="3024"/>
                  </a:cubicBezTo>
                  <a:lnTo>
                    <a:pt x="351" y="2175"/>
                  </a:lnTo>
                  <a:lnTo>
                    <a:pt x="594" y="1864"/>
                  </a:lnTo>
                  <a:cubicBezTo>
                    <a:pt x="675" y="1770"/>
                    <a:pt x="717" y="1647"/>
                    <a:pt x="717" y="1540"/>
                  </a:cubicBezTo>
                  <a:lnTo>
                    <a:pt x="717" y="1472"/>
                  </a:lnTo>
                  <a:lnTo>
                    <a:pt x="568" y="312"/>
                  </a:lnTo>
                  <a:lnTo>
                    <a:pt x="555" y="163"/>
                  </a:lnTo>
                  <a:lnTo>
                    <a:pt x="542" y="27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5103875" y="5246575"/>
              <a:ext cx="350" cy="425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" y="1"/>
                  </a:moveTo>
                  <a:lnTo>
                    <a:pt x="1" y="17"/>
                  </a:lnTo>
                  <a:lnTo>
                    <a:pt x="14" y="1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A0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2"/>
            <p:cNvSpPr/>
            <p:nvPr/>
          </p:nvSpPr>
          <p:spPr>
            <a:xfrm>
              <a:off x="5099825" y="528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7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2"/>
            <p:cNvSpPr/>
            <p:nvPr/>
          </p:nvSpPr>
          <p:spPr>
            <a:xfrm>
              <a:off x="5102175" y="5292175"/>
              <a:ext cx="6825" cy="28050"/>
            </a:xfrm>
            <a:custGeom>
              <a:avLst/>
              <a:gdLst/>
              <a:ahLst/>
              <a:cxnLst/>
              <a:rect l="l" t="t" r="r" b="b"/>
              <a:pathLst>
                <a:path w="273" h="1122" extrusionOk="0">
                  <a:moveTo>
                    <a:pt x="1" y="1"/>
                  </a:moveTo>
                  <a:lnTo>
                    <a:pt x="30" y="56"/>
                  </a:lnTo>
                  <a:lnTo>
                    <a:pt x="14" y="56"/>
                  </a:lnTo>
                  <a:lnTo>
                    <a:pt x="257" y="351"/>
                  </a:lnTo>
                  <a:lnTo>
                    <a:pt x="257" y="1122"/>
                  </a:lnTo>
                  <a:lnTo>
                    <a:pt x="273" y="1122"/>
                  </a:lnTo>
                  <a:lnTo>
                    <a:pt x="273" y="325"/>
                  </a:lnTo>
                  <a:lnTo>
                    <a:pt x="14" y="14"/>
                  </a:lnTo>
                  <a:cubicBezTo>
                    <a:pt x="14" y="14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A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5100875" y="5246975"/>
              <a:ext cx="3350" cy="24325"/>
            </a:xfrm>
            <a:custGeom>
              <a:avLst/>
              <a:gdLst/>
              <a:ahLst/>
              <a:cxnLst/>
              <a:rect l="l" t="t" r="r" b="b"/>
              <a:pathLst>
                <a:path w="134" h="973" extrusionOk="0">
                  <a:moveTo>
                    <a:pt x="121" y="1"/>
                  </a:moveTo>
                  <a:lnTo>
                    <a:pt x="108" y="134"/>
                  </a:lnTo>
                  <a:lnTo>
                    <a:pt x="121" y="134"/>
                  </a:lnTo>
                  <a:lnTo>
                    <a:pt x="134" y="1"/>
                  </a:lnTo>
                  <a:close/>
                  <a:moveTo>
                    <a:pt x="66" y="419"/>
                  </a:moveTo>
                  <a:lnTo>
                    <a:pt x="1" y="967"/>
                  </a:lnTo>
                  <a:lnTo>
                    <a:pt x="1" y="967"/>
                  </a:lnTo>
                  <a:cubicBezTo>
                    <a:pt x="4" y="957"/>
                    <a:pt x="14" y="957"/>
                    <a:pt x="14" y="957"/>
                  </a:cubicBezTo>
                  <a:lnTo>
                    <a:pt x="82" y="419"/>
                  </a:lnTo>
                  <a:close/>
                  <a:moveTo>
                    <a:pt x="1" y="967"/>
                  </a:moveTo>
                  <a:cubicBezTo>
                    <a:pt x="1" y="969"/>
                    <a:pt x="1" y="971"/>
                    <a:pt x="1" y="973"/>
                  </a:cubicBezTo>
                  <a:lnTo>
                    <a:pt x="1" y="967"/>
                  </a:lnTo>
                  <a:close/>
                </a:path>
              </a:pathLst>
            </a:custGeom>
            <a:solidFill>
              <a:srgbClr val="4DC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5098850" y="5270875"/>
              <a:ext cx="4075" cy="22700"/>
            </a:xfrm>
            <a:custGeom>
              <a:avLst/>
              <a:gdLst/>
              <a:ahLst/>
              <a:cxnLst/>
              <a:rect l="l" t="t" r="r" b="b"/>
              <a:pathLst>
                <a:path w="163" h="908" extrusionOk="0">
                  <a:moveTo>
                    <a:pt x="95" y="1"/>
                  </a:moveTo>
                  <a:cubicBezTo>
                    <a:pt x="95" y="1"/>
                    <a:pt x="82" y="1"/>
                    <a:pt x="82" y="17"/>
                  </a:cubicBezTo>
                  <a:lnTo>
                    <a:pt x="42" y="365"/>
                  </a:lnTo>
                  <a:lnTo>
                    <a:pt x="95" y="1"/>
                  </a:lnTo>
                  <a:close/>
                  <a:moveTo>
                    <a:pt x="42" y="365"/>
                  </a:moveTo>
                  <a:lnTo>
                    <a:pt x="27" y="474"/>
                  </a:lnTo>
                  <a:cubicBezTo>
                    <a:pt x="27" y="484"/>
                    <a:pt x="27" y="493"/>
                    <a:pt x="27" y="503"/>
                  </a:cubicBezTo>
                  <a:lnTo>
                    <a:pt x="27" y="503"/>
                  </a:lnTo>
                  <a:lnTo>
                    <a:pt x="42" y="365"/>
                  </a:lnTo>
                  <a:close/>
                  <a:moveTo>
                    <a:pt x="27" y="503"/>
                  </a:moveTo>
                  <a:lnTo>
                    <a:pt x="27" y="503"/>
                  </a:lnTo>
                  <a:cubicBezTo>
                    <a:pt x="1" y="636"/>
                    <a:pt x="40" y="785"/>
                    <a:pt x="134" y="892"/>
                  </a:cubicBezTo>
                  <a:lnTo>
                    <a:pt x="147" y="908"/>
                  </a:lnTo>
                  <a:lnTo>
                    <a:pt x="163" y="908"/>
                  </a:lnTo>
                  <a:lnTo>
                    <a:pt x="134" y="853"/>
                  </a:lnTo>
                  <a:cubicBezTo>
                    <a:pt x="95" y="798"/>
                    <a:pt x="66" y="730"/>
                    <a:pt x="40" y="665"/>
                  </a:cubicBezTo>
                  <a:cubicBezTo>
                    <a:pt x="29" y="607"/>
                    <a:pt x="27" y="558"/>
                    <a:pt x="27" y="503"/>
                  </a:cubicBez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5103225" y="5250300"/>
              <a:ext cx="675" cy="3425"/>
            </a:xfrm>
            <a:custGeom>
              <a:avLst/>
              <a:gdLst/>
              <a:ahLst/>
              <a:cxnLst/>
              <a:rect l="l" t="t" r="r" b="b"/>
              <a:pathLst>
                <a:path w="27" h="137" extrusionOk="0">
                  <a:moveTo>
                    <a:pt x="14" y="1"/>
                  </a:moveTo>
                  <a:lnTo>
                    <a:pt x="1" y="13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5102500" y="5254025"/>
              <a:ext cx="750" cy="3425"/>
            </a:xfrm>
            <a:custGeom>
              <a:avLst/>
              <a:gdLst/>
              <a:ahLst/>
              <a:cxnLst/>
              <a:rect l="l" t="t" r="r" b="b"/>
              <a:pathLst>
                <a:path w="30" h="137" extrusionOk="0">
                  <a:moveTo>
                    <a:pt x="30" y="1"/>
                  </a:moveTo>
                  <a:lnTo>
                    <a:pt x="1" y="137"/>
                  </a:lnTo>
                  <a:lnTo>
                    <a:pt x="17" y="137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5103225" y="52537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4"/>
                  </a:lnTo>
                  <a:lnTo>
                    <a:pt x="1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5108575" y="5320200"/>
              <a:ext cx="8850" cy="4400"/>
            </a:xfrm>
            <a:custGeom>
              <a:avLst/>
              <a:gdLst/>
              <a:ahLst/>
              <a:cxnLst/>
              <a:rect l="l" t="t" r="r" b="b"/>
              <a:pathLst>
                <a:path w="354" h="176" extrusionOk="0">
                  <a:moveTo>
                    <a:pt x="1" y="1"/>
                  </a:moveTo>
                  <a:lnTo>
                    <a:pt x="1" y="82"/>
                  </a:lnTo>
                  <a:cubicBezTo>
                    <a:pt x="1" y="82"/>
                    <a:pt x="137" y="121"/>
                    <a:pt x="354" y="176"/>
                  </a:cubicBezTo>
                  <a:lnTo>
                    <a:pt x="354" y="134"/>
                  </a:lnTo>
                  <a:cubicBezTo>
                    <a:pt x="150" y="95"/>
                    <a:pt x="17" y="53"/>
                    <a:pt x="17" y="5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D3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5099500" y="5246575"/>
              <a:ext cx="17925" cy="76975"/>
            </a:xfrm>
            <a:custGeom>
              <a:avLst/>
              <a:gdLst/>
              <a:ahLst/>
              <a:cxnLst/>
              <a:rect l="l" t="t" r="r" b="b"/>
              <a:pathLst>
                <a:path w="717" h="3079" extrusionOk="0">
                  <a:moveTo>
                    <a:pt x="189" y="1"/>
                  </a:moveTo>
                  <a:lnTo>
                    <a:pt x="189" y="17"/>
                  </a:lnTo>
                  <a:lnTo>
                    <a:pt x="176" y="150"/>
                  </a:lnTo>
                  <a:lnTo>
                    <a:pt x="150" y="286"/>
                  </a:lnTo>
                  <a:lnTo>
                    <a:pt x="150" y="312"/>
                  </a:lnTo>
                  <a:lnTo>
                    <a:pt x="137" y="435"/>
                  </a:lnTo>
                  <a:lnTo>
                    <a:pt x="69" y="973"/>
                  </a:lnTo>
                  <a:lnTo>
                    <a:pt x="1" y="1446"/>
                  </a:lnTo>
                  <a:cubicBezTo>
                    <a:pt x="1" y="1514"/>
                    <a:pt x="1" y="1569"/>
                    <a:pt x="14" y="1637"/>
                  </a:cubicBezTo>
                  <a:cubicBezTo>
                    <a:pt x="40" y="1702"/>
                    <a:pt x="69" y="1770"/>
                    <a:pt x="108" y="1825"/>
                  </a:cubicBezTo>
                  <a:cubicBezTo>
                    <a:pt x="121" y="1825"/>
                    <a:pt x="121" y="1838"/>
                    <a:pt x="121" y="1838"/>
                  </a:cubicBezTo>
                  <a:lnTo>
                    <a:pt x="380" y="2149"/>
                  </a:lnTo>
                  <a:lnTo>
                    <a:pt x="380" y="2946"/>
                  </a:lnTo>
                  <a:lnTo>
                    <a:pt x="380" y="2998"/>
                  </a:lnTo>
                  <a:cubicBezTo>
                    <a:pt x="380" y="2998"/>
                    <a:pt x="513" y="3040"/>
                    <a:pt x="717" y="3079"/>
                  </a:cubicBezTo>
                  <a:lnTo>
                    <a:pt x="662" y="2149"/>
                  </a:lnTo>
                  <a:lnTo>
                    <a:pt x="406" y="1851"/>
                  </a:lnTo>
                  <a:cubicBezTo>
                    <a:pt x="299" y="1744"/>
                    <a:pt x="257" y="1608"/>
                    <a:pt x="257" y="1459"/>
                  </a:cubicBezTo>
                  <a:lnTo>
                    <a:pt x="364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512347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lnTo>
                    <a:pt x="53" y="1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512412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27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2"/>
            <p:cNvSpPr/>
            <p:nvPr/>
          </p:nvSpPr>
          <p:spPr>
            <a:xfrm>
              <a:off x="512347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cubicBezTo>
                    <a:pt x="53" y="14"/>
                    <a:pt x="53" y="14"/>
                    <a:pt x="53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512412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14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plant, leaf&#10;&#10;Description automatically generated">
            <a:extLst>
              <a:ext uri="{FF2B5EF4-FFF2-40B4-BE49-F238E27FC236}">
                <a16:creationId xmlns:a16="http://schemas.microsoft.com/office/drawing/2014/main" id="{BF45BFA1-8E1D-4E8A-A4C4-124483E0D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178" y="2621283"/>
            <a:ext cx="6056517" cy="3779528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E4B3A1-979D-407B-A1E5-4168B03616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971" b="33498"/>
          <a:stretch/>
        </p:blipFill>
        <p:spPr>
          <a:xfrm flipH="1">
            <a:off x="995895" y="98703"/>
            <a:ext cx="8820227" cy="914400"/>
          </a:xfrm>
          <a:prstGeom prst="rect">
            <a:avLst/>
          </a:prstGeom>
        </p:spPr>
      </p:pic>
      <p:sp>
        <p:nvSpPr>
          <p:cNvPr id="1876" name="Google Shape;1876;p47"/>
          <p:cNvSpPr/>
          <p:nvPr/>
        </p:nvSpPr>
        <p:spPr>
          <a:xfrm>
            <a:off x="315558" y="98703"/>
            <a:ext cx="1487248" cy="1024768"/>
          </a:xfrm>
          <a:prstGeom prst="cloud">
            <a:avLst/>
          </a:prstGeom>
          <a:solidFill>
            <a:schemeClr val="bg1"/>
          </a:solidFill>
          <a:ln w="28575">
            <a:solidFill>
              <a:schemeClr val="bg2"/>
            </a:solidFill>
            <a:prstDash val="soli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47"/>
          <p:cNvSpPr txBox="1">
            <a:spLocks noGrp="1"/>
          </p:cNvSpPr>
          <p:nvPr>
            <p:ph type="title"/>
          </p:nvPr>
        </p:nvSpPr>
        <p:spPr>
          <a:xfrm>
            <a:off x="1802806" y="237173"/>
            <a:ext cx="5538387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Quá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trình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sinh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sản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của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thực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vật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có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hoa</a:t>
            </a:r>
            <a:endParaRPr dirty="0">
              <a:solidFill>
                <a:schemeClr val="accent5">
                  <a:lumMod val="50000"/>
                </a:schemeClr>
              </a:solidFill>
              <a:latin typeface="SVN-Sofia" panose="02040603050506020204" pitchFamily="18" charset="0"/>
            </a:endParaRPr>
          </a:p>
        </p:txBody>
      </p:sp>
      <p:sp>
        <p:nvSpPr>
          <p:cNvPr id="1879" name="Google Shape;1879;p47"/>
          <p:cNvSpPr txBox="1">
            <a:spLocks noGrp="1"/>
          </p:cNvSpPr>
          <p:nvPr>
            <p:ph type="title" idx="2"/>
          </p:nvPr>
        </p:nvSpPr>
        <p:spPr>
          <a:xfrm>
            <a:off x="612622" y="32529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UTM American Sans" panose="02040603050506020204" pitchFamily="18" charset="0"/>
              </a:rPr>
              <a:t>01</a:t>
            </a:r>
            <a:endParaRPr dirty="0">
              <a:latin typeface="UTM American Sans" panose="020406030505060202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F424F5D-77DB-4FC8-9EC8-C0E58F4AA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4192" y="1261941"/>
            <a:ext cx="8075613" cy="2106901"/>
          </a:xfr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latin typeface="SVN-Androgyne" panose="02040603050506020204" pitchFamily="18" charset="0"/>
              </a:rPr>
              <a:t>* </a:t>
            </a:r>
            <a:r>
              <a:rPr lang="en-US" altLang="en-US" sz="2800" dirty="0" err="1">
                <a:latin typeface="SVN-Androgyne" panose="02040603050506020204" pitchFamily="18" charset="0"/>
              </a:rPr>
              <a:t>Đọc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thông</a:t>
            </a:r>
            <a:r>
              <a:rPr lang="en-US" altLang="en-US" sz="2800" dirty="0">
                <a:latin typeface="SVN-Androgyne" panose="02040603050506020204" pitchFamily="18" charset="0"/>
              </a:rPr>
              <a:t> tin </a:t>
            </a:r>
            <a:r>
              <a:rPr lang="en-US" altLang="en-US" sz="2800" dirty="0" err="1">
                <a:latin typeface="SVN-Androgyne" panose="02040603050506020204" pitchFamily="18" charset="0"/>
              </a:rPr>
              <a:t>trong</a:t>
            </a:r>
            <a:r>
              <a:rPr lang="en-US" altLang="en-US" sz="2800" dirty="0">
                <a:latin typeface="SVN-Androgyne" panose="02040603050506020204" pitchFamily="18" charset="0"/>
              </a:rPr>
              <a:t> SGK </a:t>
            </a:r>
            <a:r>
              <a:rPr lang="en-US" altLang="en-US" sz="2800" dirty="0" err="1">
                <a:latin typeface="SVN-Androgyne" panose="02040603050506020204" pitchFamily="18" charset="0"/>
              </a:rPr>
              <a:t>trang</a:t>
            </a:r>
            <a:r>
              <a:rPr lang="en-US" altLang="en-US" sz="2800" dirty="0">
                <a:latin typeface="SVN-Androgyne" panose="02040603050506020204" pitchFamily="18" charset="0"/>
              </a:rPr>
              <a:t> 106. </a:t>
            </a:r>
            <a:r>
              <a:rPr lang="en-US" altLang="en-US" sz="2800" dirty="0" err="1">
                <a:latin typeface="SVN-Androgyne" panose="02040603050506020204" pitchFamily="18" charset="0"/>
              </a:rPr>
              <a:t>Chỉ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vào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hình</a:t>
            </a:r>
            <a:r>
              <a:rPr lang="en-US" altLang="en-US" sz="2800" dirty="0">
                <a:latin typeface="SVN-Androgyne" panose="02040603050506020204" pitchFamily="18" charset="0"/>
              </a:rPr>
              <a:t> 1 </a:t>
            </a:r>
            <a:r>
              <a:rPr lang="en-US" altLang="en-US" sz="2800" dirty="0" err="1">
                <a:latin typeface="SVN-Androgyne" panose="02040603050506020204" pitchFamily="18" charset="0"/>
              </a:rPr>
              <a:t>để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nói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với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nhau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về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sự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thụ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phấn</a:t>
            </a:r>
            <a:r>
              <a:rPr lang="en-US" altLang="en-US" sz="2800" dirty="0">
                <a:latin typeface="SVN-Androgyne" panose="02040603050506020204" pitchFamily="18" charset="0"/>
              </a:rPr>
              <a:t>, </a:t>
            </a:r>
            <a:r>
              <a:rPr lang="en-US" altLang="en-US" sz="2800" dirty="0" err="1">
                <a:latin typeface="SVN-Androgyne" panose="02040603050506020204" pitchFamily="18" charset="0"/>
              </a:rPr>
              <a:t>sự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thụ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tinh</a:t>
            </a:r>
            <a:r>
              <a:rPr lang="en-US" altLang="en-US" sz="2800" dirty="0">
                <a:latin typeface="SVN-Androgyne" panose="02040603050506020204" pitchFamily="18" charset="0"/>
              </a:rPr>
              <a:t>, </a:t>
            </a:r>
            <a:r>
              <a:rPr lang="en-US" altLang="en-US" sz="2800" dirty="0" err="1">
                <a:latin typeface="SVN-Androgyne" panose="02040603050506020204" pitchFamily="18" charset="0"/>
              </a:rPr>
              <a:t>sự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hình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thành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hạt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và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quả</a:t>
            </a:r>
            <a:r>
              <a:rPr lang="en-US" altLang="en-US" sz="2800" dirty="0">
                <a:latin typeface="SVN-Androgyne" panose="020406030505060202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800" dirty="0">
                <a:latin typeface="SVN-Androgyne" panose="02040603050506020204" pitchFamily="18" charset="0"/>
              </a:rPr>
              <a:t>* </a:t>
            </a:r>
            <a:r>
              <a:rPr lang="en-US" altLang="en-US" sz="2800" dirty="0" err="1">
                <a:latin typeface="SVN-Androgyne" panose="02040603050506020204" pitchFamily="18" charset="0"/>
              </a:rPr>
              <a:t>Chọn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câu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trả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lời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đúng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cho</a:t>
            </a:r>
            <a:r>
              <a:rPr lang="en-US" altLang="en-US" sz="2800" dirty="0">
                <a:latin typeface="SVN-Androgyne" panose="02040603050506020204" pitchFamily="18" charset="0"/>
              </a:rPr>
              <a:t> 5 </a:t>
            </a:r>
            <a:r>
              <a:rPr lang="en-US" altLang="en-US" sz="2800" dirty="0" err="1">
                <a:latin typeface="SVN-Androgyne" panose="02040603050506020204" pitchFamily="18" charset="0"/>
              </a:rPr>
              <a:t>câu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hỏi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trong</a:t>
            </a:r>
            <a:r>
              <a:rPr lang="en-US" altLang="en-US" sz="2800" dirty="0">
                <a:latin typeface="SVN-Androgyne" panose="02040603050506020204" pitchFamily="18" charset="0"/>
              </a:rPr>
              <a:t> SGK.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738714B1-07F6-4201-83D3-A265D83CED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81" r="21223"/>
          <a:stretch/>
        </p:blipFill>
        <p:spPr>
          <a:xfrm>
            <a:off x="0" y="3507312"/>
            <a:ext cx="1950569" cy="1636188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01BD98FE-840B-4047-875F-E64C0D558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81" r="21223"/>
          <a:stretch/>
        </p:blipFill>
        <p:spPr>
          <a:xfrm>
            <a:off x="1802806" y="3507312"/>
            <a:ext cx="1950569" cy="1636188"/>
          </a:xfrm>
          <a:prstGeom prst="rect">
            <a:avLst/>
          </a:prstGeom>
        </p:spPr>
      </p:pic>
      <p:grpSp>
        <p:nvGrpSpPr>
          <p:cNvPr id="17" name="Google Shape;3416;p77">
            <a:extLst>
              <a:ext uri="{FF2B5EF4-FFF2-40B4-BE49-F238E27FC236}">
                <a16:creationId xmlns:a16="http://schemas.microsoft.com/office/drawing/2014/main" id="{A57F9779-6D38-416E-A299-A5D4471B1D05}"/>
              </a:ext>
            </a:extLst>
          </p:cNvPr>
          <p:cNvGrpSpPr/>
          <p:nvPr/>
        </p:nvGrpSpPr>
        <p:grpSpPr>
          <a:xfrm>
            <a:off x="7159390" y="3327922"/>
            <a:ext cx="940758" cy="1709654"/>
            <a:chOff x="4613100" y="1458082"/>
            <a:chExt cx="771999" cy="1402966"/>
          </a:xfrm>
        </p:grpSpPr>
        <p:sp>
          <p:nvSpPr>
            <p:cNvPr id="18" name="Google Shape;3417;p77">
              <a:extLst>
                <a:ext uri="{FF2B5EF4-FFF2-40B4-BE49-F238E27FC236}">
                  <a16:creationId xmlns:a16="http://schemas.microsoft.com/office/drawing/2014/main" id="{B5F36A86-415E-45CB-AEE1-3C37CBF1DDB8}"/>
                </a:ext>
              </a:extLst>
            </p:cNvPr>
            <p:cNvSpPr/>
            <p:nvPr/>
          </p:nvSpPr>
          <p:spPr>
            <a:xfrm>
              <a:off x="4803174" y="2080898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61"/>
                  </a:cubicBezTo>
                  <a:cubicBezTo>
                    <a:pt x="798" y="704"/>
                    <a:pt x="526" y="866"/>
                    <a:pt x="312" y="1566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33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66"/>
                  </a:cubicBezTo>
                  <a:cubicBezTo>
                    <a:pt x="2120" y="866"/>
                    <a:pt x="1864" y="704"/>
                    <a:pt x="1838" y="461"/>
                  </a:cubicBezTo>
                  <a:cubicBezTo>
                    <a:pt x="1822" y="244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18;p77">
              <a:extLst>
                <a:ext uri="{FF2B5EF4-FFF2-40B4-BE49-F238E27FC236}">
                  <a16:creationId xmlns:a16="http://schemas.microsoft.com/office/drawing/2014/main" id="{9596F9D9-EB22-4686-BB2A-BC740ED79BC6}"/>
                </a:ext>
              </a:extLst>
            </p:cNvPr>
            <p:cNvSpPr/>
            <p:nvPr/>
          </p:nvSpPr>
          <p:spPr>
            <a:xfrm>
              <a:off x="4635766" y="1465045"/>
              <a:ext cx="696590" cy="652442"/>
            </a:xfrm>
            <a:custGeom>
              <a:avLst/>
              <a:gdLst/>
              <a:ahLst/>
              <a:cxnLst/>
              <a:rect l="l" t="t" r="r" b="b"/>
              <a:pathLst>
                <a:path w="4702" h="4404" extrusionOk="0">
                  <a:moveTo>
                    <a:pt x="1789" y="1"/>
                  </a:moveTo>
                  <a:cubicBezTo>
                    <a:pt x="751" y="1"/>
                    <a:pt x="1" y="797"/>
                    <a:pt x="10" y="1566"/>
                  </a:cubicBezTo>
                  <a:cubicBezTo>
                    <a:pt x="10" y="2402"/>
                    <a:pt x="441" y="2457"/>
                    <a:pt x="441" y="2457"/>
                  </a:cubicBezTo>
                  <a:lnTo>
                    <a:pt x="2372" y="4359"/>
                  </a:lnTo>
                  <a:cubicBezTo>
                    <a:pt x="2372" y="4359"/>
                    <a:pt x="2553" y="4404"/>
                    <a:pt x="2853" y="4404"/>
                  </a:cubicBezTo>
                  <a:cubicBezTo>
                    <a:pt x="3097" y="4404"/>
                    <a:pt x="3421" y="4374"/>
                    <a:pt x="3791" y="4265"/>
                  </a:cubicBezTo>
                  <a:cubicBezTo>
                    <a:pt x="4614" y="4009"/>
                    <a:pt x="4601" y="3011"/>
                    <a:pt x="4653" y="1903"/>
                  </a:cubicBezTo>
                  <a:cubicBezTo>
                    <a:pt x="4701" y="1055"/>
                    <a:pt x="4211" y="410"/>
                    <a:pt x="3464" y="410"/>
                  </a:cubicBezTo>
                  <a:cubicBezTo>
                    <a:pt x="3365" y="410"/>
                    <a:pt x="3263" y="421"/>
                    <a:pt x="3156" y="445"/>
                  </a:cubicBezTo>
                  <a:cubicBezTo>
                    <a:pt x="2674" y="131"/>
                    <a:pt x="2208" y="1"/>
                    <a:pt x="178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19;p77">
              <a:extLst>
                <a:ext uri="{FF2B5EF4-FFF2-40B4-BE49-F238E27FC236}">
                  <a16:creationId xmlns:a16="http://schemas.microsoft.com/office/drawing/2014/main" id="{0FC0F99F-DF45-4409-8DE8-416F476FFDE2}"/>
                </a:ext>
              </a:extLst>
            </p:cNvPr>
            <p:cNvSpPr/>
            <p:nvPr/>
          </p:nvSpPr>
          <p:spPr>
            <a:xfrm>
              <a:off x="5055174" y="1458082"/>
              <a:ext cx="64000" cy="86370"/>
            </a:xfrm>
            <a:custGeom>
              <a:avLst/>
              <a:gdLst/>
              <a:ahLst/>
              <a:cxnLst/>
              <a:rect l="l" t="t" r="r" b="b"/>
              <a:pathLst>
                <a:path w="432" h="583" extrusionOk="0">
                  <a:moveTo>
                    <a:pt x="34" y="1"/>
                  </a:moveTo>
                  <a:cubicBezTo>
                    <a:pt x="23" y="1"/>
                    <a:pt x="12" y="2"/>
                    <a:pt x="1" y="6"/>
                  </a:cubicBezTo>
                  <a:cubicBezTo>
                    <a:pt x="1" y="6"/>
                    <a:pt x="1" y="19"/>
                    <a:pt x="14" y="19"/>
                  </a:cubicBezTo>
                  <a:cubicBezTo>
                    <a:pt x="108" y="32"/>
                    <a:pt x="218" y="168"/>
                    <a:pt x="257" y="249"/>
                  </a:cubicBezTo>
                  <a:cubicBezTo>
                    <a:pt x="299" y="330"/>
                    <a:pt x="283" y="398"/>
                    <a:pt x="270" y="492"/>
                  </a:cubicBezTo>
                  <a:lnTo>
                    <a:pt x="270" y="573"/>
                  </a:lnTo>
                  <a:cubicBezTo>
                    <a:pt x="276" y="579"/>
                    <a:pt x="287" y="583"/>
                    <a:pt x="297" y="583"/>
                  </a:cubicBezTo>
                  <a:cubicBezTo>
                    <a:pt x="308" y="583"/>
                    <a:pt x="318" y="579"/>
                    <a:pt x="325" y="573"/>
                  </a:cubicBezTo>
                  <a:cubicBezTo>
                    <a:pt x="432" y="437"/>
                    <a:pt x="351" y="223"/>
                    <a:pt x="244" y="113"/>
                  </a:cubicBezTo>
                  <a:cubicBezTo>
                    <a:pt x="196" y="68"/>
                    <a:pt x="109" y="1"/>
                    <a:pt x="34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20;p77">
              <a:extLst>
                <a:ext uri="{FF2B5EF4-FFF2-40B4-BE49-F238E27FC236}">
                  <a16:creationId xmlns:a16="http://schemas.microsoft.com/office/drawing/2014/main" id="{7F1C1EBC-66E0-44C2-8AC1-A1178FEACA32}"/>
                </a:ext>
              </a:extLst>
            </p:cNvPr>
            <p:cNvSpPr/>
            <p:nvPr/>
          </p:nvSpPr>
          <p:spPr>
            <a:xfrm>
              <a:off x="5096952" y="1491711"/>
              <a:ext cx="56296" cy="50370"/>
            </a:xfrm>
            <a:custGeom>
              <a:avLst/>
              <a:gdLst/>
              <a:ahLst/>
              <a:cxnLst/>
              <a:rect l="l" t="t" r="r" b="b"/>
              <a:pathLst>
                <a:path w="380" h="340" extrusionOk="0">
                  <a:moveTo>
                    <a:pt x="303" y="1"/>
                  </a:moveTo>
                  <a:cubicBezTo>
                    <a:pt x="178" y="1"/>
                    <a:pt x="14" y="188"/>
                    <a:pt x="1" y="278"/>
                  </a:cubicBezTo>
                  <a:cubicBezTo>
                    <a:pt x="1" y="291"/>
                    <a:pt x="1" y="320"/>
                    <a:pt x="17" y="333"/>
                  </a:cubicBezTo>
                  <a:cubicBezTo>
                    <a:pt x="24" y="338"/>
                    <a:pt x="30" y="340"/>
                    <a:pt x="37" y="340"/>
                  </a:cubicBezTo>
                  <a:cubicBezTo>
                    <a:pt x="82" y="340"/>
                    <a:pt x="126" y="237"/>
                    <a:pt x="137" y="226"/>
                  </a:cubicBezTo>
                  <a:cubicBezTo>
                    <a:pt x="179" y="158"/>
                    <a:pt x="286" y="48"/>
                    <a:pt x="367" y="35"/>
                  </a:cubicBezTo>
                  <a:cubicBezTo>
                    <a:pt x="380" y="35"/>
                    <a:pt x="367" y="22"/>
                    <a:pt x="367" y="22"/>
                  </a:cubicBezTo>
                  <a:cubicBezTo>
                    <a:pt x="348" y="7"/>
                    <a:pt x="326" y="1"/>
                    <a:pt x="303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21;p77">
              <a:extLst>
                <a:ext uri="{FF2B5EF4-FFF2-40B4-BE49-F238E27FC236}">
                  <a16:creationId xmlns:a16="http://schemas.microsoft.com/office/drawing/2014/main" id="{77EACCEC-AB18-4371-BC94-00613410DF8F}"/>
                </a:ext>
              </a:extLst>
            </p:cNvPr>
            <p:cNvSpPr/>
            <p:nvPr/>
          </p:nvSpPr>
          <p:spPr>
            <a:xfrm>
              <a:off x="4613100" y="2149935"/>
              <a:ext cx="308295" cy="353776"/>
            </a:xfrm>
            <a:custGeom>
              <a:avLst/>
              <a:gdLst/>
              <a:ahLst/>
              <a:cxnLst/>
              <a:rect l="l" t="t" r="r" b="b"/>
              <a:pathLst>
                <a:path w="2081" h="2388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5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8" y="1437"/>
                  </a:cubicBezTo>
                  <a:cubicBezTo>
                    <a:pt x="406" y="1492"/>
                    <a:pt x="380" y="1534"/>
                    <a:pt x="338" y="1573"/>
                  </a:cubicBezTo>
                  <a:cubicBezTo>
                    <a:pt x="286" y="1615"/>
                    <a:pt x="218" y="1641"/>
                    <a:pt x="150" y="1654"/>
                  </a:cubicBezTo>
                  <a:cubicBezTo>
                    <a:pt x="108" y="1667"/>
                    <a:pt x="69" y="1667"/>
                    <a:pt x="43" y="1696"/>
                  </a:cubicBezTo>
                  <a:cubicBezTo>
                    <a:pt x="1" y="1735"/>
                    <a:pt x="14" y="1777"/>
                    <a:pt x="56" y="1790"/>
                  </a:cubicBezTo>
                  <a:cubicBezTo>
                    <a:pt x="82" y="1803"/>
                    <a:pt x="105" y="1806"/>
                    <a:pt x="129" y="1806"/>
                  </a:cubicBezTo>
                  <a:cubicBezTo>
                    <a:pt x="153" y="1806"/>
                    <a:pt x="177" y="1803"/>
                    <a:pt x="205" y="1803"/>
                  </a:cubicBezTo>
                  <a:cubicBezTo>
                    <a:pt x="205" y="1803"/>
                    <a:pt x="218" y="1803"/>
                    <a:pt x="218" y="1816"/>
                  </a:cubicBezTo>
                  <a:cubicBezTo>
                    <a:pt x="231" y="1816"/>
                    <a:pt x="218" y="1829"/>
                    <a:pt x="218" y="1842"/>
                  </a:cubicBezTo>
                  <a:cubicBezTo>
                    <a:pt x="189" y="1884"/>
                    <a:pt x="163" y="1910"/>
                    <a:pt x="150" y="1939"/>
                  </a:cubicBezTo>
                  <a:cubicBezTo>
                    <a:pt x="124" y="1978"/>
                    <a:pt x="43" y="2059"/>
                    <a:pt x="69" y="2114"/>
                  </a:cubicBezTo>
                  <a:cubicBezTo>
                    <a:pt x="78" y="2133"/>
                    <a:pt x="104" y="2145"/>
                    <a:pt x="126" y="2145"/>
                  </a:cubicBezTo>
                  <a:cubicBezTo>
                    <a:pt x="135" y="2145"/>
                    <a:pt x="143" y="2143"/>
                    <a:pt x="150" y="2140"/>
                  </a:cubicBezTo>
                  <a:cubicBezTo>
                    <a:pt x="176" y="2127"/>
                    <a:pt x="205" y="2101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6" y="2020"/>
                    <a:pt x="312" y="2020"/>
                  </a:cubicBezTo>
                  <a:cubicBezTo>
                    <a:pt x="325" y="2020"/>
                    <a:pt x="325" y="2033"/>
                    <a:pt x="312" y="2046"/>
                  </a:cubicBezTo>
                  <a:cubicBezTo>
                    <a:pt x="312" y="2059"/>
                    <a:pt x="312" y="2072"/>
                    <a:pt x="299" y="2072"/>
                  </a:cubicBezTo>
                  <a:cubicBezTo>
                    <a:pt x="286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3"/>
                  </a:cubicBezTo>
                  <a:cubicBezTo>
                    <a:pt x="218" y="2276"/>
                    <a:pt x="231" y="2289"/>
                    <a:pt x="231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02"/>
                    <a:pt x="338" y="2289"/>
                  </a:cubicBezTo>
                  <a:cubicBezTo>
                    <a:pt x="367" y="2263"/>
                    <a:pt x="393" y="2247"/>
                    <a:pt x="406" y="2221"/>
                  </a:cubicBezTo>
                  <a:cubicBezTo>
                    <a:pt x="432" y="2195"/>
                    <a:pt x="461" y="2153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53"/>
                  </a:lnTo>
                  <a:cubicBezTo>
                    <a:pt x="500" y="2182"/>
                    <a:pt x="500" y="2195"/>
                    <a:pt x="487" y="2221"/>
                  </a:cubicBezTo>
                  <a:cubicBezTo>
                    <a:pt x="487" y="2234"/>
                    <a:pt x="474" y="2263"/>
                    <a:pt x="474" y="2276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5" y="2378"/>
                    <a:pt x="494" y="2388"/>
                    <a:pt x="515" y="2388"/>
                  </a:cubicBezTo>
                  <a:cubicBezTo>
                    <a:pt x="532" y="2388"/>
                    <a:pt x="550" y="2382"/>
                    <a:pt x="568" y="2370"/>
                  </a:cubicBezTo>
                  <a:cubicBezTo>
                    <a:pt x="594" y="2344"/>
                    <a:pt x="675" y="2195"/>
                    <a:pt x="691" y="2182"/>
                  </a:cubicBezTo>
                  <a:cubicBezTo>
                    <a:pt x="772" y="2033"/>
                    <a:pt x="866" y="1897"/>
                    <a:pt x="960" y="1777"/>
                  </a:cubicBezTo>
                  <a:cubicBezTo>
                    <a:pt x="1109" y="1560"/>
                    <a:pt x="1459" y="1142"/>
                    <a:pt x="1595" y="1019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22;p77">
              <a:extLst>
                <a:ext uri="{FF2B5EF4-FFF2-40B4-BE49-F238E27FC236}">
                  <a16:creationId xmlns:a16="http://schemas.microsoft.com/office/drawing/2014/main" id="{AC9D7602-C056-4962-B93E-2B9F8226BBCF}"/>
                </a:ext>
              </a:extLst>
            </p:cNvPr>
            <p:cNvSpPr/>
            <p:nvPr/>
          </p:nvSpPr>
          <p:spPr>
            <a:xfrm>
              <a:off x="5079174" y="2149935"/>
              <a:ext cx="305925" cy="353776"/>
            </a:xfrm>
            <a:custGeom>
              <a:avLst/>
              <a:gdLst/>
              <a:ahLst/>
              <a:cxnLst/>
              <a:rect l="l" t="t" r="r" b="b"/>
              <a:pathLst>
                <a:path w="2065" h="2388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19"/>
                  </a:lnTo>
                  <a:cubicBezTo>
                    <a:pt x="607" y="1142"/>
                    <a:pt x="879" y="1398"/>
                    <a:pt x="1135" y="1761"/>
                  </a:cubicBezTo>
                  <a:cubicBezTo>
                    <a:pt x="1229" y="1884"/>
                    <a:pt x="1310" y="2033"/>
                    <a:pt x="1378" y="2182"/>
                  </a:cubicBezTo>
                  <a:cubicBezTo>
                    <a:pt x="1391" y="2195"/>
                    <a:pt x="1472" y="2344"/>
                    <a:pt x="1514" y="2370"/>
                  </a:cubicBezTo>
                  <a:cubicBezTo>
                    <a:pt x="1531" y="2382"/>
                    <a:pt x="1550" y="2388"/>
                    <a:pt x="1565" y="2388"/>
                  </a:cubicBezTo>
                  <a:cubicBezTo>
                    <a:pt x="1585" y="2388"/>
                    <a:pt x="1601" y="2378"/>
                    <a:pt x="1608" y="2357"/>
                  </a:cubicBezTo>
                  <a:cubicBezTo>
                    <a:pt x="1621" y="2328"/>
                    <a:pt x="1621" y="2302"/>
                    <a:pt x="1608" y="2276"/>
                  </a:cubicBezTo>
                  <a:cubicBezTo>
                    <a:pt x="1608" y="2263"/>
                    <a:pt x="1595" y="2234"/>
                    <a:pt x="1579" y="2221"/>
                  </a:cubicBezTo>
                  <a:cubicBezTo>
                    <a:pt x="1579" y="2195"/>
                    <a:pt x="1566" y="2182"/>
                    <a:pt x="1566" y="2153"/>
                  </a:cubicBezTo>
                  <a:lnTo>
                    <a:pt x="1566" y="2140"/>
                  </a:lnTo>
                  <a:cubicBezTo>
                    <a:pt x="1566" y="2127"/>
                    <a:pt x="1566" y="2127"/>
                    <a:pt x="1579" y="2127"/>
                  </a:cubicBezTo>
                  <a:cubicBezTo>
                    <a:pt x="1595" y="2127"/>
                    <a:pt x="1595" y="2127"/>
                    <a:pt x="1595" y="2140"/>
                  </a:cubicBezTo>
                  <a:cubicBezTo>
                    <a:pt x="1621" y="2153"/>
                    <a:pt x="1647" y="2195"/>
                    <a:pt x="1660" y="2221"/>
                  </a:cubicBezTo>
                  <a:cubicBezTo>
                    <a:pt x="1689" y="2247"/>
                    <a:pt x="1702" y="2263"/>
                    <a:pt x="1728" y="2289"/>
                  </a:cubicBezTo>
                  <a:cubicBezTo>
                    <a:pt x="1757" y="2302"/>
                    <a:pt x="1783" y="2315"/>
                    <a:pt x="1809" y="2315"/>
                  </a:cubicBezTo>
                  <a:cubicBezTo>
                    <a:pt x="1822" y="2315"/>
                    <a:pt x="1838" y="2315"/>
                    <a:pt x="1838" y="2302"/>
                  </a:cubicBezTo>
                  <a:cubicBezTo>
                    <a:pt x="1851" y="2289"/>
                    <a:pt x="1851" y="2276"/>
                    <a:pt x="1851" y="2263"/>
                  </a:cubicBezTo>
                  <a:cubicBezTo>
                    <a:pt x="1851" y="2234"/>
                    <a:pt x="1838" y="2221"/>
                    <a:pt x="1838" y="2195"/>
                  </a:cubicBezTo>
                  <a:cubicBezTo>
                    <a:pt x="1822" y="2153"/>
                    <a:pt x="1796" y="2114"/>
                    <a:pt x="1770" y="2072"/>
                  </a:cubicBezTo>
                  <a:cubicBezTo>
                    <a:pt x="1770" y="2072"/>
                    <a:pt x="1757" y="2059"/>
                    <a:pt x="1757" y="2046"/>
                  </a:cubicBezTo>
                  <a:cubicBezTo>
                    <a:pt x="1757" y="2033"/>
                    <a:pt x="1757" y="2020"/>
                    <a:pt x="1770" y="2020"/>
                  </a:cubicBezTo>
                  <a:cubicBezTo>
                    <a:pt x="1783" y="2020"/>
                    <a:pt x="1796" y="2033"/>
                    <a:pt x="1809" y="2046"/>
                  </a:cubicBezTo>
                  <a:cubicBezTo>
                    <a:pt x="1822" y="2059"/>
                    <a:pt x="1838" y="2072"/>
                    <a:pt x="1851" y="2085"/>
                  </a:cubicBezTo>
                  <a:cubicBezTo>
                    <a:pt x="1877" y="2101"/>
                    <a:pt x="1903" y="2127"/>
                    <a:pt x="1932" y="2140"/>
                  </a:cubicBezTo>
                  <a:cubicBezTo>
                    <a:pt x="1935" y="2143"/>
                    <a:pt x="1941" y="2145"/>
                    <a:pt x="1947" y="2145"/>
                  </a:cubicBezTo>
                  <a:cubicBezTo>
                    <a:pt x="1964" y="2145"/>
                    <a:pt x="1988" y="2133"/>
                    <a:pt x="2000" y="2114"/>
                  </a:cubicBezTo>
                  <a:cubicBezTo>
                    <a:pt x="2039" y="2059"/>
                    <a:pt x="1958" y="1978"/>
                    <a:pt x="1932" y="1939"/>
                  </a:cubicBezTo>
                  <a:cubicBezTo>
                    <a:pt x="1903" y="1910"/>
                    <a:pt x="1890" y="1884"/>
                    <a:pt x="1864" y="1842"/>
                  </a:cubicBezTo>
                  <a:cubicBezTo>
                    <a:pt x="1864" y="1829"/>
                    <a:pt x="1851" y="1816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898" y="1803"/>
                    <a:pt x="1921" y="1806"/>
                    <a:pt x="1945" y="1806"/>
                  </a:cubicBezTo>
                  <a:cubicBezTo>
                    <a:pt x="1968" y="1806"/>
                    <a:pt x="1992" y="1803"/>
                    <a:pt x="2013" y="1790"/>
                  </a:cubicBezTo>
                  <a:cubicBezTo>
                    <a:pt x="2052" y="1777"/>
                    <a:pt x="2065" y="1735"/>
                    <a:pt x="2039" y="1696"/>
                  </a:cubicBezTo>
                  <a:cubicBezTo>
                    <a:pt x="2013" y="1667"/>
                    <a:pt x="1958" y="1667"/>
                    <a:pt x="1919" y="1654"/>
                  </a:cubicBezTo>
                  <a:cubicBezTo>
                    <a:pt x="1864" y="1641"/>
                    <a:pt x="1796" y="1615"/>
                    <a:pt x="1741" y="1573"/>
                  </a:cubicBezTo>
                  <a:cubicBezTo>
                    <a:pt x="1702" y="1534"/>
                    <a:pt x="1660" y="1492"/>
                    <a:pt x="1634" y="1437"/>
                  </a:cubicBezTo>
                  <a:cubicBezTo>
                    <a:pt x="1527" y="1317"/>
                    <a:pt x="1433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2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23;p77">
              <a:extLst>
                <a:ext uri="{FF2B5EF4-FFF2-40B4-BE49-F238E27FC236}">
                  <a16:creationId xmlns:a16="http://schemas.microsoft.com/office/drawing/2014/main" id="{804B0AF4-A59A-485C-B5FF-DB2C2BCA2FDF}"/>
                </a:ext>
              </a:extLst>
            </p:cNvPr>
            <p:cNvSpPr/>
            <p:nvPr/>
          </p:nvSpPr>
          <p:spPr>
            <a:xfrm>
              <a:off x="5145100" y="2050676"/>
              <a:ext cx="131851" cy="144148"/>
            </a:xfrm>
            <a:custGeom>
              <a:avLst/>
              <a:gdLst/>
              <a:ahLst/>
              <a:cxnLst/>
              <a:rect l="l" t="t" r="r" b="b"/>
              <a:pathLst>
                <a:path w="890" h="973" extrusionOk="0">
                  <a:moveTo>
                    <a:pt x="511" y="0"/>
                  </a:moveTo>
                  <a:cubicBezTo>
                    <a:pt x="508" y="0"/>
                    <a:pt x="505" y="0"/>
                    <a:pt x="502" y="1"/>
                  </a:cubicBezTo>
                  <a:cubicBezTo>
                    <a:pt x="405" y="1"/>
                    <a:pt x="217" y="98"/>
                    <a:pt x="136" y="286"/>
                  </a:cubicBezTo>
                  <a:cubicBezTo>
                    <a:pt x="1" y="580"/>
                    <a:pt x="322" y="973"/>
                    <a:pt x="494" y="973"/>
                  </a:cubicBezTo>
                  <a:cubicBezTo>
                    <a:pt x="511" y="973"/>
                    <a:pt x="527" y="968"/>
                    <a:pt x="541" y="960"/>
                  </a:cubicBezTo>
                  <a:cubicBezTo>
                    <a:pt x="703" y="866"/>
                    <a:pt x="797" y="610"/>
                    <a:pt x="839" y="435"/>
                  </a:cubicBezTo>
                  <a:cubicBezTo>
                    <a:pt x="889" y="199"/>
                    <a:pt x="613" y="0"/>
                    <a:pt x="511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24;p77">
              <a:extLst>
                <a:ext uri="{FF2B5EF4-FFF2-40B4-BE49-F238E27FC236}">
                  <a16:creationId xmlns:a16="http://schemas.microsoft.com/office/drawing/2014/main" id="{9A5B44CE-66EC-4C19-A5DB-DC7F2D507836}"/>
                </a:ext>
              </a:extLst>
            </p:cNvPr>
            <p:cNvSpPr/>
            <p:nvPr/>
          </p:nvSpPr>
          <p:spPr>
            <a:xfrm>
              <a:off x="5149396" y="2149046"/>
              <a:ext cx="129925" cy="146073"/>
            </a:xfrm>
            <a:custGeom>
              <a:avLst/>
              <a:gdLst/>
              <a:ahLst/>
              <a:cxnLst/>
              <a:rect l="l" t="t" r="r" b="b"/>
              <a:pathLst>
                <a:path w="877" h="986" extrusionOk="0">
                  <a:moveTo>
                    <a:pt x="497" y="0"/>
                  </a:moveTo>
                  <a:cubicBezTo>
                    <a:pt x="493" y="0"/>
                    <a:pt x="489" y="0"/>
                    <a:pt x="486" y="1"/>
                  </a:cubicBezTo>
                  <a:cubicBezTo>
                    <a:pt x="392" y="14"/>
                    <a:pt x="214" y="108"/>
                    <a:pt x="133" y="296"/>
                  </a:cubicBezTo>
                  <a:cubicBezTo>
                    <a:pt x="0" y="590"/>
                    <a:pt x="309" y="986"/>
                    <a:pt x="488" y="986"/>
                  </a:cubicBezTo>
                  <a:cubicBezTo>
                    <a:pt x="506" y="986"/>
                    <a:pt x="523" y="982"/>
                    <a:pt x="538" y="973"/>
                  </a:cubicBezTo>
                  <a:cubicBezTo>
                    <a:pt x="687" y="876"/>
                    <a:pt x="781" y="620"/>
                    <a:pt x="823" y="445"/>
                  </a:cubicBezTo>
                  <a:cubicBezTo>
                    <a:pt x="876" y="210"/>
                    <a:pt x="600" y="0"/>
                    <a:pt x="497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25;p77">
              <a:extLst>
                <a:ext uri="{FF2B5EF4-FFF2-40B4-BE49-F238E27FC236}">
                  <a16:creationId xmlns:a16="http://schemas.microsoft.com/office/drawing/2014/main" id="{F9C1FE2E-C4C0-47F3-9E47-B4A52BCFE278}"/>
                </a:ext>
              </a:extLst>
            </p:cNvPr>
            <p:cNvSpPr/>
            <p:nvPr/>
          </p:nvSpPr>
          <p:spPr>
            <a:xfrm>
              <a:off x="4925100" y="2080898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406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cubicBezTo>
                    <a:pt x="986" y="56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26;p77">
              <a:extLst>
                <a:ext uri="{FF2B5EF4-FFF2-40B4-BE49-F238E27FC236}">
                  <a16:creationId xmlns:a16="http://schemas.microsoft.com/office/drawing/2014/main" id="{B95FAA81-74AD-4300-9E0F-9B2238DFDE71}"/>
                </a:ext>
              </a:extLst>
            </p:cNvPr>
            <p:cNvSpPr/>
            <p:nvPr/>
          </p:nvSpPr>
          <p:spPr>
            <a:xfrm>
              <a:off x="4745100" y="2564751"/>
              <a:ext cx="246369" cy="296295"/>
            </a:xfrm>
            <a:custGeom>
              <a:avLst/>
              <a:gdLst/>
              <a:ahLst/>
              <a:cxnLst/>
              <a:rect l="l" t="t" r="r" b="b"/>
              <a:pathLst>
                <a:path w="1663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38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27;p77">
              <a:extLst>
                <a:ext uri="{FF2B5EF4-FFF2-40B4-BE49-F238E27FC236}">
                  <a16:creationId xmlns:a16="http://schemas.microsoft.com/office/drawing/2014/main" id="{6F0994CD-8E39-428B-8E04-3CAB6042109C}"/>
                </a:ext>
              </a:extLst>
            </p:cNvPr>
            <p:cNvSpPr/>
            <p:nvPr/>
          </p:nvSpPr>
          <p:spPr>
            <a:xfrm>
              <a:off x="5007174" y="2564751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41" y="2000"/>
                  </a:lnTo>
                  <a:cubicBezTo>
                    <a:pt x="1634" y="2000"/>
                    <a:pt x="1676" y="1906"/>
                    <a:pt x="1540" y="1838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28;p77">
              <a:extLst>
                <a:ext uri="{FF2B5EF4-FFF2-40B4-BE49-F238E27FC236}">
                  <a16:creationId xmlns:a16="http://schemas.microsoft.com/office/drawing/2014/main" id="{E058D5BD-004A-4C21-BCB3-E6216A5E0E31}"/>
                </a:ext>
              </a:extLst>
            </p:cNvPr>
            <p:cNvSpPr/>
            <p:nvPr/>
          </p:nvSpPr>
          <p:spPr>
            <a:xfrm>
              <a:off x="4805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50"/>
                    <a:pt x="1177" y="866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29;p77">
              <a:extLst>
                <a:ext uri="{FF2B5EF4-FFF2-40B4-BE49-F238E27FC236}">
                  <a16:creationId xmlns:a16="http://schemas.microsoft.com/office/drawing/2014/main" id="{041F15C4-D771-47C4-BF45-39B3F711549B}"/>
                </a:ext>
              </a:extLst>
            </p:cNvPr>
            <p:cNvSpPr/>
            <p:nvPr/>
          </p:nvSpPr>
          <p:spPr>
            <a:xfrm>
              <a:off x="5009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82" y="866"/>
                  </a:lnTo>
                  <a:cubicBezTo>
                    <a:pt x="594" y="850"/>
                    <a:pt x="960" y="798"/>
                    <a:pt x="1203" y="730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30;p77">
              <a:extLst>
                <a:ext uri="{FF2B5EF4-FFF2-40B4-BE49-F238E27FC236}">
                  <a16:creationId xmlns:a16="http://schemas.microsoft.com/office/drawing/2014/main" id="{5534B4B9-1429-4BA4-B7B7-CDD686713ADB}"/>
                </a:ext>
              </a:extLst>
            </p:cNvPr>
            <p:cNvSpPr/>
            <p:nvPr/>
          </p:nvSpPr>
          <p:spPr>
            <a:xfrm>
              <a:off x="4741248" y="2164898"/>
              <a:ext cx="518072" cy="528146"/>
            </a:xfrm>
            <a:custGeom>
              <a:avLst/>
              <a:gdLst/>
              <a:ahLst/>
              <a:cxnLst/>
              <a:rect l="l" t="t" r="r" b="b"/>
              <a:pathLst>
                <a:path w="3497" h="3565" extrusionOk="0">
                  <a:moveTo>
                    <a:pt x="1216" y="1"/>
                  </a:moveTo>
                  <a:cubicBezTo>
                    <a:pt x="1216" y="1"/>
                    <a:pt x="202" y="1498"/>
                    <a:pt x="1" y="3199"/>
                  </a:cubicBezTo>
                  <a:cubicBezTo>
                    <a:pt x="1" y="3199"/>
                    <a:pt x="257" y="3565"/>
                    <a:pt x="1741" y="3565"/>
                  </a:cubicBezTo>
                  <a:cubicBezTo>
                    <a:pt x="3228" y="3565"/>
                    <a:pt x="3497" y="3199"/>
                    <a:pt x="3497" y="3199"/>
                  </a:cubicBezTo>
                  <a:cubicBezTo>
                    <a:pt x="3280" y="1498"/>
                    <a:pt x="2282" y="1"/>
                    <a:pt x="2282" y="1"/>
                  </a:cubicBezTo>
                  <a:lnTo>
                    <a:pt x="1741" y="218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31;p77">
              <a:extLst>
                <a:ext uri="{FF2B5EF4-FFF2-40B4-BE49-F238E27FC236}">
                  <a16:creationId xmlns:a16="http://schemas.microsoft.com/office/drawing/2014/main" id="{454A2B7D-7F11-4147-80EC-DFA8925D2DFE}"/>
                </a:ext>
              </a:extLst>
            </p:cNvPr>
            <p:cNvSpPr/>
            <p:nvPr/>
          </p:nvSpPr>
          <p:spPr>
            <a:xfrm>
              <a:off x="5031174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79" y="325"/>
                  </a:lnTo>
                  <a:cubicBezTo>
                    <a:pt x="1472" y="325"/>
                    <a:pt x="1514" y="231"/>
                    <a:pt x="1378" y="163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32;p77">
              <a:extLst>
                <a:ext uri="{FF2B5EF4-FFF2-40B4-BE49-F238E27FC236}">
                  <a16:creationId xmlns:a16="http://schemas.microsoft.com/office/drawing/2014/main" id="{F6500A94-4BDA-4D21-B8C6-54CA994A4831}"/>
                </a:ext>
              </a:extLst>
            </p:cNvPr>
            <p:cNvSpPr/>
            <p:nvPr/>
          </p:nvSpPr>
          <p:spPr>
            <a:xfrm>
              <a:off x="4745100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33;p77">
              <a:extLst>
                <a:ext uri="{FF2B5EF4-FFF2-40B4-BE49-F238E27FC236}">
                  <a16:creationId xmlns:a16="http://schemas.microsoft.com/office/drawing/2014/main" id="{9284B15A-B079-4E75-9D34-2B68C523F0B1}"/>
                </a:ext>
              </a:extLst>
            </p:cNvPr>
            <p:cNvSpPr/>
            <p:nvPr/>
          </p:nvSpPr>
          <p:spPr>
            <a:xfrm>
              <a:off x="4685100" y="1562971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80"/>
                  </a:cubicBezTo>
                  <a:cubicBezTo>
                    <a:pt x="1" y="1958"/>
                    <a:pt x="43" y="2849"/>
                    <a:pt x="419" y="3199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99"/>
                  </a:cubicBezTo>
                  <a:cubicBezTo>
                    <a:pt x="3782" y="2849"/>
                    <a:pt x="3821" y="1958"/>
                    <a:pt x="3607" y="1080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34;p77">
              <a:extLst>
                <a:ext uri="{FF2B5EF4-FFF2-40B4-BE49-F238E27FC236}">
                  <a16:creationId xmlns:a16="http://schemas.microsoft.com/office/drawing/2014/main" id="{4F3E52AD-C3B9-4015-B174-3A4FB2A78DB3}"/>
                </a:ext>
              </a:extLst>
            </p:cNvPr>
            <p:cNvSpPr/>
            <p:nvPr/>
          </p:nvSpPr>
          <p:spPr>
            <a:xfrm>
              <a:off x="4709100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35;p77">
              <a:extLst>
                <a:ext uri="{FF2B5EF4-FFF2-40B4-BE49-F238E27FC236}">
                  <a16:creationId xmlns:a16="http://schemas.microsoft.com/office/drawing/2014/main" id="{D5C020DB-14B2-46C8-9863-181CEBC059E8}"/>
                </a:ext>
              </a:extLst>
            </p:cNvPr>
            <p:cNvSpPr/>
            <p:nvPr/>
          </p:nvSpPr>
          <p:spPr>
            <a:xfrm>
              <a:off x="5103174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36;p77">
              <a:extLst>
                <a:ext uri="{FF2B5EF4-FFF2-40B4-BE49-F238E27FC236}">
                  <a16:creationId xmlns:a16="http://schemas.microsoft.com/office/drawing/2014/main" id="{9ADC39AB-F4A4-41B9-B53F-1E5149EE3919}"/>
                </a:ext>
              </a:extLst>
            </p:cNvPr>
            <p:cNvSpPr/>
            <p:nvPr/>
          </p:nvSpPr>
          <p:spPr>
            <a:xfrm>
              <a:off x="4981248" y="1560897"/>
              <a:ext cx="291999" cy="244147"/>
            </a:xfrm>
            <a:custGeom>
              <a:avLst/>
              <a:gdLst/>
              <a:ahLst/>
              <a:cxnLst/>
              <a:rect l="l" t="t" r="r" b="b"/>
              <a:pathLst>
                <a:path w="1971" h="1648" extrusionOk="0">
                  <a:moveTo>
                    <a:pt x="259" y="1"/>
                  </a:moveTo>
                  <a:cubicBezTo>
                    <a:pt x="103" y="1"/>
                    <a:pt x="1" y="15"/>
                    <a:pt x="1" y="15"/>
                  </a:cubicBezTo>
                  <a:cubicBezTo>
                    <a:pt x="1" y="15"/>
                    <a:pt x="312" y="877"/>
                    <a:pt x="1689" y="1648"/>
                  </a:cubicBezTo>
                  <a:cubicBezTo>
                    <a:pt x="1689" y="1648"/>
                    <a:pt x="1971" y="877"/>
                    <a:pt x="1430" y="378"/>
                  </a:cubicBezTo>
                  <a:cubicBezTo>
                    <a:pt x="1081" y="55"/>
                    <a:pt x="566" y="1"/>
                    <a:pt x="25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37;p77">
              <a:extLst>
                <a:ext uri="{FF2B5EF4-FFF2-40B4-BE49-F238E27FC236}">
                  <a16:creationId xmlns:a16="http://schemas.microsoft.com/office/drawing/2014/main" id="{8BE09B7A-4340-4D1C-9798-3DCB8CA19D3B}"/>
                </a:ext>
              </a:extLst>
            </p:cNvPr>
            <p:cNvSpPr/>
            <p:nvPr/>
          </p:nvSpPr>
          <p:spPr>
            <a:xfrm>
              <a:off x="4687026" y="1560897"/>
              <a:ext cx="294369" cy="237925"/>
            </a:xfrm>
            <a:custGeom>
              <a:avLst/>
              <a:gdLst/>
              <a:ahLst/>
              <a:cxnLst/>
              <a:rect l="l" t="t" r="r" b="b"/>
              <a:pathLst>
                <a:path w="1987" h="1606" extrusionOk="0">
                  <a:moveTo>
                    <a:pt x="1729" y="1"/>
                  </a:moveTo>
                  <a:cubicBezTo>
                    <a:pt x="1421" y="1"/>
                    <a:pt x="905" y="55"/>
                    <a:pt x="555" y="378"/>
                  </a:cubicBezTo>
                  <a:cubicBezTo>
                    <a:pt x="14" y="877"/>
                    <a:pt x="1" y="1606"/>
                    <a:pt x="1" y="1606"/>
                  </a:cubicBezTo>
                  <a:cubicBezTo>
                    <a:pt x="1715" y="1081"/>
                    <a:pt x="1987" y="15"/>
                    <a:pt x="1987" y="15"/>
                  </a:cubicBezTo>
                  <a:cubicBezTo>
                    <a:pt x="1987" y="15"/>
                    <a:pt x="1885" y="1"/>
                    <a:pt x="172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38;p77">
              <a:extLst>
                <a:ext uri="{FF2B5EF4-FFF2-40B4-BE49-F238E27FC236}">
                  <a16:creationId xmlns:a16="http://schemas.microsoft.com/office/drawing/2014/main" id="{877F5419-EFDB-43A2-8139-888099D21A33}"/>
                </a:ext>
              </a:extLst>
            </p:cNvPr>
            <p:cNvSpPr/>
            <p:nvPr/>
          </p:nvSpPr>
          <p:spPr>
            <a:xfrm>
              <a:off x="4916952" y="1924898"/>
              <a:ext cx="71111" cy="30222"/>
            </a:xfrm>
            <a:custGeom>
              <a:avLst/>
              <a:gdLst/>
              <a:ahLst/>
              <a:cxnLst/>
              <a:rect l="l" t="t" r="r" b="b"/>
              <a:pathLst>
                <a:path w="480" h="204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2"/>
                    <a:pt x="137" y="204"/>
                    <a:pt x="263" y="204"/>
                  </a:cubicBezTo>
                  <a:cubicBezTo>
                    <a:pt x="375" y="204"/>
                    <a:pt x="480" y="179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439;p77">
              <a:extLst>
                <a:ext uri="{FF2B5EF4-FFF2-40B4-BE49-F238E27FC236}">
                  <a16:creationId xmlns:a16="http://schemas.microsoft.com/office/drawing/2014/main" id="{94C5D3F6-618E-4E04-8517-3B684E0EFA99}"/>
                </a:ext>
              </a:extLst>
            </p:cNvPr>
            <p:cNvSpPr/>
            <p:nvPr/>
          </p:nvSpPr>
          <p:spPr>
            <a:xfrm>
              <a:off x="4915026" y="1921490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18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440;p77">
              <a:extLst>
                <a:ext uri="{FF2B5EF4-FFF2-40B4-BE49-F238E27FC236}">
                  <a16:creationId xmlns:a16="http://schemas.microsoft.com/office/drawing/2014/main" id="{33DF2D1E-BE0C-4BED-9FB3-AD3375CC8F50}"/>
                </a:ext>
              </a:extLst>
            </p:cNvPr>
            <p:cNvSpPr/>
            <p:nvPr/>
          </p:nvSpPr>
          <p:spPr>
            <a:xfrm>
              <a:off x="4895470" y="1979268"/>
              <a:ext cx="162666" cy="45037"/>
            </a:xfrm>
            <a:custGeom>
              <a:avLst/>
              <a:gdLst/>
              <a:ahLst/>
              <a:cxnLst/>
              <a:rect l="l" t="t" r="r" b="b"/>
              <a:pathLst>
                <a:path w="1098" h="304" extrusionOk="0">
                  <a:moveTo>
                    <a:pt x="1053" y="1"/>
                  </a:moveTo>
                  <a:cubicBezTo>
                    <a:pt x="1043" y="1"/>
                    <a:pt x="1032" y="4"/>
                    <a:pt x="1024" y="13"/>
                  </a:cubicBezTo>
                  <a:cubicBezTo>
                    <a:pt x="874" y="179"/>
                    <a:pt x="643" y="247"/>
                    <a:pt x="414" y="247"/>
                  </a:cubicBezTo>
                  <a:cubicBezTo>
                    <a:pt x="273" y="247"/>
                    <a:pt x="132" y="221"/>
                    <a:pt x="13" y="175"/>
                  </a:cubicBezTo>
                  <a:cubicBezTo>
                    <a:pt x="10" y="172"/>
                    <a:pt x="8" y="170"/>
                    <a:pt x="7" y="170"/>
                  </a:cubicBezTo>
                  <a:cubicBezTo>
                    <a:pt x="1" y="170"/>
                    <a:pt x="3" y="191"/>
                    <a:pt x="13" y="201"/>
                  </a:cubicBezTo>
                  <a:cubicBezTo>
                    <a:pt x="128" y="270"/>
                    <a:pt x="271" y="303"/>
                    <a:pt x="417" y="303"/>
                  </a:cubicBezTo>
                  <a:cubicBezTo>
                    <a:pt x="666" y="303"/>
                    <a:pt x="926" y="208"/>
                    <a:pt x="1079" y="39"/>
                  </a:cubicBezTo>
                  <a:cubicBezTo>
                    <a:pt x="1097" y="21"/>
                    <a:pt x="1077" y="1"/>
                    <a:pt x="105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441;p77">
              <a:extLst>
                <a:ext uri="{FF2B5EF4-FFF2-40B4-BE49-F238E27FC236}">
                  <a16:creationId xmlns:a16="http://schemas.microsoft.com/office/drawing/2014/main" id="{9EAF4540-1C55-4CAE-AA87-F061A80C17C5}"/>
                </a:ext>
              </a:extLst>
            </p:cNvPr>
            <p:cNvSpPr/>
            <p:nvPr/>
          </p:nvSpPr>
          <p:spPr>
            <a:xfrm>
              <a:off x="5043174" y="1966676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7" y="1"/>
                  </a:moveTo>
                  <a:cubicBezTo>
                    <a:pt x="1" y="30"/>
                    <a:pt x="27" y="82"/>
                    <a:pt x="56" y="111"/>
                  </a:cubicBezTo>
                  <a:cubicBezTo>
                    <a:pt x="77" y="132"/>
                    <a:pt x="118" y="153"/>
                    <a:pt x="153" y="153"/>
                  </a:cubicBezTo>
                  <a:cubicBezTo>
                    <a:pt x="161" y="153"/>
                    <a:pt x="169" y="152"/>
                    <a:pt x="176" y="150"/>
                  </a:cubicBezTo>
                  <a:cubicBezTo>
                    <a:pt x="189" y="150"/>
                    <a:pt x="202" y="124"/>
                    <a:pt x="189" y="111"/>
                  </a:cubicBezTo>
                  <a:lnTo>
                    <a:pt x="137" y="111"/>
                  </a:lnTo>
                  <a:cubicBezTo>
                    <a:pt x="69" y="98"/>
                    <a:pt x="56" y="56"/>
                    <a:pt x="4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442;p77">
              <a:extLst>
                <a:ext uri="{FF2B5EF4-FFF2-40B4-BE49-F238E27FC236}">
                  <a16:creationId xmlns:a16="http://schemas.microsoft.com/office/drawing/2014/main" id="{2F6E0093-E417-45AF-B606-C4FC1FD014C3}"/>
                </a:ext>
              </a:extLst>
            </p:cNvPr>
            <p:cNvSpPr/>
            <p:nvPr/>
          </p:nvSpPr>
          <p:spPr>
            <a:xfrm>
              <a:off x="5011322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80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19" y="14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443;p77">
              <a:extLst>
                <a:ext uri="{FF2B5EF4-FFF2-40B4-BE49-F238E27FC236}">
                  <a16:creationId xmlns:a16="http://schemas.microsoft.com/office/drawing/2014/main" id="{BBE2BFB4-DEB1-4B3A-A559-B5BD45AB3B8F}"/>
                </a:ext>
              </a:extLst>
            </p:cNvPr>
            <p:cNvSpPr/>
            <p:nvPr/>
          </p:nvSpPr>
          <p:spPr>
            <a:xfrm>
              <a:off x="5021100" y="1762231"/>
              <a:ext cx="180147" cy="88444"/>
            </a:xfrm>
            <a:custGeom>
              <a:avLst/>
              <a:gdLst/>
              <a:ahLst/>
              <a:cxnLst/>
              <a:rect l="l" t="t" r="r" b="b"/>
              <a:pathLst>
                <a:path w="1216" h="597" extrusionOk="0">
                  <a:moveTo>
                    <a:pt x="568" y="1"/>
                  </a:moveTo>
                  <a:cubicBezTo>
                    <a:pt x="442" y="1"/>
                    <a:pt x="320" y="32"/>
                    <a:pt x="218" y="101"/>
                  </a:cubicBezTo>
                  <a:cubicBezTo>
                    <a:pt x="69" y="182"/>
                    <a:pt x="27" y="302"/>
                    <a:pt x="1" y="464"/>
                  </a:cubicBezTo>
                  <a:cubicBezTo>
                    <a:pt x="1" y="477"/>
                    <a:pt x="14" y="477"/>
                    <a:pt x="14" y="477"/>
                  </a:cubicBezTo>
                  <a:cubicBezTo>
                    <a:pt x="84" y="255"/>
                    <a:pt x="318" y="103"/>
                    <a:pt x="546" y="103"/>
                  </a:cubicBezTo>
                  <a:cubicBezTo>
                    <a:pt x="581" y="103"/>
                    <a:pt x="615" y="107"/>
                    <a:pt x="649" y="114"/>
                  </a:cubicBezTo>
                  <a:cubicBezTo>
                    <a:pt x="743" y="140"/>
                    <a:pt x="866" y="195"/>
                    <a:pt x="934" y="276"/>
                  </a:cubicBezTo>
                  <a:cubicBezTo>
                    <a:pt x="1015" y="370"/>
                    <a:pt x="1015" y="490"/>
                    <a:pt x="1096" y="587"/>
                  </a:cubicBezTo>
                  <a:cubicBezTo>
                    <a:pt x="1102" y="593"/>
                    <a:pt x="1112" y="597"/>
                    <a:pt x="1122" y="597"/>
                  </a:cubicBezTo>
                  <a:cubicBezTo>
                    <a:pt x="1132" y="597"/>
                    <a:pt x="1141" y="593"/>
                    <a:pt x="1148" y="587"/>
                  </a:cubicBezTo>
                  <a:cubicBezTo>
                    <a:pt x="1216" y="451"/>
                    <a:pt x="1109" y="276"/>
                    <a:pt x="1015" y="182"/>
                  </a:cubicBezTo>
                  <a:cubicBezTo>
                    <a:pt x="918" y="85"/>
                    <a:pt x="772" y="20"/>
                    <a:pt x="636" y="4"/>
                  </a:cubicBezTo>
                  <a:cubicBezTo>
                    <a:pt x="613" y="2"/>
                    <a:pt x="591" y="1"/>
                    <a:pt x="5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444;p77">
              <a:extLst>
                <a:ext uri="{FF2B5EF4-FFF2-40B4-BE49-F238E27FC236}">
                  <a16:creationId xmlns:a16="http://schemas.microsoft.com/office/drawing/2014/main" id="{ACF23CBE-B7DE-4751-BB83-96587242916C}"/>
                </a:ext>
              </a:extLst>
            </p:cNvPr>
            <p:cNvSpPr/>
            <p:nvPr/>
          </p:nvSpPr>
          <p:spPr>
            <a:xfrm>
              <a:off x="5029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45;p77">
              <a:extLst>
                <a:ext uri="{FF2B5EF4-FFF2-40B4-BE49-F238E27FC236}">
                  <a16:creationId xmlns:a16="http://schemas.microsoft.com/office/drawing/2014/main" id="{DA7E8068-3A9D-48E0-B664-5F56F4CDBBA8}"/>
                </a:ext>
              </a:extLst>
            </p:cNvPr>
            <p:cNvSpPr/>
            <p:nvPr/>
          </p:nvSpPr>
          <p:spPr>
            <a:xfrm>
              <a:off x="5036952" y="1828897"/>
              <a:ext cx="40444" cy="38074"/>
            </a:xfrm>
            <a:custGeom>
              <a:avLst/>
              <a:gdLst/>
              <a:ahLst/>
              <a:cxnLst/>
              <a:rect l="l" t="t" r="r" b="b"/>
              <a:pathLst>
                <a:path w="273" h="257" extrusionOk="0">
                  <a:moveTo>
                    <a:pt x="137" y="1"/>
                  </a:moveTo>
                  <a:cubicBezTo>
                    <a:pt x="69" y="1"/>
                    <a:pt x="1" y="56"/>
                    <a:pt x="1" y="137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5" y="257"/>
                    <a:pt x="273" y="202"/>
                    <a:pt x="273" y="137"/>
                  </a:cubicBezTo>
                  <a:cubicBezTo>
                    <a:pt x="273" y="5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446;p77">
              <a:extLst>
                <a:ext uri="{FF2B5EF4-FFF2-40B4-BE49-F238E27FC236}">
                  <a16:creationId xmlns:a16="http://schemas.microsoft.com/office/drawing/2014/main" id="{2A0D1E0E-E3C0-48A5-AF62-C43908008ACD}"/>
                </a:ext>
              </a:extLst>
            </p:cNvPr>
            <p:cNvSpPr/>
            <p:nvPr/>
          </p:nvSpPr>
          <p:spPr>
            <a:xfrm>
              <a:off x="4735026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4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80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47;p77">
              <a:extLst>
                <a:ext uri="{FF2B5EF4-FFF2-40B4-BE49-F238E27FC236}">
                  <a16:creationId xmlns:a16="http://schemas.microsoft.com/office/drawing/2014/main" id="{0531EE1A-8F53-4CFB-8D00-704F955C37DA}"/>
                </a:ext>
              </a:extLst>
            </p:cNvPr>
            <p:cNvSpPr/>
            <p:nvPr/>
          </p:nvSpPr>
          <p:spPr>
            <a:xfrm>
              <a:off x="4724951" y="1761638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669" y="0"/>
                  </a:moveTo>
                  <a:cubicBezTo>
                    <a:pt x="608" y="0"/>
                    <a:pt x="546" y="9"/>
                    <a:pt x="487" y="24"/>
                  </a:cubicBezTo>
                  <a:cubicBezTo>
                    <a:pt x="380" y="63"/>
                    <a:pt x="260" y="118"/>
                    <a:pt x="192" y="212"/>
                  </a:cubicBezTo>
                  <a:cubicBezTo>
                    <a:pt x="111" y="306"/>
                    <a:pt x="1" y="455"/>
                    <a:pt x="82" y="575"/>
                  </a:cubicBezTo>
                  <a:cubicBezTo>
                    <a:pt x="93" y="586"/>
                    <a:pt x="109" y="602"/>
                    <a:pt x="122" y="602"/>
                  </a:cubicBezTo>
                  <a:cubicBezTo>
                    <a:pt x="128" y="602"/>
                    <a:pt x="133" y="599"/>
                    <a:pt x="137" y="591"/>
                  </a:cubicBezTo>
                  <a:cubicBezTo>
                    <a:pt x="192" y="510"/>
                    <a:pt x="205" y="413"/>
                    <a:pt x="244" y="348"/>
                  </a:cubicBezTo>
                  <a:cubicBezTo>
                    <a:pt x="299" y="251"/>
                    <a:pt x="380" y="199"/>
                    <a:pt x="461" y="157"/>
                  </a:cubicBezTo>
                  <a:cubicBezTo>
                    <a:pt x="536" y="123"/>
                    <a:pt x="614" y="108"/>
                    <a:pt x="690" y="108"/>
                  </a:cubicBezTo>
                  <a:cubicBezTo>
                    <a:pt x="919" y="108"/>
                    <a:pt x="1132" y="248"/>
                    <a:pt x="1203" y="481"/>
                  </a:cubicBezTo>
                  <a:cubicBezTo>
                    <a:pt x="1203" y="485"/>
                    <a:pt x="1204" y="486"/>
                    <a:pt x="1206" y="486"/>
                  </a:cubicBezTo>
                  <a:cubicBezTo>
                    <a:pt x="1209" y="486"/>
                    <a:pt x="1216" y="477"/>
                    <a:pt x="1216" y="468"/>
                  </a:cubicBezTo>
                  <a:cubicBezTo>
                    <a:pt x="1190" y="306"/>
                    <a:pt x="1122" y="170"/>
                    <a:pt x="973" y="76"/>
                  </a:cubicBezTo>
                  <a:cubicBezTo>
                    <a:pt x="880" y="24"/>
                    <a:pt x="775" y="0"/>
                    <a:pt x="6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48;p77">
              <a:extLst>
                <a:ext uri="{FF2B5EF4-FFF2-40B4-BE49-F238E27FC236}">
                  <a16:creationId xmlns:a16="http://schemas.microsoft.com/office/drawing/2014/main" id="{A61D5AA8-42C4-4A35-B558-D18B1B489089}"/>
                </a:ext>
              </a:extLst>
            </p:cNvPr>
            <p:cNvSpPr/>
            <p:nvPr/>
          </p:nvSpPr>
          <p:spPr>
            <a:xfrm>
              <a:off x="4777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49;p77">
              <a:extLst>
                <a:ext uri="{FF2B5EF4-FFF2-40B4-BE49-F238E27FC236}">
                  <a16:creationId xmlns:a16="http://schemas.microsoft.com/office/drawing/2014/main" id="{79C2A140-CD90-4CF0-81A9-3A0F98C053C4}"/>
                </a:ext>
              </a:extLst>
            </p:cNvPr>
            <p:cNvSpPr/>
            <p:nvPr/>
          </p:nvSpPr>
          <p:spPr>
            <a:xfrm>
              <a:off x="4789248" y="1828897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6"/>
                    <a:pt x="1" y="137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189" y="257"/>
                    <a:pt x="257" y="202"/>
                    <a:pt x="257" y="137"/>
                  </a:cubicBezTo>
                  <a:cubicBezTo>
                    <a:pt x="257" y="56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50;p77">
              <a:extLst>
                <a:ext uri="{FF2B5EF4-FFF2-40B4-BE49-F238E27FC236}">
                  <a16:creationId xmlns:a16="http://schemas.microsoft.com/office/drawing/2014/main" id="{3D3B025B-3621-44A8-B6A1-7C31356A1D51}"/>
                </a:ext>
              </a:extLst>
            </p:cNvPr>
            <p:cNvSpPr/>
            <p:nvPr/>
          </p:nvSpPr>
          <p:spPr>
            <a:xfrm>
              <a:off x="5057100" y="1658675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56" y="0"/>
                  </a:moveTo>
                  <a:cubicBezTo>
                    <a:pt x="140" y="0"/>
                    <a:pt x="124" y="1"/>
                    <a:pt x="108" y="3"/>
                  </a:cubicBezTo>
                  <a:cubicBezTo>
                    <a:pt x="95" y="3"/>
                    <a:pt x="69" y="3"/>
                    <a:pt x="43" y="16"/>
                  </a:cubicBezTo>
                  <a:cubicBezTo>
                    <a:pt x="27" y="29"/>
                    <a:pt x="1" y="55"/>
                    <a:pt x="1" y="84"/>
                  </a:cubicBezTo>
                  <a:cubicBezTo>
                    <a:pt x="1" y="136"/>
                    <a:pt x="43" y="165"/>
                    <a:pt x="95" y="178"/>
                  </a:cubicBezTo>
                  <a:cubicBezTo>
                    <a:pt x="124" y="178"/>
                    <a:pt x="163" y="178"/>
                    <a:pt x="205" y="191"/>
                  </a:cubicBezTo>
                  <a:cubicBezTo>
                    <a:pt x="231" y="191"/>
                    <a:pt x="244" y="191"/>
                    <a:pt x="270" y="204"/>
                  </a:cubicBezTo>
                  <a:cubicBezTo>
                    <a:pt x="367" y="217"/>
                    <a:pt x="448" y="246"/>
                    <a:pt x="529" y="298"/>
                  </a:cubicBezTo>
                  <a:cubicBezTo>
                    <a:pt x="555" y="314"/>
                    <a:pt x="594" y="340"/>
                    <a:pt x="623" y="340"/>
                  </a:cubicBezTo>
                  <a:cubicBezTo>
                    <a:pt x="629" y="340"/>
                    <a:pt x="639" y="343"/>
                    <a:pt x="649" y="343"/>
                  </a:cubicBezTo>
                  <a:cubicBezTo>
                    <a:pt x="659" y="343"/>
                    <a:pt x="668" y="340"/>
                    <a:pt x="675" y="327"/>
                  </a:cubicBezTo>
                  <a:lnTo>
                    <a:pt x="675" y="314"/>
                  </a:lnTo>
                  <a:cubicBezTo>
                    <a:pt x="662" y="259"/>
                    <a:pt x="636" y="233"/>
                    <a:pt x="610" y="191"/>
                  </a:cubicBezTo>
                  <a:cubicBezTo>
                    <a:pt x="568" y="152"/>
                    <a:pt x="513" y="110"/>
                    <a:pt x="461" y="84"/>
                  </a:cubicBezTo>
                  <a:cubicBezTo>
                    <a:pt x="365" y="36"/>
                    <a:pt x="262" y="0"/>
                    <a:pt x="15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51;p77">
              <a:extLst>
                <a:ext uri="{FF2B5EF4-FFF2-40B4-BE49-F238E27FC236}">
                  <a16:creationId xmlns:a16="http://schemas.microsoft.com/office/drawing/2014/main" id="{B1E91281-D9F5-41DC-BBC5-6A6EFAC22AD4}"/>
                </a:ext>
              </a:extLst>
            </p:cNvPr>
            <p:cNvSpPr/>
            <p:nvPr/>
          </p:nvSpPr>
          <p:spPr>
            <a:xfrm>
              <a:off x="4769100" y="1658379"/>
              <a:ext cx="102370" cy="46815"/>
            </a:xfrm>
            <a:custGeom>
              <a:avLst/>
              <a:gdLst/>
              <a:ahLst/>
              <a:cxnLst/>
              <a:rect l="l" t="t" r="r" b="b"/>
              <a:pathLst>
                <a:path w="691" h="316" extrusionOk="0">
                  <a:moveTo>
                    <a:pt x="496" y="0"/>
                  </a:moveTo>
                  <a:cubicBezTo>
                    <a:pt x="404" y="0"/>
                    <a:pt x="313" y="17"/>
                    <a:pt x="231" y="57"/>
                  </a:cubicBezTo>
                  <a:cubicBezTo>
                    <a:pt x="176" y="86"/>
                    <a:pt x="124" y="125"/>
                    <a:pt x="69" y="167"/>
                  </a:cubicBezTo>
                  <a:cubicBezTo>
                    <a:pt x="43" y="193"/>
                    <a:pt x="14" y="219"/>
                    <a:pt x="1" y="274"/>
                  </a:cubicBezTo>
                  <a:lnTo>
                    <a:pt x="1" y="300"/>
                  </a:lnTo>
                  <a:cubicBezTo>
                    <a:pt x="1" y="316"/>
                    <a:pt x="27" y="316"/>
                    <a:pt x="43" y="316"/>
                  </a:cubicBezTo>
                  <a:cubicBezTo>
                    <a:pt x="82" y="300"/>
                    <a:pt x="108" y="287"/>
                    <a:pt x="150" y="274"/>
                  </a:cubicBezTo>
                  <a:cubicBezTo>
                    <a:pt x="231" y="235"/>
                    <a:pt x="312" y="206"/>
                    <a:pt x="406" y="193"/>
                  </a:cubicBezTo>
                  <a:lnTo>
                    <a:pt x="487" y="193"/>
                  </a:lnTo>
                  <a:cubicBezTo>
                    <a:pt x="513" y="180"/>
                    <a:pt x="555" y="180"/>
                    <a:pt x="594" y="180"/>
                  </a:cubicBezTo>
                  <a:cubicBezTo>
                    <a:pt x="636" y="180"/>
                    <a:pt x="691" y="154"/>
                    <a:pt x="691" y="99"/>
                  </a:cubicBezTo>
                  <a:cubicBezTo>
                    <a:pt x="691" y="73"/>
                    <a:pt x="675" y="44"/>
                    <a:pt x="649" y="31"/>
                  </a:cubicBezTo>
                  <a:cubicBezTo>
                    <a:pt x="623" y="18"/>
                    <a:pt x="610" y="5"/>
                    <a:pt x="581" y="5"/>
                  </a:cubicBezTo>
                  <a:cubicBezTo>
                    <a:pt x="553" y="2"/>
                    <a:pt x="524" y="0"/>
                    <a:pt x="49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52;p77">
              <a:extLst>
                <a:ext uri="{FF2B5EF4-FFF2-40B4-BE49-F238E27FC236}">
                  <a16:creationId xmlns:a16="http://schemas.microsoft.com/office/drawing/2014/main" id="{40CFDB7B-6FF8-414D-92AD-A872626ACF17}"/>
                </a:ext>
              </a:extLst>
            </p:cNvPr>
            <p:cNvSpPr/>
            <p:nvPr/>
          </p:nvSpPr>
          <p:spPr>
            <a:xfrm>
              <a:off x="5233248" y="1742527"/>
              <a:ext cx="147999" cy="190221"/>
            </a:xfrm>
            <a:custGeom>
              <a:avLst/>
              <a:gdLst/>
              <a:ahLst/>
              <a:cxnLst/>
              <a:rect l="l" t="t" r="r" b="b"/>
              <a:pathLst>
                <a:path w="999" h="1284" extrusionOk="0">
                  <a:moveTo>
                    <a:pt x="471" y="0"/>
                  </a:moveTo>
                  <a:cubicBezTo>
                    <a:pt x="238" y="0"/>
                    <a:pt x="44" y="211"/>
                    <a:pt x="1" y="367"/>
                  </a:cubicBezTo>
                  <a:lnTo>
                    <a:pt x="27" y="1151"/>
                  </a:lnTo>
                  <a:cubicBezTo>
                    <a:pt x="89" y="1242"/>
                    <a:pt x="188" y="1284"/>
                    <a:pt x="297" y="1284"/>
                  </a:cubicBezTo>
                  <a:cubicBezTo>
                    <a:pt x="493" y="1284"/>
                    <a:pt x="720" y="1150"/>
                    <a:pt x="824" y="934"/>
                  </a:cubicBezTo>
                  <a:cubicBezTo>
                    <a:pt x="999" y="597"/>
                    <a:pt x="931" y="153"/>
                    <a:pt x="620" y="30"/>
                  </a:cubicBezTo>
                  <a:cubicBezTo>
                    <a:pt x="569" y="9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53;p77">
              <a:extLst>
                <a:ext uri="{FF2B5EF4-FFF2-40B4-BE49-F238E27FC236}">
                  <a16:creationId xmlns:a16="http://schemas.microsoft.com/office/drawing/2014/main" id="{599B5D05-DA12-4982-B7F7-B31B33C39003}"/>
                </a:ext>
              </a:extLst>
            </p:cNvPr>
            <p:cNvSpPr/>
            <p:nvPr/>
          </p:nvSpPr>
          <p:spPr>
            <a:xfrm>
              <a:off x="5229396" y="1798823"/>
              <a:ext cx="120888" cy="75407"/>
            </a:xfrm>
            <a:custGeom>
              <a:avLst/>
              <a:gdLst/>
              <a:ahLst/>
              <a:cxnLst/>
              <a:rect l="l" t="t" r="r" b="b"/>
              <a:pathLst>
                <a:path w="816" h="509" extrusionOk="0">
                  <a:moveTo>
                    <a:pt x="366" y="1"/>
                  </a:moveTo>
                  <a:cubicBezTo>
                    <a:pt x="214" y="1"/>
                    <a:pt x="63" y="71"/>
                    <a:pt x="14" y="230"/>
                  </a:cubicBezTo>
                  <a:cubicBezTo>
                    <a:pt x="1" y="240"/>
                    <a:pt x="9" y="262"/>
                    <a:pt x="20" y="262"/>
                  </a:cubicBezTo>
                  <a:cubicBezTo>
                    <a:pt x="22" y="262"/>
                    <a:pt x="25" y="261"/>
                    <a:pt x="27" y="259"/>
                  </a:cubicBezTo>
                  <a:cubicBezTo>
                    <a:pt x="95" y="217"/>
                    <a:pt x="134" y="162"/>
                    <a:pt x="189" y="136"/>
                  </a:cubicBezTo>
                  <a:cubicBezTo>
                    <a:pt x="239" y="107"/>
                    <a:pt x="288" y="91"/>
                    <a:pt x="343" y="91"/>
                  </a:cubicBezTo>
                  <a:cubicBezTo>
                    <a:pt x="362" y="91"/>
                    <a:pt x="382" y="93"/>
                    <a:pt x="403" y="97"/>
                  </a:cubicBezTo>
                  <a:cubicBezTo>
                    <a:pt x="432" y="136"/>
                    <a:pt x="458" y="178"/>
                    <a:pt x="458" y="243"/>
                  </a:cubicBezTo>
                  <a:cubicBezTo>
                    <a:pt x="445" y="311"/>
                    <a:pt x="419" y="379"/>
                    <a:pt x="377" y="421"/>
                  </a:cubicBezTo>
                  <a:cubicBezTo>
                    <a:pt x="351" y="460"/>
                    <a:pt x="296" y="460"/>
                    <a:pt x="257" y="486"/>
                  </a:cubicBezTo>
                  <a:cubicBezTo>
                    <a:pt x="257" y="486"/>
                    <a:pt x="241" y="502"/>
                    <a:pt x="257" y="502"/>
                  </a:cubicBezTo>
                  <a:cubicBezTo>
                    <a:pt x="273" y="506"/>
                    <a:pt x="289" y="508"/>
                    <a:pt x="304" y="508"/>
                  </a:cubicBezTo>
                  <a:cubicBezTo>
                    <a:pt x="467" y="508"/>
                    <a:pt x="576" y="271"/>
                    <a:pt x="526" y="123"/>
                  </a:cubicBezTo>
                  <a:lnTo>
                    <a:pt x="526" y="123"/>
                  </a:lnTo>
                  <a:cubicBezTo>
                    <a:pt x="633" y="162"/>
                    <a:pt x="714" y="259"/>
                    <a:pt x="714" y="392"/>
                  </a:cubicBezTo>
                  <a:lnTo>
                    <a:pt x="727" y="392"/>
                  </a:lnTo>
                  <a:cubicBezTo>
                    <a:pt x="815" y="151"/>
                    <a:pt x="589" y="1"/>
                    <a:pt x="366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54;p77">
              <a:extLst>
                <a:ext uri="{FF2B5EF4-FFF2-40B4-BE49-F238E27FC236}">
                  <a16:creationId xmlns:a16="http://schemas.microsoft.com/office/drawing/2014/main" id="{FEB6C329-CF21-4E56-B556-697B32729570}"/>
                </a:ext>
              </a:extLst>
            </p:cNvPr>
            <p:cNvSpPr/>
            <p:nvPr/>
          </p:nvSpPr>
          <p:spPr>
            <a:xfrm>
              <a:off x="5215026" y="1742971"/>
              <a:ext cx="76444" cy="104740"/>
            </a:xfrm>
            <a:custGeom>
              <a:avLst/>
              <a:gdLst/>
              <a:ahLst/>
              <a:cxnLst/>
              <a:rect l="l" t="t" r="r" b="b"/>
              <a:pathLst>
                <a:path w="516" h="707" extrusionOk="0">
                  <a:moveTo>
                    <a:pt x="516" y="1"/>
                  </a:moveTo>
                  <a:lnTo>
                    <a:pt x="56" y="27"/>
                  </a:lnTo>
                  <a:cubicBezTo>
                    <a:pt x="82" y="163"/>
                    <a:pt x="1" y="594"/>
                    <a:pt x="56" y="688"/>
                  </a:cubicBezTo>
                  <a:cubicBezTo>
                    <a:pt x="63" y="700"/>
                    <a:pt x="75" y="706"/>
                    <a:pt x="91" y="706"/>
                  </a:cubicBezTo>
                  <a:cubicBezTo>
                    <a:pt x="195" y="706"/>
                    <a:pt x="457" y="445"/>
                    <a:pt x="516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55;p77">
              <a:extLst>
                <a:ext uri="{FF2B5EF4-FFF2-40B4-BE49-F238E27FC236}">
                  <a16:creationId xmlns:a16="http://schemas.microsoft.com/office/drawing/2014/main" id="{E69FF2EF-ACC4-41A7-A508-C747198D7DCC}"/>
                </a:ext>
              </a:extLst>
            </p:cNvPr>
            <p:cNvSpPr/>
            <p:nvPr/>
          </p:nvSpPr>
          <p:spPr>
            <a:xfrm>
              <a:off x="4885248" y="2149046"/>
              <a:ext cx="113925" cy="75407"/>
            </a:xfrm>
            <a:custGeom>
              <a:avLst/>
              <a:gdLst/>
              <a:ahLst/>
              <a:cxnLst/>
              <a:rect l="l" t="t" r="r" b="b"/>
              <a:pathLst>
                <a:path w="769" h="509" extrusionOk="0">
                  <a:moveTo>
                    <a:pt x="257" y="1"/>
                  </a:moveTo>
                  <a:cubicBezTo>
                    <a:pt x="257" y="1"/>
                    <a:pt x="1" y="82"/>
                    <a:pt x="14" y="270"/>
                  </a:cubicBezTo>
                  <a:cubicBezTo>
                    <a:pt x="22" y="391"/>
                    <a:pt x="168" y="509"/>
                    <a:pt x="359" y="509"/>
                  </a:cubicBezTo>
                  <a:cubicBezTo>
                    <a:pt x="485" y="509"/>
                    <a:pt x="630" y="458"/>
                    <a:pt x="769" y="32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56;p77">
              <a:extLst>
                <a:ext uri="{FF2B5EF4-FFF2-40B4-BE49-F238E27FC236}">
                  <a16:creationId xmlns:a16="http://schemas.microsoft.com/office/drawing/2014/main" id="{AECD20B1-2A14-401A-9F43-C8878E3EAB9B}"/>
                </a:ext>
              </a:extLst>
            </p:cNvPr>
            <p:cNvSpPr/>
            <p:nvPr/>
          </p:nvSpPr>
          <p:spPr>
            <a:xfrm>
              <a:off x="4999026" y="2149046"/>
              <a:ext cx="116296" cy="75407"/>
            </a:xfrm>
            <a:custGeom>
              <a:avLst/>
              <a:gdLst/>
              <a:ahLst/>
              <a:cxnLst/>
              <a:rect l="l" t="t" r="r" b="b"/>
              <a:pathLst>
                <a:path w="785" h="509" extrusionOk="0">
                  <a:moveTo>
                    <a:pt x="516" y="1"/>
                  </a:moveTo>
                  <a:lnTo>
                    <a:pt x="1" y="325"/>
                  </a:lnTo>
                  <a:cubicBezTo>
                    <a:pt x="141" y="458"/>
                    <a:pt x="286" y="509"/>
                    <a:pt x="413" y="509"/>
                  </a:cubicBezTo>
                  <a:cubicBezTo>
                    <a:pt x="605" y="509"/>
                    <a:pt x="754" y="391"/>
                    <a:pt x="772" y="270"/>
                  </a:cubicBezTo>
                  <a:cubicBezTo>
                    <a:pt x="785" y="82"/>
                    <a:pt x="516" y="1"/>
                    <a:pt x="516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3457;p77">
            <a:extLst>
              <a:ext uri="{FF2B5EF4-FFF2-40B4-BE49-F238E27FC236}">
                <a16:creationId xmlns:a16="http://schemas.microsoft.com/office/drawing/2014/main" id="{C827ED18-E2B8-43D7-BCB2-AA4B61BB3518}"/>
              </a:ext>
            </a:extLst>
          </p:cNvPr>
          <p:cNvGrpSpPr/>
          <p:nvPr/>
        </p:nvGrpSpPr>
        <p:grpSpPr>
          <a:xfrm>
            <a:off x="8032086" y="3264915"/>
            <a:ext cx="1003945" cy="1779882"/>
            <a:chOff x="3349247" y="1398526"/>
            <a:chExt cx="823851" cy="1460596"/>
          </a:xfrm>
        </p:grpSpPr>
        <p:sp>
          <p:nvSpPr>
            <p:cNvPr id="59" name="Google Shape;3458;p77">
              <a:extLst>
                <a:ext uri="{FF2B5EF4-FFF2-40B4-BE49-F238E27FC236}">
                  <a16:creationId xmlns:a16="http://schemas.microsoft.com/office/drawing/2014/main" id="{B49D79F1-86DD-4798-A3AD-6A20E147A354}"/>
                </a:ext>
              </a:extLst>
            </p:cNvPr>
            <p:cNvSpPr/>
            <p:nvPr/>
          </p:nvSpPr>
          <p:spPr>
            <a:xfrm>
              <a:off x="3589247" y="2078972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37" y="244"/>
                    <a:pt x="824" y="458"/>
                  </a:cubicBezTo>
                  <a:cubicBezTo>
                    <a:pt x="811" y="701"/>
                    <a:pt x="539" y="863"/>
                    <a:pt x="325" y="1579"/>
                  </a:cubicBezTo>
                  <a:cubicBezTo>
                    <a:pt x="82" y="2389"/>
                    <a:pt x="1" y="3267"/>
                    <a:pt x="1" y="3267"/>
                  </a:cubicBezTo>
                  <a:cubicBezTo>
                    <a:pt x="1" y="3267"/>
                    <a:pt x="526" y="3442"/>
                    <a:pt x="1336" y="3442"/>
                  </a:cubicBezTo>
                  <a:cubicBezTo>
                    <a:pt x="2146" y="3442"/>
                    <a:pt x="2674" y="3267"/>
                    <a:pt x="2674" y="3267"/>
                  </a:cubicBezTo>
                  <a:cubicBezTo>
                    <a:pt x="2674" y="3267"/>
                    <a:pt x="2593" y="2389"/>
                    <a:pt x="2350" y="1579"/>
                  </a:cubicBezTo>
                  <a:cubicBezTo>
                    <a:pt x="2133" y="863"/>
                    <a:pt x="1864" y="701"/>
                    <a:pt x="1851" y="458"/>
                  </a:cubicBezTo>
                  <a:cubicBezTo>
                    <a:pt x="1835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59;p77">
              <a:extLst>
                <a:ext uri="{FF2B5EF4-FFF2-40B4-BE49-F238E27FC236}">
                  <a16:creationId xmlns:a16="http://schemas.microsoft.com/office/drawing/2014/main" id="{90D43DB6-7000-4CEC-A7FE-C93350BED7F5}"/>
                </a:ext>
              </a:extLst>
            </p:cNvPr>
            <p:cNvSpPr/>
            <p:nvPr/>
          </p:nvSpPr>
          <p:spPr>
            <a:xfrm>
              <a:off x="3906284" y="1608897"/>
              <a:ext cx="221184" cy="413035"/>
            </a:xfrm>
            <a:custGeom>
              <a:avLst/>
              <a:gdLst/>
              <a:ahLst/>
              <a:cxnLst/>
              <a:rect l="l" t="t" r="r" b="b"/>
              <a:pathLst>
                <a:path w="1493" h="2788" extrusionOk="0">
                  <a:moveTo>
                    <a:pt x="922" y="1"/>
                  </a:moveTo>
                  <a:cubicBezTo>
                    <a:pt x="906" y="1"/>
                    <a:pt x="897" y="2"/>
                    <a:pt x="897" y="2"/>
                  </a:cubicBezTo>
                  <a:cubicBezTo>
                    <a:pt x="897" y="2"/>
                    <a:pt x="0" y="2787"/>
                    <a:pt x="518" y="2787"/>
                  </a:cubicBezTo>
                  <a:cubicBezTo>
                    <a:pt x="531" y="2787"/>
                    <a:pt x="545" y="2786"/>
                    <a:pt x="560" y="2782"/>
                  </a:cubicBezTo>
                  <a:cubicBezTo>
                    <a:pt x="1169" y="2646"/>
                    <a:pt x="1477" y="1998"/>
                    <a:pt x="1493" y="893"/>
                  </a:cubicBezTo>
                  <a:cubicBezTo>
                    <a:pt x="1493" y="53"/>
                    <a:pt x="1036" y="1"/>
                    <a:pt x="922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60;p77">
              <a:extLst>
                <a:ext uri="{FF2B5EF4-FFF2-40B4-BE49-F238E27FC236}">
                  <a16:creationId xmlns:a16="http://schemas.microsoft.com/office/drawing/2014/main" id="{5D4F1981-E0DF-4187-9A3E-C35E4226D8C2}"/>
                </a:ext>
              </a:extLst>
            </p:cNvPr>
            <p:cNvSpPr/>
            <p:nvPr/>
          </p:nvSpPr>
          <p:spPr>
            <a:xfrm>
              <a:off x="4025099" y="1522675"/>
              <a:ext cx="38074" cy="97185"/>
            </a:xfrm>
            <a:custGeom>
              <a:avLst/>
              <a:gdLst/>
              <a:ahLst/>
              <a:cxnLst/>
              <a:rect l="l" t="t" r="r" b="b"/>
              <a:pathLst>
                <a:path w="257" h="656" extrusionOk="0">
                  <a:moveTo>
                    <a:pt x="95" y="1"/>
                  </a:moveTo>
                  <a:cubicBezTo>
                    <a:pt x="82" y="1"/>
                    <a:pt x="82" y="17"/>
                    <a:pt x="82" y="30"/>
                  </a:cubicBezTo>
                  <a:cubicBezTo>
                    <a:pt x="163" y="82"/>
                    <a:pt x="176" y="260"/>
                    <a:pt x="163" y="354"/>
                  </a:cubicBezTo>
                  <a:cubicBezTo>
                    <a:pt x="150" y="435"/>
                    <a:pt x="108" y="487"/>
                    <a:pt x="56" y="555"/>
                  </a:cubicBezTo>
                  <a:cubicBezTo>
                    <a:pt x="27" y="597"/>
                    <a:pt x="27" y="584"/>
                    <a:pt x="1" y="623"/>
                  </a:cubicBezTo>
                  <a:cubicBezTo>
                    <a:pt x="1" y="642"/>
                    <a:pt x="14" y="655"/>
                    <a:pt x="28" y="655"/>
                  </a:cubicBezTo>
                  <a:cubicBezTo>
                    <a:pt x="33" y="655"/>
                    <a:pt x="39" y="653"/>
                    <a:pt x="43" y="649"/>
                  </a:cubicBezTo>
                  <a:cubicBezTo>
                    <a:pt x="205" y="597"/>
                    <a:pt x="257" y="380"/>
                    <a:pt x="231" y="231"/>
                  </a:cubicBezTo>
                  <a:cubicBezTo>
                    <a:pt x="205" y="150"/>
                    <a:pt x="176" y="30"/>
                    <a:pt x="95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61;p77">
              <a:extLst>
                <a:ext uri="{FF2B5EF4-FFF2-40B4-BE49-F238E27FC236}">
                  <a16:creationId xmlns:a16="http://schemas.microsoft.com/office/drawing/2014/main" id="{F76C34F3-A229-4CCA-8083-3A71B2ABA37F}"/>
                </a:ext>
              </a:extLst>
            </p:cNvPr>
            <p:cNvSpPr/>
            <p:nvPr/>
          </p:nvSpPr>
          <p:spPr>
            <a:xfrm>
              <a:off x="4028951" y="1593934"/>
              <a:ext cx="70222" cy="25778"/>
            </a:xfrm>
            <a:custGeom>
              <a:avLst/>
              <a:gdLst/>
              <a:ahLst/>
              <a:cxnLst/>
              <a:rect l="l" t="t" r="r" b="b"/>
              <a:pathLst>
                <a:path w="474" h="174" extrusionOk="0">
                  <a:moveTo>
                    <a:pt x="297" y="0"/>
                  </a:moveTo>
                  <a:cubicBezTo>
                    <a:pt x="190" y="0"/>
                    <a:pt x="69" y="41"/>
                    <a:pt x="30" y="87"/>
                  </a:cubicBezTo>
                  <a:cubicBezTo>
                    <a:pt x="17" y="103"/>
                    <a:pt x="1" y="129"/>
                    <a:pt x="1" y="155"/>
                  </a:cubicBezTo>
                  <a:cubicBezTo>
                    <a:pt x="8" y="169"/>
                    <a:pt x="21" y="174"/>
                    <a:pt x="35" y="174"/>
                  </a:cubicBezTo>
                  <a:cubicBezTo>
                    <a:pt x="79" y="174"/>
                    <a:pt x="143" y="129"/>
                    <a:pt x="163" y="129"/>
                  </a:cubicBezTo>
                  <a:cubicBezTo>
                    <a:pt x="206" y="102"/>
                    <a:pt x="289" y="82"/>
                    <a:pt x="360" y="82"/>
                  </a:cubicBezTo>
                  <a:cubicBezTo>
                    <a:pt x="400" y="82"/>
                    <a:pt x="436" y="88"/>
                    <a:pt x="461" y="103"/>
                  </a:cubicBezTo>
                  <a:cubicBezTo>
                    <a:pt x="474" y="103"/>
                    <a:pt x="474" y="87"/>
                    <a:pt x="474" y="87"/>
                  </a:cubicBezTo>
                  <a:cubicBezTo>
                    <a:pt x="451" y="24"/>
                    <a:pt x="378" y="0"/>
                    <a:pt x="297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62;p77">
              <a:extLst>
                <a:ext uri="{FF2B5EF4-FFF2-40B4-BE49-F238E27FC236}">
                  <a16:creationId xmlns:a16="http://schemas.microsoft.com/office/drawing/2014/main" id="{B2178AE1-BA85-4CDD-B78F-910C8FC88BC4}"/>
                </a:ext>
              </a:extLst>
            </p:cNvPr>
            <p:cNvSpPr/>
            <p:nvPr/>
          </p:nvSpPr>
          <p:spPr>
            <a:xfrm>
              <a:off x="3401099" y="2162083"/>
              <a:ext cx="308295" cy="355554"/>
            </a:xfrm>
            <a:custGeom>
              <a:avLst/>
              <a:gdLst/>
              <a:ahLst/>
              <a:cxnLst/>
              <a:rect l="l" t="t" r="r" b="b"/>
              <a:pathLst>
                <a:path w="2081" h="2400" extrusionOk="0">
                  <a:moveTo>
                    <a:pt x="1982" y="1"/>
                  </a:moveTo>
                  <a:cubicBezTo>
                    <a:pt x="1814" y="1"/>
                    <a:pt x="1559" y="146"/>
                    <a:pt x="1161" y="600"/>
                  </a:cubicBezTo>
                  <a:cubicBezTo>
                    <a:pt x="1015" y="762"/>
                    <a:pt x="879" y="911"/>
                    <a:pt x="743" y="1086"/>
                  </a:cubicBezTo>
                  <a:cubicBezTo>
                    <a:pt x="636" y="1209"/>
                    <a:pt x="542" y="1329"/>
                    <a:pt x="448" y="1452"/>
                  </a:cubicBezTo>
                  <a:cubicBezTo>
                    <a:pt x="406" y="1504"/>
                    <a:pt x="380" y="1546"/>
                    <a:pt x="325" y="1585"/>
                  </a:cubicBezTo>
                  <a:cubicBezTo>
                    <a:pt x="286" y="1627"/>
                    <a:pt x="218" y="1640"/>
                    <a:pt x="150" y="1666"/>
                  </a:cubicBezTo>
                  <a:cubicBezTo>
                    <a:pt x="108" y="1679"/>
                    <a:pt x="69" y="1679"/>
                    <a:pt x="43" y="1708"/>
                  </a:cubicBezTo>
                  <a:cubicBezTo>
                    <a:pt x="1" y="1747"/>
                    <a:pt x="14" y="1789"/>
                    <a:pt x="56" y="1802"/>
                  </a:cubicBezTo>
                  <a:cubicBezTo>
                    <a:pt x="95" y="1815"/>
                    <a:pt x="150" y="1815"/>
                    <a:pt x="205" y="1815"/>
                  </a:cubicBezTo>
                  <a:cubicBezTo>
                    <a:pt x="205" y="1815"/>
                    <a:pt x="218" y="1815"/>
                    <a:pt x="218" y="1828"/>
                  </a:cubicBezTo>
                  <a:lnTo>
                    <a:pt x="218" y="1857"/>
                  </a:lnTo>
                  <a:cubicBezTo>
                    <a:pt x="176" y="1896"/>
                    <a:pt x="163" y="1922"/>
                    <a:pt x="150" y="1938"/>
                  </a:cubicBezTo>
                  <a:cubicBezTo>
                    <a:pt x="124" y="1990"/>
                    <a:pt x="27" y="2071"/>
                    <a:pt x="69" y="2126"/>
                  </a:cubicBezTo>
                  <a:cubicBezTo>
                    <a:pt x="78" y="2145"/>
                    <a:pt x="104" y="2157"/>
                    <a:pt x="121" y="2157"/>
                  </a:cubicBezTo>
                  <a:cubicBezTo>
                    <a:pt x="128" y="2157"/>
                    <a:pt x="133" y="2155"/>
                    <a:pt x="137" y="2152"/>
                  </a:cubicBezTo>
                  <a:cubicBezTo>
                    <a:pt x="176" y="2139"/>
                    <a:pt x="205" y="2113"/>
                    <a:pt x="231" y="2084"/>
                  </a:cubicBezTo>
                  <a:cubicBezTo>
                    <a:pt x="244" y="2084"/>
                    <a:pt x="257" y="2071"/>
                    <a:pt x="270" y="2058"/>
                  </a:cubicBezTo>
                  <a:cubicBezTo>
                    <a:pt x="270" y="2045"/>
                    <a:pt x="286" y="2032"/>
                    <a:pt x="299" y="2032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312" y="2071"/>
                    <a:pt x="312" y="2084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18" y="2275"/>
                  </a:cubicBezTo>
                  <a:cubicBezTo>
                    <a:pt x="218" y="2288"/>
                    <a:pt x="218" y="2301"/>
                    <a:pt x="231" y="2314"/>
                  </a:cubicBezTo>
                  <a:cubicBezTo>
                    <a:pt x="244" y="2327"/>
                    <a:pt x="257" y="2327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33"/>
                  </a:cubicBezTo>
                  <a:cubicBezTo>
                    <a:pt x="432" y="2194"/>
                    <a:pt x="448" y="2165"/>
                    <a:pt x="474" y="2139"/>
                  </a:cubicBezTo>
                  <a:lnTo>
                    <a:pt x="487" y="2139"/>
                  </a:lnTo>
                  <a:cubicBezTo>
                    <a:pt x="491" y="2135"/>
                    <a:pt x="494" y="2133"/>
                    <a:pt x="498" y="2133"/>
                  </a:cubicBezTo>
                  <a:cubicBezTo>
                    <a:pt x="506" y="2133"/>
                    <a:pt x="513" y="2143"/>
                    <a:pt x="513" y="2152"/>
                  </a:cubicBezTo>
                  <a:lnTo>
                    <a:pt x="513" y="2165"/>
                  </a:lnTo>
                  <a:cubicBezTo>
                    <a:pt x="500" y="2194"/>
                    <a:pt x="500" y="2207"/>
                    <a:pt x="487" y="2233"/>
                  </a:cubicBezTo>
                  <a:cubicBezTo>
                    <a:pt x="474" y="2246"/>
                    <a:pt x="474" y="2275"/>
                    <a:pt x="461" y="2288"/>
                  </a:cubicBezTo>
                  <a:lnTo>
                    <a:pt x="461" y="2369"/>
                  </a:lnTo>
                  <a:cubicBezTo>
                    <a:pt x="468" y="2390"/>
                    <a:pt x="488" y="2400"/>
                    <a:pt x="511" y="2400"/>
                  </a:cubicBezTo>
                  <a:cubicBezTo>
                    <a:pt x="530" y="2400"/>
                    <a:pt x="550" y="2393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45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63;p77">
              <a:extLst>
                <a:ext uri="{FF2B5EF4-FFF2-40B4-BE49-F238E27FC236}">
                  <a16:creationId xmlns:a16="http://schemas.microsoft.com/office/drawing/2014/main" id="{3392E86D-6F00-46A0-9C25-8BF6C6FD40BA}"/>
                </a:ext>
              </a:extLst>
            </p:cNvPr>
            <p:cNvSpPr/>
            <p:nvPr/>
          </p:nvSpPr>
          <p:spPr>
            <a:xfrm>
              <a:off x="3867173" y="2162083"/>
              <a:ext cx="305925" cy="355554"/>
            </a:xfrm>
            <a:custGeom>
              <a:avLst/>
              <a:gdLst/>
              <a:ahLst/>
              <a:cxnLst/>
              <a:rect l="l" t="t" r="r" b="b"/>
              <a:pathLst>
                <a:path w="2065" h="2400" extrusionOk="0">
                  <a:moveTo>
                    <a:pt x="94" y="1"/>
                  </a:moveTo>
                  <a:cubicBezTo>
                    <a:pt x="58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310" y="2045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6" y="2393"/>
                    <a:pt x="1543" y="2400"/>
                    <a:pt x="1560" y="2400"/>
                  </a:cubicBezTo>
                  <a:cubicBezTo>
                    <a:pt x="1581" y="2400"/>
                    <a:pt x="1601" y="2390"/>
                    <a:pt x="1608" y="2369"/>
                  </a:cubicBezTo>
                  <a:cubicBezTo>
                    <a:pt x="1621" y="2343"/>
                    <a:pt x="1608" y="2314"/>
                    <a:pt x="1608" y="2288"/>
                  </a:cubicBezTo>
                  <a:cubicBezTo>
                    <a:pt x="1595" y="2275"/>
                    <a:pt x="1595" y="2246"/>
                    <a:pt x="1579" y="2233"/>
                  </a:cubicBezTo>
                  <a:cubicBezTo>
                    <a:pt x="1579" y="2207"/>
                    <a:pt x="1566" y="2194"/>
                    <a:pt x="1566" y="2165"/>
                  </a:cubicBezTo>
                  <a:cubicBezTo>
                    <a:pt x="1566" y="2165"/>
                    <a:pt x="1553" y="2152"/>
                    <a:pt x="1566" y="2152"/>
                  </a:cubicBezTo>
                  <a:cubicBezTo>
                    <a:pt x="1566" y="2143"/>
                    <a:pt x="1566" y="2133"/>
                    <a:pt x="1570" y="2133"/>
                  </a:cubicBezTo>
                  <a:cubicBezTo>
                    <a:pt x="1572" y="2133"/>
                    <a:pt x="1575" y="2135"/>
                    <a:pt x="1579" y="2139"/>
                  </a:cubicBezTo>
                  <a:lnTo>
                    <a:pt x="1595" y="2139"/>
                  </a:lnTo>
                  <a:cubicBezTo>
                    <a:pt x="1621" y="2165"/>
                    <a:pt x="1647" y="2194"/>
                    <a:pt x="1660" y="2233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09" y="2327"/>
                    <a:pt x="1822" y="2327"/>
                    <a:pt x="1838" y="2314"/>
                  </a:cubicBezTo>
                  <a:cubicBezTo>
                    <a:pt x="1851" y="2301"/>
                    <a:pt x="1851" y="2288"/>
                    <a:pt x="1851" y="2275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84"/>
                    <a:pt x="1757" y="2071"/>
                    <a:pt x="1757" y="2058"/>
                  </a:cubicBezTo>
                  <a:cubicBezTo>
                    <a:pt x="1757" y="2045"/>
                    <a:pt x="1757" y="2032"/>
                    <a:pt x="1770" y="2032"/>
                  </a:cubicBezTo>
                  <a:cubicBezTo>
                    <a:pt x="1783" y="2032"/>
                    <a:pt x="1796" y="2045"/>
                    <a:pt x="1809" y="2058"/>
                  </a:cubicBezTo>
                  <a:cubicBezTo>
                    <a:pt x="1822" y="2071"/>
                    <a:pt x="1838" y="2084"/>
                    <a:pt x="1851" y="2084"/>
                  </a:cubicBezTo>
                  <a:cubicBezTo>
                    <a:pt x="1877" y="2113"/>
                    <a:pt x="1903" y="2139"/>
                    <a:pt x="1932" y="2152"/>
                  </a:cubicBezTo>
                  <a:cubicBezTo>
                    <a:pt x="1935" y="2155"/>
                    <a:pt x="1941" y="2157"/>
                    <a:pt x="1947" y="2157"/>
                  </a:cubicBezTo>
                  <a:cubicBezTo>
                    <a:pt x="1964" y="2157"/>
                    <a:pt x="1988" y="2145"/>
                    <a:pt x="2000" y="2126"/>
                  </a:cubicBezTo>
                  <a:cubicBezTo>
                    <a:pt x="2039" y="2071"/>
                    <a:pt x="1958" y="1990"/>
                    <a:pt x="1932" y="1938"/>
                  </a:cubicBezTo>
                  <a:cubicBezTo>
                    <a:pt x="1903" y="1922"/>
                    <a:pt x="1890" y="1896"/>
                    <a:pt x="1864" y="1857"/>
                  </a:cubicBezTo>
                  <a:cubicBezTo>
                    <a:pt x="1851" y="1841"/>
                    <a:pt x="1851" y="1828"/>
                    <a:pt x="1851" y="1828"/>
                  </a:cubicBezTo>
                  <a:cubicBezTo>
                    <a:pt x="1864" y="1815"/>
                    <a:pt x="1864" y="1815"/>
                    <a:pt x="1877" y="1815"/>
                  </a:cubicBezTo>
                  <a:cubicBezTo>
                    <a:pt x="1919" y="1815"/>
                    <a:pt x="1971" y="1815"/>
                    <a:pt x="2013" y="1802"/>
                  </a:cubicBezTo>
                  <a:cubicBezTo>
                    <a:pt x="2052" y="1789"/>
                    <a:pt x="2065" y="1747"/>
                    <a:pt x="2039" y="1708"/>
                  </a:cubicBezTo>
                  <a:cubicBezTo>
                    <a:pt x="2013" y="1679"/>
                    <a:pt x="1958" y="1679"/>
                    <a:pt x="1919" y="1666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504"/>
                    <a:pt x="1621" y="1452"/>
                  </a:cubicBezTo>
                  <a:cubicBezTo>
                    <a:pt x="1527" y="1329"/>
                    <a:pt x="1433" y="1209"/>
                    <a:pt x="1323" y="1086"/>
                  </a:cubicBezTo>
                  <a:cubicBezTo>
                    <a:pt x="1190" y="911"/>
                    <a:pt x="1054" y="762"/>
                    <a:pt x="918" y="600"/>
                  </a:cubicBezTo>
                  <a:cubicBezTo>
                    <a:pt x="509" y="146"/>
                    <a:pt x="254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64;p77">
              <a:extLst>
                <a:ext uri="{FF2B5EF4-FFF2-40B4-BE49-F238E27FC236}">
                  <a16:creationId xmlns:a16="http://schemas.microsoft.com/office/drawing/2014/main" id="{4469FA1A-E8C6-4677-BC30-8C5227F65F68}"/>
                </a:ext>
              </a:extLst>
            </p:cNvPr>
            <p:cNvSpPr/>
            <p:nvPr/>
          </p:nvSpPr>
          <p:spPr>
            <a:xfrm>
              <a:off x="3711173" y="2078972"/>
              <a:ext cx="149925" cy="60148"/>
            </a:xfrm>
            <a:custGeom>
              <a:avLst/>
              <a:gdLst/>
              <a:ahLst/>
              <a:cxnLst/>
              <a:rect l="l" t="t" r="r" b="b"/>
              <a:pathLst>
                <a:path w="1012" h="406" extrusionOk="0">
                  <a:moveTo>
                    <a:pt x="27" y="1"/>
                  </a:moveTo>
                  <a:cubicBezTo>
                    <a:pt x="27" y="1"/>
                    <a:pt x="14" y="202"/>
                    <a:pt x="1" y="393"/>
                  </a:cubicBezTo>
                  <a:cubicBezTo>
                    <a:pt x="108" y="406"/>
                    <a:pt x="202" y="406"/>
                    <a:pt x="299" y="406"/>
                  </a:cubicBezTo>
                  <a:cubicBezTo>
                    <a:pt x="526" y="406"/>
                    <a:pt x="850" y="325"/>
                    <a:pt x="1012" y="244"/>
                  </a:cubicBezTo>
                  <a:cubicBezTo>
                    <a:pt x="999" y="53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65;p77">
              <a:extLst>
                <a:ext uri="{FF2B5EF4-FFF2-40B4-BE49-F238E27FC236}">
                  <a16:creationId xmlns:a16="http://schemas.microsoft.com/office/drawing/2014/main" id="{D6282D54-3637-4C6C-844D-8318FE3518D8}"/>
                </a:ext>
              </a:extLst>
            </p:cNvPr>
            <p:cNvSpPr/>
            <p:nvPr/>
          </p:nvSpPr>
          <p:spPr>
            <a:xfrm>
              <a:off x="3533099" y="2523862"/>
              <a:ext cx="507998" cy="335258"/>
            </a:xfrm>
            <a:custGeom>
              <a:avLst/>
              <a:gdLst/>
              <a:ahLst/>
              <a:cxnLst/>
              <a:rect l="l" t="t" r="r" b="b"/>
              <a:pathLst>
                <a:path w="3429" h="2263" extrusionOk="0">
                  <a:moveTo>
                    <a:pt x="713" y="0"/>
                  </a:moveTo>
                  <a:cubicBezTo>
                    <a:pt x="523" y="0"/>
                    <a:pt x="380" y="66"/>
                    <a:pt x="380" y="264"/>
                  </a:cubicBezTo>
                  <a:cubicBezTo>
                    <a:pt x="380" y="873"/>
                    <a:pt x="529" y="1939"/>
                    <a:pt x="529" y="1939"/>
                  </a:cubicBezTo>
                  <a:cubicBezTo>
                    <a:pt x="529" y="1939"/>
                    <a:pt x="270" y="2020"/>
                    <a:pt x="137" y="2101"/>
                  </a:cubicBezTo>
                  <a:cubicBezTo>
                    <a:pt x="1" y="2169"/>
                    <a:pt x="27" y="2263"/>
                    <a:pt x="623" y="2263"/>
                  </a:cubicBezTo>
                  <a:lnTo>
                    <a:pt x="1485" y="2263"/>
                  </a:lnTo>
                  <a:lnTo>
                    <a:pt x="1621" y="724"/>
                  </a:lnTo>
                  <a:cubicBezTo>
                    <a:pt x="1655" y="730"/>
                    <a:pt x="1686" y="734"/>
                    <a:pt x="1716" y="734"/>
                  </a:cubicBezTo>
                  <a:cubicBezTo>
                    <a:pt x="1746" y="734"/>
                    <a:pt x="1776" y="730"/>
                    <a:pt x="1809" y="724"/>
                  </a:cubicBezTo>
                  <a:lnTo>
                    <a:pt x="1958" y="2263"/>
                  </a:lnTo>
                  <a:lnTo>
                    <a:pt x="2810" y="2263"/>
                  </a:lnTo>
                  <a:cubicBezTo>
                    <a:pt x="3403" y="2263"/>
                    <a:pt x="3429" y="2169"/>
                    <a:pt x="3296" y="2101"/>
                  </a:cubicBezTo>
                  <a:cubicBezTo>
                    <a:pt x="3173" y="2020"/>
                    <a:pt x="2904" y="1939"/>
                    <a:pt x="2904" y="1939"/>
                  </a:cubicBezTo>
                  <a:cubicBezTo>
                    <a:pt x="2917" y="1871"/>
                    <a:pt x="3053" y="844"/>
                    <a:pt x="3053" y="264"/>
                  </a:cubicBezTo>
                  <a:cubicBezTo>
                    <a:pt x="3053" y="66"/>
                    <a:pt x="2910" y="0"/>
                    <a:pt x="2720" y="0"/>
                  </a:cubicBezTo>
                  <a:cubicBezTo>
                    <a:pt x="2340" y="0"/>
                    <a:pt x="1770" y="264"/>
                    <a:pt x="1770" y="264"/>
                  </a:cubicBezTo>
                  <a:lnTo>
                    <a:pt x="1783" y="371"/>
                  </a:lnTo>
                  <a:lnTo>
                    <a:pt x="1647" y="371"/>
                  </a:lnTo>
                  <a:lnTo>
                    <a:pt x="1663" y="264"/>
                  </a:lnTo>
                  <a:cubicBezTo>
                    <a:pt x="1663" y="264"/>
                    <a:pt x="1093" y="0"/>
                    <a:pt x="713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66;p77">
              <a:extLst>
                <a:ext uri="{FF2B5EF4-FFF2-40B4-BE49-F238E27FC236}">
                  <a16:creationId xmlns:a16="http://schemas.microsoft.com/office/drawing/2014/main" id="{FB611E00-D57F-45DB-B980-D002BCE724FE}"/>
                </a:ext>
              </a:extLst>
            </p:cNvPr>
            <p:cNvSpPr/>
            <p:nvPr/>
          </p:nvSpPr>
          <p:spPr>
            <a:xfrm>
              <a:off x="3817247" y="2810974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78" y="163"/>
                  </a:cubicBezTo>
                  <a:cubicBezTo>
                    <a:pt x="1255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67;p77">
              <a:extLst>
                <a:ext uri="{FF2B5EF4-FFF2-40B4-BE49-F238E27FC236}">
                  <a16:creationId xmlns:a16="http://schemas.microsoft.com/office/drawing/2014/main" id="{46D6FDCA-2983-42D6-8409-AC6F1ECBA069}"/>
                </a:ext>
              </a:extLst>
            </p:cNvPr>
            <p:cNvSpPr/>
            <p:nvPr/>
          </p:nvSpPr>
          <p:spPr>
            <a:xfrm>
              <a:off x="3533099" y="2810974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68;p77">
              <a:extLst>
                <a:ext uri="{FF2B5EF4-FFF2-40B4-BE49-F238E27FC236}">
                  <a16:creationId xmlns:a16="http://schemas.microsoft.com/office/drawing/2014/main" id="{3964F683-BC47-4475-A7F1-A6B41C2E85A9}"/>
                </a:ext>
              </a:extLst>
            </p:cNvPr>
            <p:cNvSpPr/>
            <p:nvPr/>
          </p:nvSpPr>
          <p:spPr>
            <a:xfrm>
              <a:off x="3536951" y="2151713"/>
              <a:ext cx="170518" cy="207258"/>
            </a:xfrm>
            <a:custGeom>
              <a:avLst/>
              <a:gdLst/>
              <a:ahLst/>
              <a:cxnLst/>
              <a:rect l="l" t="t" r="r" b="b"/>
              <a:pathLst>
                <a:path w="1151" h="1399" extrusionOk="0">
                  <a:moveTo>
                    <a:pt x="972" y="0"/>
                  </a:moveTo>
                  <a:cubicBezTo>
                    <a:pt x="852" y="0"/>
                    <a:pt x="686" y="73"/>
                    <a:pt x="474" y="291"/>
                  </a:cubicBezTo>
                  <a:cubicBezTo>
                    <a:pt x="111" y="657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51" y="77"/>
                  </a:lnTo>
                  <a:cubicBezTo>
                    <a:pt x="1112" y="33"/>
                    <a:pt x="1052" y="0"/>
                    <a:pt x="972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69;p77">
              <a:extLst>
                <a:ext uri="{FF2B5EF4-FFF2-40B4-BE49-F238E27FC236}">
                  <a16:creationId xmlns:a16="http://schemas.microsoft.com/office/drawing/2014/main" id="{826DAB8E-2179-466D-BBC7-83C129A097BB}"/>
                </a:ext>
              </a:extLst>
            </p:cNvPr>
            <p:cNvSpPr/>
            <p:nvPr/>
          </p:nvSpPr>
          <p:spPr>
            <a:xfrm>
              <a:off x="3867173" y="2151713"/>
              <a:ext cx="170073" cy="207258"/>
            </a:xfrm>
            <a:custGeom>
              <a:avLst/>
              <a:gdLst/>
              <a:ahLst/>
              <a:cxnLst/>
              <a:rect l="l" t="t" r="r" b="b"/>
              <a:pathLst>
                <a:path w="1148" h="1399" extrusionOk="0">
                  <a:moveTo>
                    <a:pt x="178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41" y="1237"/>
                    <a:pt x="1148" y="777"/>
                    <a:pt x="1148" y="777"/>
                  </a:cubicBezTo>
                  <a:cubicBezTo>
                    <a:pt x="1148" y="777"/>
                    <a:pt x="1041" y="657"/>
                    <a:pt x="675" y="291"/>
                  </a:cubicBezTo>
                  <a:cubicBezTo>
                    <a:pt x="465" y="73"/>
                    <a:pt x="298" y="0"/>
                    <a:pt x="178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70;p77">
              <a:extLst>
                <a:ext uri="{FF2B5EF4-FFF2-40B4-BE49-F238E27FC236}">
                  <a16:creationId xmlns:a16="http://schemas.microsoft.com/office/drawing/2014/main" id="{7A784B30-1CA0-4C54-97A0-5BB035771A44}"/>
                </a:ext>
              </a:extLst>
            </p:cNvPr>
            <p:cNvSpPr/>
            <p:nvPr/>
          </p:nvSpPr>
          <p:spPr>
            <a:xfrm>
              <a:off x="3473099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297" y="1"/>
                    <a:pt x="448" y="202"/>
                    <a:pt x="231" y="1080"/>
                  </a:cubicBezTo>
                  <a:cubicBezTo>
                    <a:pt x="1" y="1958"/>
                    <a:pt x="43" y="2849"/>
                    <a:pt x="406" y="3199"/>
                  </a:cubicBezTo>
                  <a:cubicBezTo>
                    <a:pt x="785" y="3536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03" y="3199"/>
                  </a:cubicBezTo>
                  <a:cubicBezTo>
                    <a:pt x="3782" y="2849"/>
                    <a:pt x="3821" y="1958"/>
                    <a:pt x="3591" y="1080"/>
                  </a:cubicBezTo>
                  <a:cubicBezTo>
                    <a:pt x="3377" y="202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71;p77">
              <a:extLst>
                <a:ext uri="{FF2B5EF4-FFF2-40B4-BE49-F238E27FC236}">
                  <a16:creationId xmlns:a16="http://schemas.microsoft.com/office/drawing/2014/main" id="{ABC62392-AD0D-4AEB-9A99-3C63A9F6C782}"/>
                </a:ext>
              </a:extLst>
            </p:cNvPr>
            <p:cNvSpPr/>
            <p:nvPr/>
          </p:nvSpPr>
          <p:spPr>
            <a:xfrm>
              <a:off x="3349247" y="1398526"/>
              <a:ext cx="699997" cy="346517"/>
            </a:xfrm>
            <a:custGeom>
              <a:avLst/>
              <a:gdLst/>
              <a:ahLst/>
              <a:cxnLst/>
              <a:rect l="l" t="t" r="r" b="b"/>
              <a:pathLst>
                <a:path w="4725" h="2339" extrusionOk="0">
                  <a:moveTo>
                    <a:pt x="2698" y="1"/>
                  </a:moveTo>
                  <a:cubicBezTo>
                    <a:pt x="1891" y="1"/>
                    <a:pt x="1463" y="279"/>
                    <a:pt x="743" y="1043"/>
                  </a:cubicBezTo>
                  <a:cubicBezTo>
                    <a:pt x="649" y="1163"/>
                    <a:pt x="445" y="1244"/>
                    <a:pt x="296" y="1312"/>
                  </a:cubicBezTo>
                  <a:cubicBezTo>
                    <a:pt x="163" y="1367"/>
                    <a:pt x="27" y="1312"/>
                    <a:pt x="14" y="1503"/>
                  </a:cubicBezTo>
                  <a:cubicBezTo>
                    <a:pt x="1" y="1840"/>
                    <a:pt x="244" y="2151"/>
                    <a:pt x="555" y="2258"/>
                  </a:cubicBezTo>
                  <a:cubicBezTo>
                    <a:pt x="645" y="2289"/>
                    <a:pt x="732" y="2302"/>
                    <a:pt x="816" y="2302"/>
                  </a:cubicBezTo>
                  <a:cubicBezTo>
                    <a:pt x="1211" y="2302"/>
                    <a:pt x="1546" y="2000"/>
                    <a:pt x="1835" y="1746"/>
                  </a:cubicBezTo>
                  <a:cubicBezTo>
                    <a:pt x="2039" y="1584"/>
                    <a:pt x="2240" y="1422"/>
                    <a:pt x="2470" y="1312"/>
                  </a:cubicBezTo>
                  <a:cubicBezTo>
                    <a:pt x="2583" y="1265"/>
                    <a:pt x="2849" y="1202"/>
                    <a:pt x="3143" y="1202"/>
                  </a:cubicBezTo>
                  <a:cubicBezTo>
                    <a:pt x="3445" y="1202"/>
                    <a:pt x="3778" y="1269"/>
                    <a:pt x="4009" y="1487"/>
                  </a:cubicBezTo>
                  <a:cubicBezTo>
                    <a:pt x="4051" y="2096"/>
                    <a:pt x="4469" y="2339"/>
                    <a:pt x="4469" y="2339"/>
                  </a:cubicBezTo>
                  <a:cubicBezTo>
                    <a:pt x="4686" y="1811"/>
                    <a:pt x="4725" y="1163"/>
                    <a:pt x="4414" y="677"/>
                  </a:cubicBezTo>
                  <a:cubicBezTo>
                    <a:pt x="4171" y="314"/>
                    <a:pt x="3714" y="84"/>
                    <a:pt x="3348" y="45"/>
                  </a:cubicBezTo>
                  <a:cubicBezTo>
                    <a:pt x="3104" y="16"/>
                    <a:pt x="2890" y="1"/>
                    <a:pt x="269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72;p77">
              <a:extLst>
                <a:ext uri="{FF2B5EF4-FFF2-40B4-BE49-F238E27FC236}">
                  <a16:creationId xmlns:a16="http://schemas.microsoft.com/office/drawing/2014/main" id="{E155563F-A665-452C-9A8A-680291528049}"/>
                </a:ext>
              </a:extLst>
            </p:cNvPr>
            <p:cNvSpPr/>
            <p:nvPr/>
          </p:nvSpPr>
          <p:spPr>
            <a:xfrm>
              <a:off x="3497099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80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80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73;p77">
              <a:extLst>
                <a:ext uri="{FF2B5EF4-FFF2-40B4-BE49-F238E27FC236}">
                  <a16:creationId xmlns:a16="http://schemas.microsoft.com/office/drawing/2014/main" id="{D22D4804-2DC2-4F9B-B70F-D4889E95893C}"/>
                </a:ext>
              </a:extLst>
            </p:cNvPr>
            <p:cNvSpPr/>
            <p:nvPr/>
          </p:nvSpPr>
          <p:spPr>
            <a:xfrm>
              <a:off x="3891173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74;p77">
              <a:extLst>
                <a:ext uri="{FF2B5EF4-FFF2-40B4-BE49-F238E27FC236}">
                  <a16:creationId xmlns:a16="http://schemas.microsoft.com/office/drawing/2014/main" id="{957C4DBE-A66E-404A-8102-AF48585A629E}"/>
                </a:ext>
              </a:extLst>
            </p:cNvPr>
            <p:cNvSpPr/>
            <p:nvPr/>
          </p:nvSpPr>
          <p:spPr>
            <a:xfrm>
              <a:off x="3704951" y="1924750"/>
              <a:ext cx="70222" cy="29629"/>
            </a:xfrm>
            <a:custGeom>
              <a:avLst/>
              <a:gdLst/>
              <a:ahLst/>
              <a:cxnLst/>
              <a:rect l="l" t="t" r="r" b="b"/>
              <a:pathLst>
                <a:path w="474" h="200" extrusionOk="0">
                  <a:moveTo>
                    <a:pt x="234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27" y="200"/>
                    <a:pt x="248" y="200"/>
                  </a:cubicBezTo>
                  <a:cubicBezTo>
                    <a:pt x="363" y="200"/>
                    <a:pt x="474" y="175"/>
                    <a:pt x="474" y="122"/>
                  </a:cubicBezTo>
                  <a:cubicBezTo>
                    <a:pt x="474" y="57"/>
                    <a:pt x="367" y="2"/>
                    <a:pt x="260" y="2"/>
                  </a:cubicBezTo>
                  <a:cubicBezTo>
                    <a:pt x="251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75;p77">
              <a:extLst>
                <a:ext uri="{FF2B5EF4-FFF2-40B4-BE49-F238E27FC236}">
                  <a16:creationId xmlns:a16="http://schemas.microsoft.com/office/drawing/2014/main" id="{9B80F6DD-11B5-4F03-B8A8-3B4FDA35C562}"/>
                </a:ext>
              </a:extLst>
            </p:cNvPr>
            <p:cNvSpPr/>
            <p:nvPr/>
          </p:nvSpPr>
          <p:spPr>
            <a:xfrm>
              <a:off x="3701099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80" y="1"/>
                  </a:moveTo>
                  <a:cubicBezTo>
                    <a:pt x="160" y="1"/>
                    <a:pt x="35" y="58"/>
                    <a:pt x="1" y="167"/>
                  </a:cubicBezTo>
                  <a:lnTo>
                    <a:pt x="14" y="167"/>
                  </a:lnTo>
                  <a:cubicBezTo>
                    <a:pt x="95" y="112"/>
                    <a:pt x="163" y="44"/>
                    <a:pt x="270" y="44"/>
                  </a:cubicBezTo>
                  <a:cubicBezTo>
                    <a:pt x="380" y="44"/>
                    <a:pt x="432" y="99"/>
                    <a:pt x="500" y="180"/>
                  </a:cubicBezTo>
                  <a:cubicBezTo>
                    <a:pt x="506" y="186"/>
                    <a:pt x="514" y="190"/>
                    <a:pt x="519" y="190"/>
                  </a:cubicBezTo>
                  <a:cubicBezTo>
                    <a:pt x="525" y="190"/>
                    <a:pt x="529" y="186"/>
                    <a:pt x="529" y="180"/>
                  </a:cubicBezTo>
                  <a:cubicBezTo>
                    <a:pt x="514" y="58"/>
                    <a:pt x="399" y="1"/>
                    <a:pt x="28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76;p77">
              <a:extLst>
                <a:ext uri="{FF2B5EF4-FFF2-40B4-BE49-F238E27FC236}">
                  <a16:creationId xmlns:a16="http://schemas.microsoft.com/office/drawing/2014/main" id="{D85DF2B0-C77A-4C2B-B749-FBEB685E4E29}"/>
                </a:ext>
              </a:extLst>
            </p:cNvPr>
            <p:cNvSpPr/>
            <p:nvPr/>
          </p:nvSpPr>
          <p:spPr>
            <a:xfrm>
              <a:off x="3680951" y="1977194"/>
              <a:ext cx="165184" cy="45185"/>
            </a:xfrm>
            <a:custGeom>
              <a:avLst/>
              <a:gdLst/>
              <a:ahLst/>
              <a:cxnLst/>
              <a:rect l="l" t="t" r="r" b="b"/>
              <a:pathLst>
                <a:path w="1115" h="305" extrusionOk="0">
                  <a:moveTo>
                    <a:pt x="1069" y="0"/>
                  </a:moveTo>
                  <a:cubicBezTo>
                    <a:pt x="1060" y="0"/>
                    <a:pt x="1049" y="3"/>
                    <a:pt x="1041" y="11"/>
                  </a:cubicBezTo>
                  <a:cubicBezTo>
                    <a:pt x="891" y="179"/>
                    <a:pt x="659" y="253"/>
                    <a:pt x="430" y="253"/>
                  </a:cubicBezTo>
                  <a:cubicBezTo>
                    <a:pt x="289" y="253"/>
                    <a:pt x="149" y="225"/>
                    <a:pt x="30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5" y="304"/>
                    <a:pt x="424" y="304"/>
                  </a:cubicBezTo>
                  <a:cubicBezTo>
                    <a:pt x="677" y="304"/>
                    <a:pt x="943" y="209"/>
                    <a:pt x="1096" y="40"/>
                  </a:cubicBezTo>
                  <a:cubicBezTo>
                    <a:pt x="1114" y="19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77;p77">
              <a:extLst>
                <a:ext uri="{FF2B5EF4-FFF2-40B4-BE49-F238E27FC236}">
                  <a16:creationId xmlns:a16="http://schemas.microsoft.com/office/drawing/2014/main" id="{9D778CEF-6EDB-4AAB-B0DB-7B9C891289FD}"/>
                </a:ext>
              </a:extLst>
            </p:cNvPr>
            <p:cNvSpPr/>
            <p:nvPr/>
          </p:nvSpPr>
          <p:spPr>
            <a:xfrm>
              <a:off x="3829247" y="1964750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43"/>
                    <a:pt x="40" y="95"/>
                    <a:pt x="69" y="111"/>
                  </a:cubicBezTo>
                  <a:cubicBezTo>
                    <a:pt x="90" y="132"/>
                    <a:pt x="120" y="153"/>
                    <a:pt x="153" y="153"/>
                  </a:cubicBezTo>
                  <a:cubicBezTo>
                    <a:pt x="161" y="153"/>
                    <a:pt x="168" y="152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82" y="95"/>
                    <a:pt x="69" y="56"/>
                    <a:pt x="53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78;p77">
              <a:extLst>
                <a:ext uri="{FF2B5EF4-FFF2-40B4-BE49-F238E27FC236}">
                  <a16:creationId xmlns:a16="http://schemas.microsoft.com/office/drawing/2014/main" id="{366F408F-561C-40F0-AF85-29609A59921F}"/>
                </a:ext>
              </a:extLst>
            </p:cNvPr>
            <p:cNvSpPr/>
            <p:nvPr/>
          </p:nvSpPr>
          <p:spPr>
            <a:xfrm>
              <a:off x="3797395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30" y="1"/>
                    <a:pt x="174" y="108"/>
                    <a:pt x="93" y="364"/>
                  </a:cubicBezTo>
                  <a:cubicBezTo>
                    <a:pt x="1" y="669"/>
                    <a:pt x="195" y="973"/>
                    <a:pt x="596" y="973"/>
                  </a:cubicBezTo>
                  <a:cubicBezTo>
                    <a:pt x="604" y="973"/>
                    <a:pt x="613" y="973"/>
                    <a:pt x="621" y="973"/>
                  </a:cubicBezTo>
                  <a:cubicBezTo>
                    <a:pt x="1065" y="947"/>
                    <a:pt x="1227" y="688"/>
                    <a:pt x="1175" y="432"/>
                  </a:cubicBezTo>
                  <a:cubicBezTo>
                    <a:pt x="1133" y="163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79;p77">
              <a:extLst>
                <a:ext uri="{FF2B5EF4-FFF2-40B4-BE49-F238E27FC236}">
                  <a16:creationId xmlns:a16="http://schemas.microsoft.com/office/drawing/2014/main" id="{210E2081-E691-45C1-B89B-DD0D6BF22674}"/>
                </a:ext>
              </a:extLst>
            </p:cNvPr>
            <p:cNvSpPr/>
            <p:nvPr/>
          </p:nvSpPr>
          <p:spPr>
            <a:xfrm>
              <a:off x="3809099" y="1760305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55" y="1"/>
                  </a:moveTo>
                  <a:cubicBezTo>
                    <a:pt x="436" y="1"/>
                    <a:pt x="306" y="30"/>
                    <a:pt x="205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1" y="483"/>
                    <a:pt x="5" y="483"/>
                  </a:cubicBezTo>
                  <a:cubicBezTo>
                    <a:pt x="7" y="483"/>
                    <a:pt x="10" y="481"/>
                    <a:pt x="14" y="477"/>
                  </a:cubicBezTo>
                  <a:cubicBezTo>
                    <a:pt x="86" y="250"/>
                    <a:pt x="318" y="107"/>
                    <a:pt x="548" y="107"/>
                  </a:cubicBezTo>
                  <a:cubicBezTo>
                    <a:pt x="578" y="107"/>
                    <a:pt x="607" y="109"/>
                    <a:pt x="636" y="114"/>
                  </a:cubicBezTo>
                  <a:cubicBezTo>
                    <a:pt x="743" y="140"/>
                    <a:pt x="853" y="195"/>
                    <a:pt x="934" y="276"/>
                  </a:cubicBezTo>
                  <a:cubicBezTo>
                    <a:pt x="999" y="370"/>
                    <a:pt x="1015" y="490"/>
                    <a:pt x="1080" y="584"/>
                  </a:cubicBezTo>
                  <a:cubicBezTo>
                    <a:pt x="1088" y="592"/>
                    <a:pt x="1102" y="596"/>
                    <a:pt x="1113" y="596"/>
                  </a:cubicBezTo>
                  <a:cubicBezTo>
                    <a:pt x="1125" y="596"/>
                    <a:pt x="1135" y="592"/>
                    <a:pt x="1135" y="584"/>
                  </a:cubicBezTo>
                  <a:cubicBezTo>
                    <a:pt x="1203" y="451"/>
                    <a:pt x="1109" y="276"/>
                    <a:pt x="1015" y="179"/>
                  </a:cubicBezTo>
                  <a:cubicBezTo>
                    <a:pt x="905" y="85"/>
                    <a:pt x="756" y="17"/>
                    <a:pt x="623" y="4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80;p77">
              <a:extLst>
                <a:ext uri="{FF2B5EF4-FFF2-40B4-BE49-F238E27FC236}">
                  <a16:creationId xmlns:a16="http://schemas.microsoft.com/office/drawing/2014/main" id="{91939934-29BE-495B-B593-F8D653A54831}"/>
                </a:ext>
              </a:extLst>
            </p:cNvPr>
            <p:cNvSpPr/>
            <p:nvPr/>
          </p:nvSpPr>
          <p:spPr>
            <a:xfrm>
              <a:off x="3815321" y="1792897"/>
              <a:ext cx="122074" cy="120148"/>
            </a:xfrm>
            <a:custGeom>
              <a:avLst/>
              <a:gdLst/>
              <a:ahLst/>
              <a:cxnLst/>
              <a:rect l="l" t="t" r="r" b="b"/>
              <a:pathLst>
                <a:path w="824" h="811" extrusionOk="0">
                  <a:moveTo>
                    <a:pt x="406" y="1"/>
                  </a:moveTo>
                  <a:cubicBezTo>
                    <a:pt x="189" y="1"/>
                    <a:pt x="1" y="176"/>
                    <a:pt x="1" y="406"/>
                  </a:cubicBezTo>
                  <a:cubicBezTo>
                    <a:pt x="1" y="623"/>
                    <a:pt x="189" y="811"/>
                    <a:pt x="406" y="811"/>
                  </a:cubicBezTo>
                  <a:cubicBezTo>
                    <a:pt x="633" y="811"/>
                    <a:pt x="824" y="623"/>
                    <a:pt x="824" y="406"/>
                  </a:cubicBezTo>
                  <a:cubicBezTo>
                    <a:pt x="824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81;p77">
              <a:extLst>
                <a:ext uri="{FF2B5EF4-FFF2-40B4-BE49-F238E27FC236}">
                  <a16:creationId xmlns:a16="http://schemas.microsoft.com/office/drawing/2014/main" id="{8ED1836B-B7B0-4E10-AFE3-130E44DCADB4}"/>
                </a:ext>
              </a:extLst>
            </p:cNvPr>
            <p:cNvSpPr/>
            <p:nvPr/>
          </p:nvSpPr>
          <p:spPr>
            <a:xfrm>
              <a:off x="3829247" y="1826972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9" y="1"/>
                    <a:pt x="1" y="69"/>
                    <a:pt x="1" y="134"/>
                  </a:cubicBezTo>
                  <a:cubicBezTo>
                    <a:pt x="1" y="202"/>
                    <a:pt x="69" y="257"/>
                    <a:pt x="134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82;p77">
              <a:extLst>
                <a:ext uri="{FF2B5EF4-FFF2-40B4-BE49-F238E27FC236}">
                  <a16:creationId xmlns:a16="http://schemas.microsoft.com/office/drawing/2014/main" id="{571D0B4A-E5AC-4CD8-9AF8-D356977999F5}"/>
                </a:ext>
              </a:extLst>
            </p:cNvPr>
            <p:cNvSpPr/>
            <p:nvPr/>
          </p:nvSpPr>
          <p:spPr>
            <a:xfrm>
              <a:off x="3521099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3" y="1"/>
                  </a:moveTo>
                  <a:cubicBezTo>
                    <a:pt x="299" y="1"/>
                    <a:pt x="108" y="163"/>
                    <a:pt x="56" y="432"/>
                  </a:cubicBezTo>
                  <a:cubicBezTo>
                    <a:pt x="1" y="688"/>
                    <a:pt x="163" y="947"/>
                    <a:pt x="623" y="973"/>
                  </a:cubicBezTo>
                  <a:cubicBezTo>
                    <a:pt x="631" y="973"/>
                    <a:pt x="640" y="973"/>
                    <a:pt x="648" y="973"/>
                  </a:cubicBezTo>
                  <a:cubicBezTo>
                    <a:pt x="1048" y="973"/>
                    <a:pt x="1227" y="669"/>
                    <a:pt x="1135" y="364"/>
                  </a:cubicBezTo>
                  <a:cubicBezTo>
                    <a:pt x="1067" y="108"/>
                    <a:pt x="798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83;p77">
              <a:extLst>
                <a:ext uri="{FF2B5EF4-FFF2-40B4-BE49-F238E27FC236}">
                  <a16:creationId xmlns:a16="http://schemas.microsoft.com/office/drawing/2014/main" id="{59107755-11B6-4142-8555-9F4447EACFA0}"/>
                </a:ext>
              </a:extLst>
            </p:cNvPr>
            <p:cNvSpPr/>
            <p:nvPr/>
          </p:nvSpPr>
          <p:spPr>
            <a:xfrm>
              <a:off x="3512951" y="1760749"/>
              <a:ext cx="180147" cy="88000"/>
            </a:xfrm>
            <a:custGeom>
              <a:avLst/>
              <a:gdLst/>
              <a:ahLst/>
              <a:cxnLst/>
              <a:rect l="l" t="t" r="r" b="b"/>
              <a:pathLst>
                <a:path w="1216" h="594" extrusionOk="0">
                  <a:moveTo>
                    <a:pt x="660" y="1"/>
                  </a:moveTo>
                  <a:cubicBezTo>
                    <a:pt x="600" y="1"/>
                    <a:pt x="541" y="10"/>
                    <a:pt x="487" y="30"/>
                  </a:cubicBezTo>
                  <a:cubicBezTo>
                    <a:pt x="367" y="56"/>
                    <a:pt x="260" y="124"/>
                    <a:pt x="179" y="205"/>
                  </a:cubicBezTo>
                  <a:cubicBezTo>
                    <a:pt x="111" y="299"/>
                    <a:pt x="1" y="461"/>
                    <a:pt x="69" y="568"/>
                  </a:cubicBezTo>
                  <a:cubicBezTo>
                    <a:pt x="78" y="577"/>
                    <a:pt x="100" y="593"/>
                    <a:pt x="118" y="593"/>
                  </a:cubicBezTo>
                  <a:cubicBezTo>
                    <a:pt x="126" y="593"/>
                    <a:pt x="133" y="590"/>
                    <a:pt x="137" y="581"/>
                  </a:cubicBezTo>
                  <a:cubicBezTo>
                    <a:pt x="179" y="500"/>
                    <a:pt x="192" y="419"/>
                    <a:pt x="244" y="338"/>
                  </a:cubicBezTo>
                  <a:cubicBezTo>
                    <a:pt x="299" y="244"/>
                    <a:pt x="367" y="192"/>
                    <a:pt x="461" y="150"/>
                  </a:cubicBezTo>
                  <a:cubicBezTo>
                    <a:pt x="529" y="121"/>
                    <a:pt x="601" y="108"/>
                    <a:pt x="673" y="108"/>
                  </a:cubicBezTo>
                  <a:cubicBezTo>
                    <a:pt x="903" y="108"/>
                    <a:pt x="1131" y="247"/>
                    <a:pt x="1203" y="474"/>
                  </a:cubicBezTo>
                  <a:cubicBezTo>
                    <a:pt x="1203" y="478"/>
                    <a:pt x="1204" y="479"/>
                    <a:pt x="1206" y="479"/>
                  </a:cubicBezTo>
                  <a:cubicBezTo>
                    <a:pt x="1209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60" y="82"/>
                  </a:cubicBezTo>
                  <a:cubicBezTo>
                    <a:pt x="875" y="30"/>
                    <a:pt x="766" y="1"/>
                    <a:pt x="6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84;p77">
              <a:extLst>
                <a:ext uri="{FF2B5EF4-FFF2-40B4-BE49-F238E27FC236}">
                  <a16:creationId xmlns:a16="http://schemas.microsoft.com/office/drawing/2014/main" id="{B6FD18A8-B46B-47F6-82D7-A897586652BC}"/>
                </a:ext>
              </a:extLst>
            </p:cNvPr>
            <p:cNvSpPr/>
            <p:nvPr/>
          </p:nvSpPr>
          <p:spPr>
            <a:xfrm>
              <a:off x="3565247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23"/>
                    <a:pt x="176" y="811"/>
                    <a:pt x="406" y="811"/>
                  </a:cubicBezTo>
                  <a:cubicBezTo>
                    <a:pt x="636" y="811"/>
                    <a:pt x="811" y="623"/>
                    <a:pt x="811" y="406"/>
                  </a:cubicBezTo>
                  <a:cubicBezTo>
                    <a:pt x="811" y="176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85;p77">
              <a:extLst>
                <a:ext uri="{FF2B5EF4-FFF2-40B4-BE49-F238E27FC236}">
                  <a16:creationId xmlns:a16="http://schemas.microsoft.com/office/drawing/2014/main" id="{A6529D2E-B769-4212-B187-F19819762162}"/>
                </a:ext>
              </a:extLst>
            </p:cNvPr>
            <p:cNvSpPr/>
            <p:nvPr/>
          </p:nvSpPr>
          <p:spPr>
            <a:xfrm>
              <a:off x="3577247" y="1826972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53" y="1"/>
                    <a:pt x="1" y="69"/>
                    <a:pt x="1" y="134"/>
                  </a:cubicBezTo>
                  <a:cubicBezTo>
                    <a:pt x="1" y="202"/>
                    <a:pt x="53" y="257"/>
                    <a:pt x="134" y="257"/>
                  </a:cubicBezTo>
                  <a:cubicBezTo>
                    <a:pt x="202" y="257"/>
                    <a:pt x="257" y="202"/>
                    <a:pt x="257" y="134"/>
                  </a:cubicBezTo>
                  <a:cubicBezTo>
                    <a:pt x="257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86;p77">
              <a:extLst>
                <a:ext uri="{FF2B5EF4-FFF2-40B4-BE49-F238E27FC236}">
                  <a16:creationId xmlns:a16="http://schemas.microsoft.com/office/drawing/2014/main" id="{3A24A4D3-0BE7-4430-A706-01EF8430427D}"/>
                </a:ext>
              </a:extLst>
            </p:cNvPr>
            <p:cNvSpPr/>
            <p:nvPr/>
          </p:nvSpPr>
          <p:spPr>
            <a:xfrm>
              <a:off x="3843173" y="1690379"/>
              <a:ext cx="101925" cy="52296"/>
            </a:xfrm>
            <a:custGeom>
              <a:avLst/>
              <a:gdLst/>
              <a:ahLst/>
              <a:cxnLst/>
              <a:rect l="l" t="t" r="r" b="b"/>
              <a:pathLst>
                <a:path w="688" h="353" extrusionOk="0">
                  <a:moveTo>
                    <a:pt x="166" y="0"/>
                  </a:moveTo>
                  <a:cubicBezTo>
                    <a:pt x="151" y="0"/>
                    <a:pt x="136" y="1"/>
                    <a:pt x="121" y="3"/>
                  </a:cubicBezTo>
                  <a:cubicBezTo>
                    <a:pt x="95" y="3"/>
                    <a:pt x="82" y="3"/>
                    <a:pt x="56" y="19"/>
                  </a:cubicBezTo>
                  <a:cubicBezTo>
                    <a:pt x="27" y="32"/>
                    <a:pt x="14" y="58"/>
                    <a:pt x="14" y="84"/>
                  </a:cubicBezTo>
                  <a:cubicBezTo>
                    <a:pt x="1" y="139"/>
                    <a:pt x="56" y="165"/>
                    <a:pt x="95" y="181"/>
                  </a:cubicBezTo>
                  <a:cubicBezTo>
                    <a:pt x="137" y="181"/>
                    <a:pt x="176" y="181"/>
                    <a:pt x="202" y="194"/>
                  </a:cubicBezTo>
                  <a:cubicBezTo>
                    <a:pt x="231" y="194"/>
                    <a:pt x="257" y="194"/>
                    <a:pt x="283" y="207"/>
                  </a:cubicBezTo>
                  <a:cubicBezTo>
                    <a:pt x="380" y="220"/>
                    <a:pt x="461" y="262"/>
                    <a:pt x="542" y="301"/>
                  </a:cubicBezTo>
                  <a:cubicBezTo>
                    <a:pt x="568" y="314"/>
                    <a:pt x="594" y="343"/>
                    <a:pt x="636" y="343"/>
                  </a:cubicBezTo>
                  <a:cubicBezTo>
                    <a:pt x="642" y="349"/>
                    <a:pt x="652" y="353"/>
                    <a:pt x="660" y="353"/>
                  </a:cubicBezTo>
                  <a:cubicBezTo>
                    <a:pt x="668" y="353"/>
                    <a:pt x="675" y="349"/>
                    <a:pt x="675" y="343"/>
                  </a:cubicBezTo>
                  <a:cubicBezTo>
                    <a:pt x="675" y="327"/>
                    <a:pt x="688" y="314"/>
                    <a:pt x="675" y="314"/>
                  </a:cubicBezTo>
                  <a:cubicBezTo>
                    <a:pt x="675" y="262"/>
                    <a:pt x="649" y="233"/>
                    <a:pt x="623" y="194"/>
                  </a:cubicBezTo>
                  <a:cubicBezTo>
                    <a:pt x="568" y="152"/>
                    <a:pt x="526" y="113"/>
                    <a:pt x="474" y="84"/>
                  </a:cubicBezTo>
                  <a:cubicBezTo>
                    <a:pt x="377" y="3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87;p77">
              <a:extLst>
                <a:ext uri="{FF2B5EF4-FFF2-40B4-BE49-F238E27FC236}">
                  <a16:creationId xmlns:a16="http://schemas.microsoft.com/office/drawing/2014/main" id="{11FEDF66-A721-4CBA-B924-F57CC9D10718}"/>
                </a:ext>
              </a:extLst>
            </p:cNvPr>
            <p:cNvSpPr/>
            <p:nvPr/>
          </p:nvSpPr>
          <p:spPr>
            <a:xfrm>
              <a:off x="3555173" y="1690230"/>
              <a:ext cx="101925" cy="46666"/>
            </a:xfrm>
            <a:custGeom>
              <a:avLst/>
              <a:gdLst/>
              <a:ahLst/>
              <a:cxnLst/>
              <a:rect l="l" t="t" r="r" b="b"/>
              <a:pathLst>
                <a:path w="688" h="315" extrusionOk="0">
                  <a:moveTo>
                    <a:pt x="535" y="1"/>
                  </a:moveTo>
                  <a:cubicBezTo>
                    <a:pt x="434" y="1"/>
                    <a:pt x="333" y="26"/>
                    <a:pt x="244" y="59"/>
                  </a:cubicBezTo>
                  <a:cubicBezTo>
                    <a:pt x="189" y="85"/>
                    <a:pt x="121" y="127"/>
                    <a:pt x="82" y="166"/>
                  </a:cubicBezTo>
                  <a:cubicBezTo>
                    <a:pt x="56" y="195"/>
                    <a:pt x="27" y="221"/>
                    <a:pt x="14" y="276"/>
                  </a:cubicBezTo>
                  <a:cubicBezTo>
                    <a:pt x="1" y="276"/>
                    <a:pt x="14" y="289"/>
                    <a:pt x="14" y="302"/>
                  </a:cubicBezTo>
                  <a:cubicBezTo>
                    <a:pt x="14" y="315"/>
                    <a:pt x="40" y="315"/>
                    <a:pt x="56" y="315"/>
                  </a:cubicBezTo>
                  <a:cubicBezTo>
                    <a:pt x="95" y="302"/>
                    <a:pt x="121" y="289"/>
                    <a:pt x="150" y="276"/>
                  </a:cubicBezTo>
                  <a:cubicBezTo>
                    <a:pt x="231" y="234"/>
                    <a:pt x="325" y="208"/>
                    <a:pt x="406" y="195"/>
                  </a:cubicBezTo>
                  <a:lnTo>
                    <a:pt x="487" y="195"/>
                  </a:lnTo>
                  <a:cubicBezTo>
                    <a:pt x="526" y="182"/>
                    <a:pt x="568" y="182"/>
                    <a:pt x="594" y="182"/>
                  </a:cubicBezTo>
                  <a:cubicBezTo>
                    <a:pt x="649" y="182"/>
                    <a:pt x="688" y="153"/>
                    <a:pt x="688" y="101"/>
                  </a:cubicBezTo>
                  <a:cubicBezTo>
                    <a:pt x="688" y="72"/>
                    <a:pt x="675" y="46"/>
                    <a:pt x="649" y="33"/>
                  </a:cubicBezTo>
                  <a:cubicBezTo>
                    <a:pt x="636" y="20"/>
                    <a:pt x="607" y="4"/>
                    <a:pt x="594" y="4"/>
                  </a:cubicBezTo>
                  <a:cubicBezTo>
                    <a:pt x="574" y="2"/>
                    <a:pt x="554" y="1"/>
                    <a:pt x="535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88;p77">
              <a:extLst>
                <a:ext uri="{FF2B5EF4-FFF2-40B4-BE49-F238E27FC236}">
                  <a16:creationId xmlns:a16="http://schemas.microsoft.com/office/drawing/2014/main" id="{10E2E8E6-3575-4090-828D-9B714F2E7BB1}"/>
                </a:ext>
              </a:extLst>
            </p:cNvPr>
            <p:cNvSpPr/>
            <p:nvPr/>
          </p:nvSpPr>
          <p:spPr>
            <a:xfrm>
              <a:off x="4021247" y="1740305"/>
              <a:ext cx="147999" cy="191703"/>
            </a:xfrm>
            <a:custGeom>
              <a:avLst/>
              <a:gdLst/>
              <a:ahLst/>
              <a:cxnLst/>
              <a:rect l="l" t="t" r="r" b="b"/>
              <a:pathLst>
                <a:path w="999" h="1294" extrusionOk="0">
                  <a:moveTo>
                    <a:pt x="464" y="1"/>
                  </a:moveTo>
                  <a:cubicBezTo>
                    <a:pt x="228" y="1"/>
                    <a:pt x="44" y="214"/>
                    <a:pt x="1" y="369"/>
                  </a:cubicBezTo>
                  <a:lnTo>
                    <a:pt x="27" y="1166"/>
                  </a:lnTo>
                  <a:cubicBezTo>
                    <a:pt x="85" y="1253"/>
                    <a:pt x="183" y="1293"/>
                    <a:pt x="292" y="1293"/>
                  </a:cubicBezTo>
                  <a:cubicBezTo>
                    <a:pt x="488" y="1293"/>
                    <a:pt x="720" y="1165"/>
                    <a:pt x="824" y="949"/>
                  </a:cubicBezTo>
                  <a:cubicBezTo>
                    <a:pt x="999" y="599"/>
                    <a:pt x="918" y="152"/>
                    <a:pt x="620" y="32"/>
                  </a:cubicBezTo>
                  <a:cubicBezTo>
                    <a:pt x="566" y="10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89;p77">
              <a:extLst>
                <a:ext uri="{FF2B5EF4-FFF2-40B4-BE49-F238E27FC236}">
                  <a16:creationId xmlns:a16="http://schemas.microsoft.com/office/drawing/2014/main" id="{3422CD24-4053-4F2A-AE26-0286F916013B}"/>
                </a:ext>
              </a:extLst>
            </p:cNvPr>
            <p:cNvSpPr/>
            <p:nvPr/>
          </p:nvSpPr>
          <p:spPr>
            <a:xfrm>
              <a:off x="4016951" y="1797786"/>
              <a:ext cx="120444" cy="74222"/>
            </a:xfrm>
            <a:custGeom>
              <a:avLst/>
              <a:gdLst/>
              <a:ahLst/>
              <a:cxnLst/>
              <a:rect l="l" t="t" r="r" b="b"/>
              <a:pathLst>
                <a:path w="813" h="501" extrusionOk="0">
                  <a:moveTo>
                    <a:pt x="367" y="0"/>
                  </a:moveTo>
                  <a:cubicBezTo>
                    <a:pt x="212" y="0"/>
                    <a:pt x="56" y="69"/>
                    <a:pt x="1" y="224"/>
                  </a:cubicBezTo>
                  <a:cubicBezTo>
                    <a:pt x="1" y="234"/>
                    <a:pt x="11" y="255"/>
                    <a:pt x="22" y="255"/>
                  </a:cubicBezTo>
                  <a:cubicBezTo>
                    <a:pt x="24" y="255"/>
                    <a:pt x="27" y="253"/>
                    <a:pt x="30" y="250"/>
                  </a:cubicBezTo>
                  <a:cubicBezTo>
                    <a:pt x="82" y="211"/>
                    <a:pt x="124" y="156"/>
                    <a:pt x="192" y="130"/>
                  </a:cubicBezTo>
                  <a:cubicBezTo>
                    <a:pt x="243" y="98"/>
                    <a:pt x="293" y="83"/>
                    <a:pt x="343" y="83"/>
                  </a:cubicBezTo>
                  <a:cubicBezTo>
                    <a:pt x="360" y="83"/>
                    <a:pt x="376" y="85"/>
                    <a:pt x="393" y="88"/>
                  </a:cubicBezTo>
                  <a:cubicBezTo>
                    <a:pt x="435" y="130"/>
                    <a:pt x="461" y="169"/>
                    <a:pt x="448" y="237"/>
                  </a:cubicBezTo>
                  <a:cubicBezTo>
                    <a:pt x="448" y="305"/>
                    <a:pt x="422" y="373"/>
                    <a:pt x="380" y="412"/>
                  </a:cubicBezTo>
                  <a:cubicBezTo>
                    <a:pt x="341" y="454"/>
                    <a:pt x="299" y="467"/>
                    <a:pt x="260" y="480"/>
                  </a:cubicBezTo>
                  <a:lnTo>
                    <a:pt x="244" y="493"/>
                  </a:lnTo>
                  <a:cubicBezTo>
                    <a:pt x="262" y="498"/>
                    <a:pt x="280" y="500"/>
                    <a:pt x="297" y="500"/>
                  </a:cubicBezTo>
                  <a:cubicBezTo>
                    <a:pt x="471" y="500"/>
                    <a:pt x="578" y="264"/>
                    <a:pt x="516" y="117"/>
                  </a:cubicBezTo>
                  <a:lnTo>
                    <a:pt x="516" y="117"/>
                  </a:lnTo>
                  <a:cubicBezTo>
                    <a:pt x="623" y="169"/>
                    <a:pt x="717" y="250"/>
                    <a:pt x="717" y="386"/>
                  </a:cubicBezTo>
                  <a:cubicBezTo>
                    <a:pt x="813" y="146"/>
                    <a:pt x="592" y="0"/>
                    <a:pt x="367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90;p77">
              <a:extLst>
                <a:ext uri="{FF2B5EF4-FFF2-40B4-BE49-F238E27FC236}">
                  <a16:creationId xmlns:a16="http://schemas.microsoft.com/office/drawing/2014/main" id="{8713509A-038E-4DDB-B97F-83DD5E259F80}"/>
                </a:ext>
              </a:extLst>
            </p:cNvPr>
            <p:cNvSpPr/>
            <p:nvPr/>
          </p:nvSpPr>
          <p:spPr>
            <a:xfrm>
              <a:off x="4003025" y="1742971"/>
              <a:ext cx="76444" cy="102814"/>
            </a:xfrm>
            <a:custGeom>
              <a:avLst/>
              <a:gdLst/>
              <a:ahLst/>
              <a:cxnLst/>
              <a:rect l="l" t="t" r="r" b="b"/>
              <a:pathLst>
                <a:path w="516" h="694" extrusionOk="0">
                  <a:moveTo>
                    <a:pt x="516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3" y="687"/>
                    <a:pt x="75" y="693"/>
                    <a:pt x="91" y="693"/>
                  </a:cubicBezTo>
                  <a:cubicBezTo>
                    <a:pt x="196" y="693"/>
                    <a:pt x="457" y="434"/>
                    <a:pt x="516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91;p77">
              <a:extLst>
                <a:ext uri="{FF2B5EF4-FFF2-40B4-BE49-F238E27FC236}">
                  <a16:creationId xmlns:a16="http://schemas.microsoft.com/office/drawing/2014/main" id="{317E7176-E2B5-4977-9EFE-A58D336DD091}"/>
                </a:ext>
              </a:extLst>
            </p:cNvPr>
            <p:cNvSpPr/>
            <p:nvPr/>
          </p:nvSpPr>
          <p:spPr>
            <a:xfrm>
              <a:off x="3589247" y="2162972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189"/>
                    <a:pt x="513" y="406"/>
                    <a:pt x="325" y="1012"/>
                  </a:cubicBezTo>
                  <a:cubicBezTo>
                    <a:pt x="82" y="1822"/>
                    <a:pt x="1" y="2269"/>
                    <a:pt x="1" y="2700"/>
                  </a:cubicBezTo>
                  <a:cubicBezTo>
                    <a:pt x="1" y="2700"/>
                    <a:pt x="526" y="2875"/>
                    <a:pt x="1336" y="2875"/>
                  </a:cubicBezTo>
                  <a:cubicBezTo>
                    <a:pt x="2146" y="2875"/>
                    <a:pt x="2674" y="2700"/>
                    <a:pt x="2674" y="2700"/>
                  </a:cubicBezTo>
                  <a:cubicBezTo>
                    <a:pt x="2674" y="2256"/>
                    <a:pt x="2593" y="1822"/>
                    <a:pt x="2350" y="1012"/>
                  </a:cubicBezTo>
                  <a:cubicBezTo>
                    <a:pt x="2159" y="406"/>
                    <a:pt x="1945" y="189"/>
                    <a:pt x="1877" y="1"/>
                  </a:cubicBezTo>
                  <a:cubicBezTo>
                    <a:pt x="1864" y="1"/>
                    <a:pt x="1783" y="231"/>
                    <a:pt x="1336" y="231"/>
                  </a:cubicBezTo>
                  <a:cubicBezTo>
                    <a:pt x="892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E4B3A1-979D-407B-A1E5-4168B03616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971" b="33498"/>
          <a:stretch/>
        </p:blipFill>
        <p:spPr>
          <a:xfrm flipH="1">
            <a:off x="815886" y="35627"/>
            <a:ext cx="8820227" cy="914400"/>
          </a:xfrm>
          <a:prstGeom prst="rect">
            <a:avLst/>
          </a:prstGeom>
        </p:spPr>
      </p:pic>
      <p:sp>
        <p:nvSpPr>
          <p:cNvPr id="1876" name="Google Shape;1876;p47"/>
          <p:cNvSpPr/>
          <p:nvPr/>
        </p:nvSpPr>
        <p:spPr>
          <a:xfrm>
            <a:off x="315558" y="98703"/>
            <a:ext cx="1487248" cy="1024768"/>
          </a:xfrm>
          <a:prstGeom prst="cloud">
            <a:avLst/>
          </a:prstGeom>
          <a:solidFill>
            <a:schemeClr val="bg1"/>
          </a:solidFill>
          <a:ln w="28575">
            <a:solidFill>
              <a:schemeClr val="bg2"/>
            </a:solidFill>
            <a:prstDash val="soli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47"/>
          <p:cNvSpPr txBox="1">
            <a:spLocks noGrp="1"/>
          </p:cNvSpPr>
          <p:nvPr>
            <p:ph type="title"/>
          </p:nvPr>
        </p:nvSpPr>
        <p:spPr>
          <a:xfrm>
            <a:off x="1802806" y="237173"/>
            <a:ext cx="5538387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Quá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trình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sinh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sản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của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thực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vật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có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hoa</a:t>
            </a:r>
            <a:endParaRPr dirty="0">
              <a:solidFill>
                <a:schemeClr val="accent5">
                  <a:lumMod val="50000"/>
                </a:schemeClr>
              </a:solidFill>
              <a:latin typeface="SVN-Sofia" panose="02040603050506020204" pitchFamily="18" charset="0"/>
            </a:endParaRPr>
          </a:p>
        </p:txBody>
      </p:sp>
      <p:sp>
        <p:nvSpPr>
          <p:cNvPr id="1879" name="Google Shape;1879;p47"/>
          <p:cNvSpPr txBox="1">
            <a:spLocks noGrp="1"/>
          </p:cNvSpPr>
          <p:nvPr>
            <p:ph type="title" idx="2"/>
          </p:nvPr>
        </p:nvSpPr>
        <p:spPr>
          <a:xfrm>
            <a:off x="612622" y="32529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UTM American Sans" panose="02040603050506020204" pitchFamily="18" charset="0"/>
              </a:rPr>
              <a:t>01</a:t>
            </a:r>
            <a:endParaRPr dirty="0">
              <a:latin typeface="UTM American Sans" panose="02040603050506020204" pitchFamily="18" charset="0"/>
            </a:endParaRPr>
          </a:p>
        </p:txBody>
      </p:sp>
      <p:grpSp>
        <p:nvGrpSpPr>
          <p:cNvPr id="17" name="Google Shape;3416;p77">
            <a:extLst>
              <a:ext uri="{FF2B5EF4-FFF2-40B4-BE49-F238E27FC236}">
                <a16:creationId xmlns:a16="http://schemas.microsoft.com/office/drawing/2014/main" id="{A57F9779-6D38-416E-A299-A5D4471B1D05}"/>
              </a:ext>
            </a:extLst>
          </p:cNvPr>
          <p:cNvGrpSpPr/>
          <p:nvPr/>
        </p:nvGrpSpPr>
        <p:grpSpPr>
          <a:xfrm>
            <a:off x="7159390" y="3327922"/>
            <a:ext cx="940758" cy="1709654"/>
            <a:chOff x="4613100" y="1458082"/>
            <a:chExt cx="771999" cy="1402966"/>
          </a:xfrm>
        </p:grpSpPr>
        <p:sp>
          <p:nvSpPr>
            <p:cNvPr id="18" name="Google Shape;3417;p77">
              <a:extLst>
                <a:ext uri="{FF2B5EF4-FFF2-40B4-BE49-F238E27FC236}">
                  <a16:creationId xmlns:a16="http://schemas.microsoft.com/office/drawing/2014/main" id="{B5F36A86-415E-45CB-AEE1-3C37CBF1DDB8}"/>
                </a:ext>
              </a:extLst>
            </p:cNvPr>
            <p:cNvSpPr/>
            <p:nvPr/>
          </p:nvSpPr>
          <p:spPr>
            <a:xfrm>
              <a:off x="4803174" y="2080898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61"/>
                  </a:cubicBezTo>
                  <a:cubicBezTo>
                    <a:pt x="798" y="704"/>
                    <a:pt x="526" y="866"/>
                    <a:pt x="312" y="1566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33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66"/>
                  </a:cubicBezTo>
                  <a:cubicBezTo>
                    <a:pt x="2120" y="866"/>
                    <a:pt x="1864" y="704"/>
                    <a:pt x="1838" y="461"/>
                  </a:cubicBezTo>
                  <a:cubicBezTo>
                    <a:pt x="1822" y="244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18;p77">
              <a:extLst>
                <a:ext uri="{FF2B5EF4-FFF2-40B4-BE49-F238E27FC236}">
                  <a16:creationId xmlns:a16="http://schemas.microsoft.com/office/drawing/2014/main" id="{9596F9D9-EB22-4686-BB2A-BC740ED79BC6}"/>
                </a:ext>
              </a:extLst>
            </p:cNvPr>
            <p:cNvSpPr/>
            <p:nvPr/>
          </p:nvSpPr>
          <p:spPr>
            <a:xfrm>
              <a:off x="4635766" y="1465045"/>
              <a:ext cx="696590" cy="652442"/>
            </a:xfrm>
            <a:custGeom>
              <a:avLst/>
              <a:gdLst/>
              <a:ahLst/>
              <a:cxnLst/>
              <a:rect l="l" t="t" r="r" b="b"/>
              <a:pathLst>
                <a:path w="4702" h="4404" extrusionOk="0">
                  <a:moveTo>
                    <a:pt x="1789" y="1"/>
                  </a:moveTo>
                  <a:cubicBezTo>
                    <a:pt x="751" y="1"/>
                    <a:pt x="1" y="797"/>
                    <a:pt x="10" y="1566"/>
                  </a:cubicBezTo>
                  <a:cubicBezTo>
                    <a:pt x="10" y="2402"/>
                    <a:pt x="441" y="2457"/>
                    <a:pt x="441" y="2457"/>
                  </a:cubicBezTo>
                  <a:lnTo>
                    <a:pt x="2372" y="4359"/>
                  </a:lnTo>
                  <a:cubicBezTo>
                    <a:pt x="2372" y="4359"/>
                    <a:pt x="2553" y="4404"/>
                    <a:pt x="2853" y="4404"/>
                  </a:cubicBezTo>
                  <a:cubicBezTo>
                    <a:pt x="3097" y="4404"/>
                    <a:pt x="3421" y="4374"/>
                    <a:pt x="3791" y="4265"/>
                  </a:cubicBezTo>
                  <a:cubicBezTo>
                    <a:pt x="4614" y="4009"/>
                    <a:pt x="4601" y="3011"/>
                    <a:pt x="4653" y="1903"/>
                  </a:cubicBezTo>
                  <a:cubicBezTo>
                    <a:pt x="4701" y="1055"/>
                    <a:pt x="4211" y="410"/>
                    <a:pt x="3464" y="410"/>
                  </a:cubicBezTo>
                  <a:cubicBezTo>
                    <a:pt x="3365" y="410"/>
                    <a:pt x="3263" y="421"/>
                    <a:pt x="3156" y="445"/>
                  </a:cubicBezTo>
                  <a:cubicBezTo>
                    <a:pt x="2674" y="131"/>
                    <a:pt x="2208" y="1"/>
                    <a:pt x="178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19;p77">
              <a:extLst>
                <a:ext uri="{FF2B5EF4-FFF2-40B4-BE49-F238E27FC236}">
                  <a16:creationId xmlns:a16="http://schemas.microsoft.com/office/drawing/2014/main" id="{0FC0F99F-DF45-4409-8DE8-416F476FFDE2}"/>
                </a:ext>
              </a:extLst>
            </p:cNvPr>
            <p:cNvSpPr/>
            <p:nvPr/>
          </p:nvSpPr>
          <p:spPr>
            <a:xfrm>
              <a:off x="5055174" y="1458082"/>
              <a:ext cx="64000" cy="86370"/>
            </a:xfrm>
            <a:custGeom>
              <a:avLst/>
              <a:gdLst/>
              <a:ahLst/>
              <a:cxnLst/>
              <a:rect l="l" t="t" r="r" b="b"/>
              <a:pathLst>
                <a:path w="432" h="583" extrusionOk="0">
                  <a:moveTo>
                    <a:pt x="34" y="1"/>
                  </a:moveTo>
                  <a:cubicBezTo>
                    <a:pt x="23" y="1"/>
                    <a:pt x="12" y="2"/>
                    <a:pt x="1" y="6"/>
                  </a:cubicBezTo>
                  <a:cubicBezTo>
                    <a:pt x="1" y="6"/>
                    <a:pt x="1" y="19"/>
                    <a:pt x="14" y="19"/>
                  </a:cubicBezTo>
                  <a:cubicBezTo>
                    <a:pt x="108" y="32"/>
                    <a:pt x="218" y="168"/>
                    <a:pt x="257" y="249"/>
                  </a:cubicBezTo>
                  <a:cubicBezTo>
                    <a:pt x="299" y="330"/>
                    <a:pt x="283" y="398"/>
                    <a:pt x="270" y="492"/>
                  </a:cubicBezTo>
                  <a:lnTo>
                    <a:pt x="270" y="573"/>
                  </a:lnTo>
                  <a:cubicBezTo>
                    <a:pt x="276" y="579"/>
                    <a:pt x="287" y="583"/>
                    <a:pt x="297" y="583"/>
                  </a:cubicBezTo>
                  <a:cubicBezTo>
                    <a:pt x="308" y="583"/>
                    <a:pt x="318" y="579"/>
                    <a:pt x="325" y="573"/>
                  </a:cubicBezTo>
                  <a:cubicBezTo>
                    <a:pt x="432" y="437"/>
                    <a:pt x="351" y="223"/>
                    <a:pt x="244" y="113"/>
                  </a:cubicBezTo>
                  <a:cubicBezTo>
                    <a:pt x="196" y="68"/>
                    <a:pt x="109" y="1"/>
                    <a:pt x="34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20;p77">
              <a:extLst>
                <a:ext uri="{FF2B5EF4-FFF2-40B4-BE49-F238E27FC236}">
                  <a16:creationId xmlns:a16="http://schemas.microsoft.com/office/drawing/2014/main" id="{7F1C1EBC-66E0-44C2-8AC1-A1178FEACA32}"/>
                </a:ext>
              </a:extLst>
            </p:cNvPr>
            <p:cNvSpPr/>
            <p:nvPr/>
          </p:nvSpPr>
          <p:spPr>
            <a:xfrm>
              <a:off x="5096952" y="1491711"/>
              <a:ext cx="56296" cy="50370"/>
            </a:xfrm>
            <a:custGeom>
              <a:avLst/>
              <a:gdLst/>
              <a:ahLst/>
              <a:cxnLst/>
              <a:rect l="l" t="t" r="r" b="b"/>
              <a:pathLst>
                <a:path w="380" h="340" extrusionOk="0">
                  <a:moveTo>
                    <a:pt x="303" y="1"/>
                  </a:moveTo>
                  <a:cubicBezTo>
                    <a:pt x="178" y="1"/>
                    <a:pt x="14" y="188"/>
                    <a:pt x="1" y="278"/>
                  </a:cubicBezTo>
                  <a:cubicBezTo>
                    <a:pt x="1" y="291"/>
                    <a:pt x="1" y="320"/>
                    <a:pt x="17" y="333"/>
                  </a:cubicBezTo>
                  <a:cubicBezTo>
                    <a:pt x="24" y="338"/>
                    <a:pt x="30" y="340"/>
                    <a:pt x="37" y="340"/>
                  </a:cubicBezTo>
                  <a:cubicBezTo>
                    <a:pt x="82" y="340"/>
                    <a:pt x="126" y="237"/>
                    <a:pt x="137" y="226"/>
                  </a:cubicBezTo>
                  <a:cubicBezTo>
                    <a:pt x="179" y="158"/>
                    <a:pt x="286" y="48"/>
                    <a:pt x="367" y="35"/>
                  </a:cubicBezTo>
                  <a:cubicBezTo>
                    <a:pt x="380" y="35"/>
                    <a:pt x="367" y="22"/>
                    <a:pt x="367" y="22"/>
                  </a:cubicBezTo>
                  <a:cubicBezTo>
                    <a:pt x="348" y="7"/>
                    <a:pt x="326" y="1"/>
                    <a:pt x="303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21;p77">
              <a:extLst>
                <a:ext uri="{FF2B5EF4-FFF2-40B4-BE49-F238E27FC236}">
                  <a16:creationId xmlns:a16="http://schemas.microsoft.com/office/drawing/2014/main" id="{77EACCEC-AB18-4371-BC94-00613410DF8F}"/>
                </a:ext>
              </a:extLst>
            </p:cNvPr>
            <p:cNvSpPr/>
            <p:nvPr/>
          </p:nvSpPr>
          <p:spPr>
            <a:xfrm>
              <a:off x="4613100" y="2149935"/>
              <a:ext cx="308295" cy="353776"/>
            </a:xfrm>
            <a:custGeom>
              <a:avLst/>
              <a:gdLst/>
              <a:ahLst/>
              <a:cxnLst/>
              <a:rect l="l" t="t" r="r" b="b"/>
              <a:pathLst>
                <a:path w="2081" h="2388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5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8" y="1437"/>
                  </a:cubicBezTo>
                  <a:cubicBezTo>
                    <a:pt x="406" y="1492"/>
                    <a:pt x="380" y="1534"/>
                    <a:pt x="338" y="1573"/>
                  </a:cubicBezTo>
                  <a:cubicBezTo>
                    <a:pt x="286" y="1615"/>
                    <a:pt x="218" y="1641"/>
                    <a:pt x="150" y="1654"/>
                  </a:cubicBezTo>
                  <a:cubicBezTo>
                    <a:pt x="108" y="1667"/>
                    <a:pt x="69" y="1667"/>
                    <a:pt x="43" y="1696"/>
                  </a:cubicBezTo>
                  <a:cubicBezTo>
                    <a:pt x="1" y="1735"/>
                    <a:pt x="14" y="1777"/>
                    <a:pt x="56" y="1790"/>
                  </a:cubicBezTo>
                  <a:cubicBezTo>
                    <a:pt x="82" y="1803"/>
                    <a:pt x="105" y="1806"/>
                    <a:pt x="129" y="1806"/>
                  </a:cubicBezTo>
                  <a:cubicBezTo>
                    <a:pt x="153" y="1806"/>
                    <a:pt x="177" y="1803"/>
                    <a:pt x="205" y="1803"/>
                  </a:cubicBezTo>
                  <a:cubicBezTo>
                    <a:pt x="205" y="1803"/>
                    <a:pt x="218" y="1803"/>
                    <a:pt x="218" y="1816"/>
                  </a:cubicBezTo>
                  <a:cubicBezTo>
                    <a:pt x="231" y="1816"/>
                    <a:pt x="218" y="1829"/>
                    <a:pt x="218" y="1842"/>
                  </a:cubicBezTo>
                  <a:cubicBezTo>
                    <a:pt x="189" y="1884"/>
                    <a:pt x="163" y="1910"/>
                    <a:pt x="150" y="1939"/>
                  </a:cubicBezTo>
                  <a:cubicBezTo>
                    <a:pt x="124" y="1978"/>
                    <a:pt x="43" y="2059"/>
                    <a:pt x="69" y="2114"/>
                  </a:cubicBezTo>
                  <a:cubicBezTo>
                    <a:pt x="78" y="2133"/>
                    <a:pt x="104" y="2145"/>
                    <a:pt x="126" y="2145"/>
                  </a:cubicBezTo>
                  <a:cubicBezTo>
                    <a:pt x="135" y="2145"/>
                    <a:pt x="143" y="2143"/>
                    <a:pt x="150" y="2140"/>
                  </a:cubicBezTo>
                  <a:cubicBezTo>
                    <a:pt x="176" y="2127"/>
                    <a:pt x="205" y="2101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6" y="2020"/>
                    <a:pt x="312" y="2020"/>
                  </a:cubicBezTo>
                  <a:cubicBezTo>
                    <a:pt x="325" y="2020"/>
                    <a:pt x="325" y="2033"/>
                    <a:pt x="312" y="2046"/>
                  </a:cubicBezTo>
                  <a:cubicBezTo>
                    <a:pt x="312" y="2059"/>
                    <a:pt x="312" y="2072"/>
                    <a:pt x="299" y="2072"/>
                  </a:cubicBezTo>
                  <a:cubicBezTo>
                    <a:pt x="286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3"/>
                  </a:cubicBezTo>
                  <a:cubicBezTo>
                    <a:pt x="218" y="2276"/>
                    <a:pt x="231" y="2289"/>
                    <a:pt x="231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02"/>
                    <a:pt x="338" y="2289"/>
                  </a:cubicBezTo>
                  <a:cubicBezTo>
                    <a:pt x="367" y="2263"/>
                    <a:pt x="393" y="2247"/>
                    <a:pt x="406" y="2221"/>
                  </a:cubicBezTo>
                  <a:cubicBezTo>
                    <a:pt x="432" y="2195"/>
                    <a:pt x="461" y="2153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53"/>
                  </a:lnTo>
                  <a:cubicBezTo>
                    <a:pt x="500" y="2182"/>
                    <a:pt x="500" y="2195"/>
                    <a:pt x="487" y="2221"/>
                  </a:cubicBezTo>
                  <a:cubicBezTo>
                    <a:pt x="487" y="2234"/>
                    <a:pt x="474" y="2263"/>
                    <a:pt x="474" y="2276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5" y="2378"/>
                    <a:pt x="494" y="2388"/>
                    <a:pt x="515" y="2388"/>
                  </a:cubicBezTo>
                  <a:cubicBezTo>
                    <a:pt x="532" y="2388"/>
                    <a:pt x="550" y="2382"/>
                    <a:pt x="568" y="2370"/>
                  </a:cubicBezTo>
                  <a:cubicBezTo>
                    <a:pt x="594" y="2344"/>
                    <a:pt x="675" y="2195"/>
                    <a:pt x="691" y="2182"/>
                  </a:cubicBezTo>
                  <a:cubicBezTo>
                    <a:pt x="772" y="2033"/>
                    <a:pt x="866" y="1897"/>
                    <a:pt x="960" y="1777"/>
                  </a:cubicBezTo>
                  <a:cubicBezTo>
                    <a:pt x="1109" y="1560"/>
                    <a:pt x="1459" y="1142"/>
                    <a:pt x="1595" y="1019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22;p77">
              <a:extLst>
                <a:ext uri="{FF2B5EF4-FFF2-40B4-BE49-F238E27FC236}">
                  <a16:creationId xmlns:a16="http://schemas.microsoft.com/office/drawing/2014/main" id="{AC9D7602-C056-4962-B93E-2B9F8226BBCF}"/>
                </a:ext>
              </a:extLst>
            </p:cNvPr>
            <p:cNvSpPr/>
            <p:nvPr/>
          </p:nvSpPr>
          <p:spPr>
            <a:xfrm>
              <a:off x="5079174" y="2149935"/>
              <a:ext cx="305925" cy="353776"/>
            </a:xfrm>
            <a:custGeom>
              <a:avLst/>
              <a:gdLst/>
              <a:ahLst/>
              <a:cxnLst/>
              <a:rect l="l" t="t" r="r" b="b"/>
              <a:pathLst>
                <a:path w="2065" h="2388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19"/>
                  </a:lnTo>
                  <a:cubicBezTo>
                    <a:pt x="607" y="1142"/>
                    <a:pt x="879" y="1398"/>
                    <a:pt x="1135" y="1761"/>
                  </a:cubicBezTo>
                  <a:cubicBezTo>
                    <a:pt x="1229" y="1884"/>
                    <a:pt x="1310" y="2033"/>
                    <a:pt x="1378" y="2182"/>
                  </a:cubicBezTo>
                  <a:cubicBezTo>
                    <a:pt x="1391" y="2195"/>
                    <a:pt x="1472" y="2344"/>
                    <a:pt x="1514" y="2370"/>
                  </a:cubicBezTo>
                  <a:cubicBezTo>
                    <a:pt x="1531" y="2382"/>
                    <a:pt x="1550" y="2388"/>
                    <a:pt x="1565" y="2388"/>
                  </a:cubicBezTo>
                  <a:cubicBezTo>
                    <a:pt x="1585" y="2388"/>
                    <a:pt x="1601" y="2378"/>
                    <a:pt x="1608" y="2357"/>
                  </a:cubicBezTo>
                  <a:cubicBezTo>
                    <a:pt x="1621" y="2328"/>
                    <a:pt x="1621" y="2302"/>
                    <a:pt x="1608" y="2276"/>
                  </a:cubicBezTo>
                  <a:cubicBezTo>
                    <a:pt x="1608" y="2263"/>
                    <a:pt x="1595" y="2234"/>
                    <a:pt x="1579" y="2221"/>
                  </a:cubicBezTo>
                  <a:cubicBezTo>
                    <a:pt x="1579" y="2195"/>
                    <a:pt x="1566" y="2182"/>
                    <a:pt x="1566" y="2153"/>
                  </a:cubicBezTo>
                  <a:lnTo>
                    <a:pt x="1566" y="2140"/>
                  </a:lnTo>
                  <a:cubicBezTo>
                    <a:pt x="1566" y="2127"/>
                    <a:pt x="1566" y="2127"/>
                    <a:pt x="1579" y="2127"/>
                  </a:cubicBezTo>
                  <a:cubicBezTo>
                    <a:pt x="1595" y="2127"/>
                    <a:pt x="1595" y="2127"/>
                    <a:pt x="1595" y="2140"/>
                  </a:cubicBezTo>
                  <a:cubicBezTo>
                    <a:pt x="1621" y="2153"/>
                    <a:pt x="1647" y="2195"/>
                    <a:pt x="1660" y="2221"/>
                  </a:cubicBezTo>
                  <a:cubicBezTo>
                    <a:pt x="1689" y="2247"/>
                    <a:pt x="1702" y="2263"/>
                    <a:pt x="1728" y="2289"/>
                  </a:cubicBezTo>
                  <a:cubicBezTo>
                    <a:pt x="1757" y="2302"/>
                    <a:pt x="1783" y="2315"/>
                    <a:pt x="1809" y="2315"/>
                  </a:cubicBezTo>
                  <a:cubicBezTo>
                    <a:pt x="1822" y="2315"/>
                    <a:pt x="1838" y="2315"/>
                    <a:pt x="1838" y="2302"/>
                  </a:cubicBezTo>
                  <a:cubicBezTo>
                    <a:pt x="1851" y="2289"/>
                    <a:pt x="1851" y="2276"/>
                    <a:pt x="1851" y="2263"/>
                  </a:cubicBezTo>
                  <a:cubicBezTo>
                    <a:pt x="1851" y="2234"/>
                    <a:pt x="1838" y="2221"/>
                    <a:pt x="1838" y="2195"/>
                  </a:cubicBezTo>
                  <a:cubicBezTo>
                    <a:pt x="1822" y="2153"/>
                    <a:pt x="1796" y="2114"/>
                    <a:pt x="1770" y="2072"/>
                  </a:cubicBezTo>
                  <a:cubicBezTo>
                    <a:pt x="1770" y="2072"/>
                    <a:pt x="1757" y="2059"/>
                    <a:pt x="1757" y="2046"/>
                  </a:cubicBezTo>
                  <a:cubicBezTo>
                    <a:pt x="1757" y="2033"/>
                    <a:pt x="1757" y="2020"/>
                    <a:pt x="1770" y="2020"/>
                  </a:cubicBezTo>
                  <a:cubicBezTo>
                    <a:pt x="1783" y="2020"/>
                    <a:pt x="1796" y="2033"/>
                    <a:pt x="1809" y="2046"/>
                  </a:cubicBezTo>
                  <a:cubicBezTo>
                    <a:pt x="1822" y="2059"/>
                    <a:pt x="1838" y="2072"/>
                    <a:pt x="1851" y="2085"/>
                  </a:cubicBezTo>
                  <a:cubicBezTo>
                    <a:pt x="1877" y="2101"/>
                    <a:pt x="1903" y="2127"/>
                    <a:pt x="1932" y="2140"/>
                  </a:cubicBezTo>
                  <a:cubicBezTo>
                    <a:pt x="1935" y="2143"/>
                    <a:pt x="1941" y="2145"/>
                    <a:pt x="1947" y="2145"/>
                  </a:cubicBezTo>
                  <a:cubicBezTo>
                    <a:pt x="1964" y="2145"/>
                    <a:pt x="1988" y="2133"/>
                    <a:pt x="2000" y="2114"/>
                  </a:cubicBezTo>
                  <a:cubicBezTo>
                    <a:pt x="2039" y="2059"/>
                    <a:pt x="1958" y="1978"/>
                    <a:pt x="1932" y="1939"/>
                  </a:cubicBezTo>
                  <a:cubicBezTo>
                    <a:pt x="1903" y="1910"/>
                    <a:pt x="1890" y="1884"/>
                    <a:pt x="1864" y="1842"/>
                  </a:cubicBezTo>
                  <a:cubicBezTo>
                    <a:pt x="1864" y="1829"/>
                    <a:pt x="1851" y="1816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898" y="1803"/>
                    <a:pt x="1921" y="1806"/>
                    <a:pt x="1945" y="1806"/>
                  </a:cubicBezTo>
                  <a:cubicBezTo>
                    <a:pt x="1968" y="1806"/>
                    <a:pt x="1992" y="1803"/>
                    <a:pt x="2013" y="1790"/>
                  </a:cubicBezTo>
                  <a:cubicBezTo>
                    <a:pt x="2052" y="1777"/>
                    <a:pt x="2065" y="1735"/>
                    <a:pt x="2039" y="1696"/>
                  </a:cubicBezTo>
                  <a:cubicBezTo>
                    <a:pt x="2013" y="1667"/>
                    <a:pt x="1958" y="1667"/>
                    <a:pt x="1919" y="1654"/>
                  </a:cubicBezTo>
                  <a:cubicBezTo>
                    <a:pt x="1864" y="1641"/>
                    <a:pt x="1796" y="1615"/>
                    <a:pt x="1741" y="1573"/>
                  </a:cubicBezTo>
                  <a:cubicBezTo>
                    <a:pt x="1702" y="1534"/>
                    <a:pt x="1660" y="1492"/>
                    <a:pt x="1634" y="1437"/>
                  </a:cubicBezTo>
                  <a:cubicBezTo>
                    <a:pt x="1527" y="1317"/>
                    <a:pt x="1433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2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23;p77">
              <a:extLst>
                <a:ext uri="{FF2B5EF4-FFF2-40B4-BE49-F238E27FC236}">
                  <a16:creationId xmlns:a16="http://schemas.microsoft.com/office/drawing/2014/main" id="{804B0AF4-A59A-485C-B5FF-DB2C2BCA2FDF}"/>
                </a:ext>
              </a:extLst>
            </p:cNvPr>
            <p:cNvSpPr/>
            <p:nvPr/>
          </p:nvSpPr>
          <p:spPr>
            <a:xfrm>
              <a:off x="5145100" y="2050676"/>
              <a:ext cx="131851" cy="144148"/>
            </a:xfrm>
            <a:custGeom>
              <a:avLst/>
              <a:gdLst/>
              <a:ahLst/>
              <a:cxnLst/>
              <a:rect l="l" t="t" r="r" b="b"/>
              <a:pathLst>
                <a:path w="890" h="973" extrusionOk="0">
                  <a:moveTo>
                    <a:pt x="511" y="0"/>
                  </a:moveTo>
                  <a:cubicBezTo>
                    <a:pt x="508" y="0"/>
                    <a:pt x="505" y="0"/>
                    <a:pt x="502" y="1"/>
                  </a:cubicBezTo>
                  <a:cubicBezTo>
                    <a:pt x="405" y="1"/>
                    <a:pt x="217" y="98"/>
                    <a:pt x="136" y="286"/>
                  </a:cubicBezTo>
                  <a:cubicBezTo>
                    <a:pt x="1" y="580"/>
                    <a:pt x="322" y="973"/>
                    <a:pt x="494" y="973"/>
                  </a:cubicBezTo>
                  <a:cubicBezTo>
                    <a:pt x="511" y="973"/>
                    <a:pt x="527" y="968"/>
                    <a:pt x="541" y="960"/>
                  </a:cubicBezTo>
                  <a:cubicBezTo>
                    <a:pt x="703" y="866"/>
                    <a:pt x="797" y="610"/>
                    <a:pt x="839" y="435"/>
                  </a:cubicBezTo>
                  <a:cubicBezTo>
                    <a:pt x="889" y="199"/>
                    <a:pt x="613" y="0"/>
                    <a:pt x="511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24;p77">
              <a:extLst>
                <a:ext uri="{FF2B5EF4-FFF2-40B4-BE49-F238E27FC236}">
                  <a16:creationId xmlns:a16="http://schemas.microsoft.com/office/drawing/2014/main" id="{9A5B44CE-66EC-4C19-A5DB-DC7F2D507836}"/>
                </a:ext>
              </a:extLst>
            </p:cNvPr>
            <p:cNvSpPr/>
            <p:nvPr/>
          </p:nvSpPr>
          <p:spPr>
            <a:xfrm>
              <a:off x="5149396" y="2149046"/>
              <a:ext cx="129925" cy="146073"/>
            </a:xfrm>
            <a:custGeom>
              <a:avLst/>
              <a:gdLst/>
              <a:ahLst/>
              <a:cxnLst/>
              <a:rect l="l" t="t" r="r" b="b"/>
              <a:pathLst>
                <a:path w="877" h="986" extrusionOk="0">
                  <a:moveTo>
                    <a:pt x="497" y="0"/>
                  </a:moveTo>
                  <a:cubicBezTo>
                    <a:pt x="493" y="0"/>
                    <a:pt x="489" y="0"/>
                    <a:pt x="486" y="1"/>
                  </a:cubicBezTo>
                  <a:cubicBezTo>
                    <a:pt x="392" y="14"/>
                    <a:pt x="214" y="108"/>
                    <a:pt x="133" y="296"/>
                  </a:cubicBezTo>
                  <a:cubicBezTo>
                    <a:pt x="0" y="590"/>
                    <a:pt x="309" y="986"/>
                    <a:pt x="488" y="986"/>
                  </a:cubicBezTo>
                  <a:cubicBezTo>
                    <a:pt x="506" y="986"/>
                    <a:pt x="523" y="982"/>
                    <a:pt x="538" y="973"/>
                  </a:cubicBezTo>
                  <a:cubicBezTo>
                    <a:pt x="687" y="876"/>
                    <a:pt x="781" y="620"/>
                    <a:pt x="823" y="445"/>
                  </a:cubicBezTo>
                  <a:cubicBezTo>
                    <a:pt x="876" y="210"/>
                    <a:pt x="600" y="0"/>
                    <a:pt x="497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25;p77">
              <a:extLst>
                <a:ext uri="{FF2B5EF4-FFF2-40B4-BE49-F238E27FC236}">
                  <a16:creationId xmlns:a16="http://schemas.microsoft.com/office/drawing/2014/main" id="{F9C1FE2E-C4C0-47F3-9E47-B4A52BCFE278}"/>
                </a:ext>
              </a:extLst>
            </p:cNvPr>
            <p:cNvSpPr/>
            <p:nvPr/>
          </p:nvSpPr>
          <p:spPr>
            <a:xfrm>
              <a:off x="4925100" y="2080898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406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cubicBezTo>
                    <a:pt x="986" y="56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26;p77">
              <a:extLst>
                <a:ext uri="{FF2B5EF4-FFF2-40B4-BE49-F238E27FC236}">
                  <a16:creationId xmlns:a16="http://schemas.microsoft.com/office/drawing/2014/main" id="{B95FAA81-74AD-4300-9E0F-9B2238DFDE71}"/>
                </a:ext>
              </a:extLst>
            </p:cNvPr>
            <p:cNvSpPr/>
            <p:nvPr/>
          </p:nvSpPr>
          <p:spPr>
            <a:xfrm>
              <a:off x="4745100" y="2564751"/>
              <a:ext cx="246369" cy="296295"/>
            </a:xfrm>
            <a:custGeom>
              <a:avLst/>
              <a:gdLst/>
              <a:ahLst/>
              <a:cxnLst/>
              <a:rect l="l" t="t" r="r" b="b"/>
              <a:pathLst>
                <a:path w="1663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38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27;p77">
              <a:extLst>
                <a:ext uri="{FF2B5EF4-FFF2-40B4-BE49-F238E27FC236}">
                  <a16:creationId xmlns:a16="http://schemas.microsoft.com/office/drawing/2014/main" id="{6F0994CD-8E39-428B-8E04-3CAB6042109C}"/>
                </a:ext>
              </a:extLst>
            </p:cNvPr>
            <p:cNvSpPr/>
            <p:nvPr/>
          </p:nvSpPr>
          <p:spPr>
            <a:xfrm>
              <a:off x="5007174" y="2564751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41" y="2000"/>
                  </a:lnTo>
                  <a:cubicBezTo>
                    <a:pt x="1634" y="2000"/>
                    <a:pt x="1676" y="1906"/>
                    <a:pt x="1540" y="1838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28;p77">
              <a:extLst>
                <a:ext uri="{FF2B5EF4-FFF2-40B4-BE49-F238E27FC236}">
                  <a16:creationId xmlns:a16="http://schemas.microsoft.com/office/drawing/2014/main" id="{E058D5BD-004A-4C21-BCB3-E6216A5E0E31}"/>
                </a:ext>
              </a:extLst>
            </p:cNvPr>
            <p:cNvSpPr/>
            <p:nvPr/>
          </p:nvSpPr>
          <p:spPr>
            <a:xfrm>
              <a:off x="4805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50"/>
                    <a:pt x="1177" y="866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29;p77">
              <a:extLst>
                <a:ext uri="{FF2B5EF4-FFF2-40B4-BE49-F238E27FC236}">
                  <a16:creationId xmlns:a16="http://schemas.microsoft.com/office/drawing/2014/main" id="{041F15C4-D771-47C4-BF45-39B3F711549B}"/>
                </a:ext>
              </a:extLst>
            </p:cNvPr>
            <p:cNvSpPr/>
            <p:nvPr/>
          </p:nvSpPr>
          <p:spPr>
            <a:xfrm>
              <a:off x="5009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82" y="866"/>
                  </a:lnTo>
                  <a:cubicBezTo>
                    <a:pt x="594" y="850"/>
                    <a:pt x="960" y="798"/>
                    <a:pt x="1203" y="730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30;p77">
              <a:extLst>
                <a:ext uri="{FF2B5EF4-FFF2-40B4-BE49-F238E27FC236}">
                  <a16:creationId xmlns:a16="http://schemas.microsoft.com/office/drawing/2014/main" id="{5534B4B9-1429-4BA4-B7B7-CDD686713ADB}"/>
                </a:ext>
              </a:extLst>
            </p:cNvPr>
            <p:cNvSpPr/>
            <p:nvPr/>
          </p:nvSpPr>
          <p:spPr>
            <a:xfrm>
              <a:off x="4741248" y="2164898"/>
              <a:ext cx="518072" cy="528146"/>
            </a:xfrm>
            <a:custGeom>
              <a:avLst/>
              <a:gdLst/>
              <a:ahLst/>
              <a:cxnLst/>
              <a:rect l="l" t="t" r="r" b="b"/>
              <a:pathLst>
                <a:path w="3497" h="3565" extrusionOk="0">
                  <a:moveTo>
                    <a:pt x="1216" y="1"/>
                  </a:moveTo>
                  <a:cubicBezTo>
                    <a:pt x="1216" y="1"/>
                    <a:pt x="202" y="1498"/>
                    <a:pt x="1" y="3199"/>
                  </a:cubicBezTo>
                  <a:cubicBezTo>
                    <a:pt x="1" y="3199"/>
                    <a:pt x="257" y="3565"/>
                    <a:pt x="1741" y="3565"/>
                  </a:cubicBezTo>
                  <a:cubicBezTo>
                    <a:pt x="3228" y="3565"/>
                    <a:pt x="3497" y="3199"/>
                    <a:pt x="3497" y="3199"/>
                  </a:cubicBezTo>
                  <a:cubicBezTo>
                    <a:pt x="3280" y="1498"/>
                    <a:pt x="2282" y="1"/>
                    <a:pt x="2282" y="1"/>
                  </a:cubicBezTo>
                  <a:lnTo>
                    <a:pt x="1741" y="218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31;p77">
              <a:extLst>
                <a:ext uri="{FF2B5EF4-FFF2-40B4-BE49-F238E27FC236}">
                  <a16:creationId xmlns:a16="http://schemas.microsoft.com/office/drawing/2014/main" id="{454A2B7D-7F11-4147-80EC-DFA8925D2DFE}"/>
                </a:ext>
              </a:extLst>
            </p:cNvPr>
            <p:cNvSpPr/>
            <p:nvPr/>
          </p:nvSpPr>
          <p:spPr>
            <a:xfrm>
              <a:off x="5031174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79" y="325"/>
                  </a:lnTo>
                  <a:cubicBezTo>
                    <a:pt x="1472" y="325"/>
                    <a:pt x="1514" y="231"/>
                    <a:pt x="1378" y="163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32;p77">
              <a:extLst>
                <a:ext uri="{FF2B5EF4-FFF2-40B4-BE49-F238E27FC236}">
                  <a16:creationId xmlns:a16="http://schemas.microsoft.com/office/drawing/2014/main" id="{F6500A94-4BDA-4D21-B8C6-54CA994A4831}"/>
                </a:ext>
              </a:extLst>
            </p:cNvPr>
            <p:cNvSpPr/>
            <p:nvPr/>
          </p:nvSpPr>
          <p:spPr>
            <a:xfrm>
              <a:off x="4745100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33;p77">
              <a:extLst>
                <a:ext uri="{FF2B5EF4-FFF2-40B4-BE49-F238E27FC236}">
                  <a16:creationId xmlns:a16="http://schemas.microsoft.com/office/drawing/2014/main" id="{9284B15A-B079-4E75-9D34-2B68C523F0B1}"/>
                </a:ext>
              </a:extLst>
            </p:cNvPr>
            <p:cNvSpPr/>
            <p:nvPr/>
          </p:nvSpPr>
          <p:spPr>
            <a:xfrm>
              <a:off x="4685100" y="1562971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80"/>
                  </a:cubicBezTo>
                  <a:cubicBezTo>
                    <a:pt x="1" y="1958"/>
                    <a:pt x="43" y="2849"/>
                    <a:pt x="419" y="3199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99"/>
                  </a:cubicBezTo>
                  <a:cubicBezTo>
                    <a:pt x="3782" y="2849"/>
                    <a:pt x="3821" y="1958"/>
                    <a:pt x="3607" y="1080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34;p77">
              <a:extLst>
                <a:ext uri="{FF2B5EF4-FFF2-40B4-BE49-F238E27FC236}">
                  <a16:creationId xmlns:a16="http://schemas.microsoft.com/office/drawing/2014/main" id="{4F3E52AD-C3B9-4015-B174-3A4FB2A78DB3}"/>
                </a:ext>
              </a:extLst>
            </p:cNvPr>
            <p:cNvSpPr/>
            <p:nvPr/>
          </p:nvSpPr>
          <p:spPr>
            <a:xfrm>
              <a:off x="4709100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35;p77">
              <a:extLst>
                <a:ext uri="{FF2B5EF4-FFF2-40B4-BE49-F238E27FC236}">
                  <a16:creationId xmlns:a16="http://schemas.microsoft.com/office/drawing/2014/main" id="{D5C020DB-14B2-46C8-9863-181CEBC059E8}"/>
                </a:ext>
              </a:extLst>
            </p:cNvPr>
            <p:cNvSpPr/>
            <p:nvPr/>
          </p:nvSpPr>
          <p:spPr>
            <a:xfrm>
              <a:off x="5103174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36;p77">
              <a:extLst>
                <a:ext uri="{FF2B5EF4-FFF2-40B4-BE49-F238E27FC236}">
                  <a16:creationId xmlns:a16="http://schemas.microsoft.com/office/drawing/2014/main" id="{9ADC39AB-F4A4-41B9-B53F-1E5149EE3919}"/>
                </a:ext>
              </a:extLst>
            </p:cNvPr>
            <p:cNvSpPr/>
            <p:nvPr/>
          </p:nvSpPr>
          <p:spPr>
            <a:xfrm>
              <a:off x="4981248" y="1560897"/>
              <a:ext cx="291999" cy="244147"/>
            </a:xfrm>
            <a:custGeom>
              <a:avLst/>
              <a:gdLst/>
              <a:ahLst/>
              <a:cxnLst/>
              <a:rect l="l" t="t" r="r" b="b"/>
              <a:pathLst>
                <a:path w="1971" h="1648" extrusionOk="0">
                  <a:moveTo>
                    <a:pt x="259" y="1"/>
                  </a:moveTo>
                  <a:cubicBezTo>
                    <a:pt x="103" y="1"/>
                    <a:pt x="1" y="15"/>
                    <a:pt x="1" y="15"/>
                  </a:cubicBezTo>
                  <a:cubicBezTo>
                    <a:pt x="1" y="15"/>
                    <a:pt x="312" y="877"/>
                    <a:pt x="1689" y="1648"/>
                  </a:cubicBezTo>
                  <a:cubicBezTo>
                    <a:pt x="1689" y="1648"/>
                    <a:pt x="1971" y="877"/>
                    <a:pt x="1430" y="378"/>
                  </a:cubicBezTo>
                  <a:cubicBezTo>
                    <a:pt x="1081" y="55"/>
                    <a:pt x="566" y="1"/>
                    <a:pt x="25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37;p77">
              <a:extLst>
                <a:ext uri="{FF2B5EF4-FFF2-40B4-BE49-F238E27FC236}">
                  <a16:creationId xmlns:a16="http://schemas.microsoft.com/office/drawing/2014/main" id="{8BE09B7A-4340-4D1C-9798-3DCB8CA19D3B}"/>
                </a:ext>
              </a:extLst>
            </p:cNvPr>
            <p:cNvSpPr/>
            <p:nvPr/>
          </p:nvSpPr>
          <p:spPr>
            <a:xfrm>
              <a:off x="4687026" y="1560897"/>
              <a:ext cx="294369" cy="237925"/>
            </a:xfrm>
            <a:custGeom>
              <a:avLst/>
              <a:gdLst/>
              <a:ahLst/>
              <a:cxnLst/>
              <a:rect l="l" t="t" r="r" b="b"/>
              <a:pathLst>
                <a:path w="1987" h="1606" extrusionOk="0">
                  <a:moveTo>
                    <a:pt x="1729" y="1"/>
                  </a:moveTo>
                  <a:cubicBezTo>
                    <a:pt x="1421" y="1"/>
                    <a:pt x="905" y="55"/>
                    <a:pt x="555" y="378"/>
                  </a:cubicBezTo>
                  <a:cubicBezTo>
                    <a:pt x="14" y="877"/>
                    <a:pt x="1" y="1606"/>
                    <a:pt x="1" y="1606"/>
                  </a:cubicBezTo>
                  <a:cubicBezTo>
                    <a:pt x="1715" y="1081"/>
                    <a:pt x="1987" y="15"/>
                    <a:pt x="1987" y="15"/>
                  </a:cubicBezTo>
                  <a:cubicBezTo>
                    <a:pt x="1987" y="15"/>
                    <a:pt x="1885" y="1"/>
                    <a:pt x="172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38;p77">
              <a:extLst>
                <a:ext uri="{FF2B5EF4-FFF2-40B4-BE49-F238E27FC236}">
                  <a16:creationId xmlns:a16="http://schemas.microsoft.com/office/drawing/2014/main" id="{877F5419-EFDB-43A2-8139-888099D21A33}"/>
                </a:ext>
              </a:extLst>
            </p:cNvPr>
            <p:cNvSpPr/>
            <p:nvPr/>
          </p:nvSpPr>
          <p:spPr>
            <a:xfrm>
              <a:off x="4916952" y="1924898"/>
              <a:ext cx="71111" cy="30222"/>
            </a:xfrm>
            <a:custGeom>
              <a:avLst/>
              <a:gdLst/>
              <a:ahLst/>
              <a:cxnLst/>
              <a:rect l="l" t="t" r="r" b="b"/>
              <a:pathLst>
                <a:path w="480" h="204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2"/>
                    <a:pt x="137" y="204"/>
                    <a:pt x="263" y="204"/>
                  </a:cubicBezTo>
                  <a:cubicBezTo>
                    <a:pt x="375" y="204"/>
                    <a:pt x="480" y="179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439;p77">
              <a:extLst>
                <a:ext uri="{FF2B5EF4-FFF2-40B4-BE49-F238E27FC236}">
                  <a16:creationId xmlns:a16="http://schemas.microsoft.com/office/drawing/2014/main" id="{94C5D3F6-618E-4E04-8517-3B684E0EFA99}"/>
                </a:ext>
              </a:extLst>
            </p:cNvPr>
            <p:cNvSpPr/>
            <p:nvPr/>
          </p:nvSpPr>
          <p:spPr>
            <a:xfrm>
              <a:off x="4915026" y="1921490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18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440;p77">
              <a:extLst>
                <a:ext uri="{FF2B5EF4-FFF2-40B4-BE49-F238E27FC236}">
                  <a16:creationId xmlns:a16="http://schemas.microsoft.com/office/drawing/2014/main" id="{33DF2D1E-BE0C-4BED-9FB3-AD3375CC8F50}"/>
                </a:ext>
              </a:extLst>
            </p:cNvPr>
            <p:cNvSpPr/>
            <p:nvPr/>
          </p:nvSpPr>
          <p:spPr>
            <a:xfrm>
              <a:off x="4895470" y="1979268"/>
              <a:ext cx="162666" cy="45037"/>
            </a:xfrm>
            <a:custGeom>
              <a:avLst/>
              <a:gdLst/>
              <a:ahLst/>
              <a:cxnLst/>
              <a:rect l="l" t="t" r="r" b="b"/>
              <a:pathLst>
                <a:path w="1098" h="304" extrusionOk="0">
                  <a:moveTo>
                    <a:pt x="1053" y="1"/>
                  </a:moveTo>
                  <a:cubicBezTo>
                    <a:pt x="1043" y="1"/>
                    <a:pt x="1032" y="4"/>
                    <a:pt x="1024" y="13"/>
                  </a:cubicBezTo>
                  <a:cubicBezTo>
                    <a:pt x="874" y="179"/>
                    <a:pt x="643" y="247"/>
                    <a:pt x="414" y="247"/>
                  </a:cubicBezTo>
                  <a:cubicBezTo>
                    <a:pt x="273" y="247"/>
                    <a:pt x="132" y="221"/>
                    <a:pt x="13" y="175"/>
                  </a:cubicBezTo>
                  <a:cubicBezTo>
                    <a:pt x="10" y="172"/>
                    <a:pt x="8" y="170"/>
                    <a:pt x="7" y="170"/>
                  </a:cubicBezTo>
                  <a:cubicBezTo>
                    <a:pt x="1" y="170"/>
                    <a:pt x="3" y="191"/>
                    <a:pt x="13" y="201"/>
                  </a:cubicBezTo>
                  <a:cubicBezTo>
                    <a:pt x="128" y="270"/>
                    <a:pt x="271" y="303"/>
                    <a:pt x="417" y="303"/>
                  </a:cubicBezTo>
                  <a:cubicBezTo>
                    <a:pt x="666" y="303"/>
                    <a:pt x="926" y="208"/>
                    <a:pt x="1079" y="39"/>
                  </a:cubicBezTo>
                  <a:cubicBezTo>
                    <a:pt x="1097" y="21"/>
                    <a:pt x="1077" y="1"/>
                    <a:pt x="105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441;p77">
              <a:extLst>
                <a:ext uri="{FF2B5EF4-FFF2-40B4-BE49-F238E27FC236}">
                  <a16:creationId xmlns:a16="http://schemas.microsoft.com/office/drawing/2014/main" id="{9EAF4540-1C55-4CAE-AA87-F061A80C17C5}"/>
                </a:ext>
              </a:extLst>
            </p:cNvPr>
            <p:cNvSpPr/>
            <p:nvPr/>
          </p:nvSpPr>
          <p:spPr>
            <a:xfrm>
              <a:off x="5043174" y="1966676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7" y="1"/>
                  </a:moveTo>
                  <a:cubicBezTo>
                    <a:pt x="1" y="30"/>
                    <a:pt x="27" y="82"/>
                    <a:pt x="56" y="111"/>
                  </a:cubicBezTo>
                  <a:cubicBezTo>
                    <a:pt x="77" y="132"/>
                    <a:pt x="118" y="153"/>
                    <a:pt x="153" y="153"/>
                  </a:cubicBezTo>
                  <a:cubicBezTo>
                    <a:pt x="161" y="153"/>
                    <a:pt x="169" y="152"/>
                    <a:pt x="176" y="150"/>
                  </a:cubicBezTo>
                  <a:cubicBezTo>
                    <a:pt x="189" y="150"/>
                    <a:pt x="202" y="124"/>
                    <a:pt x="189" y="111"/>
                  </a:cubicBezTo>
                  <a:lnTo>
                    <a:pt x="137" y="111"/>
                  </a:lnTo>
                  <a:cubicBezTo>
                    <a:pt x="69" y="98"/>
                    <a:pt x="56" y="56"/>
                    <a:pt x="4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442;p77">
              <a:extLst>
                <a:ext uri="{FF2B5EF4-FFF2-40B4-BE49-F238E27FC236}">
                  <a16:creationId xmlns:a16="http://schemas.microsoft.com/office/drawing/2014/main" id="{2F6E0093-E417-45AF-B606-C4FC1FD014C3}"/>
                </a:ext>
              </a:extLst>
            </p:cNvPr>
            <p:cNvSpPr/>
            <p:nvPr/>
          </p:nvSpPr>
          <p:spPr>
            <a:xfrm>
              <a:off x="5011322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80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19" y="14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443;p77">
              <a:extLst>
                <a:ext uri="{FF2B5EF4-FFF2-40B4-BE49-F238E27FC236}">
                  <a16:creationId xmlns:a16="http://schemas.microsoft.com/office/drawing/2014/main" id="{BBE2BFB4-DEB1-4B3A-A559-B5BD45AB3B8F}"/>
                </a:ext>
              </a:extLst>
            </p:cNvPr>
            <p:cNvSpPr/>
            <p:nvPr/>
          </p:nvSpPr>
          <p:spPr>
            <a:xfrm>
              <a:off x="5021100" y="1762231"/>
              <a:ext cx="180147" cy="88444"/>
            </a:xfrm>
            <a:custGeom>
              <a:avLst/>
              <a:gdLst/>
              <a:ahLst/>
              <a:cxnLst/>
              <a:rect l="l" t="t" r="r" b="b"/>
              <a:pathLst>
                <a:path w="1216" h="597" extrusionOk="0">
                  <a:moveTo>
                    <a:pt x="568" y="1"/>
                  </a:moveTo>
                  <a:cubicBezTo>
                    <a:pt x="442" y="1"/>
                    <a:pt x="320" y="32"/>
                    <a:pt x="218" y="101"/>
                  </a:cubicBezTo>
                  <a:cubicBezTo>
                    <a:pt x="69" y="182"/>
                    <a:pt x="27" y="302"/>
                    <a:pt x="1" y="464"/>
                  </a:cubicBezTo>
                  <a:cubicBezTo>
                    <a:pt x="1" y="477"/>
                    <a:pt x="14" y="477"/>
                    <a:pt x="14" y="477"/>
                  </a:cubicBezTo>
                  <a:cubicBezTo>
                    <a:pt x="84" y="255"/>
                    <a:pt x="318" y="103"/>
                    <a:pt x="546" y="103"/>
                  </a:cubicBezTo>
                  <a:cubicBezTo>
                    <a:pt x="581" y="103"/>
                    <a:pt x="615" y="107"/>
                    <a:pt x="649" y="114"/>
                  </a:cubicBezTo>
                  <a:cubicBezTo>
                    <a:pt x="743" y="140"/>
                    <a:pt x="866" y="195"/>
                    <a:pt x="934" y="276"/>
                  </a:cubicBezTo>
                  <a:cubicBezTo>
                    <a:pt x="1015" y="370"/>
                    <a:pt x="1015" y="490"/>
                    <a:pt x="1096" y="587"/>
                  </a:cubicBezTo>
                  <a:cubicBezTo>
                    <a:pt x="1102" y="593"/>
                    <a:pt x="1112" y="597"/>
                    <a:pt x="1122" y="597"/>
                  </a:cubicBezTo>
                  <a:cubicBezTo>
                    <a:pt x="1132" y="597"/>
                    <a:pt x="1141" y="593"/>
                    <a:pt x="1148" y="587"/>
                  </a:cubicBezTo>
                  <a:cubicBezTo>
                    <a:pt x="1216" y="451"/>
                    <a:pt x="1109" y="276"/>
                    <a:pt x="1015" y="182"/>
                  </a:cubicBezTo>
                  <a:cubicBezTo>
                    <a:pt x="918" y="85"/>
                    <a:pt x="772" y="20"/>
                    <a:pt x="636" y="4"/>
                  </a:cubicBezTo>
                  <a:cubicBezTo>
                    <a:pt x="613" y="2"/>
                    <a:pt x="591" y="1"/>
                    <a:pt x="5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444;p77">
              <a:extLst>
                <a:ext uri="{FF2B5EF4-FFF2-40B4-BE49-F238E27FC236}">
                  <a16:creationId xmlns:a16="http://schemas.microsoft.com/office/drawing/2014/main" id="{ACF23CBE-B7DE-4751-BB83-96587242916C}"/>
                </a:ext>
              </a:extLst>
            </p:cNvPr>
            <p:cNvSpPr/>
            <p:nvPr/>
          </p:nvSpPr>
          <p:spPr>
            <a:xfrm>
              <a:off x="5029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45;p77">
              <a:extLst>
                <a:ext uri="{FF2B5EF4-FFF2-40B4-BE49-F238E27FC236}">
                  <a16:creationId xmlns:a16="http://schemas.microsoft.com/office/drawing/2014/main" id="{DA7E8068-3A9D-48E0-B664-5F56F4CDBBA8}"/>
                </a:ext>
              </a:extLst>
            </p:cNvPr>
            <p:cNvSpPr/>
            <p:nvPr/>
          </p:nvSpPr>
          <p:spPr>
            <a:xfrm>
              <a:off x="5036952" y="1828897"/>
              <a:ext cx="40444" cy="38074"/>
            </a:xfrm>
            <a:custGeom>
              <a:avLst/>
              <a:gdLst/>
              <a:ahLst/>
              <a:cxnLst/>
              <a:rect l="l" t="t" r="r" b="b"/>
              <a:pathLst>
                <a:path w="273" h="257" extrusionOk="0">
                  <a:moveTo>
                    <a:pt x="137" y="1"/>
                  </a:moveTo>
                  <a:cubicBezTo>
                    <a:pt x="69" y="1"/>
                    <a:pt x="1" y="56"/>
                    <a:pt x="1" y="137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5" y="257"/>
                    <a:pt x="273" y="202"/>
                    <a:pt x="273" y="137"/>
                  </a:cubicBezTo>
                  <a:cubicBezTo>
                    <a:pt x="273" y="5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446;p77">
              <a:extLst>
                <a:ext uri="{FF2B5EF4-FFF2-40B4-BE49-F238E27FC236}">
                  <a16:creationId xmlns:a16="http://schemas.microsoft.com/office/drawing/2014/main" id="{2A0D1E0E-E3C0-48A5-AF62-C43908008ACD}"/>
                </a:ext>
              </a:extLst>
            </p:cNvPr>
            <p:cNvSpPr/>
            <p:nvPr/>
          </p:nvSpPr>
          <p:spPr>
            <a:xfrm>
              <a:off x="4735026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4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80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47;p77">
              <a:extLst>
                <a:ext uri="{FF2B5EF4-FFF2-40B4-BE49-F238E27FC236}">
                  <a16:creationId xmlns:a16="http://schemas.microsoft.com/office/drawing/2014/main" id="{0531EE1A-8F53-4CFB-8D00-704F955C37DA}"/>
                </a:ext>
              </a:extLst>
            </p:cNvPr>
            <p:cNvSpPr/>
            <p:nvPr/>
          </p:nvSpPr>
          <p:spPr>
            <a:xfrm>
              <a:off x="4724951" y="1761638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669" y="0"/>
                  </a:moveTo>
                  <a:cubicBezTo>
                    <a:pt x="608" y="0"/>
                    <a:pt x="546" y="9"/>
                    <a:pt x="487" y="24"/>
                  </a:cubicBezTo>
                  <a:cubicBezTo>
                    <a:pt x="380" y="63"/>
                    <a:pt x="260" y="118"/>
                    <a:pt x="192" y="212"/>
                  </a:cubicBezTo>
                  <a:cubicBezTo>
                    <a:pt x="111" y="306"/>
                    <a:pt x="1" y="455"/>
                    <a:pt x="82" y="575"/>
                  </a:cubicBezTo>
                  <a:cubicBezTo>
                    <a:pt x="93" y="586"/>
                    <a:pt x="109" y="602"/>
                    <a:pt x="122" y="602"/>
                  </a:cubicBezTo>
                  <a:cubicBezTo>
                    <a:pt x="128" y="602"/>
                    <a:pt x="133" y="599"/>
                    <a:pt x="137" y="591"/>
                  </a:cubicBezTo>
                  <a:cubicBezTo>
                    <a:pt x="192" y="510"/>
                    <a:pt x="205" y="413"/>
                    <a:pt x="244" y="348"/>
                  </a:cubicBezTo>
                  <a:cubicBezTo>
                    <a:pt x="299" y="251"/>
                    <a:pt x="380" y="199"/>
                    <a:pt x="461" y="157"/>
                  </a:cubicBezTo>
                  <a:cubicBezTo>
                    <a:pt x="536" y="123"/>
                    <a:pt x="614" y="108"/>
                    <a:pt x="690" y="108"/>
                  </a:cubicBezTo>
                  <a:cubicBezTo>
                    <a:pt x="919" y="108"/>
                    <a:pt x="1132" y="248"/>
                    <a:pt x="1203" y="481"/>
                  </a:cubicBezTo>
                  <a:cubicBezTo>
                    <a:pt x="1203" y="485"/>
                    <a:pt x="1204" y="486"/>
                    <a:pt x="1206" y="486"/>
                  </a:cubicBezTo>
                  <a:cubicBezTo>
                    <a:pt x="1209" y="486"/>
                    <a:pt x="1216" y="477"/>
                    <a:pt x="1216" y="468"/>
                  </a:cubicBezTo>
                  <a:cubicBezTo>
                    <a:pt x="1190" y="306"/>
                    <a:pt x="1122" y="170"/>
                    <a:pt x="973" y="76"/>
                  </a:cubicBezTo>
                  <a:cubicBezTo>
                    <a:pt x="880" y="24"/>
                    <a:pt x="775" y="0"/>
                    <a:pt x="6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48;p77">
              <a:extLst>
                <a:ext uri="{FF2B5EF4-FFF2-40B4-BE49-F238E27FC236}">
                  <a16:creationId xmlns:a16="http://schemas.microsoft.com/office/drawing/2014/main" id="{A61D5AA8-42C4-4A35-B558-D18B1B489089}"/>
                </a:ext>
              </a:extLst>
            </p:cNvPr>
            <p:cNvSpPr/>
            <p:nvPr/>
          </p:nvSpPr>
          <p:spPr>
            <a:xfrm>
              <a:off x="4777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49;p77">
              <a:extLst>
                <a:ext uri="{FF2B5EF4-FFF2-40B4-BE49-F238E27FC236}">
                  <a16:creationId xmlns:a16="http://schemas.microsoft.com/office/drawing/2014/main" id="{79C2A140-CD90-4CF0-81A9-3A0F98C053C4}"/>
                </a:ext>
              </a:extLst>
            </p:cNvPr>
            <p:cNvSpPr/>
            <p:nvPr/>
          </p:nvSpPr>
          <p:spPr>
            <a:xfrm>
              <a:off x="4789248" y="1828897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6"/>
                    <a:pt x="1" y="137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189" y="257"/>
                    <a:pt x="257" y="202"/>
                    <a:pt x="257" y="137"/>
                  </a:cubicBezTo>
                  <a:cubicBezTo>
                    <a:pt x="257" y="56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50;p77">
              <a:extLst>
                <a:ext uri="{FF2B5EF4-FFF2-40B4-BE49-F238E27FC236}">
                  <a16:creationId xmlns:a16="http://schemas.microsoft.com/office/drawing/2014/main" id="{3D3B025B-3621-44A8-B6A1-7C31356A1D51}"/>
                </a:ext>
              </a:extLst>
            </p:cNvPr>
            <p:cNvSpPr/>
            <p:nvPr/>
          </p:nvSpPr>
          <p:spPr>
            <a:xfrm>
              <a:off x="5057100" y="1658675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56" y="0"/>
                  </a:moveTo>
                  <a:cubicBezTo>
                    <a:pt x="140" y="0"/>
                    <a:pt x="124" y="1"/>
                    <a:pt x="108" y="3"/>
                  </a:cubicBezTo>
                  <a:cubicBezTo>
                    <a:pt x="95" y="3"/>
                    <a:pt x="69" y="3"/>
                    <a:pt x="43" y="16"/>
                  </a:cubicBezTo>
                  <a:cubicBezTo>
                    <a:pt x="27" y="29"/>
                    <a:pt x="1" y="55"/>
                    <a:pt x="1" y="84"/>
                  </a:cubicBezTo>
                  <a:cubicBezTo>
                    <a:pt x="1" y="136"/>
                    <a:pt x="43" y="165"/>
                    <a:pt x="95" y="178"/>
                  </a:cubicBezTo>
                  <a:cubicBezTo>
                    <a:pt x="124" y="178"/>
                    <a:pt x="163" y="178"/>
                    <a:pt x="205" y="191"/>
                  </a:cubicBezTo>
                  <a:cubicBezTo>
                    <a:pt x="231" y="191"/>
                    <a:pt x="244" y="191"/>
                    <a:pt x="270" y="204"/>
                  </a:cubicBezTo>
                  <a:cubicBezTo>
                    <a:pt x="367" y="217"/>
                    <a:pt x="448" y="246"/>
                    <a:pt x="529" y="298"/>
                  </a:cubicBezTo>
                  <a:cubicBezTo>
                    <a:pt x="555" y="314"/>
                    <a:pt x="594" y="340"/>
                    <a:pt x="623" y="340"/>
                  </a:cubicBezTo>
                  <a:cubicBezTo>
                    <a:pt x="629" y="340"/>
                    <a:pt x="639" y="343"/>
                    <a:pt x="649" y="343"/>
                  </a:cubicBezTo>
                  <a:cubicBezTo>
                    <a:pt x="659" y="343"/>
                    <a:pt x="668" y="340"/>
                    <a:pt x="675" y="327"/>
                  </a:cubicBezTo>
                  <a:lnTo>
                    <a:pt x="675" y="314"/>
                  </a:lnTo>
                  <a:cubicBezTo>
                    <a:pt x="662" y="259"/>
                    <a:pt x="636" y="233"/>
                    <a:pt x="610" y="191"/>
                  </a:cubicBezTo>
                  <a:cubicBezTo>
                    <a:pt x="568" y="152"/>
                    <a:pt x="513" y="110"/>
                    <a:pt x="461" y="84"/>
                  </a:cubicBezTo>
                  <a:cubicBezTo>
                    <a:pt x="365" y="36"/>
                    <a:pt x="262" y="0"/>
                    <a:pt x="15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51;p77">
              <a:extLst>
                <a:ext uri="{FF2B5EF4-FFF2-40B4-BE49-F238E27FC236}">
                  <a16:creationId xmlns:a16="http://schemas.microsoft.com/office/drawing/2014/main" id="{B1E91281-D9F5-41DC-BBC5-6A6EFAC22AD4}"/>
                </a:ext>
              </a:extLst>
            </p:cNvPr>
            <p:cNvSpPr/>
            <p:nvPr/>
          </p:nvSpPr>
          <p:spPr>
            <a:xfrm>
              <a:off x="4769100" y="1658379"/>
              <a:ext cx="102370" cy="46815"/>
            </a:xfrm>
            <a:custGeom>
              <a:avLst/>
              <a:gdLst/>
              <a:ahLst/>
              <a:cxnLst/>
              <a:rect l="l" t="t" r="r" b="b"/>
              <a:pathLst>
                <a:path w="691" h="316" extrusionOk="0">
                  <a:moveTo>
                    <a:pt x="496" y="0"/>
                  </a:moveTo>
                  <a:cubicBezTo>
                    <a:pt x="404" y="0"/>
                    <a:pt x="313" y="17"/>
                    <a:pt x="231" y="57"/>
                  </a:cubicBezTo>
                  <a:cubicBezTo>
                    <a:pt x="176" y="86"/>
                    <a:pt x="124" y="125"/>
                    <a:pt x="69" y="167"/>
                  </a:cubicBezTo>
                  <a:cubicBezTo>
                    <a:pt x="43" y="193"/>
                    <a:pt x="14" y="219"/>
                    <a:pt x="1" y="274"/>
                  </a:cubicBezTo>
                  <a:lnTo>
                    <a:pt x="1" y="300"/>
                  </a:lnTo>
                  <a:cubicBezTo>
                    <a:pt x="1" y="316"/>
                    <a:pt x="27" y="316"/>
                    <a:pt x="43" y="316"/>
                  </a:cubicBezTo>
                  <a:cubicBezTo>
                    <a:pt x="82" y="300"/>
                    <a:pt x="108" y="287"/>
                    <a:pt x="150" y="274"/>
                  </a:cubicBezTo>
                  <a:cubicBezTo>
                    <a:pt x="231" y="235"/>
                    <a:pt x="312" y="206"/>
                    <a:pt x="406" y="193"/>
                  </a:cubicBezTo>
                  <a:lnTo>
                    <a:pt x="487" y="193"/>
                  </a:lnTo>
                  <a:cubicBezTo>
                    <a:pt x="513" y="180"/>
                    <a:pt x="555" y="180"/>
                    <a:pt x="594" y="180"/>
                  </a:cubicBezTo>
                  <a:cubicBezTo>
                    <a:pt x="636" y="180"/>
                    <a:pt x="691" y="154"/>
                    <a:pt x="691" y="99"/>
                  </a:cubicBezTo>
                  <a:cubicBezTo>
                    <a:pt x="691" y="73"/>
                    <a:pt x="675" y="44"/>
                    <a:pt x="649" y="31"/>
                  </a:cubicBezTo>
                  <a:cubicBezTo>
                    <a:pt x="623" y="18"/>
                    <a:pt x="610" y="5"/>
                    <a:pt x="581" y="5"/>
                  </a:cubicBezTo>
                  <a:cubicBezTo>
                    <a:pt x="553" y="2"/>
                    <a:pt x="524" y="0"/>
                    <a:pt x="49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52;p77">
              <a:extLst>
                <a:ext uri="{FF2B5EF4-FFF2-40B4-BE49-F238E27FC236}">
                  <a16:creationId xmlns:a16="http://schemas.microsoft.com/office/drawing/2014/main" id="{40CFDB7B-6FF8-414D-92AD-A872626ACF17}"/>
                </a:ext>
              </a:extLst>
            </p:cNvPr>
            <p:cNvSpPr/>
            <p:nvPr/>
          </p:nvSpPr>
          <p:spPr>
            <a:xfrm>
              <a:off x="5233248" y="1742527"/>
              <a:ext cx="147999" cy="190221"/>
            </a:xfrm>
            <a:custGeom>
              <a:avLst/>
              <a:gdLst/>
              <a:ahLst/>
              <a:cxnLst/>
              <a:rect l="l" t="t" r="r" b="b"/>
              <a:pathLst>
                <a:path w="999" h="1284" extrusionOk="0">
                  <a:moveTo>
                    <a:pt x="471" y="0"/>
                  </a:moveTo>
                  <a:cubicBezTo>
                    <a:pt x="238" y="0"/>
                    <a:pt x="44" y="211"/>
                    <a:pt x="1" y="367"/>
                  </a:cubicBezTo>
                  <a:lnTo>
                    <a:pt x="27" y="1151"/>
                  </a:lnTo>
                  <a:cubicBezTo>
                    <a:pt x="89" y="1242"/>
                    <a:pt x="188" y="1284"/>
                    <a:pt x="297" y="1284"/>
                  </a:cubicBezTo>
                  <a:cubicBezTo>
                    <a:pt x="493" y="1284"/>
                    <a:pt x="720" y="1150"/>
                    <a:pt x="824" y="934"/>
                  </a:cubicBezTo>
                  <a:cubicBezTo>
                    <a:pt x="999" y="597"/>
                    <a:pt x="931" y="153"/>
                    <a:pt x="620" y="30"/>
                  </a:cubicBezTo>
                  <a:cubicBezTo>
                    <a:pt x="569" y="9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53;p77">
              <a:extLst>
                <a:ext uri="{FF2B5EF4-FFF2-40B4-BE49-F238E27FC236}">
                  <a16:creationId xmlns:a16="http://schemas.microsoft.com/office/drawing/2014/main" id="{599B5D05-DA12-4982-B7F7-B31B33C39003}"/>
                </a:ext>
              </a:extLst>
            </p:cNvPr>
            <p:cNvSpPr/>
            <p:nvPr/>
          </p:nvSpPr>
          <p:spPr>
            <a:xfrm>
              <a:off x="5229396" y="1798823"/>
              <a:ext cx="120888" cy="75407"/>
            </a:xfrm>
            <a:custGeom>
              <a:avLst/>
              <a:gdLst/>
              <a:ahLst/>
              <a:cxnLst/>
              <a:rect l="l" t="t" r="r" b="b"/>
              <a:pathLst>
                <a:path w="816" h="509" extrusionOk="0">
                  <a:moveTo>
                    <a:pt x="366" y="1"/>
                  </a:moveTo>
                  <a:cubicBezTo>
                    <a:pt x="214" y="1"/>
                    <a:pt x="63" y="71"/>
                    <a:pt x="14" y="230"/>
                  </a:cubicBezTo>
                  <a:cubicBezTo>
                    <a:pt x="1" y="240"/>
                    <a:pt x="9" y="262"/>
                    <a:pt x="20" y="262"/>
                  </a:cubicBezTo>
                  <a:cubicBezTo>
                    <a:pt x="22" y="262"/>
                    <a:pt x="25" y="261"/>
                    <a:pt x="27" y="259"/>
                  </a:cubicBezTo>
                  <a:cubicBezTo>
                    <a:pt x="95" y="217"/>
                    <a:pt x="134" y="162"/>
                    <a:pt x="189" y="136"/>
                  </a:cubicBezTo>
                  <a:cubicBezTo>
                    <a:pt x="239" y="107"/>
                    <a:pt x="288" y="91"/>
                    <a:pt x="343" y="91"/>
                  </a:cubicBezTo>
                  <a:cubicBezTo>
                    <a:pt x="362" y="91"/>
                    <a:pt x="382" y="93"/>
                    <a:pt x="403" y="97"/>
                  </a:cubicBezTo>
                  <a:cubicBezTo>
                    <a:pt x="432" y="136"/>
                    <a:pt x="458" y="178"/>
                    <a:pt x="458" y="243"/>
                  </a:cubicBezTo>
                  <a:cubicBezTo>
                    <a:pt x="445" y="311"/>
                    <a:pt x="419" y="379"/>
                    <a:pt x="377" y="421"/>
                  </a:cubicBezTo>
                  <a:cubicBezTo>
                    <a:pt x="351" y="460"/>
                    <a:pt x="296" y="460"/>
                    <a:pt x="257" y="486"/>
                  </a:cubicBezTo>
                  <a:cubicBezTo>
                    <a:pt x="257" y="486"/>
                    <a:pt x="241" y="502"/>
                    <a:pt x="257" y="502"/>
                  </a:cubicBezTo>
                  <a:cubicBezTo>
                    <a:pt x="273" y="506"/>
                    <a:pt x="289" y="508"/>
                    <a:pt x="304" y="508"/>
                  </a:cubicBezTo>
                  <a:cubicBezTo>
                    <a:pt x="467" y="508"/>
                    <a:pt x="576" y="271"/>
                    <a:pt x="526" y="123"/>
                  </a:cubicBezTo>
                  <a:lnTo>
                    <a:pt x="526" y="123"/>
                  </a:lnTo>
                  <a:cubicBezTo>
                    <a:pt x="633" y="162"/>
                    <a:pt x="714" y="259"/>
                    <a:pt x="714" y="392"/>
                  </a:cubicBezTo>
                  <a:lnTo>
                    <a:pt x="727" y="392"/>
                  </a:lnTo>
                  <a:cubicBezTo>
                    <a:pt x="815" y="151"/>
                    <a:pt x="589" y="1"/>
                    <a:pt x="366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54;p77">
              <a:extLst>
                <a:ext uri="{FF2B5EF4-FFF2-40B4-BE49-F238E27FC236}">
                  <a16:creationId xmlns:a16="http://schemas.microsoft.com/office/drawing/2014/main" id="{FEB6C329-CF21-4E56-B556-697B32729570}"/>
                </a:ext>
              </a:extLst>
            </p:cNvPr>
            <p:cNvSpPr/>
            <p:nvPr/>
          </p:nvSpPr>
          <p:spPr>
            <a:xfrm>
              <a:off x="5215026" y="1742971"/>
              <a:ext cx="76444" cy="104740"/>
            </a:xfrm>
            <a:custGeom>
              <a:avLst/>
              <a:gdLst/>
              <a:ahLst/>
              <a:cxnLst/>
              <a:rect l="l" t="t" r="r" b="b"/>
              <a:pathLst>
                <a:path w="516" h="707" extrusionOk="0">
                  <a:moveTo>
                    <a:pt x="516" y="1"/>
                  </a:moveTo>
                  <a:lnTo>
                    <a:pt x="56" y="27"/>
                  </a:lnTo>
                  <a:cubicBezTo>
                    <a:pt x="82" y="163"/>
                    <a:pt x="1" y="594"/>
                    <a:pt x="56" y="688"/>
                  </a:cubicBezTo>
                  <a:cubicBezTo>
                    <a:pt x="63" y="700"/>
                    <a:pt x="75" y="706"/>
                    <a:pt x="91" y="706"/>
                  </a:cubicBezTo>
                  <a:cubicBezTo>
                    <a:pt x="195" y="706"/>
                    <a:pt x="457" y="445"/>
                    <a:pt x="516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55;p77">
              <a:extLst>
                <a:ext uri="{FF2B5EF4-FFF2-40B4-BE49-F238E27FC236}">
                  <a16:creationId xmlns:a16="http://schemas.microsoft.com/office/drawing/2014/main" id="{E69FF2EF-ACC4-41A7-A508-C747198D7DCC}"/>
                </a:ext>
              </a:extLst>
            </p:cNvPr>
            <p:cNvSpPr/>
            <p:nvPr/>
          </p:nvSpPr>
          <p:spPr>
            <a:xfrm>
              <a:off x="4885248" y="2149046"/>
              <a:ext cx="113925" cy="75407"/>
            </a:xfrm>
            <a:custGeom>
              <a:avLst/>
              <a:gdLst/>
              <a:ahLst/>
              <a:cxnLst/>
              <a:rect l="l" t="t" r="r" b="b"/>
              <a:pathLst>
                <a:path w="769" h="509" extrusionOk="0">
                  <a:moveTo>
                    <a:pt x="257" y="1"/>
                  </a:moveTo>
                  <a:cubicBezTo>
                    <a:pt x="257" y="1"/>
                    <a:pt x="1" y="82"/>
                    <a:pt x="14" y="270"/>
                  </a:cubicBezTo>
                  <a:cubicBezTo>
                    <a:pt x="22" y="391"/>
                    <a:pt x="168" y="509"/>
                    <a:pt x="359" y="509"/>
                  </a:cubicBezTo>
                  <a:cubicBezTo>
                    <a:pt x="485" y="509"/>
                    <a:pt x="630" y="458"/>
                    <a:pt x="769" y="32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56;p77">
              <a:extLst>
                <a:ext uri="{FF2B5EF4-FFF2-40B4-BE49-F238E27FC236}">
                  <a16:creationId xmlns:a16="http://schemas.microsoft.com/office/drawing/2014/main" id="{AECD20B1-2A14-401A-9F43-C8878E3EAB9B}"/>
                </a:ext>
              </a:extLst>
            </p:cNvPr>
            <p:cNvSpPr/>
            <p:nvPr/>
          </p:nvSpPr>
          <p:spPr>
            <a:xfrm>
              <a:off x="4999026" y="2149046"/>
              <a:ext cx="116296" cy="75407"/>
            </a:xfrm>
            <a:custGeom>
              <a:avLst/>
              <a:gdLst/>
              <a:ahLst/>
              <a:cxnLst/>
              <a:rect l="l" t="t" r="r" b="b"/>
              <a:pathLst>
                <a:path w="785" h="509" extrusionOk="0">
                  <a:moveTo>
                    <a:pt x="516" y="1"/>
                  </a:moveTo>
                  <a:lnTo>
                    <a:pt x="1" y="325"/>
                  </a:lnTo>
                  <a:cubicBezTo>
                    <a:pt x="141" y="458"/>
                    <a:pt x="286" y="509"/>
                    <a:pt x="413" y="509"/>
                  </a:cubicBezTo>
                  <a:cubicBezTo>
                    <a:pt x="605" y="509"/>
                    <a:pt x="754" y="391"/>
                    <a:pt x="772" y="270"/>
                  </a:cubicBezTo>
                  <a:cubicBezTo>
                    <a:pt x="785" y="82"/>
                    <a:pt x="516" y="1"/>
                    <a:pt x="516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3457;p77">
            <a:extLst>
              <a:ext uri="{FF2B5EF4-FFF2-40B4-BE49-F238E27FC236}">
                <a16:creationId xmlns:a16="http://schemas.microsoft.com/office/drawing/2014/main" id="{C827ED18-E2B8-43D7-BCB2-AA4B61BB3518}"/>
              </a:ext>
            </a:extLst>
          </p:cNvPr>
          <p:cNvGrpSpPr/>
          <p:nvPr/>
        </p:nvGrpSpPr>
        <p:grpSpPr>
          <a:xfrm>
            <a:off x="8032086" y="3264915"/>
            <a:ext cx="1003945" cy="1779882"/>
            <a:chOff x="3349247" y="1398526"/>
            <a:chExt cx="823851" cy="1460596"/>
          </a:xfrm>
        </p:grpSpPr>
        <p:sp>
          <p:nvSpPr>
            <p:cNvPr id="59" name="Google Shape;3458;p77">
              <a:extLst>
                <a:ext uri="{FF2B5EF4-FFF2-40B4-BE49-F238E27FC236}">
                  <a16:creationId xmlns:a16="http://schemas.microsoft.com/office/drawing/2014/main" id="{B49D79F1-86DD-4798-A3AD-6A20E147A354}"/>
                </a:ext>
              </a:extLst>
            </p:cNvPr>
            <p:cNvSpPr/>
            <p:nvPr/>
          </p:nvSpPr>
          <p:spPr>
            <a:xfrm>
              <a:off x="3589247" y="2078972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37" y="244"/>
                    <a:pt x="824" y="458"/>
                  </a:cubicBezTo>
                  <a:cubicBezTo>
                    <a:pt x="811" y="701"/>
                    <a:pt x="539" y="863"/>
                    <a:pt x="325" y="1579"/>
                  </a:cubicBezTo>
                  <a:cubicBezTo>
                    <a:pt x="82" y="2389"/>
                    <a:pt x="1" y="3267"/>
                    <a:pt x="1" y="3267"/>
                  </a:cubicBezTo>
                  <a:cubicBezTo>
                    <a:pt x="1" y="3267"/>
                    <a:pt x="526" y="3442"/>
                    <a:pt x="1336" y="3442"/>
                  </a:cubicBezTo>
                  <a:cubicBezTo>
                    <a:pt x="2146" y="3442"/>
                    <a:pt x="2674" y="3267"/>
                    <a:pt x="2674" y="3267"/>
                  </a:cubicBezTo>
                  <a:cubicBezTo>
                    <a:pt x="2674" y="3267"/>
                    <a:pt x="2593" y="2389"/>
                    <a:pt x="2350" y="1579"/>
                  </a:cubicBezTo>
                  <a:cubicBezTo>
                    <a:pt x="2133" y="863"/>
                    <a:pt x="1864" y="701"/>
                    <a:pt x="1851" y="458"/>
                  </a:cubicBezTo>
                  <a:cubicBezTo>
                    <a:pt x="1835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59;p77">
              <a:extLst>
                <a:ext uri="{FF2B5EF4-FFF2-40B4-BE49-F238E27FC236}">
                  <a16:creationId xmlns:a16="http://schemas.microsoft.com/office/drawing/2014/main" id="{90D43DB6-7000-4CEC-A7FE-C93350BED7F5}"/>
                </a:ext>
              </a:extLst>
            </p:cNvPr>
            <p:cNvSpPr/>
            <p:nvPr/>
          </p:nvSpPr>
          <p:spPr>
            <a:xfrm>
              <a:off x="3906284" y="1608897"/>
              <a:ext cx="221184" cy="413035"/>
            </a:xfrm>
            <a:custGeom>
              <a:avLst/>
              <a:gdLst/>
              <a:ahLst/>
              <a:cxnLst/>
              <a:rect l="l" t="t" r="r" b="b"/>
              <a:pathLst>
                <a:path w="1493" h="2788" extrusionOk="0">
                  <a:moveTo>
                    <a:pt x="922" y="1"/>
                  </a:moveTo>
                  <a:cubicBezTo>
                    <a:pt x="906" y="1"/>
                    <a:pt x="897" y="2"/>
                    <a:pt x="897" y="2"/>
                  </a:cubicBezTo>
                  <a:cubicBezTo>
                    <a:pt x="897" y="2"/>
                    <a:pt x="0" y="2787"/>
                    <a:pt x="518" y="2787"/>
                  </a:cubicBezTo>
                  <a:cubicBezTo>
                    <a:pt x="531" y="2787"/>
                    <a:pt x="545" y="2786"/>
                    <a:pt x="560" y="2782"/>
                  </a:cubicBezTo>
                  <a:cubicBezTo>
                    <a:pt x="1169" y="2646"/>
                    <a:pt x="1477" y="1998"/>
                    <a:pt x="1493" y="893"/>
                  </a:cubicBezTo>
                  <a:cubicBezTo>
                    <a:pt x="1493" y="53"/>
                    <a:pt x="1036" y="1"/>
                    <a:pt x="922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60;p77">
              <a:extLst>
                <a:ext uri="{FF2B5EF4-FFF2-40B4-BE49-F238E27FC236}">
                  <a16:creationId xmlns:a16="http://schemas.microsoft.com/office/drawing/2014/main" id="{5D4F1981-E0DF-4187-9A3E-C35E4226D8C2}"/>
                </a:ext>
              </a:extLst>
            </p:cNvPr>
            <p:cNvSpPr/>
            <p:nvPr/>
          </p:nvSpPr>
          <p:spPr>
            <a:xfrm>
              <a:off x="4025099" y="1522675"/>
              <a:ext cx="38074" cy="97185"/>
            </a:xfrm>
            <a:custGeom>
              <a:avLst/>
              <a:gdLst/>
              <a:ahLst/>
              <a:cxnLst/>
              <a:rect l="l" t="t" r="r" b="b"/>
              <a:pathLst>
                <a:path w="257" h="656" extrusionOk="0">
                  <a:moveTo>
                    <a:pt x="95" y="1"/>
                  </a:moveTo>
                  <a:cubicBezTo>
                    <a:pt x="82" y="1"/>
                    <a:pt x="82" y="17"/>
                    <a:pt x="82" y="30"/>
                  </a:cubicBezTo>
                  <a:cubicBezTo>
                    <a:pt x="163" y="82"/>
                    <a:pt x="176" y="260"/>
                    <a:pt x="163" y="354"/>
                  </a:cubicBezTo>
                  <a:cubicBezTo>
                    <a:pt x="150" y="435"/>
                    <a:pt x="108" y="487"/>
                    <a:pt x="56" y="555"/>
                  </a:cubicBezTo>
                  <a:cubicBezTo>
                    <a:pt x="27" y="597"/>
                    <a:pt x="27" y="584"/>
                    <a:pt x="1" y="623"/>
                  </a:cubicBezTo>
                  <a:cubicBezTo>
                    <a:pt x="1" y="642"/>
                    <a:pt x="14" y="655"/>
                    <a:pt x="28" y="655"/>
                  </a:cubicBezTo>
                  <a:cubicBezTo>
                    <a:pt x="33" y="655"/>
                    <a:pt x="39" y="653"/>
                    <a:pt x="43" y="649"/>
                  </a:cubicBezTo>
                  <a:cubicBezTo>
                    <a:pt x="205" y="597"/>
                    <a:pt x="257" y="380"/>
                    <a:pt x="231" y="231"/>
                  </a:cubicBezTo>
                  <a:cubicBezTo>
                    <a:pt x="205" y="150"/>
                    <a:pt x="176" y="30"/>
                    <a:pt x="95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61;p77">
              <a:extLst>
                <a:ext uri="{FF2B5EF4-FFF2-40B4-BE49-F238E27FC236}">
                  <a16:creationId xmlns:a16="http://schemas.microsoft.com/office/drawing/2014/main" id="{F76C34F3-A229-4CCA-8083-3A71B2ABA37F}"/>
                </a:ext>
              </a:extLst>
            </p:cNvPr>
            <p:cNvSpPr/>
            <p:nvPr/>
          </p:nvSpPr>
          <p:spPr>
            <a:xfrm>
              <a:off x="4028951" y="1593934"/>
              <a:ext cx="70222" cy="25778"/>
            </a:xfrm>
            <a:custGeom>
              <a:avLst/>
              <a:gdLst/>
              <a:ahLst/>
              <a:cxnLst/>
              <a:rect l="l" t="t" r="r" b="b"/>
              <a:pathLst>
                <a:path w="474" h="174" extrusionOk="0">
                  <a:moveTo>
                    <a:pt x="297" y="0"/>
                  </a:moveTo>
                  <a:cubicBezTo>
                    <a:pt x="190" y="0"/>
                    <a:pt x="69" y="41"/>
                    <a:pt x="30" y="87"/>
                  </a:cubicBezTo>
                  <a:cubicBezTo>
                    <a:pt x="17" y="103"/>
                    <a:pt x="1" y="129"/>
                    <a:pt x="1" y="155"/>
                  </a:cubicBezTo>
                  <a:cubicBezTo>
                    <a:pt x="8" y="169"/>
                    <a:pt x="21" y="174"/>
                    <a:pt x="35" y="174"/>
                  </a:cubicBezTo>
                  <a:cubicBezTo>
                    <a:pt x="79" y="174"/>
                    <a:pt x="143" y="129"/>
                    <a:pt x="163" y="129"/>
                  </a:cubicBezTo>
                  <a:cubicBezTo>
                    <a:pt x="206" y="102"/>
                    <a:pt x="289" y="82"/>
                    <a:pt x="360" y="82"/>
                  </a:cubicBezTo>
                  <a:cubicBezTo>
                    <a:pt x="400" y="82"/>
                    <a:pt x="436" y="88"/>
                    <a:pt x="461" y="103"/>
                  </a:cubicBezTo>
                  <a:cubicBezTo>
                    <a:pt x="474" y="103"/>
                    <a:pt x="474" y="87"/>
                    <a:pt x="474" y="87"/>
                  </a:cubicBezTo>
                  <a:cubicBezTo>
                    <a:pt x="451" y="24"/>
                    <a:pt x="378" y="0"/>
                    <a:pt x="297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62;p77">
              <a:extLst>
                <a:ext uri="{FF2B5EF4-FFF2-40B4-BE49-F238E27FC236}">
                  <a16:creationId xmlns:a16="http://schemas.microsoft.com/office/drawing/2014/main" id="{B2178AE1-BA85-4CDD-B78F-910C8FC88BC4}"/>
                </a:ext>
              </a:extLst>
            </p:cNvPr>
            <p:cNvSpPr/>
            <p:nvPr/>
          </p:nvSpPr>
          <p:spPr>
            <a:xfrm>
              <a:off x="3401099" y="2162083"/>
              <a:ext cx="308295" cy="355554"/>
            </a:xfrm>
            <a:custGeom>
              <a:avLst/>
              <a:gdLst/>
              <a:ahLst/>
              <a:cxnLst/>
              <a:rect l="l" t="t" r="r" b="b"/>
              <a:pathLst>
                <a:path w="2081" h="2400" extrusionOk="0">
                  <a:moveTo>
                    <a:pt x="1982" y="1"/>
                  </a:moveTo>
                  <a:cubicBezTo>
                    <a:pt x="1814" y="1"/>
                    <a:pt x="1559" y="146"/>
                    <a:pt x="1161" y="600"/>
                  </a:cubicBezTo>
                  <a:cubicBezTo>
                    <a:pt x="1015" y="762"/>
                    <a:pt x="879" y="911"/>
                    <a:pt x="743" y="1086"/>
                  </a:cubicBezTo>
                  <a:cubicBezTo>
                    <a:pt x="636" y="1209"/>
                    <a:pt x="542" y="1329"/>
                    <a:pt x="448" y="1452"/>
                  </a:cubicBezTo>
                  <a:cubicBezTo>
                    <a:pt x="406" y="1504"/>
                    <a:pt x="380" y="1546"/>
                    <a:pt x="325" y="1585"/>
                  </a:cubicBezTo>
                  <a:cubicBezTo>
                    <a:pt x="286" y="1627"/>
                    <a:pt x="218" y="1640"/>
                    <a:pt x="150" y="1666"/>
                  </a:cubicBezTo>
                  <a:cubicBezTo>
                    <a:pt x="108" y="1679"/>
                    <a:pt x="69" y="1679"/>
                    <a:pt x="43" y="1708"/>
                  </a:cubicBezTo>
                  <a:cubicBezTo>
                    <a:pt x="1" y="1747"/>
                    <a:pt x="14" y="1789"/>
                    <a:pt x="56" y="1802"/>
                  </a:cubicBezTo>
                  <a:cubicBezTo>
                    <a:pt x="95" y="1815"/>
                    <a:pt x="150" y="1815"/>
                    <a:pt x="205" y="1815"/>
                  </a:cubicBezTo>
                  <a:cubicBezTo>
                    <a:pt x="205" y="1815"/>
                    <a:pt x="218" y="1815"/>
                    <a:pt x="218" y="1828"/>
                  </a:cubicBezTo>
                  <a:lnTo>
                    <a:pt x="218" y="1857"/>
                  </a:lnTo>
                  <a:cubicBezTo>
                    <a:pt x="176" y="1896"/>
                    <a:pt x="163" y="1922"/>
                    <a:pt x="150" y="1938"/>
                  </a:cubicBezTo>
                  <a:cubicBezTo>
                    <a:pt x="124" y="1990"/>
                    <a:pt x="27" y="2071"/>
                    <a:pt x="69" y="2126"/>
                  </a:cubicBezTo>
                  <a:cubicBezTo>
                    <a:pt x="78" y="2145"/>
                    <a:pt x="104" y="2157"/>
                    <a:pt x="121" y="2157"/>
                  </a:cubicBezTo>
                  <a:cubicBezTo>
                    <a:pt x="128" y="2157"/>
                    <a:pt x="133" y="2155"/>
                    <a:pt x="137" y="2152"/>
                  </a:cubicBezTo>
                  <a:cubicBezTo>
                    <a:pt x="176" y="2139"/>
                    <a:pt x="205" y="2113"/>
                    <a:pt x="231" y="2084"/>
                  </a:cubicBezTo>
                  <a:cubicBezTo>
                    <a:pt x="244" y="2084"/>
                    <a:pt x="257" y="2071"/>
                    <a:pt x="270" y="2058"/>
                  </a:cubicBezTo>
                  <a:cubicBezTo>
                    <a:pt x="270" y="2045"/>
                    <a:pt x="286" y="2032"/>
                    <a:pt x="299" y="2032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312" y="2071"/>
                    <a:pt x="312" y="2084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18" y="2275"/>
                  </a:cubicBezTo>
                  <a:cubicBezTo>
                    <a:pt x="218" y="2288"/>
                    <a:pt x="218" y="2301"/>
                    <a:pt x="231" y="2314"/>
                  </a:cubicBezTo>
                  <a:cubicBezTo>
                    <a:pt x="244" y="2327"/>
                    <a:pt x="257" y="2327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33"/>
                  </a:cubicBezTo>
                  <a:cubicBezTo>
                    <a:pt x="432" y="2194"/>
                    <a:pt x="448" y="2165"/>
                    <a:pt x="474" y="2139"/>
                  </a:cubicBezTo>
                  <a:lnTo>
                    <a:pt x="487" y="2139"/>
                  </a:lnTo>
                  <a:cubicBezTo>
                    <a:pt x="491" y="2135"/>
                    <a:pt x="494" y="2133"/>
                    <a:pt x="498" y="2133"/>
                  </a:cubicBezTo>
                  <a:cubicBezTo>
                    <a:pt x="506" y="2133"/>
                    <a:pt x="513" y="2143"/>
                    <a:pt x="513" y="2152"/>
                  </a:cubicBezTo>
                  <a:lnTo>
                    <a:pt x="513" y="2165"/>
                  </a:lnTo>
                  <a:cubicBezTo>
                    <a:pt x="500" y="2194"/>
                    <a:pt x="500" y="2207"/>
                    <a:pt x="487" y="2233"/>
                  </a:cubicBezTo>
                  <a:cubicBezTo>
                    <a:pt x="474" y="2246"/>
                    <a:pt x="474" y="2275"/>
                    <a:pt x="461" y="2288"/>
                  </a:cubicBezTo>
                  <a:lnTo>
                    <a:pt x="461" y="2369"/>
                  </a:lnTo>
                  <a:cubicBezTo>
                    <a:pt x="468" y="2390"/>
                    <a:pt x="488" y="2400"/>
                    <a:pt x="511" y="2400"/>
                  </a:cubicBezTo>
                  <a:cubicBezTo>
                    <a:pt x="530" y="2400"/>
                    <a:pt x="550" y="2393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45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63;p77">
              <a:extLst>
                <a:ext uri="{FF2B5EF4-FFF2-40B4-BE49-F238E27FC236}">
                  <a16:creationId xmlns:a16="http://schemas.microsoft.com/office/drawing/2014/main" id="{3392E86D-6F00-46A0-9C25-8BF6C6FD40BA}"/>
                </a:ext>
              </a:extLst>
            </p:cNvPr>
            <p:cNvSpPr/>
            <p:nvPr/>
          </p:nvSpPr>
          <p:spPr>
            <a:xfrm>
              <a:off x="3867173" y="2162083"/>
              <a:ext cx="305925" cy="355554"/>
            </a:xfrm>
            <a:custGeom>
              <a:avLst/>
              <a:gdLst/>
              <a:ahLst/>
              <a:cxnLst/>
              <a:rect l="l" t="t" r="r" b="b"/>
              <a:pathLst>
                <a:path w="2065" h="2400" extrusionOk="0">
                  <a:moveTo>
                    <a:pt x="94" y="1"/>
                  </a:moveTo>
                  <a:cubicBezTo>
                    <a:pt x="58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310" y="2045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6" y="2393"/>
                    <a:pt x="1543" y="2400"/>
                    <a:pt x="1560" y="2400"/>
                  </a:cubicBezTo>
                  <a:cubicBezTo>
                    <a:pt x="1581" y="2400"/>
                    <a:pt x="1601" y="2390"/>
                    <a:pt x="1608" y="2369"/>
                  </a:cubicBezTo>
                  <a:cubicBezTo>
                    <a:pt x="1621" y="2343"/>
                    <a:pt x="1608" y="2314"/>
                    <a:pt x="1608" y="2288"/>
                  </a:cubicBezTo>
                  <a:cubicBezTo>
                    <a:pt x="1595" y="2275"/>
                    <a:pt x="1595" y="2246"/>
                    <a:pt x="1579" y="2233"/>
                  </a:cubicBezTo>
                  <a:cubicBezTo>
                    <a:pt x="1579" y="2207"/>
                    <a:pt x="1566" y="2194"/>
                    <a:pt x="1566" y="2165"/>
                  </a:cubicBezTo>
                  <a:cubicBezTo>
                    <a:pt x="1566" y="2165"/>
                    <a:pt x="1553" y="2152"/>
                    <a:pt x="1566" y="2152"/>
                  </a:cubicBezTo>
                  <a:cubicBezTo>
                    <a:pt x="1566" y="2143"/>
                    <a:pt x="1566" y="2133"/>
                    <a:pt x="1570" y="2133"/>
                  </a:cubicBezTo>
                  <a:cubicBezTo>
                    <a:pt x="1572" y="2133"/>
                    <a:pt x="1575" y="2135"/>
                    <a:pt x="1579" y="2139"/>
                  </a:cubicBezTo>
                  <a:lnTo>
                    <a:pt x="1595" y="2139"/>
                  </a:lnTo>
                  <a:cubicBezTo>
                    <a:pt x="1621" y="2165"/>
                    <a:pt x="1647" y="2194"/>
                    <a:pt x="1660" y="2233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09" y="2327"/>
                    <a:pt x="1822" y="2327"/>
                    <a:pt x="1838" y="2314"/>
                  </a:cubicBezTo>
                  <a:cubicBezTo>
                    <a:pt x="1851" y="2301"/>
                    <a:pt x="1851" y="2288"/>
                    <a:pt x="1851" y="2275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84"/>
                    <a:pt x="1757" y="2071"/>
                    <a:pt x="1757" y="2058"/>
                  </a:cubicBezTo>
                  <a:cubicBezTo>
                    <a:pt x="1757" y="2045"/>
                    <a:pt x="1757" y="2032"/>
                    <a:pt x="1770" y="2032"/>
                  </a:cubicBezTo>
                  <a:cubicBezTo>
                    <a:pt x="1783" y="2032"/>
                    <a:pt x="1796" y="2045"/>
                    <a:pt x="1809" y="2058"/>
                  </a:cubicBezTo>
                  <a:cubicBezTo>
                    <a:pt x="1822" y="2071"/>
                    <a:pt x="1838" y="2084"/>
                    <a:pt x="1851" y="2084"/>
                  </a:cubicBezTo>
                  <a:cubicBezTo>
                    <a:pt x="1877" y="2113"/>
                    <a:pt x="1903" y="2139"/>
                    <a:pt x="1932" y="2152"/>
                  </a:cubicBezTo>
                  <a:cubicBezTo>
                    <a:pt x="1935" y="2155"/>
                    <a:pt x="1941" y="2157"/>
                    <a:pt x="1947" y="2157"/>
                  </a:cubicBezTo>
                  <a:cubicBezTo>
                    <a:pt x="1964" y="2157"/>
                    <a:pt x="1988" y="2145"/>
                    <a:pt x="2000" y="2126"/>
                  </a:cubicBezTo>
                  <a:cubicBezTo>
                    <a:pt x="2039" y="2071"/>
                    <a:pt x="1958" y="1990"/>
                    <a:pt x="1932" y="1938"/>
                  </a:cubicBezTo>
                  <a:cubicBezTo>
                    <a:pt x="1903" y="1922"/>
                    <a:pt x="1890" y="1896"/>
                    <a:pt x="1864" y="1857"/>
                  </a:cubicBezTo>
                  <a:cubicBezTo>
                    <a:pt x="1851" y="1841"/>
                    <a:pt x="1851" y="1828"/>
                    <a:pt x="1851" y="1828"/>
                  </a:cubicBezTo>
                  <a:cubicBezTo>
                    <a:pt x="1864" y="1815"/>
                    <a:pt x="1864" y="1815"/>
                    <a:pt x="1877" y="1815"/>
                  </a:cubicBezTo>
                  <a:cubicBezTo>
                    <a:pt x="1919" y="1815"/>
                    <a:pt x="1971" y="1815"/>
                    <a:pt x="2013" y="1802"/>
                  </a:cubicBezTo>
                  <a:cubicBezTo>
                    <a:pt x="2052" y="1789"/>
                    <a:pt x="2065" y="1747"/>
                    <a:pt x="2039" y="1708"/>
                  </a:cubicBezTo>
                  <a:cubicBezTo>
                    <a:pt x="2013" y="1679"/>
                    <a:pt x="1958" y="1679"/>
                    <a:pt x="1919" y="1666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504"/>
                    <a:pt x="1621" y="1452"/>
                  </a:cubicBezTo>
                  <a:cubicBezTo>
                    <a:pt x="1527" y="1329"/>
                    <a:pt x="1433" y="1209"/>
                    <a:pt x="1323" y="1086"/>
                  </a:cubicBezTo>
                  <a:cubicBezTo>
                    <a:pt x="1190" y="911"/>
                    <a:pt x="1054" y="762"/>
                    <a:pt x="918" y="600"/>
                  </a:cubicBezTo>
                  <a:cubicBezTo>
                    <a:pt x="509" y="146"/>
                    <a:pt x="254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64;p77">
              <a:extLst>
                <a:ext uri="{FF2B5EF4-FFF2-40B4-BE49-F238E27FC236}">
                  <a16:creationId xmlns:a16="http://schemas.microsoft.com/office/drawing/2014/main" id="{4469FA1A-E8C6-4677-BC30-8C5227F65F68}"/>
                </a:ext>
              </a:extLst>
            </p:cNvPr>
            <p:cNvSpPr/>
            <p:nvPr/>
          </p:nvSpPr>
          <p:spPr>
            <a:xfrm>
              <a:off x="3711173" y="2078972"/>
              <a:ext cx="149925" cy="60148"/>
            </a:xfrm>
            <a:custGeom>
              <a:avLst/>
              <a:gdLst/>
              <a:ahLst/>
              <a:cxnLst/>
              <a:rect l="l" t="t" r="r" b="b"/>
              <a:pathLst>
                <a:path w="1012" h="406" extrusionOk="0">
                  <a:moveTo>
                    <a:pt x="27" y="1"/>
                  </a:moveTo>
                  <a:cubicBezTo>
                    <a:pt x="27" y="1"/>
                    <a:pt x="14" y="202"/>
                    <a:pt x="1" y="393"/>
                  </a:cubicBezTo>
                  <a:cubicBezTo>
                    <a:pt x="108" y="406"/>
                    <a:pt x="202" y="406"/>
                    <a:pt x="299" y="406"/>
                  </a:cubicBezTo>
                  <a:cubicBezTo>
                    <a:pt x="526" y="406"/>
                    <a:pt x="850" y="325"/>
                    <a:pt x="1012" y="244"/>
                  </a:cubicBezTo>
                  <a:cubicBezTo>
                    <a:pt x="999" y="53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65;p77">
              <a:extLst>
                <a:ext uri="{FF2B5EF4-FFF2-40B4-BE49-F238E27FC236}">
                  <a16:creationId xmlns:a16="http://schemas.microsoft.com/office/drawing/2014/main" id="{D6282D54-3637-4C6C-844D-8318FE3518D8}"/>
                </a:ext>
              </a:extLst>
            </p:cNvPr>
            <p:cNvSpPr/>
            <p:nvPr/>
          </p:nvSpPr>
          <p:spPr>
            <a:xfrm>
              <a:off x="3533099" y="2523862"/>
              <a:ext cx="507998" cy="335258"/>
            </a:xfrm>
            <a:custGeom>
              <a:avLst/>
              <a:gdLst/>
              <a:ahLst/>
              <a:cxnLst/>
              <a:rect l="l" t="t" r="r" b="b"/>
              <a:pathLst>
                <a:path w="3429" h="2263" extrusionOk="0">
                  <a:moveTo>
                    <a:pt x="713" y="0"/>
                  </a:moveTo>
                  <a:cubicBezTo>
                    <a:pt x="523" y="0"/>
                    <a:pt x="380" y="66"/>
                    <a:pt x="380" y="264"/>
                  </a:cubicBezTo>
                  <a:cubicBezTo>
                    <a:pt x="380" y="873"/>
                    <a:pt x="529" y="1939"/>
                    <a:pt x="529" y="1939"/>
                  </a:cubicBezTo>
                  <a:cubicBezTo>
                    <a:pt x="529" y="1939"/>
                    <a:pt x="270" y="2020"/>
                    <a:pt x="137" y="2101"/>
                  </a:cubicBezTo>
                  <a:cubicBezTo>
                    <a:pt x="1" y="2169"/>
                    <a:pt x="27" y="2263"/>
                    <a:pt x="623" y="2263"/>
                  </a:cubicBezTo>
                  <a:lnTo>
                    <a:pt x="1485" y="2263"/>
                  </a:lnTo>
                  <a:lnTo>
                    <a:pt x="1621" y="724"/>
                  </a:lnTo>
                  <a:cubicBezTo>
                    <a:pt x="1655" y="730"/>
                    <a:pt x="1686" y="734"/>
                    <a:pt x="1716" y="734"/>
                  </a:cubicBezTo>
                  <a:cubicBezTo>
                    <a:pt x="1746" y="734"/>
                    <a:pt x="1776" y="730"/>
                    <a:pt x="1809" y="724"/>
                  </a:cubicBezTo>
                  <a:lnTo>
                    <a:pt x="1958" y="2263"/>
                  </a:lnTo>
                  <a:lnTo>
                    <a:pt x="2810" y="2263"/>
                  </a:lnTo>
                  <a:cubicBezTo>
                    <a:pt x="3403" y="2263"/>
                    <a:pt x="3429" y="2169"/>
                    <a:pt x="3296" y="2101"/>
                  </a:cubicBezTo>
                  <a:cubicBezTo>
                    <a:pt x="3173" y="2020"/>
                    <a:pt x="2904" y="1939"/>
                    <a:pt x="2904" y="1939"/>
                  </a:cubicBezTo>
                  <a:cubicBezTo>
                    <a:pt x="2917" y="1871"/>
                    <a:pt x="3053" y="844"/>
                    <a:pt x="3053" y="264"/>
                  </a:cubicBezTo>
                  <a:cubicBezTo>
                    <a:pt x="3053" y="66"/>
                    <a:pt x="2910" y="0"/>
                    <a:pt x="2720" y="0"/>
                  </a:cubicBezTo>
                  <a:cubicBezTo>
                    <a:pt x="2340" y="0"/>
                    <a:pt x="1770" y="264"/>
                    <a:pt x="1770" y="264"/>
                  </a:cubicBezTo>
                  <a:lnTo>
                    <a:pt x="1783" y="371"/>
                  </a:lnTo>
                  <a:lnTo>
                    <a:pt x="1647" y="371"/>
                  </a:lnTo>
                  <a:lnTo>
                    <a:pt x="1663" y="264"/>
                  </a:lnTo>
                  <a:cubicBezTo>
                    <a:pt x="1663" y="264"/>
                    <a:pt x="1093" y="0"/>
                    <a:pt x="713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66;p77">
              <a:extLst>
                <a:ext uri="{FF2B5EF4-FFF2-40B4-BE49-F238E27FC236}">
                  <a16:creationId xmlns:a16="http://schemas.microsoft.com/office/drawing/2014/main" id="{FB611E00-D57F-45DB-B980-D002BCE724FE}"/>
                </a:ext>
              </a:extLst>
            </p:cNvPr>
            <p:cNvSpPr/>
            <p:nvPr/>
          </p:nvSpPr>
          <p:spPr>
            <a:xfrm>
              <a:off x="3817247" y="2810974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78" y="163"/>
                  </a:cubicBezTo>
                  <a:cubicBezTo>
                    <a:pt x="1255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67;p77">
              <a:extLst>
                <a:ext uri="{FF2B5EF4-FFF2-40B4-BE49-F238E27FC236}">
                  <a16:creationId xmlns:a16="http://schemas.microsoft.com/office/drawing/2014/main" id="{46D6FDCA-2983-42D6-8409-AC6F1ECBA069}"/>
                </a:ext>
              </a:extLst>
            </p:cNvPr>
            <p:cNvSpPr/>
            <p:nvPr/>
          </p:nvSpPr>
          <p:spPr>
            <a:xfrm>
              <a:off x="3533099" y="2810974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68;p77">
              <a:extLst>
                <a:ext uri="{FF2B5EF4-FFF2-40B4-BE49-F238E27FC236}">
                  <a16:creationId xmlns:a16="http://schemas.microsoft.com/office/drawing/2014/main" id="{3964F683-BC47-4475-A7F1-A6B41C2E85A9}"/>
                </a:ext>
              </a:extLst>
            </p:cNvPr>
            <p:cNvSpPr/>
            <p:nvPr/>
          </p:nvSpPr>
          <p:spPr>
            <a:xfrm>
              <a:off x="3536951" y="2151713"/>
              <a:ext cx="170518" cy="207258"/>
            </a:xfrm>
            <a:custGeom>
              <a:avLst/>
              <a:gdLst/>
              <a:ahLst/>
              <a:cxnLst/>
              <a:rect l="l" t="t" r="r" b="b"/>
              <a:pathLst>
                <a:path w="1151" h="1399" extrusionOk="0">
                  <a:moveTo>
                    <a:pt x="972" y="0"/>
                  </a:moveTo>
                  <a:cubicBezTo>
                    <a:pt x="852" y="0"/>
                    <a:pt x="686" y="73"/>
                    <a:pt x="474" y="291"/>
                  </a:cubicBezTo>
                  <a:cubicBezTo>
                    <a:pt x="111" y="657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51" y="77"/>
                  </a:lnTo>
                  <a:cubicBezTo>
                    <a:pt x="1112" y="33"/>
                    <a:pt x="1052" y="0"/>
                    <a:pt x="972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69;p77">
              <a:extLst>
                <a:ext uri="{FF2B5EF4-FFF2-40B4-BE49-F238E27FC236}">
                  <a16:creationId xmlns:a16="http://schemas.microsoft.com/office/drawing/2014/main" id="{826DAB8E-2179-466D-BBC7-83C129A097BB}"/>
                </a:ext>
              </a:extLst>
            </p:cNvPr>
            <p:cNvSpPr/>
            <p:nvPr/>
          </p:nvSpPr>
          <p:spPr>
            <a:xfrm>
              <a:off x="3867173" y="2151713"/>
              <a:ext cx="170073" cy="207258"/>
            </a:xfrm>
            <a:custGeom>
              <a:avLst/>
              <a:gdLst/>
              <a:ahLst/>
              <a:cxnLst/>
              <a:rect l="l" t="t" r="r" b="b"/>
              <a:pathLst>
                <a:path w="1148" h="1399" extrusionOk="0">
                  <a:moveTo>
                    <a:pt x="178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41" y="1237"/>
                    <a:pt x="1148" y="777"/>
                    <a:pt x="1148" y="777"/>
                  </a:cubicBezTo>
                  <a:cubicBezTo>
                    <a:pt x="1148" y="777"/>
                    <a:pt x="1041" y="657"/>
                    <a:pt x="675" y="291"/>
                  </a:cubicBezTo>
                  <a:cubicBezTo>
                    <a:pt x="465" y="73"/>
                    <a:pt x="298" y="0"/>
                    <a:pt x="178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70;p77">
              <a:extLst>
                <a:ext uri="{FF2B5EF4-FFF2-40B4-BE49-F238E27FC236}">
                  <a16:creationId xmlns:a16="http://schemas.microsoft.com/office/drawing/2014/main" id="{7A784B30-1CA0-4C54-97A0-5BB035771A44}"/>
                </a:ext>
              </a:extLst>
            </p:cNvPr>
            <p:cNvSpPr/>
            <p:nvPr/>
          </p:nvSpPr>
          <p:spPr>
            <a:xfrm>
              <a:off x="3473099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297" y="1"/>
                    <a:pt x="448" y="202"/>
                    <a:pt x="231" y="1080"/>
                  </a:cubicBezTo>
                  <a:cubicBezTo>
                    <a:pt x="1" y="1958"/>
                    <a:pt x="43" y="2849"/>
                    <a:pt x="406" y="3199"/>
                  </a:cubicBezTo>
                  <a:cubicBezTo>
                    <a:pt x="785" y="3536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03" y="3199"/>
                  </a:cubicBezTo>
                  <a:cubicBezTo>
                    <a:pt x="3782" y="2849"/>
                    <a:pt x="3821" y="1958"/>
                    <a:pt x="3591" y="1080"/>
                  </a:cubicBezTo>
                  <a:cubicBezTo>
                    <a:pt x="3377" y="202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71;p77">
              <a:extLst>
                <a:ext uri="{FF2B5EF4-FFF2-40B4-BE49-F238E27FC236}">
                  <a16:creationId xmlns:a16="http://schemas.microsoft.com/office/drawing/2014/main" id="{ABC62392-AD0D-4AEB-9A99-3C63A9F6C782}"/>
                </a:ext>
              </a:extLst>
            </p:cNvPr>
            <p:cNvSpPr/>
            <p:nvPr/>
          </p:nvSpPr>
          <p:spPr>
            <a:xfrm>
              <a:off x="3349247" y="1398526"/>
              <a:ext cx="699997" cy="346517"/>
            </a:xfrm>
            <a:custGeom>
              <a:avLst/>
              <a:gdLst/>
              <a:ahLst/>
              <a:cxnLst/>
              <a:rect l="l" t="t" r="r" b="b"/>
              <a:pathLst>
                <a:path w="4725" h="2339" extrusionOk="0">
                  <a:moveTo>
                    <a:pt x="2698" y="1"/>
                  </a:moveTo>
                  <a:cubicBezTo>
                    <a:pt x="1891" y="1"/>
                    <a:pt x="1463" y="279"/>
                    <a:pt x="743" y="1043"/>
                  </a:cubicBezTo>
                  <a:cubicBezTo>
                    <a:pt x="649" y="1163"/>
                    <a:pt x="445" y="1244"/>
                    <a:pt x="296" y="1312"/>
                  </a:cubicBezTo>
                  <a:cubicBezTo>
                    <a:pt x="163" y="1367"/>
                    <a:pt x="27" y="1312"/>
                    <a:pt x="14" y="1503"/>
                  </a:cubicBezTo>
                  <a:cubicBezTo>
                    <a:pt x="1" y="1840"/>
                    <a:pt x="244" y="2151"/>
                    <a:pt x="555" y="2258"/>
                  </a:cubicBezTo>
                  <a:cubicBezTo>
                    <a:pt x="645" y="2289"/>
                    <a:pt x="732" y="2302"/>
                    <a:pt x="816" y="2302"/>
                  </a:cubicBezTo>
                  <a:cubicBezTo>
                    <a:pt x="1211" y="2302"/>
                    <a:pt x="1546" y="2000"/>
                    <a:pt x="1835" y="1746"/>
                  </a:cubicBezTo>
                  <a:cubicBezTo>
                    <a:pt x="2039" y="1584"/>
                    <a:pt x="2240" y="1422"/>
                    <a:pt x="2470" y="1312"/>
                  </a:cubicBezTo>
                  <a:cubicBezTo>
                    <a:pt x="2583" y="1265"/>
                    <a:pt x="2849" y="1202"/>
                    <a:pt x="3143" y="1202"/>
                  </a:cubicBezTo>
                  <a:cubicBezTo>
                    <a:pt x="3445" y="1202"/>
                    <a:pt x="3778" y="1269"/>
                    <a:pt x="4009" y="1487"/>
                  </a:cubicBezTo>
                  <a:cubicBezTo>
                    <a:pt x="4051" y="2096"/>
                    <a:pt x="4469" y="2339"/>
                    <a:pt x="4469" y="2339"/>
                  </a:cubicBezTo>
                  <a:cubicBezTo>
                    <a:pt x="4686" y="1811"/>
                    <a:pt x="4725" y="1163"/>
                    <a:pt x="4414" y="677"/>
                  </a:cubicBezTo>
                  <a:cubicBezTo>
                    <a:pt x="4171" y="314"/>
                    <a:pt x="3714" y="84"/>
                    <a:pt x="3348" y="45"/>
                  </a:cubicBezTo>
                  <a:cubicBezTo>
                    <a:pt x="3104" y="16"/>
                    <a:pt x="2890" y="1"/>
                    <a:pt x="269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72;p77">
              <a:extLst>
                <a:ext uri="{FF2B5EF4-FFF2-40B4-BE49-F238E27FC236}">
                  <a16:creationId xmlns:a16="http://schemas.microsoft.com/office/drawing/2014/main" id="{E155563F-A665-452C-9A8A-680291528049}"/>
                </a:ext>
              </a:extLst>
            </p:cNvPr>
            <p:cNvSpPr/>
            <p:nvPr/>
          </p:nvSpPr>
          <p:spPr>
            <a:xfrm>
              <a:off x="3497099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80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80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73;p77">
              <a:extLst>
                <a:ext uri="{FF2B5EF4-FFF2-40B4-BE49-F238E27FC236}">
                  <a16:creationId xmlns:a16="http://schemas.microsoft.com/office/drawing/2014/main" id="{D22D4804-2DC2-4F9B-B70F-D4889E95893C}"/>
                </a:ext>
              </a:extLst>
            </p:cNvPr>
            <p:cNvSpPr/>
            <p:nvPr/>
          </p:nvSpPr>
          <p:spPr>
            <a:xfrm>
              <a:off x="3891173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74;p77">
              <a:extLst>
                <a:ext uri="{FF2B5EF4-FFF2-40B4-BE49-F238E27FC236}">
                  <a16:creationId xmlns:a16="http://schemas.microsoft.com/office/drawing/2014/main" id="{957C4DBE-A66E-404A-8102-AF48585A629E}"/>
                </a:ext>
              </a:extLst>
            </p:cNvPr>
            <p:cNvSpPr/>
            <p:nvPr/>
          </p:nvSpPr>
          <p:spPr>
            <a:xfrm>
              <a:off x="3704951" y="1924750"/>
              <a:ext cx="70222" cy="29629"/>
            </a:xfrm>
            <a:custGeom>
              <a:avLst/>
              <a:gdLst/>
              <a:ahLst/>
              <a:cxnLst/>
              <a:rect l="l" t="t" r="r" b="b"/>
              <a:pathLst>
                <a:path w="474" h="200" extrusionOk="0">
                  <a:moveTo>
                    <a:pt x="234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27" y="200"/>
                    <a:pt x="248" y="200"/>
                  </a:cubicBezTo>
                  <a:cubicBezTo>
                    <a:pt x="363" y="200"/>
                    <a:pt x="474" y="175"/>
                    <a:pt x="474" y="122"/>
                  </a:cubicBezTo>
                  <a:cubicBezTo>
                    <a:pt x="474" y="57"/>
                    <a:pt x="367" y="2"/>
                    <a:pt x="260" y="2"/>
                  </a:cubicBezTo>
                  <a:cubicBezTo>
                    <a:pt x="251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75;p77">
              <a:extLst>
                <a:ext uri="{FF2B5EF4-FFF2-40B4-BE49-F238E27FC236}">
                  <a16:creationId xmlns:a16="http://schemas.microsoft.com/office/drawing/2014/main" id="{9B80F6DD-11B5-4F03-B8A8-3B4FDA35C562}"/>
                </a:ext>
              </a:extLst>
            </p:cNvPr>
            <p:cNvSpPr/>
            <p:nvPr/>
          </p:nvSpPr>
          <p:spPr>
            <a:xfrm>
              <a:off x="3701099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80" y="1"/>
                  </a:moveTo>
                  <a:cubicBezTo>
                    <a:pt x="160" y="1"/>
                    <a:pt x="35" y="58"/>
                    <a:pt x="1" y="167"/>
                  </a:cubicBezTo>
                  <a:lnTo>
                    <a:pt x="14" y="167"/>
                  </a:lnTo>
                  <a:cubicBezTo>
                    <a:pt x="95" y="112"/>
                    <a:pt x="163" y="44"/>
                    <a:pt x="270" y="44"/>
                  </a:cubicBezTo>
                  <a:cubicBezTo>
                    <a:pt x="380" y="44"/>
                    <a:pt x="432" y="99"/>
                    <a:pt x="500" y="180"/>
                  </a:cubicBezTo>
                  <a:cubicBezTo>
                    <a:pt x="506" y="186"/>
                    <a:pt x="514" y="190"/>
                    <a:pt x="519" y="190"/>
                  </a:cubicBezTo>
                  <a:cubicBezTo>
                    <a:pt x="525" y="190"/>
                    <a:pt x="529" y="186"/>
                    <a:pt x="529" y="180"/>
                  </a:cubicBezTo>
                  <a:cubicBezTo>
                    <a:pt x="514" y="58"/>
                    <a:pt x="399" y="1"/>
                    <a:pt x="28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76;p77">
              <a:extLst>
                <a:ext uri="{FF2B5EF4-FFF2-40B4-BE49-F238E27FC236}">
                  <a16:creationId xmlns:a16="http://schemas.microsoft.com/office/drawing/2014/main" id="{D85DF2B0-C77A-4C2B-B749-FBEB685E4E29}"/>
                </a:ext>
              </a:extLst>
            </p:cNvPr>
            <p:cNvSpPr/>
            <p:nvPr/>
          </p:nvSpPr>
          <p:spPr>
            <a:xfrm>
              <a:off x="3680951" y="1977194"/>
              <a:ext cx="165184" cy="45185"/>
            </a:xfrm>
            <a:custGeom>
              <a:avLst/>
              <a:gdLst/>
              <a:ahLst/>
              <a:cxnLst/>
              <a:rect l="l" t="t" r="r" b="b"/>
              <a:pathLst>
                <a:path w="1115" h="305" extrusionOk="0">
                  <a:moveTo>
                    <a:pt x="1069" y="0"/>
                  </a:moveTo>
                  <a:cubicBezTo>
                    <a:pt x="1060" y="0"/>
                    <a:pt x="1049" y="3"/>
                    <a:pt x="1041" y="11"/>
                  </a:cubicBezTo>
                  <a:cubicBezTo>
                    <a:pt x="891" y="179"/>
                    <a:pt x="659" y="253"/>
                    <a:pt x="430" y="253"/>
                  </a:cubicBezTo>
                  <a:cubicBezTo>
                    <a:pt x="289" y="253"/>
                    <a:pt x="149" y="225"/>
                    <a:pt x="30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5" y="304"/>
                    <a:pt x="424" y="304"/>
                  </a:cubicBezTo>
                  <a:cubicBezTo>
                    <a:pt x="677" y="304"/>
                    <a:pt x="943" y="209"/>
                    <a:pt x="1096" y="40"/>
                  </a:cubicBezTo>
                  <a:cubicBezTo>
                    <a:pt x="1114" y="19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77;p77">
              <a:extLst>
                <a:ext uri="{FF2B5EF4-FFF2-40B4-BE49-F238E27FC236}">
                  <a16:creationId xmlns:a16="http://schemas.microsoft.com/office/drawing/2014/main" id="{9D778CEF-6EDB-4AAB-B0DB-7B9C891289FD}"/>
                </a:ext>
              </a:extLst>
            </p:cNvPr>
            <p:cNvSpPr/>
            <p:nvPr/>
          </p:nvSpPr>
          <p:spPr>
            <a:xfrm>
              <a:off x="3829247" y="1964750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43"/>
                    <a:pt x="40" y="95"/>
                    <a:pt x="69" y="111"/>
                  </a:cubicBezTo>
                  <a:cubicBezTo>
                    <a:pt x="90" y="132"/>
                    <a:pt x="120" y="153"/>
                    <a:pt x="153" y="153"/>
                  </a:cubicBezTo>
                  <a:cubicBezTo>
                    <a:pt x="161" y="153"/>
                    <a:pt x="168" y="152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82" y="95"/>
                    <a:pt x="69" y="56"/>
                    <a:pt x="53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78;p77">
              <a:extLst>
                <a:ext uri="{FF2B5EF4-FFF2-40B4-BE49-F238E27FC236}">
                  <a16:creationId xmlns:a16="http://schemas.microsoft.com/office/drawing/2014/main" id="{366F408F-561C-40F0-AF85-29609A59921F}"/>
                </a:ext>
              </a:extLst>
            </p:cNvPr>
            <p:cNvSpPr/>
            <p:nvPr/>
          </p:nvSpPr>
          <p:spPr>
            <a:xfrm>
              <a:off x="3797395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30" y="1"/>
                    <a:pt x="174" y="108"/>
                    <a:pt x="93" y="364"/>
                  </a:cubicBezTo>
                  <a:cubicBezTo>
                    <a:pt x="1" y="669"/>
                    <a:pt x="195" y="973"/>
                    <a:pt x="596" y="973"/>
                  </a:cubicBezTo>
                  <a:cubicBezTo>
                    <a:pt x="604" y="973"/>
                    <a:pt x="613" y="973"/>
                    <a:pt x="621" y="973"/>
                  </a:cubicBezTo>
                  <a:cubicBezTo>
                    <a:pt x="1065" y="947"/>
                    <a:pt x="1227" y="688"/>
                    <a:pt x="1175" y="432"/>
                  </a:cubicBezTo>
                  <a:cubicBezTo>
                    <a:pt x="1133" y="163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79;p77">
              <a:extLst>
                <a:ext uri="{FF2B5EF4-FFF2-40B4-BE49-F238E27FC236}">
                  <a16:creationId xmlns:a16="http://schemas.microsoft.com/office/drawing/2014/main" id="{210E2081-E691-45C1-B89B-DD0D6BF22674}"/>
                </a:ext>
              </a:extLst>
            </p:cNvPr>
            <p:cNvSpPr/>
            <p:nvPr/>
          </p:nvSpPr>
          <p:spPr>
            <a:xfrm>
              <a:off x="3809099" y="1760305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55" y="1"/>
                  </a:moveTo>
                  <a:cubicBezTo>
                    <a:pt x="436" y="1"/>
                    <a:pt x="306" y="30"/>
                    <a:pt x="205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1" y="483"/>
                    <a:pt x="5" y="483"/>
                  </a:cubicBezTo>
                  <a:cubicBezTo>
                    <a:pt x="7" y="483"/>
                    <a:pt x="10" y="481"/>
                    <a:pt x="14" y="477"/>
                  </a:cubicBezTo>
                  <a:cubicBezTo>
                    <a:pt x="86" y="250"/>
                    <a:pt x="318" y="107"/>
                    <a:pt x="548" y="107"/>
                  </a:cubicBezTo>
                  <a:cubicBezTo>
                    <a:pt x="578" y="107"/>
                    <a:pt x="607" y="109"/>
                    <a:pt x="636" y="114"/>
                  </a:cubicBezTo>
                  <a:cubicBezTo>
                    <a:pt x="743" y="140"/>
                    <a:pt x="853" y="195"/>
                    <a:pt x="934" y="276"/>
                  </a:cubicBezTo>
                  <a:cubicBezTo>
                    <a:pt x="999" y="370"/>
                    <a:pt x="1015" y="490"/>
                    <a:pt x="1080" y="584"/>
                  </a:cubicBezTo>
                  <a:cubicBezTo>
                    <a:pt x="1088" y="592"/>
                    <a:pt x="1102" y="596"/>
                    <a:pt x="1113" y="596"/>
                  </a:cubicBezTo>
                  <a:cubicBezTo>
                    <a:pt x="1125" y="596"/>
                    <a:pt x="1135" y="592"/>
                    <a:pt x="1135" y="584"/>
                  </a:cubicBezTo>
                  <a:cubicBezTo>
                    <a:pt x="1203" y="451"/>
                    <a:pt x="1109" y="276"/>
                    <a:pt x="1015" y="179"/>
                  </a:cubicBezTo>
                  <a:cubicBezTo>
                    <a:pt x="905" y="85"/>
                    <a:pt x="756" y="17"/>
                    <a:pt x="623" y="4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80;p77">
              <a:extLst>
                <a:ext uri="{FF2B5EF4-FFF2-40B4-BE49-F238E27FC236}">
                  <a16:creationId xmlns:a16="http://schemas.microsoft.com/office/drawing/2014/main" id="{91939934-29BE-495B-B593-F8D653A54831}"/>
                </a:ext>
              </a:extLst>
            </p:cNvPr>
            <p:cNvSpPr/>
            <p:nvPr/>
          </p:nvSpPr>
          <p:spPr>
            <a:xfrm>
              <a:off x="3815321" y="1792897"/>
              <a:ext cx="122074" cy="120148"/>
            </a:xfrm>
            <a:custGeom>
              <a:avLst/>
              <a:gdLst/>
              <a:ahLst/>
              <a:cxnLst/>
              <a:rect l="l" t="t" r="r" b="b"/>
              <a:pathLst>
                <a:path w="824" h="811" extrusionOk="0">
                  <a:moveTo>
                    <a:pt x="406" y="1"/>
                  </a:moveTo>
                  <a:cubicBezTo>
                    <a:pt x="189" y="1"/>
                    <a:pt x="1" y="176"/>
                    <a:pt x="1" y="406"/>
                  </a:cubicBezTo>
                  <a:cubicBezTo>
                    <a:pt x="1" y="623"/>
                    <a:pt x="189" y="811"/>
                    <a:pt x="406" y="811"/>
                  </a:cubicBezTo>
                  <a:cubicBezTo>
                    <a:pt x="633" y="811"/>
                    <a:pt x="824" y="623"/>
                    <a:pt x="824" y="406"/>
                  </a:cubicBezTo>
                  <a:cubicBezTo>
                    <a:pt x="824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81;p77">
              <a:extLst>
                <a:ext uri="{FF2B5EF4-FFF2-40B4-BE49-F238E27FC236}">
                  <a16:creationId xmlns:a16="http://schemas.microsoft.com/office/drawing/2014/main" id="{8ED1836B-B7B0-4E10-AFE3-130E44DCADB4}"/>
                </a:ext>
              </a:extLst>
            </p:cNvPr>
            <p:cNvSpPr/>
            <p:nvPr/>
          </p:nvSpPr>
          <p:spPr>
            <a:xfrm>
              <a:off x="3829247" y="1826972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9" y="1"/>
                    <a:pt x="1" y="69"/>
                    <a:pt x="1" y="134"/>
                  </a:cubicBezTo>
                  <a:cubicBezTo>
                    <a:pt x="1" y="202"/>
                    <a:pt x="69" y="257"/>
                    <a:pt x="134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82;p77">
              <a:extLst>
                <a:ext uri="{FF2B5EF4-FFF2-40B4-BE49-F238E27FC236}">
                  <a16:creationId xmlns:a16="http://schemas.microsoft.com/office/drawing/2014/main" id="{571D0B4A-E5AC-4CD8-9AF8-D356977999F5}"/>
                </a:ext>
              </a:extLst>
            </p:cNvPr>
            <p:cNvSpPr/>
            <p:nvPr/>
          </p:nvSpPr>
          <p:spPr>
            <a:xfrm>
              <a:off x="3521099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3" y="1"/>
                  </a:moveTo>
                  <a:cubicBezTo>
                    <a:pt x="299" y="1"/>
                    <a:pt x="108" y="163"/>
                    <a:pt x="56" y="432"/>
                  </a:cubicBezTo>
                  <a:cubicBezTo>
                    <a:pt x="1" y="688"/>
                    <a:pt x="163" y="947"/>
                    <a:pt x="623" y="973"/>
                  </a:cubicBezTo>
                  <a:cubicBezTo>
                    <a:pt x="631" y="973"/>
                    <a:pt x="640" y="973"/>
                    <a:pt x="648" y="973"/>
                  </a:cubicBezTo>
                  <a:cubicBezTo>
                    <a:pt x="1048" y="973"/>
                    <a:pt x="1227" y="669"/>
                    <a:pt x="1135" y="364"/>
                  </a:cubicBezTo>
                  <a:cubicBezTo>
                    <a:pt x="1067" y="108"/>
                    <a:pt x="798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83;p77">
              <a:extLst>
                <a:ext uri="{FF2B5EF4-FFF2-40B4-BE49-F238E27FC236}">
                  <a16:creationId xmlns:a16="http://schemas.microsoft.com/office/drawing/2014/main" id="{59107755-11B6-4142-8555-9F4447EACFA0}"/>
                </a:ext>
              </a:extLst>
            </p:cNvPr>
            <p:cNvSpPr/>
            <p:nvPr/>
          </p:nvSpPr>
          <p:spPr>
            <a:xfrm>
              <a:off x="3512951" y="1760749"/>
              <a:ext cx="180147" cy="88000"/>
            </a:xfrm>
            <a:custGeom>
              <a:avLst/>
              <a:gdLst/>
              <a:ahLst/>
              <a:cxnLst/>
              <a:rect l="l" t="t" r="r" b="b"/>
              <a:pathLst>
                <a:path w="1216" h="594" extrusionOk="0">
                  <a:moveTo>
                    <a:pt x="660" y="1"/>
                  </a:moveTo>
                  <a:cubicBezTo>
                    <a:pt x="600" y="1"/>
                    <a:pt x="541" y="10"/>
                    <a:pt x="487" y="30"/>
                  </a:cubicBezTo>
                  <a:cubicBezTo>
                    <a:pt x="367" y="56"/>
                    <a:pt x="260" y="124"/>
                    <a:pt x="179" y="205"/>
                  </a:cubicBezTo>
                  <a:cubicBezTo>
                    <a:pt x="111" y="299"/>
                    <a:pt x="1" y="461"/>
                    <a:pt x="69" y="568"/>
                  </a:cubicBezTo>
                  <a:cubicBezTo>
                    <a:pt x="78" y="577"/>
                    <a:pt x="100" y="593"/>
                    <a:pt x="118" y="593"/>
                  </a:cubicBezTo>
                  <a:cubicBezTo>
                    <a:pt x="126" y="593"/>
                    <a:pt x="133" y="590"/>
                    <a:pt x="137" y="581"/>
                  </a:cubicBezTo>
                  <a:cubicBezTo>
                    <a:pt x="179" y="500"/>
                    <a:pt x="192" y="419"/>
                    <a:pt x="244" y="338"/>
                  </a:cubicBezTo>
                  <a:cubicBezTo>
                    <a:pt x="299" y="244"/>
                    <a:pt x="367" y="192"/>
                    <a:pt x="461" y="150"/>
                  </a:cubicBezTo>
                  <a:cubicBezTo>
                    <a:pt x="529" y="121"/>
                    <a:pt x="601" y="108"/>
                    <a:pt x="673" y="108"/>
                  </a:cubicBezTo>
                  <a:cubicBezTo>
                    <a:pt x="903" y="108"/>
                    <a:pt x="1131" y="247"/>
                    <a:pt x="1203" y="474"/>
                  </a:cubicBezTo>
                  <a:cubicBezTo>
                    <a:pt x="1203" y="478"/>
                    <a:pt x="1204" y="479"/>
                    <a:pt x="1206" y="479"/>
                  </a:cubicBezTo>
                  <a:cubicBezTo>
                    <a:pt x="1209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60" y="82"/>
                  </a:cubicBezTo>
                  <a:cubicBezTo>
                    <a:pt x="875" y="30"/>
                    <a:pt x="766" y="1"/>
                    <a:pt x="6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84;p77">
              <a:extLst>
                <a:ext uri="{FF2B5EF4-FFF2-40B4-BE49-F238E27FC236}">
                  <a16:creationId xmlns:a16="http://schemas.microsoft.com/office/drawing/2014/main" id="{B6FD18A8-B46B-47F6-82D7-A897586652BC}"/>
                </a:ext>
              </a:extLst>
            </p:cNvPr>
            <p:cNvSpPr/>
            <p:nvPr/>
          </p:nvSpPr>
          <p:spPr>
            <a:xfrm>
              <a:off x="3565247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23"/>
                    <a:pt x="176" y="811"/>
                    <a:pt x="406" y="811"/>
                  </a:cubicBezTo>
                  <a:cubicBezTo>
                    <a:pt x="636" y="811"/>
                    <a:pt x="811" y="623"/>
                    <a:pt x="811" y="406"/>
                  </a:cubicBezTo>
                  <a:cubicBezTo>
                    <a:pt x="811" y="176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85;p77">
              <a:extLst>
                <a:ext uri="{FF2B5EF4-FFF2-40B4-BE49-F238E27FC236}">
                  <a16:creationId xmlns:a16="http://schemas.microsoft.com/office/drawing/2014/main" id="{A6529D2E-B769-4212-B187-F19819762162}"/>
                </a:ext>
              </a:extLst>
            </p:cNvPr>
            <p:cNvSpPr/>
            <p:nvPr/>
          </p:nvSpPr>
          <p:spPr>
            <a:xfrm>
              <a:off x="3577247" y="1826972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53" y="1"/>
                    <a:pt x="1" y="69"/>
                    <a:pt x="1" y="134"/>
                  </a:cubicBezTo>
                  <a:cubicBezTo>
                    <a:pt x="1" y="202"/>
                    <a:pt x="53" y="257"/>
                    <a:pt x="134" y="257"/>
                  </a:cubicBezTo>
                  <a:cubicBezTo>
                    <a:pt x="202" y="257"/>
                    <a:pt x="257" y="202"/>
                    <a:pt x="257" y="134"/>
                  </a:cubicBezTo>
                  <a:cubicBezTo>
                    <a:pt x="257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86;p77">
              <a:extLst>
                <a:ext uri="{FF2B5EF4-FFF2-40B4-BE49-F238E27FC236}">
                  <a16:creationId xmlns:a16="http://schemas.microsoft.com/office/drawing/2014/main" id="{3A24A4D3-0BE7-4430-A706-01EF8430427D}"/>
                </a:ext>
              </a:extLst>
            </p:cNvPr>
            <p:cNvSpPr/>
            <p:nvPr/>
          </p:nvSpPr>
          <p:spPr>
            <a:xfrm>
              <a:off x="3843173" y="1690379"/>
              <a:ext cx="101925" cy="52296"/>
            </a:xfrm>
            <a:custGeom>
              <a:avLst/>
              <a:gdLst/>
              <a:ahLst/>
              <a:cxnLst/>
              <a:rect l="l" t="t" r="r" b="b"/>
              <a:pathLst>
                <a:path w="688" h="353" extrusionOk="0">
                  <a:moveTo>
                    <a:pt x="166" y="0"/>
                  </a:moveTo>
                  <a:cubicBezTo>
                    <a:pt x="151" y="0"/>
                    <a:pt x="136" y="1"/>
                    <a:pt x="121" y="3"/>
                  </a:cubicBezTo>
                  <a:cubicBezTo>
                    <a:pt x="95" y="3"/>
                    <a:pt x="82" y="3"/>
                    <a:pt x="56" y="19"/>
                  </a:cubicBezTo>
                  <a:cubicBezTo>
                    <a:pt x="27" y="32"/>
                    <a:pt x="14" y="58"/>
                    <a:pt x="14" y="84"/>
                  </a:cubicBezTo>
                  <a:cubicBezTo>
                    <a:pt x="1" y="139"/>
                    <a:pt x="56" y="165"/>
                    <a:pt x="95" y="181"/>
                  </a:cubicBezTo>
                  <a:cubicBezTo>
                    <a:pt x="137" y="181"/>
                    <a:pt x="176" y="181"/>
                    <a:pt x="202" y="194"/>
                  </a:cubicBezTo>
                  <a:cubicBezTo>
                    <a:pt x="231" y="194"/>
                    <a:pt x="257" y="194"/>
                    <a:pt x="283" y="207"/>
                  </a:cubicBezTo>
                  <a:cubicBezTo>
                    <a:pt x="380" y="220"/>
                    <a:pt x="461" y="262"/>
                    <a:pt x="542" y="301"/>
                  </a:cubicBezTo>
                  <a:cubicBezTo>
                    <a:pt x="568" y="314"/>
                    <a:pt x="594" y="343"/>
                    <a:pt x="636" y="343"/>
                  </a:cubicBezTo>
                  <a:cubicBezTo>
                    <a:pt x="642" y="349"/>
                    <a:pt x="652" y="353"/>
                    <a:pt x="660" y="353"/>
                  </a:cubicBezTo>
                  <a:cubicBezTo>
                    <a:pt x="668" y="353"/>
                    <a:pt x="675" y="349"/>
                    <a:pt x="675" y="343"/>
                  </a:cubicBezTo>
                  <a:cubicBezTo>
                    <a:pt x="675" y="327"/>
                    <a:pt x="688" y="314"/>
                    <a:pt x="675" y="314"/>
                  </a:cubicBezTo>
                  <a:cubicBezTo>
                    <a:pt x="675" y="262"/>
                    <a:pt x="649" y="233"/>
                    <a:pt x="623" y="194"/>
                  </a:cubicBezTo>
                  <a:cubicBezTo>
                    <a:pt x="568" y="152"/>
                    <a:pt x="526" y="113"/>
                    <a:pt x="474" y="84"/>
                  </a:cubicBezTo>
                  <a:cubicBezTo>
                    <a:pt x="377" y="3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87;p77">
              <a:extLst>
                <a:ext uri="{FF2B5EF4-FFF2-40B4-BE49-F238E27FC236}">
                  <a16:creationId xmlns:a16="http://schemas.microsoft.com/office/drawing/2014/main" id="{11FEDF66-A721-4CBA-B924-F57CC9D10718}"/>
                </a:ext>
              </a:extLst>
            </p:cNvPr>
            <p:cNvSpPr/>
            <p:nvPr/>
          </p:nvSpPr>
          <p:spPr>
            <a:xfrm>
              <a:off x="3555173" y="1690230"/>
              <a:ext cx="101925" cy="46666"/>
            </a:xfrm>
            <a:custGeom>
              <a:avLst/>
              <a:gdLst/>
              <a:ahLst/>
              <a:cxnLst/>
              <a:rect l="l" t="t" r="r" b="b"/>
              <a:pathLst>
                <a:path w="688" h="315" extrusionOk="0">
                  <a:moveTo>
                    <a:pt x="535" y="1"/>
                  </a:moveTo>
                  <a:cubicBezTo>
                    <a:pt x="434" y="1"/>
                    <a:pt x="333" y="26"/>
                    <a:pt x="244" y="59"/>
                  </a:cubicBezTo>
                  <a:cubicBezTo>
                    <a:pt x="189" y="85"/>
                    <a:pt x="121" y="127"/>
                    <a:pt x="82" y="166"/>
                  </a:cubicBezTo>
                  <a:cubicBezTo>
                    <a:pt x="56" y="195"/>
                    <a:pt x="27" y="221"/>
                    <a:pt x="14" y="276"/>
                  </a:cubicBezTo>
                  <a:cubicBezTo>
                    <a:pt x="1" y="276"/>
                    <a:pt x="14" y="289"/>
                    <a:pt x="14" y="302"/>
                  </a:cubicBezTo>
                  <a:cubicBezTo>
                    <a:pt x="14" y="315"/>
                    <a:pt x="40" y="315"/>
                    <a:pt x="56" y="315"/>
                  </a:cubicBezTo>
                  <a:cubicBezTo>
                    <a:pt x="95" y="302"/>
                    <a:pt x="121" y="289"/>
                    <a:pt x="150" y="276"/>
                  </a:cubicBezTo>
                  <a:cubicBezTo>
                    <a:pt x="231" y="234"/>
                    <a:pt x="325" y="208"/>
                    <a:pt x="406" y="195"/>
                  </a:cubicBezTo>
                  <a:lnTo>
                    <a:pt x="487" y="195"/>
                  </a:lnTo>
                  <a:cubicBezTo>
                    <a:pt x="526" y="182"/>
                    <a:pt x="568" y="182"/>
                    <a:pt x="594" y="182"/>
                  </a:cubicBezTo>
                  <a:cubicBezTo>
                    <a:pt x="649" y="182"/>
                    <a:pt x="688" y="153"/>
                    <a:pt x="688" y="101"/>
                  </a:cubicBezTo>
                  <a:cubicBezTo>
                    <a:pt x="688" y="72"/>
                    <a:pt x="675" y="46"/>
                    <a:pt x="649" y="33"/>
                  </a:cubicBezTo>
                  <a:cubicBezTo>
                    <a:pt x="636" y="20"/>
                    <a:pt x="607" y="4"/>
                    <a:pt x="594" y="4"/>
                  </a:cubicBezTo>
                  <a:cubicBezTo>
                    <a:pt x="574" y="2"/>
                    <a:pt x="554" y="1"/>
                    <a:pt x="535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88;p77">
              <a:extLst>
                <a:ext uri="{FF2B5EF4-FFF2-40B4-BE49-F238E27FC236}">
                  <a16:creationId xmlns:a16="http://schemas.microsoft.com/office/drawing/2014/main" id="{10E2E8E6-3575-4090-828D-9B714F2E7BB1}"/>
                </a:ext>
              </a:extLst>
            </p:cNvPr>
            <p:cNvSpPr/>
            <p:nvPr/>
          </p:nvSpPr>
          <p:spPr>
            <a:xfrm>
              <a:off x="4021247" y="1740305"/>
              <a:ext cx="147999" cy="191703"/>
            </a:xfrm>
            <a:custGeom>
              <a:avLst/>
              <a:gdLst/>
              <a:ahLst/>
              <a:cxnLst/>
              <a:rect l="l" t="t" r="r" b="b"/>
              <a:pathLst>
                <a:path w="999" h="1294" extrusionOk="0">
                  <a:moveTo>
                    <a:pt x="464" y="1"/>
                  </a:moveTo>
                  <a:cubicBezTo>
                    <a:pt x="228" y="1"/>
                    <a:pt x="44" y="214"/>
                    <a:pt x="1" y="369"/>
                  </a:cubicBezTo>
                  <a:lnTo>
                    <a:pt x="27" y="1166"/>
                  </a:lnTo>
                  <a:cubicBezTo>
                    <a:pt x="85" y="1253"/>
                    <a:pt x="183" y="1293"/>
                    <a:pt x="292" y="1293"/>
                  </a:cubicBezTo>
                  <a:cubicBezTo>
                    <a:pt x="488" y="1293"/>
                    <a:pt x="720" y="1165"/>
                    <a:pt x="824" y="949"/>
                  </a:cubicBezTo>
                  <a:cubicBezTo>
                    <a:pt x="999" y="599"/>
                    <a:pt x="918" y="152"/>
                    <a:pt x="620" y="32"/>
                  </a:cubicBezTo>
                  <a:cubicBezTo>
                    <a:pt x="566" y="10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89;p77">
              <a:extLst>
                <a:ext uri="{FF2B5EF4-FFF2-40B4-BE49-F238E27FC236}">
                  <a16:creationId xmlns:a16="http://schemas.microsoft.com/office/drawing/2014/main" id="{3422CD24-4053-4F2A-AE26-0286F916013B}"/>
                </a:ext>
              </a:extLst>
            </p:cNvPr>
            <p:cNvSpPr/>
            <p:nvPr/>
          </p:nvSpPr>
          <p:spPr>
            <a:xfrm>
              <a:off x="4016951" y="1797786"/>
              <a:ext cx="120444" cy="74222"/>
            </a:xfrm>
            <a:custGeom>
              <a:avLst/>
              <a:gdLst/>
              <a:ahLst/>
              <a:cxnLst/>
              <a:rect l="l" t="t" r="r" b="b"/>
              <a:pathLst>
                <a:path w="813" h="501" extrusionOk="0">
                  <a:moveTo>
                    <a:pt x="367" y="0"/>
                  </a:moveTo>
                  <a:cubicBezTo>
                    <a:pt x="212" y="0"/>
                    <a:pt x="56" y="69"/>
                    <a:pt x="1" y="224"/>
                  </a:cubicBezTo>
                  <a:cubicBezTo>
                    <a:pt x="1" y="234"/>
                    <a:pt x="11" y="255"/>
                    <a:pt x="22" y="255"/>
                  </a:cubicBezTo>
                  <a:cubicBezTo>
                    <a:pt x="24" y="255"/>
                    <a:pt x="27" y="253"/>
                    <a:pt x="30" y="250"/>
                  </a:cubicBezTo>
                  <a:cubicBezTo>
                    <a:pt x="82" y="211"/>
                    <a:pt x="124" y="156"/>
                    <a:pt x="192" y="130"/>
                  </a:cubicBezTo>
                  <a:cubicBezTo>
                    <a:pt x="243" y="98"/>
                    <a:pt x="293" y="83"/>
                    <a:pt x="343" y="83"/>
                  </a:cubicBezTo>
                  <a:cubicBezTo>
                    <a:pt x="360" y="83"/>
                    <a:pt x="376" y="85"/>
                    <a:pt x="393" y="88"/>
                  </a:cubicBezTo>
                  <a:cubicBezTo>
                    <a:pt x="435" y="130"/>
                    <a:pt x="461" y="169"/>
                    <a:pt x="448" y="237"/>
                  </a:cubicBezTo>
                  <a:cubicBezTo>
                    <a:pt x="448" y="305"/>
                    <a:pt x="422" y="373"/>
                    <a:pt x="380" y="412"/>
                  </a:cubicBezTo>
                  <a:cubicBezTo>
                    <a:pt x="341" y="454"/>
                    <a:pt x="299" y="467"/>
                    <a:pt x="260" y="480"/>
                  </a:cubicBezTo>
                  <a:lnTo>
                    <a:pt x="244" y="493"/>
                  </a:lnTo>
                  <a:cubicBezTo>
                    <a:pt x="262" y="498"/>
                    <a:pt x="280" y="500"/>
                    <a:pt x="297" y="500"/>
                  </a:cubicBezTo>
                  <a:cubicBezTo>
                    <a:pt x="471" y="500"/>
                    <a:pt x="578" y="264"/>
                    <a:pt x="516" y="117"/>
                  </a:cubicBezTo>
                  <a:lnTo>
                    <a:pt x="516" y="117"/>
                  </a:lnTo>
                  <a:cubicBezTo>
                    <a:pt x="623" y="169"/>
                    <a:pt x="717" y="250"/>
                    <a:pt x="717" y="386"/>
                  </a:cubicBezTo>
                  <a:cubicBezTo>
                    <a:pt x="813" y="146"/>
                    <a:pt x="592" y="0"/>
                    <a:pt x="367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90;p77">
              <a:extLst>
                <a:ext uri="{FF2B5EF4-FFF2-40B4-BE49-F238E27FC236}">
                  <a16:creationId xmlns:a16="http://schemas.microsoft.com/office/drawing/2014/main" id="{8713509A-038E-4DDB-B97F-83DD5E259F80}"/>
                </a:ext>
              </a:extLst>
            </p:cNvPr>
            <p:cNvSpPr/>
            <p:nvPr/>
          </p:nvSpPr>
          <p:spPr>
            <a:xfrm>
              <a:off x="4003025" y="1742971"/>
              <a:ext cx="76444" cy="102814"/>
            </a:xfrm>
            <a:custGeom>
              <a:avLst/>
              <a:gdLst/>
              <a:ahLst/>
              <a:cxnLst/>
              <a:rect l="l" t="t" r="r" b="b"/>
              <a:pathLst>
                <a:path w="516" h="694" extrusionOk="0">
                  <a:moveTo>
                    <a:pt x="516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3" y="687"/>
                    <a:pt x="75" y="693"/>
                    <a:pt x="91" y="693"/>
                  </a:cubicBezTo>
                  <a:cubicBezTo>
                    <a:pt x="196" y="693"/>
                    <a:pt x="457" y="434"/>
                    <a:pt x="516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91;p77">
              <a:extLst>
                <a:ext uri="{FF2B5EF4-FFF2-40B4-BE49-F238E27FC236}">
                  <a16:creationId xmlns:a16="http://schemas.microsoft.com/office/drawing/2014/main" id="{317E7176-E2B5-4977-9EFE-A58D336DD091}"/>
                </a:ext>
              </a:extLst>
            </p:cNvPr>
            <p:cNvSpPr/>
            <p:nvPr/>
          </p:nvSpPr>
          <p:spPr>
            <a:xfrm>
              <a:off x="3589247" y="2162972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189"/>
                    <a:pt x="513" y="406"/>
                    <a:pt x="325" y="1012"/>
                  </a:cubicBezTo>
                  <a:cubicBezTo>
                    <a:pt x="82" y="1822"/>
                    <a:pt x="1" y="2269"/>
                    <a:pt x="1" y="2700"/>
                  </a:cubicBezTo>
                  <a:cubicBezTo>
                    <a:pt x="1" y="2700"/>
                    <a:pt x="526" y="2875"/>
                    <a:pt x="1336" y="2875"/>
                  </a:cubicBezTo>
                  <a:cubicBezTo>
                    <a:pt x="2146" y="2875"/>
                    <a:pt x="2674" y="2700"/>
                    <a:pt x="2674" y="2700"/>
                  </a:cubicBezTo>
                  <a:cubicBezTo>
                    <a:pt x="2674" y="2256"/>
                    <a:pt x="2593" y="1822"/>
                    <a:pt x="2350" y="1012"/>
                  </a:cubicBezTo>
                  <a:cubicBezTo>
                    <a:pt x="2159" y="406"/>
                    <a:pt x="1945" y="189"/>
                    <a:pt x="1877" y="1"/>
                  </a:cubicBezTo>
                  <a:cubicBezTo>
                    <a:pt x="1864" y="1"/>
                    <a:pt x="1783" y="231"/>
                    <a:pt x="1336" y="231"/>
                  </a:cubicBezTo>
                  <a:cubicBezTo>
                    <a:pt x="892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3" name="Picture 3">
            <a:extLst>
              <a:ext uri="{FF2B5EF4-FFF2-40B4-BE49-F238E27FC236}">
                <a16:creationId xmlns:a16="http://schemas.microsoft.com/office/drawing/2014/main" id="{402C4F29-C270-4256-9661-35CD4012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37" y="1079277"/>
            <a:ext cx="3671887" cy="3938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 Box 4">
            <a:extLst>
              <a:ext uri="{FF2B5EF4-FFF2-40B4-BE49-F238E27FC236}">
                <a16:creationId xmlns:a16="http://schemas.microsoft.com/office/drawing/2014/main" id="{4E30F3C2-6A45-4256-8373-85D4FC49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5499" y="934814"/>
            <a:ext cx="108108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Hạt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phấn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5" name="Text Box 5">
            <a:extLst>
              <a:ext uri="{FF2B5EF4-FFF2-40B4-BE49-F238E27FC236}">
                <a16:creationId xmlns:a16="http://schemas.microsoft.com/office/drawing/2014/main" id="{4C1B761E-F4AD-467A-A6AA-2826C3BC2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987" y="1445989"/>
            <a:ext cx="1368425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Ống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phấn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6" name="Text Box 6">
            <a:extLst>
              <a:ext uri="{FF2B5EF4-FFF2-40B4-BE49-F238E27FC236}">
                <a16:creationId xmlns:a16="http://schemas.microsoft.com/office/drawing/2014/main" id="{23C7CEBE-AB56-4FD3-9B8B-E66834020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187" y="2130202"/>
            <a:ext cx="1724878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90000"/>
                <a:lumOff val="1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Tế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bào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sinh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dục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đực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7" name="Text Box 7">
            <a:extLst>
              <a:ext uri="{FF2B5EF4-FFF2-40B4-BE49-F238E27FC236}">
                <a16:creationId xmlns:a16="http://schemas.microsoft.com/office/drawing/2014/main" id="{9B04011C-6DC9-46E4-9C94-45C57C35D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411" y="2683643"/>
            <a:ext cx="2260600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Tế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bào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sinh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dục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cái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8" name="Text Box 8">
            <a:extLst>
              <a:ext uri="{FF2B5EF4-FFF2-40B4-BE49-F238E27FC236}">
                <a16:creationId xmlns:a16="http://schemas.microsoft.com/office/drawing/2014/main" id="{4997FE9F-C5C8-4F51-BD04-405F121FA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424" y="3268439"/>
            <a:ext cx="946675" cy="307777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Noãn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9" name="Text Box 9">
            <a:extLst>
              <a:ext uri="{FF2B5EF4-FFF2-40B4-BE49-F238E27FC236}">
                <a16:creationId xmlns:a16="http://schemas.microsoft.com/office/drawing/2014/main" id="{611506A1-ABA5-4C7B-A9D9-A616D0B57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562" y="3822477"/>
            <a:ext cx="989537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Bầu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nhụy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1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F216CD-81D0-4A29-93EA-0B40FB49D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47708" y="827654"/>
            <a:ext cx="4775113" cy="2608769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E4B3A1-979D-407B-A1E5-4168B03616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971" b="33498"/>
          <a:stretch/>
        </p:blipFill>
        <p:spPr>
          <a:xfrm flipH="1">
            <a:off x="815886" y="35627"/>
            <a:ext cx="8820227" cy="914400"/>
          </a:xfrm>
          <a:prstGeom prst="rect">
            <a:avLst/>
          </a:prstGeom>
        </p:spPr>
      </p:pic>
      <p:sp>
        <p:nvSpPr>
          <p:cNvPr id="1876" name="Google Shape;1876;p47"/>
          <p:cNvSpPr/>
          <p:nvPr/>
        </p:nvSpPr>
        <p:spPr>
          <a:xfrm>
            <a:off x="315558" y="98703"/>
            <a:ext cx="1487248" cy="1024768"/>
          </a:xfrm>
          <a:prstGeom prst="cloud">
            <a:avLst/>
          </a:prstGeom>
          <a:solidFill>
            <a:schemeClr val="bg1"/>
          </a:solidFill>
          <a:ln w="28575">
            <a:solidFill>
              <a:schemeClr val="bg2"/>
            </a:solidFill>
            <a:prstDash val="soli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47"/>
          <p:cNvSpPr txBox="1">
            <a:spLocks noGrp="1"/>
          </p:cNvSpPr>
          <p:nvPr>
            <p:ph type="title"/>
          </p:nvPr>
        </p:nvSpPr>
        <p:spPr>
          <a:xfrm>
            <a:off x="1802806" y="237173"/>
            <a:ext cx="5538387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Quá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trình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sinh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sản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của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thực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vật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có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hoa</a:t>
            </a:r>
            <a:endParaRPr dirty="0">
              <a:solidFill>
                <a:schemeClr val="accent5">
                  <a:lumMod val="50000"/>
                </a:schemeClr>
              </a:solidFill>
              <a:latin typeface="SVN-Sofia" panose="02040603050506020204" pitchFamily="18" charset="0"/>
            </a:endParaRPr>
          </a:p>
        </p:txBody>
      </p:sp>
      <p:sp>
        <p:nvSpPr>
          <p:cNvPr id="1879" name="Google Shape;1879;p47"/>
          <p:cNvSpPr txBox="1">
            <a:spLocks noGrp="1"/>
          </p:cNvSpPr>
          <p:nvPr>
            <p:ph type="title" idx="2"/>
          </p:nvPr>
        </p:nvSpPr>
        <p:spPr>
          <a:xfrm>
            <a:off x="612622" y="32529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UTM American Sans" panose="02040603050506020204" pitchFamily="18" charset="0"/>
              </a:rPr>
              <a:t>01</a:t>
            </a:r>
            <a:endParaRPr dirty="0">
              <a:latin typeface="UTM American Sans" panose="02040603050506020204" pitchFamily="18" charset="0"/>
            </a:endParaRPr>
          </a:p>
        </p:txBody>
      </p:sp>
      <p:grpSp>
        <p:nvGrpSpPr>
          <p:cNvPr id="17" name="Google Shape;3416;p77">
            <a:extLst>
              <a:ext uri="{FF2B5EF4-FFF2-40B4-BE49-F238E27FC236}">
                <a16:creationId xmlns:a16="http://schemas.microsoft.com/office/drawing/2014/main" id="{A57F9779-6D38-416E-A299-A5D4471B1D05}"/>
              </a:ext>
            </a:extLst>
          </p:cNvPr>
          <p:cNvGrpSpPr/>
          <p:nvPr/>
        </p:nvGrpSpPr>
        <p:grpSpPr>
          <a:xfrm>
            <a:off x="7159390" y="3327922"/>
            <a:ext cx="940758" cy="1709654"/>
            <a:chOff x="4613100" y="1458082"/>
            <a:chExt cx="771999" cy="1402966"/>
          </a:xfrm>
        </p:grpSpPr>
        <p:sp>
          <p:nvSpPr>
            <p:cNvPr id="18" name="Google Shape;3417;p77">
              <a:extLst>
                <a:ext uri="{FF2B5EF4-FFF2-40B4-BE49-F238E27FC236}">
                  <a16:creationId xmlns:a16="http://schemas.microsoft.com/office/drawing/2014/main" id="{B5F36A86-415E-45CB-AEE1-3C37CBF1DDB8}"/>
                </a:ext>
              </a:extLst>
            </p:cNvPr>
            <p:cNvSpPr/>
            <p:nvPr/>
          </p:nvSpPr>
          <p:spPr>
            <a:xfrm>
              <a:off x="4803174" y="2080898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61"/>
                  </a:cubicBezTo>
                  <a:cubicBezTo>
                    <a:pt x="798" y="704"/>
                    <a:pt x="526" y="866"/>
                    <a:pt x="312" y="1566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33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66"/>
                  </a:cubicBezTo>
                  <a:cubicBezTo>
                    <a:pt x="2120" y="866"/>
                    <a:pt x="1864" y="704"/>
                    <a:pt x="1838" y="461"/>
                  </a:cubicBezTo>
                  <a:cubicBezTo>
                    <a:pt x="1822" y="244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18;p77">
              <a:extLst>
                <a:ext uri="{FF2B5EF4-FFF2-40B4-BE49-F238E27FC236}">
                  <a16:creationId xmlns:a16="http://schemas.microsoft.com/office/drawing/2014/main" id="{9596F9D9-EB22-4686-BB2A-BC740ED79BC6}"/>
                </a:ext>
              </a:extLst>
            </p:cNvPr>
            <p:cNvSpPr/>
            <p:nvPr/>
          </p:nvSpPr>
          <p:spPr>
            <a:xfrm>
              <a:off x="4635766" y="1465045"/>
              <a:ext cx="696590" cy="652442"/>
            </a:xfrm>
            <a:custGeom>
              <a:avLst/>
              <a:gdLst/>
              <a:ahLst/>
              <a:cxnLst/>
              <a:rect l="l" t="t" r="r" b="b"/>
              <a:pathLst>
                <a:path w="4702" h="4404" extrusionOk="0">
                  <a:moveTo>
                    <a:pt x="1789" y="1"/>
                  </a:moveTo>
                  <a:cubicBezTo>
                    <a:pt x="751" y="1"/>
                    <a:pt x="1" y="797"/>
                    <a:pt x="10" y="1566"/>
                  </a:cubicBezTo>
                  <a:cubicBezTo>
                    <a:pt x="10" y="2402"/>
                    <a:pt x="441" y="2457"/>
                    <a:pt x="441" y="2457"/>
                  </a:cubicBezTo>
                  <a:lnTo>
                    <a:pt x="2372" y="4359"/>
                  </a:lnTo>
                  <a:cubicBezTo>
                    <a:pt x="2372" y="4359"/>
                    <a:pt x="2553" y="4404"/>
                    <a:pt x="2853" y="4404"/>
                  </a:cubicBezTo>
                  <a:cubicBezTo>
                    <a:pt x="3097" y="4404"/>
                    <a:pt x="3421" y="4374"/>
                    <a:pt x="3791" y="4265"/>
                  </a:cubicBezTo>
                  <a:cubicBezTo>
                    <a:pt x="4614" y="4009"/>
                    <a:pt x="4601" y="3011"/>
                    <a:pt x="4653" y="1903"/>
                  </a:cubicBezTo>
                  <a:cubicBezTo>
                    <a:pt x="4701" y="1055"/>
                    <a:pt x="4211" y="410"/>
                    <a:pt x="3464" y="410"/>
                  </a:cubicBezTo>
                  <a:cubicBezTo>
                    <a:pt x="3365" y="410"/>
                    <a:pt x="3263" y="421"/>
                    <a:pt x="3156" y="445"/>
                  </a:cubicBezTo>
                  <a:cubicBezTo>
                    <a:pt x="2674" y="131"/>
                    <a:pt x="2208" y="1"/>
                    <a:pt x="178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19;p77">
              <a:extLst>
                <a:ext uri="{FF2B5EF4-FFF2-40B4-BE49-F238E27FC236}">
                  <a16:creationId xmlns:a16="http://schemas.microsoft.com/office/drawing/2014/main" id="{0FC0F99F-DF45-4409-8DE8-416F476FFDE2}"/>
                </a:ext>
              </a:extLst>
            </p:cNvPr>
            <p:cNvSpPr/>
            <p:nvPr/>
          </p:nvSpPr>
          <p:spPr>
            <a:xfrm>
              <a:off x="5055174" y="1458082"/>
              <a:ext cx="64000" cy="86370"/>
            </a:xfrm>
            <a:custGeom>
              <a:avLst/>
              <a:gdLst/>
              <a:ahLst/>
              <a:cxnLst/>
              <a:rect l="l" t="t" r="r" b="b"/>
              <a:pathLst>
                <a:path w="432" h="583" extrusionOk="0">
                  <a:moveTo>
                    <a:pt x="34" y="1"/>
                  </a:moveTo>
                  <a:cubicBezTo>
                    <a:pt x="23" y="1"/>
                    <a:pt x="12" y="2"/>
                    <a:pt x="1" y="6"/>
                  </a:cubicBezTo>
                  <a:cubicBezTo>
                    <a:pt x="1" y="6"/>
                    <a:pt x="1" y="19"/>
                    <a:pt x="14" y="19"/>
                  </a:cubicBezTo>
                  <a:cubicBezTo>
                    <a:pt x="108" y="32"/>
                    <a:pt x="218" y="168"/>
                    <a:pt x="257" y="249"/>
                  </a:cubicBezTo>
                  <a:cubicBezTo>
                    <a:pt x="299" y="330"/>
                    <a:pt x="283" y="398"/>
                    <a:pt x="270" y="492"/>
                  </a:cubicBezTo>
                  <a:lnTo>
                    <a:pt x="270" y="573"/>
                  </a:lnTo>
                  <a:cubicBezTo>
                    <a:pt x="276" y="579"/>
                    <a:pt x="287" y="583"/>
                    <a:pt x="297" y="583"/>
                  </a:cubicBezTo>
                  <a:cubicBezTo>
                    <a:pt x="308" y="583"/>
                    <a:pt x="318" y="579"/>
                    <a:pt x="325" y="573"/>
                  </a:cubicBezTo>
                  <a:cubicBezTo>
                    <a:pt x="432" y="437"/>
                    <a:pt x="351" y="223"/>
                    <a:pt x="244" y="113"/>
                  </a:cubicBezTo>
                  <a:cubicBezTo>
                    <a:pt x="196" y="68"/>
                    <a:pt x="109" y="1"/>
                    <a:pt x="34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20;p77">
              <a:extLst>
                <a:ext uri="{FF2B5EF4-FFF2-40B4-BE49-F238E27FC236}">
                  <a16:creationId xmlns:a16="http://schemas.microsoft.com/office/drawing/2014/main" id="{7F1C1EBC-66E0-44C2-8AC1-A1178FEACA32}"/>
                </a:ext>
              </a:extLst>
            </p:cNvPr>
            <p:cNvSpPr/>
            <p:nvPr/>
          </p:nvSpPr>
          <p:spPr>
            <a:xfrm>
              <a:off x="5096952" y="1491711"/>
              <a:ext cx="56296" cy="50370"/>
            </a:xfrm>
            <a:custGeom>
              <a:avLst/>
              <a:gdLst/>
              <a:ahLst/>
              <a:cxnLst/>
              <a:rect l="l" t="t" r="r" b="b"/>
              <a:pathLst>
                <a:path w="380" h="340" extrusionOk="0">
                  <a:moveTo>
                    <a:pt x="303" y="1"/>
                  </a:moveTo>
                  <a:cubicBezTo>
                    <a:pt x="178" y="1"/>
                    <a:pt x="14" y="188"/>
                    <a:pt x="1" y="278"/>
                  </a:cubicBezTo>
                  <a:cubicBezTo>
                    <a:pt x="1" y="291"/>
                    <a:pt x="1" y="320"/>
                    <a:pt x="17" y="333"/>
                  </a:cubicBezTo>
                  <a:cubicBezTo>
                    <a:pt x="24" y="338"/>
                    <a:pt x="30" y="340"/>
                    <a:pt x="37" y="340"/>
                  </a:cubicBezTo>
                  <a:cubicBezTo>
                    <a:pt x="82" y="340"/>
                    <a:pt x="126" y="237"/>
                    <a:pt x="137" y="226"/>
                  </a:cubicBezTo>
                  <a:cubicBezTo>
                    <a:pt x="179" y="158"/>
                    <a:pt x="286" y="48"/>
                    <a:pt x="367" y="35"/>
                  </a:cubicBezTo>
                  <a:cubicBezTo>
                    <a:pt x="380" y="35"/>
                    <a:pt x="367" y="22"/>
                    <a:pt x="367" y="22"/>
                  </a:cubicBezTo>
                  <a:cubicBezTo>
                    <a:pt x="348" y="7"/>
                    <a:pt x="326" y="1"/>
                    <a:pt x="303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21;p77">
              <a:extLst>
                <a:ext uri="{FF2B5EF4-FFF2-40B4-BE49-F238E27FC236}">
                  <a16:creationId xmlns:a16="http://schemas.microsoft.com/office/drawing/2014/main" id="{77EACCEC-AB18-4371-BC94-00613410DF8F}"/>
                </a:ext>
              </a:extLst>
            </p:cNvPr>
            <p:cNvSpPr/>
            <p:nvPr/>
          </p:nvSpPr>
          <p:spPr>
            <a:xfrm>
              <a:off x="4613100" y="2149935"/>
              <a:ext cx="308295" cy="353776"/>
            </a:xfrm>
            <a:custGeom>
              <a:avLst/>
              <a:gdLst/>
              <a:ahLst/>
              <a:cxnLst/>
              <a:rect l="l" t="t" r="r" b="b"/>
              <a:pathLst>
                <a:path w="2081" h="2388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5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8" y="1437"/>
                  </a:cubicBezTo>
                  <a:cubicBezTo>
                    <a:pt x="406" y="1492"/>
                    <a:pt x="380" y="1534"/>
                    <a:pt x="338" y="1573"/>
                  </a:cubicBezTo>
                  <a:cubicBezTo>
                    <a:pt x="286" y="1615"/>
                    <a:pt x="218" y="1641"/>
                    <a:pt x="150" y="1654"/>
                  </a:cubicBezTo>
                  <a:cubicBezTo>
                    <a:pt x="108" y="1667"/>
                    <a:pt x="69" y="1667"/>
                    <a:pt x="43" y="1696"/>
                  </a:cubicBezTo>
                  <a:cubicBezTo>
                    <a:pt x="1" y="1735"/>
                    <a:pt x="14" y="1777"/>
                    <a:pt x="56" y="1790"/>
                  </a:cubicBezTo>
                  <a:cubicBezTo>
                    <a:pt x="82" y="1803"/>
                    <a:pt x="105" y="1806"/>
                    <a:pt x="129" y="1806"/>
                  </a:cubicBezTo>
                  <a:cubicBezTo>
                    <a:pt x="153" y="1806"/>
                    <a:pt x="177" y="1803"/>
                    <a:pt x="205" y="1803"/>
                  </a:cubicBezTo>
                  <a:cubicBezTo>
                    <a:pt x="205" y="1803"/>
                    <a:pt x="218" y="1803"/>
                    <a:pt x="218" y="1816"/>
                  </a:cubicBezTo>
                  <a:cubicBezTo>
                    <a:pt x="231" y="1816"/>
                    <a:pt x="218" y="1829"/>
                    <a:pt x="218" y="1842"/>
                  </a:cubicBezTo>
                  <a:cubicBezTo>
                    <a:pt x="189" y="1884"/>
                    <a:pt x="163" y="1910"/>
                    <a:pt x="150" y="1939"/>
                  </a:cubicBezTo>
                  <a:cubicBezTo>
                    <a:pt x="124" y="1978"/>
                    <a:pt x="43" y="2059"/>
                    <a:pt x="69" y="2114"/>
                  </a:cubicBezTo>
                  <a:cubicBezTo>
                    <a:pt x="78" y="2133"/>
                    <a:pt x="104" y="2145"/>
                    <a:pt x="126" y="2145"/>
                  </a:cubicBezTo>
                  <a:cubicBezTo>
                    <a:pt x="135" y="2145"/>
                    <a:pt x="143" y="2143"/>
                    <a:pt x="150" y="2140"/>
                  </a:cubicBezTo>
                  <a:cubicBezTo>
                    <a:pt x="176" y="2127"/>
                    <a:pt x="205" y="2101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6" y="2020"/>
                    <a:pt x="312" y="2020"/>
                  </a:cubicBezTo>
                  <a:cubicBezTo>
                    <a:pt x="325" y="2020"/>
                    <a:pt x="325" y="2033"/>
                    <a:pt x="312" y="2046"/>
                  </a:cubicBezTo>
                  <a:cubicBezTo>
                    <a:pt x="312" y="2059"/>
                    <a:pt x="312" y="2072"/>
                    <a:pt x="299" y="2072"/>
                  </a:cubicBezTo>
                  <a:cubicBezTo>
                    <a:pt x="286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3"/>
                  </a:cubicBezTo>
                  <a:cubicBezTo>
                    <a:pt x="218" y="2276"/>
                    <a:pt x="231" y="2289"/>
                    <a:pt x="231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02"/>
                    <a:pt x="338" y="2289"/>
                  </a:cubicBezTo>
                  <a:cubicBezTo>
                    <a:pt x="367" y="2263"/>
                    <a:pt x="393" y="2247"/>
                    <a:pt x="406" y="2221"/>
                  </a:cubicBezTo>
                  <a:cubicBezTo>
                    <a:pt x="432" y="2195"/>
                    <a:pt x="461" y="2153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53"/>
                  </a:lnTo>
                  <a:cubicBezTo>
                    <a:pt x="500" y="2182"/>
                    <a:pt x="500" y="2195"/>
                    <a:pt x="487" y="2221"/>
                  </a:cubicBezTo>
                  <a:cubicBezTo>
                    <a:pt x="487" y="2234"/>
                    <a:pt x="474" y="2263"/>
                    <a:pt x="474" y="2276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5" y="2378"/>
                    <a:pt x="494" y="2388"/>
                    <a:pt x="515" y="2388"/>
                  </a:cubicBezTo>
                  <a:cubicBezTo>
                    <a:pt x="532" y="2388"/>
                    <a:pt x="550" y="2382"/>
                    <a:pt x="568" y="2370"/>
                  </a:cubicBezTo>
                  <a:cubicBezTo>
                    <a:pt x="594" y="2344"/>
                    <a:pt x="675" y="2195"/>
                    <a:pt x="691" y="2182"/>
                  </a:cubicBezTo>
                  <a:cubicBezTo>
                    <a:pt x="772" y="2033"/>
                    <a:pt x="866" y="1897"/>
                    <a:pt x="960" y="1777"/>
                  </a:cubicBezTo>
                  <a:cubicBezTo>
                    <a:pt x="1109" y="1560"/>
                    <a:pt x="1459" y="1142"/>
                    <a:pt x="1595" y="1019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22;p77">
              <a:extLst>
                <a:ext uri="{FF2B5EF4-FFF2-40B4-BE49-F238E27FC236}">
                  <a16:creationId xmlns:a16="http://schemas.microsoft.com/office/drawing/2014/main" id="{AC9D7602-C056-4962-B93E-2B9F8226BBCF}"/>
                </a:ext>
              </a:extLst>
            </p:cNvPr>
            <p:cNvSpPr/>
            <p:nvPr/>
          </p:nvSpPr>
          <p:spPr>
            <a:xfrm>
              <a:off x="5079174" y="2149935"/>
              <a:ext cx="305925" cy="353776"/>
            </a:xfrm>
            <a:custGeom>
              <a:avLst/>
              <a:gdLst/>
              <a:ahLst/>
              <a:cxnLst/>
              <a:rect l="l" t="t" r="r" b="b"/>
              <a:pathLst>
                <a:path w="2065" h="2388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19"/>
                  </a:lnTo>
                  <a:cubicBezTo>
                    <a:pt x="607" y="1142"/>
                    <a:pt x="879" y="1398"/>
                    <a:pt x="1135" y="1761"/>
                  </a:cubicBezTo>
                  <a:cubicBezTo>
                    <a:pt x="1229" y="1884"/>
                    <a:pt x="1310" y="2033"/>
                    <a:pt x="1378" y="2182"/>
                  </a:cubicBezTo>
                  <a:cubicBezTo>
                    <a:pt x="1391" y="2195"/>
                    <a:pt x="1472" y="2344"/>
                    <a:pt x="1514" y="2370"/>
                  </a:cubicBezTo>
                  <a:cubicBezTo>
                    <a:pt x="1531" y="2382"/>
                    <a:pt x="1550" y="2388"/>
                    <a:pt x="1565" y="2388"/>
                  </a:cubicBezTo>
                  <a:cubicBezTo>
                    <a:pt x="1585" y="2388"/>
                    <a:pt x="1601" y="2378"/>
                    <a:pt x="1608" y="2357"/>
                  </a:cubicBezTo>
                  <a:cubicBezTo>
                    <a:pt x="1621" y="2328"/>
                    <a:pt x="1621" y="2302"/>
                    <a:pt x="1608" y="2276"/>
                  </a:cubicBezTo>
                  <a:cubicBezTo>
                    <a:pt x="1608" y="2263"/>
                    <a:pt x="1595" y="2234"/>
                    <a:pt x="1579" y="2221"/>
                  </a:cubicBezTo>
                  <a:cubicBezTo>
                    <a:pt x="1579" y="2195"/>
                    <a:pt x="1566" y="2182"/>
                    <a:pt x="1566" y="2153"/>
                  </a:cubicBezTo>
                  <a:lnTo>
                    <a:pt x="1566" y="2140"/>
                  </a:lnTo>
                  <a:cubicBezTo>
                    <a:pt x="1566" y="2127"/>
                    <a:pt x="1566" y="2127"/>
                    <a:pt x="1579" y="2127"/>
                  </a:cubicBezTo>
                  <a:cubicBezTo>
                    <a:pt x="1595" y="2127"/>
                    <a:pt x="1595" y="2127"/>
                    <a:pt x="1595" y="2140"/>
                  </a:cubicBezTo>
                  <a:cubicBezTo>
                    <a:pt x="1621" y="2153"/>
                    <a:pt x="1647" y="2195"/>
                    <a:pt x="1660" y="2221"/>
                  </a:cubicBezTo>
                  <a:cubicBezTo>
                    <a:pt x="1689" y="2247"/>
                    <a:pt x="1702" y="2263"/>
                    <a:pt x="1728" y="2289"/>
                  </a:cubicBezTo>
                  <a:cubicBezTo>
                    <a:pt x="1757" y="2302"/>
                    <a:pt x="1783" y="2315"/>
                    <a:pt x="1809" y="2315"/>
                  </a:cubicBezTo>
                  <a:cubicBezTo>
                    <a:pt x="1822" y="2315"/>
                    <a:pt x="1838" y="2315"/>
                    <a:pt x="1838" y="2302"/>
                  </a:cubicBezTo>
                  <a:cubicBezTo>
                    <a:pt x="1851" y="2289"/>
                    <a:pt x="1851" y="2276"/>
                    <a:pt x="1851" y="2263"/>
                  </a:cubicBezTo>
                  <a:cubicBezTo>
                    <a:pt x="1851" y="2234"/>
                    <a:pt x="1838" y="2221"/>
                    <a:pt x="1838" y="2195"/>
                  </a:cubicBezTo>
                  <a:cubicBezTo>
                    <a:pt x="1822" y="2153"/>
                    <a:pt x="1796" y="2114"/>
                    <a:pt x="1770" y="2072"/>
                  </a:cubicBezTo>
                  <a:cubicBezTo>
                    <a:pt x="1770" y="2072"/>
                    <a:pt x="1757" y="2059"/>
                    <a:pt x="1757" y="2046"/>
                  </a:cubicBezTo>
                  <a:cubicBezTo>
                    <a:pt x="1757" y="2033"/>
                    <a:pt x="1757" y="2020"/>
                    <a:pt x="1770" y="2020"/>
                  </a:cubicBezTo>
                  <a:cubicBezTo>
                    <a:pt x="1783" y="2020"/>
                    <a:pt x="1796" y="2033"/>
                    <a:pt x="1809" y="2046"/>
                  </a:cubicBezTo>
                  <a:cubicBezTo>
                    <a:pt x="1822" y="2059"/>
                    <a:pt x="1838" y="2072"/>
                    <a:pt x="1851" y="2085"/>
                  </a:cubicBezTo>
                  <a:cubicBezTo>
                    <a:pt x="1877" y="2101"/>
                    <a:pt x="1903" y="2127"/>
                    <a:pt x="1932" y="2140"/>
                  </a:cubicBezTo>
                  <a:cubicBezTo>
                    <a:pt x="1935" y="2143"/>
                    <a:pt x="1941" y="2145"/>
                    <a:pt x="1947" y="2145"/>
                  </a:cubicBezTo>
                  <a:cubicBezTo>
                    <a:pt x="1964" y="2145"/>
                    <a:pt x="1988" y="2133"/>
                    <a:pt x="2000" y="2114"/>
                  </a:cubicBezTo>
                  <a:cubicBezTo>
                    <a:pt x="2039" y="2059"/>
                    <a:pt x="1958" y="1978"/>
                    <a:pt x="1932" y="1939"/>
                  </a:cubicBezTo>
                  <a:cubicBezTo>
                    <a:pt x="1903" y="1910"/>
                    <a:pt x="1890" y="1884"/>
                    <a:pt x="1864" y="1842"/>
                  </a:cubicBezTo>
                  <a:cubicBezTo>
                    <a:pt x="1864" y="1829"/>
                    <a:pt x="1851" y="1816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898" y="1803"/>
                    <a:pt x="1921" y="1806"/>
                    <a:pt x="1945" y="1806"/>
                  </a:cubicBezTo>
                  <a:cubicBezTo>
                    <a:pt x="1968" y="1806"/>
                    <a:pt x="1992" y="1803"/>
                    <a:pt x="2013" y="1790"/>
                  </a:cubicBezTo>
                  <a:cubicBezTo>
                    <a:pt x="2052" y="1777"/>
                    <a:pt x="2065" y="1735"/>
                    <a:pt x="2039" y="1696"/>
                  </a:cubicBezTo>
                  <a:cubicBezTo>
                    <a:pt x="2013" y="1667"/>
                    <a:pt x="1958" y="1667"/>
                    <a:pt x="1919" y="1654"/>
                  </a:cubicBezTo>
                  <a:cubicBezTo>
                    <a:pt x="1864" y="1641"/>
                    <a:pt x="1796" y="1615"/>
                    <a:pt x="1741" y="1573"/>
                  </a:cubicBezTo>
                  <a:cubicBezTo>
                    <a:pt x="1702" y="1534"/>
                    <a:pt x="1660" y="1492"/>
                    <a:pt x="1634" y="1437"/>
                  </a:cubicBezTo>
                  <a:cubicBezTo>
                    <a:pt x="1527" y="1317"/>
                    <a:pt x="1433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2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23;p77">
              <a:extLst>
                <a:ext uri="{FF2B5EF4-FFF2-40B4-BE49-F238E27FC236}">
                  <a16:creationId xmlns:a16="http://schemas.microsoft.com/office/drawing/2014/main" id="{804B0AF4-A59A-485C-B5FF-DB2C2BCA2FDF}"/>
                </a:ext>
              </a:extLst>
            </p:cNvPr>
            <p:cNvSpPr/>
            <p:nvPr/>
          </p:nvSpPr>
          <p:spPr>
            <a:xfrm>
              <a:off x="5145100" y="2050676"/>
              <a:ext cx="131851" cy="144148"/>
            </a:xfrm>
            <a:custGeom>
              <a:avLst/>
              <a:gdLst/>
              <a:ahLst/>
              <a:cxnLst/>
              <a:rect l="l" t="t" r="r" b="b"/>
              <a:pathLst>
                <a:path w="890" h="973" extrusionOk="0">
                  <a:moveTo>
                    <a:pt x="511" y="0"/>
                  </a:moveTo>
                  <a:cubicBezTo>
                    <a:pt x="508" y="0"/>
                    <a:pt x="505" y="0"/>
                    <a:pt x="502" y="1"/>
                  </a:cubicBezTo>
                  <a:cubicBezTo>
                    <a:pt x="405" y="1"/>
                    <a:pt x="217" y="98"/>
                    <a:pt x="136" y="286"/>
                  </a:cubicBezTo>
                  <a:cubicBezTo>
                    <a:pt x="1" y="580"/>
                    <a:pt x="322" y="973"/>
                    <a:pt x="494" y="973"/>
                  </a:cubicBezTo>
                  <a:cubicBezTo>
                    <a:pt x="511" y="973"/>
                    <a:pt x="527" y="968"/>
                    <a:pt x="541" y="960"/>
                  </a:cubicBezTo>
                  <a:cubicBezTo>
                    <a:pt x="703" y="866"/>
                    <a:pt x="797" y="610"/>
                    <a:pt x="839" y="435"/>
                  </a:cubicBezTo>
                  <a:cubicBezTo>
                    <a:pt x="889" y="199"/>
                    <a:pt x="613" y="0"/>
                    <a:pt x="511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24;p77">
              <a:extLst>
                <a:ext uri="{FF2B5EF4-FFF2-40B4-BE49-F238E27FC236}">
                  <a16:creationId xmlns:a16="http://schemas.microsoft.com/office/drawing/2014/main" id="{9A5B44CE-66EC-4C19-A5DB-DC7F2D507836}"/>
                </a:ext>
              </a:extLst>
            </p:cNvPr>
            <p:cNvSpPr/>
            <p:nvPr/>
          </p:nvSpPr>
          <p:spPr>
            <a:xfrm>
              <a:off x="5149396" y="2149046"/>
              <a:ext cx="129925" cy="146073"/>
            </a:xfrm>
            <a:custGeom>
              <a:avLst/>
              <a:gdLst/>
              <a:ahLst/>
              <a:cxnLst/>
              <a:rect l="l" t="t" r="r" b="b"/>
              <a:pathLst>
                <a:path w="877" h="986" extrusionOk="0">
                  <a:moveTo>
                    <a:pt x="497" y="0"/>
                  </a:moveTo>
                  <a:cubicBezTo>
                    <a:pt x="493" y="0"/>
                    <a:pt x="489" y="0"/>
                    <a:pt x="486" y="1"/>
                  </a:cubicBezTo>
                  <a:cubicBezTo>
                    <a:pt x="392" y="14"/>
                    <a:pt x="214" y="108"/>
                    <a:pt x="133" y="296"/>
                  </a:cubicBezTo>
                  <a:cubicBezTo>
                    <a:pt x="0" y="590"/>
                    <a:pt x="309" y="986"/>
                    <a:pt x="488" y="986"/>
                  </a:cubicBezTo>
                  <a:cubicBezTo>
                    <a:pt x="506" y="986"/>
                    <a:pt x="523" y="982"/>
                    <a:pt x="538" y="973"/>
                  </a:cubicBezTo>
                  <a:cubicBezTo>
                    <a:pt x="687" y="876"/>
                    <a:pt x="781" y="620"/>
                    <a:pt x="823" y="445"/>
                  </a:cubicBezTo>
                  <a:cubicBezTo>
                    <a:pt x="876" y="210"/>
                    <a:pt x="600" y="0"/>
                    <a:pt x="497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25;p77">
              <a:extLst>
                <a:ext uri="{FF2B5EF4-FFF2-40B4-BE49-F238E27FC236}">
                  <a16:creationId xmlns:a16="http://schemas.microsoft.com/office/drawing/2014/main" id="{F9C1FE2E-C4C0-47F3-9E47-B4A52BCFE278}"/>
                </a:ext>
              </a:extLst>
            </p:cNvPr>
            <p:cNvSpPr/>
            <p:nvPr/>
          </p:nvSpPr>
          <p:spPr>
            <a:xfrm>
              <a:off x="4925100" y="2080898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406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cubicBezTo>
                    <a:pt x="986" y="56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26;p77">
              <a:extLst>
                <a:ext uri="{FF2B5EF4-FFF2-40B4-BE49-F238E27FC236}">
                  <a16:creationId xmlns:a16="http://schemas.microsoft.com/office/drawing/2014/main" id="{B95FAA81-74AD-4300-9E0F-9B2238DFDE71}"/>
                </a:ext>
              </a:extLst>
            </p:cNvPr>
            <p:cNvSpPr/>
            <p:nvPr/>
          </p:nvSpPr>
          <p:spPr>
            <a:xfrm>
              <a:off x="4745100" y="2564751"/>
              <a:ext cx="246369" cy="296295"/>
            </a:xfrm>
            <a:custGeom>
              <a:avLst/>
              <a:gdLst/>
              <a:ahLst/>
              <a:cxnLst/>
              <a:rect l="l" t="t" r="r" b="b"/>
              <a:pathLst>
                <a:path w="1663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38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27;p77">
              <a:extLst>
                <a:ext uri="{FF2B5EF4-FFF2-40B4-BE49-F238E27FC236}">
                  <a16:creationId xmlns:a16="http://schemas.microsoft.com/office/drawing/2014/main" id="{6F0994CD-8E39-428B-8E04-3CAB6042109C}"/>
                </a:ext>
              </a:extLst>
            </p:cNvPr>
            <p:cNvSpPr/>
            <p:nvPr/>
          </p:nvSpPr>
          <p:spPr>
            <a:xfrm>
              <a:off x="5007174" y="2564751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41" y="2000"/>
                  </a:lnTo>
                  <a:cubicBezTo>
                    <a:pt x="1634" y="2000"/>
                    <a:pt x="1676" y="1906"/>
                    <a:pt x="1540" y="1838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28;p77">
              <a:extLst>
                <a:ext uri="{FF2B5EF4-FFF2-40B4-BE49-F238E27FC236}">
                  <a16:creationId xmlns:a16="http://schemas.microsoft.com/office/drawing/2014/main" id="{E058D5BD-004A-4C21-BCB3-E6216A5E0E31}"/>
                </a:ext>
              </a:extLst>
            </p:cNvPr>
            <p:cNvSpPr/>
            <p:nvPr/>
          </p:nvSpPr>
          <p:spPr>
            <a:xfrm>
              <a:off x="4805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50"/>
                    <a:pt x="1177" y="866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29;p77">
              <a:extLst>
                <a:ext uri="{FF2B5EF4-FFF2-40B4-BE49-F238E27FC236}">
                  <a16:creationId xmlns:a16="http://schemas.microsoft.com/office/drawing/2014/main" id="{041F15C4-D771-47C4-BF45-39B3F711549B}"/>
                </a:ext>
              </a:extLst>
            </p:cNvPr>
            <p:cNvSpPr/>
            <p:nvPr/>
          </p:nvSpPr>
          <p:spPr>
            <a:xfrm>
              <a:off x="5009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82" y="866"/>
                  </a:lnTo>
                  <a:cubicBezTo>
                    <a:pt x="594" y="850"/>
                    <a:pt x="960" y="798"/>
                    <a:pt x="1203" y="730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30;p77">
              <a:extLst>
                <a:ext uri="{FF2B5EF4-FFF2-40B4-BE49-F238E27FC236}">
                  <a16:creationId xmlns:a16="http://schemas.microsoft.com/office/drawing/2014/main" id="{5534B4B9-1429-4BA4-B7B7-CDD686713ADB}"/>
                </a:ext>
              </a:extLst>
            </p:cNvPr>
            <p:cNvSpPr/>
            <p:nvPr/>
          </p:nvSpPr>
          <p:spPr>
            <a:xfrm>
              <a:off x="4741248" y="2164898"/>
              <a:ext cx="518072" cy="528146"/>
            </a:xfrm>
            <a:custGeom>
              <a:avLst/>
              <a:gdLst/>
              <a:ahLst/>
              <a:cxnLst/>
              <a:rect l="l" t="t" r="r" b="b"/>
              <a:pathLst>
                <a:path w="3497" h="3565" extrusionOk="0">
                  <a:moveTo>
                    <a:pt x="1216" y="1"/>
                  </a:moveTo>
                  <a:cubicBezTo>
                    <a:pt x="1216" y="1"/>
                    <a:pt x="202" y="1498"/>
                    <a:pt x="1" y="3199"/>
                  </a:cubicBezTo>
                  <a:cubicBezTo>
                    <a:pt x="1" y="3199"/>
                    <a:pt x="257" y="3565"/>
                    <a:pt x="1741" y="3565"/>
                  </a:cubicBezTo>
                  <a:cubicBezTo>
                    <a:pt x="3228" y="3565"/>
                    <a:pt x="3497" y="3199"/>
                    <a:pt x="3497" y="3199"/>
                  </a:cubicBezTo>
                  <a:cubicBezTo>
                    <a:pt x="3280" y="1498"/>
                    <a:pt x="2282" y="1"/>
                    <a:pt x="2282" y="1"/>
                  </a:cubicBezTo>
                  <a:lnTo>
                    <a:pt x="1741" y="218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31;p77">
              <a:extLst>
                <a:ext uri="{FF2B5EF4-FFF2-40B4-BE49-F238E27FC236}">
                  <a16:creationId xmlns:a16="http://schemas.microsoft.com/office/drawing/2014/main" id="{454A2B7D-7F11-4147-80EC-DFA8925D2DFE}"/>
                </a:ext>
              </a:extLst>
            </p:cNvPr>
            <p:cNvSpPr/>
            <p:nvPr/>
          </p:nvSpPr>
          <p:spPr>
            <a:xfrm>
              <a:off x="5031174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79" y="325"/>
                  </a:lnTo>
                  <a:cubicBezTo>
                    <a:pt x="1472" y="325"/>
                    <a:pt x="1514" y="231"/>
                    <a:pt x="1378" y="163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32;p77">
              <a:extLst>
                <a:ext uri="{FF2B5EF4-FFF2-40B4-BE49-F238E27FC236}">
                  <a16:creationId xmlns:a16="http://schemas.microsoft.com/office/drawing/2014/main" id="{F6500A94-4BDA-4D21-B8C6-54CA994A4831}"/>
                </a:ext>
              </a:extLst>
            </p:cNvPr>
            <p:cNvSpPr/>
            <p:nvPr/>
          </p:nvSpPr>
          <p:spPr>
            <a:xfrm>
              <a:off x="4745100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33;p77">
              <a:extLst>
                <a:ext uri="{FF2B5EF4-FFF2-40B4-BE49-F238E27FC236}">
                  <a16:creationId xmlns:a16="http://schemas.microsoft.com/office/drawing/2014/main" id="{9284B15A-B079-4E75-9D34-2B68C523F0B1}"/>
                </a:ext>
              </a:extLst>
            </p:cNvPr>
            <p:cNvSpPr/>
            <p:nvPr/>
          </p:nvSpPr>
          <p:spPr>
            <a:xfrm>
              <a:off x="4685100" y="1562971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80"/>
                  </a:cubicBezTo>
                  <a:cubicBezTo>
                    <a:pt x="1" y="1958"/>
                    <a:pt x="43" y="2849"/>
                    <a:pt x="419" y="3199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99"/>
                  </a:cubicBezTo>
                  <a:cubicBezTo>
                    <a:pt x="3782" y="2849"/>
                    <a:pt x="3821" y="1958"/>
                    <a:pt x="3607" y="1080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34;p77">
              <a:extLst>
                <a:ext uri="{FF2B5EF4-FFF2-40B4-BE49-F238E27FC236}">
                  <a16:creationId xmlns:a16="http://schemas.microsoft.com/office/drawing/2014/main" id="{4F3E52AD-C3B9-4015-B174-3A4FB2A78DB3}"/>
                </a:ext>
              </a:extLst>
            </p:cNvPr>
            <p:cNvSpPr/>
            <p:nvPr/>
          </p:nvSpPr>
          <p:spPr>
            <a:xfrm>
              <a:off x="4709100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35;p77">
              <a:extLst>
                <a:ext uri="{FF2B5EF4-FFF2-40B4-BE49-F238E27FC236}">
                  <a16:creationId xmlns:a16="http://schemas.microsoft.com/office/drawing/2014/main" id="{D5C020DB-14B2-46C8-9863-181CEBC059E8}"/>
                </a:ext>
              </a:extLst>
            </p:cNvPr>
            <p:cNvSpPr/>
            <p:nvPr/>
          </p:nvSpPr>
          <p:spPr>
            <a:xfrm>
              <a:off x="5103174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36;p77">
              <a:extLst>
                <a:ext uri="{FF2B5EF4-FFF2-40B4-BE49-F238E27FC236}">
                  <a16:creationId xmlns:a16="http://schemas.microsoft.com/office/drawing/2014/main" id="{9ADC39AB-F4A4-41B9-B53F-1E5149EE3919}"/>
                </a:ext>
              </a:extLst>
            </p:cNvPr>
            <p:cNvSpPr/>
            <p:nvPr/>
          </p:nvSpPr>
          <p:spPr>
            <a:xfrm>
              <a:off x="4981248" y="1560897"/>
              <a:ext cx="291999" cy="244147"/>
            </a:xfrm>
            <a:custGeom>
              <a:avLst/>
              <a:gdLst/>
              <a:ahLst/>
              <a:cxnLst/>
              <a:rect l="l" t="t" r="r" b="b"/>
              <a:pathLst>
                <a:path w="1971" h="1648" extrusionOk="0">
                  <a:moveTo>
                    <a:pt x="259" y="1"/>
                  </a:moveTo>
                  <a:cubicBezTo>
                    <a:pt x="103" y="1"/>
                    <a:pt x="1" y="15"/>
                    <a:pt x="1" y="15"/>
                  </a:cubicBezTo>
                  <a:cubicBezTo>
                    <a:pt x="1" y="15"/>
                    <a:pt x="312" y="877"/>
                    <a:pt x="1689" y="1648"/>
                  </a:cubicBezTo>
                  <a:cubicBezTo>
                    <a:pt x="1689" y="1648"/>
                    <a:pt x="1971" y="877"/>
                    <a:pt x="1430" y="378"/>
                  </a:cubicBezTo>
                  <a:cubicBezTo>
                    <a:pt x="1081" y="55"/>
                    <a:pt x="566" y="1"/>
                    <a:pt x="25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37;p77">
              <a:extLst>
                <a:ext uri="{FF2B5EF4-FFF2-40B4-BE49-F238E27FC236}">
                  <a16:creationId xmlns:a16="http://schemas.microsoft.com/office/drawing/2014/main" id="{8BE09B7A-4340-4D1C-9798-3DCB8CA19D3B}"/>
                </a:ext>
              </a:extLst>
            </p:cNvPr>
            <p:cNvSpPr/>
            <p:nvPr/>
          </p:nvSpPr>
          <p:spPr>
            <a:xfrm>
              <a:off x="4687026" y="1560897"/>
              <a:ext cx="294369" cy="237925"/>
            </a:xfrm>
            <a:custGeom>
              <a:avLst/>
              <a:gdLst/>
              <a:ahLst/>
              <a:cxnLst/>
              <a:rect l="l" t="t" r="r" b="b"/>
              <a:pathLst>
                <a:path w="1987" h="1606" extrusionOk="0">
                  <a:moveTo>
                    <a:pt x="1729" y="1"/>
                  </a:moveTo>
                  <a:cubicBezTo>
                    <a:pt x="1421" y="1"/>
                    <a:pt x="905" y="55"/>
                    <a:pt x="555" y="378"/>
                  </a:cubicBezTo>
                  <a:cubicBezTo>
                    <a:pt x="14" y="877"/>
                    <a:pt x="1" y="1606"/>
                    <a:pt x="1" y="1606"/>
                  </a:cubicBezTo>
                  <a:cubicBezTo>
                    <a:pt x="1715" y="1081"/>
                    <a:pt x="1987" y="15"/>
                    <a:pt x="1987" y="15"/>
                  </a:cubicBezTo>
                  <a:cubicBezTo>
                    <a:pt x="1987" y="15"/>
                    <a:pt x="1885" y="1"/>
                    <a:pt x="172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38;p77">
              <a:extLst>
                <a:ext uri="{FF2B5EF4-FFF2-40B4-BE49-F238E27FC236}">
                  <a16:creationId xmlns:a16="http://schemas.microsoft.com/office/drawing/2014/main" id="{877F5419-EFDB-43A2-8139-888099D21A33}"/>
                </a:ext>
              </a:extLst>
            </p:cNvPr>
            <p:cNvSpPr/>
            <p:nvPr/>
          </p:nvSpPr>
          <p:spPr>
            <a:xfrm>
              <a:off x="4916952" y="1924898"/>
              <a:ext cx="71111" cy="30222"/>
            </a:xfrm>
            <a:custGeom>
              <a:avLst/>
              <a:gdLst/>
              <a:ahLst/>
              <a:cxnLst/>
              <a:rect l="l" t="t" r="r" b="b"/>
              <a:pathLst>
                <a:path w="480" h="204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2"/>
                    <a:pt x="137" y="204"/>
                    <a:pt x="263" y="204"/>
                  </a:cubicBezTo>
                  <a:cubicBezTo>
                    <a:pt x="375" y="204"/>
                    <a:pt x="480" y="179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439;p77">
              <a:extLst>
                <a:ext uri="{FF2B5EF4-FFF2-40B4-BE49-F238E27FC236}">
                  <a16:creationId xmlns:a16="http://schemas.microsoft.com/office/drawing/2014/main" id="{94C5D3F6-618E-4E04-8517-3B684E0EFA99}"/>
                </a:ext>
              </a:extLst>
            </p:cNvPr>
            <p:cNvSpPr/>
            <p:nvPr/>
          </p:nvSpPr>
          <p:spPr>
            <a:xfrm>
              <a:off x="4915026" y="1921490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18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440;p77">
              <a:extLst>
                <a:ext uri="{FF2B5EF4-FFF2-40B4-BE49-F238E27FC236}">
                  <a16:creationId xmlns:a16="http://schemas.microsoft.com/office/drawing/2014/main" id="{33DF2D1E-BE0C-4BED-9FB3-AD3375CC8F50}"/>
                </a:ext>
              </a:extLst>
            </p:cNvPr>
            <p:cNvSpPr/>
            <p:nvPr/>
          </p:nvSpPr>
          <p:spPr>
            <a:xfrm>
              <a:off x="4895470" y="1979268"/>
              <a:ext cx="162666" cy="45037"/>
            </a:xfrm>
            <a:custGeom>
              <a:avLst/>
              <a:gdLst/>
              <a:ahLst/>
              <a:cxnLst/>
              <a:rect l="l" t="t" r="r" b="b"/>
              <a:pathLst>
                <a:path w="1098" h="304" extrusionOk="0">
                  <a:moveTo>
                    <a:pt x="1053" y="1"/>
                  </a:moveTo>
                  <a:cubicBezTo>
                    <a:pt x="1043" y="1"/>
                    <a:pt x="1032" y="4"/>
                    <a:pt x="1024" y="13"/>
                  </a:cubicBezTo>
                  <a:cubicBezTo>
                    <a:pt x="874" y="179"/>
                    <a:pt x="643" y="247"/>
                    <a:pt x="414" y="247"/>
                  </a:cubicBezTo>
                  <a:cubicBezTo>
                    <a:pt x="273" y="247"/>
                    <a:pt x="132" y="221"/>
                    <a:pt x="13" y="175"/>
                  </a:cubicBezTo>
                  <a:cubicBezTo>
                    <a:pt x="10" y="172"/>
                    <a:pt x="8" y="170"/>
                    <a:pt x="7" y="170"/>
                  </a:cubicBezTo>
                  <a:cubicBezTo>
                    <a:pt x="1" y="170"/>
                    <a:pt x="3" y="191"/>
                    <a:pt x="13" y="201"/>
                  </a:cubicBezTo>
                  <a:cubicBezTo>
                    <a:pt x="128" y="270"/>
                    <a:pt x="271" y="303"/>
                    <a:pt x="417" y="303"/>
                  </a:cubicBezTo>
                  <a:cubicBezTo>
                    <a:pt x="666" y="303"/>
                    <a:pt x="926" y="208"/>
                    <a:pt x="1079" y="39"/>
                  </a:cubicBezTo>
                  <a:cubicBezTo>
                    <a:pt x="1097" y="21"/>
                    <a:pt x="1077" y="1"/>
                    <a:pt x="105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441;p77">
              <a:extLst>
                <a:ext uri="{FF2B5EF4-FFF2-40B4-BE49-F238E27FC236}">
                  <a16:creationId xmlns:a16="http://schemas.microsoft.com/office/drawing/2014/main" id="{9EAF4540-1C55-4CAE-AA87-F061A80C17C5}"/>
                </a:ext>
              </a:extLst>
            </p:cNvPr>
            <p:cNvSpPr/>
            <p:nvPr/>
          </p:nvSpPr>
          <p:spPr>
            <a:xfrm>
              <a:off x="5043174" y="1966676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7" y="1"/>
                  </a:moveTo>
                  <a:cubicBezTo>
                    <a:pt x="1" y="30"/>
                    <a:pt x="27" y="82"/>
                    <a:pt x="56" y="111"/>
                  </a:cubicBezTo>
                  <a:cubicBezTo>
                    <a:pt x="77" y="132"/>
                    <a:pt x="118" y="153"/>
                    <a:pt x="153" y="153"/>
                  </a:cubicBezTo>
                  <a:cubicBezTo>
                    <a:pt x="161" y="153"/>
                    <a:pt x="169" y="152"/>
                    <a:pt x="176" y="150"/>
                  </a:cubicBezTo>
                  <a:cubicBezTo>
                    <a:pt x="189" y="150"/>
                    <a:pt x="202" y="124"/>
                    <a:pt x="189" y="111"/>
                  </a:cubicBezTo>
                  <a:lnTo>
                    <a:pt x="137" y="111"/>
                  </a:lnTo>
                  <a:cubicBezTo>
                    <a:pt x="69" y="98"/>
                    <a:pt x="56" y="56"/>
                    <a:pt x="4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442;p77">
              <a:extLst>
                <a:ext uri="{FF2B5EF4-FFF2-40B4-BE49-F238E27FC236}">
                  <a16:creationId xmlns:a16="http://schemas.microsoft.com/office/drawing/2014/main" id="{2F6E0093-E417-45AF-B606-C4FC1FD014C3}"/>
                </a:ext>
              </a:extLst>
            </p:cNvPr>
            <p:cNvSpPr/>
            <p:nvPr/>
          </p:nvSpPr>
          <p:spPr>
            <a:xfrm>
              <a:off x="5011322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80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19" y="14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443;p77">
              <a:extLst>
                <a:ext uri="{FF2B5EF4-FFF2-40B4-BE49-F238E27FC236}">
                  <a16:creationId xmlns:a16="http://schemas.microsoft.com/office/drawing/2014/main" id="{BBE2BFB4-DEB1-4B3A-A559-B5BD45AB3B8F}"/>
                </a:ext>
              </a:extLst>
            </p:cNvPr>
            <p:cNvSpPr/>
            <p:nvPr/>
          </p:nvSpPr>
          <p:spPr>
            <a:xfrm>
              <a:off x="5021100" y="1762231"/>
              <a:ext cx="180147" cy="88444"/>
            </a:xfrm>
            <a:custGeom>
              <a:avLst/>
              <a:gdLst/>
              <a:ahLst/>
              <a:cxnLst/>
              <a:rect l="l" t="t" r="r" b="b"/>
              <a:pathLst>
                <a:path w="1216" h="597" extrusionOk="0">
                  <a:moveTo>
                    <a:pt x="568" y="1"/>
                  </a:moveTo>
                  <a:cubicBezTo>
                    <a:pt x="442" y="1"/>
                    <a:pt x="320" y="32"/>
                    <a:pt x="218" y="101"/>
                  </a:cubicBezTo>
                  <a:cubicBezTo>
                    <a:pt x="69" y="182"/>
                    <a:pt x="27" y="302"/>
                    <a:pt x="1" y="464"/>
                  </a:cubicBezTo>
                  <a:cubicBezTo>
                    <a:pt x="1" y="477"/>
                    <a:pt x="14" y="477"/>
                    <a:pt x="14" y="477"/>
                  </a:cubicBezTo>
                  <a:cubicBezTo>
                    <a:pt x="84" y="255"/>
                    <a:pt x="318" y="103"/>
                    <a:pt x="546" y="103"/>
                  </a:cubicBezTo>
                  <a:cubicBezTo>
                    <a:pt x="581" y="103"/>
                    <a:pt x="615" y="107"/>
                    <a:pt x="649" y="114"/>
                  </a:cubicBezTo>
                  <a:cubicBezTo>
                    <a:pt x="743" y="140"/>
                    <a:pt x="866" y="195"/>
                    <a:pt x="934" y="276"/>
                  </a:cubicBezTo>
                  <a:cubicBezTo>
                    <a:pt x="1015" y="370"/>
                    <a:pt x="1015" y="490"/>
                    <a:pt x="1096" y="587"/>
                  </a:cubicBezTo>
                  <a:cubicBezTo>
                    <a:pt x="1102" y="593"/>
                    <a:pt x="1112" y="597"/>
                    <a:pt x="1122" y="597"/>
                  </a:cubicBezTo>
                  <a:cubicBezTo>
                    <a:pt x="1132" y="597"/>
                    <a:pt x="1141" y="593"/>
                    <a:pt x="1148" y="587"/>
                  </a:cubicBezTo>
                  <a:cubicBezTo>
                    <a:pt x="1216" y="451"/>
                    <a:pt x="1109" y="276"/>
                    <a:pt x="1015" y="182"/>
                  </a:cubicBezTo>
                  <a:cubicBezTo>
                    <a:pt x="918" y="85"/>
                    <a:pt x="772" y="20"/>
                    <a:pt x="636" y="4"/>
                  </a:cubicBezTo>
                  <a:cubicBezTo>
                    <a:pt x="613" y="2"/>
                    <a:pt x="591" y="1"/>
                    <a:pt x="5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444;p77">
              <a:extLst>
                <a:ext uri="{FF2B5EF4-FFF2-40B4-BE49-F238E27FC236}">
                  <a16:creationId xmlns:a16="http://schemas.microsoft.com/office/drawing/2014/main" id="{ACF23CBE-B7DE-4751-BB83-96587242916C}"/>
                </a:ext>
              </a:extLst>
            </p:cNvPr>
            <p:cNvSpPr/>
            <p:nvPr/>
          </p:nvSpPr>
          <p:spPr>
            <a:xfrm>
              <a:off x="5029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45;p77">
              <a:extLst>
                <a:ext uri="{FF2B5EF4-FFF2-40B4-BE49-F238E27FC236}">
                  <a16:creationId xmlns:a16="http://schemas.microsoft.com/office/drawing/2014/main" id="{DA7E8068-3A9D-48E0-B664-5F56F4CDBBA8}"/>
                </a:ext>
              </a:extLst>
            </p:cNvPr>
            <p:cNvSpPr/>
            <p:nvPr/>
          </p:nvSpPr>
          <p:spPr>
            <a:xfrm>
              <a:off x="5036952" y="1828897"/>
              <a:ext cx="40444" cy="38074"/>
            </a:xfrm>
            <a:custGeom>
              <a:avLst/>
              <a:gdLst/>
              <a:ahLst/>
              <a:cxnLst/>
              <a:rect l="l" t="t" r="r" b="b"/>
              <a:pathLst>
                <a:path w="273" h="257" extrusionOk="0">
                  <a:moveTo>
                    <a:pt x="137" y="1"/>
                  </a:moveTo>
                  <a:cubicBezTo>
                    <a:pt x="69" y="1"/>
                    <a:pt x="1" y="56"/>
                    <a:pt x="1" y="137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5" y="257"/>
                    <a:pt x="273" y="202"/>
                    <a:pt x="273" y="137"/>
                  </a:cubicBezTo>
                  <a:cubicBezTo>
                    <a:pt x="273" y="5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446;p77">
              <a:extLst>
                <a:ext uri="{FF2B5EF4-FFF2-40B4-BE49-F238E27FC236}">
                  <a16:creationId xmlns:a16="http://schemas.microsoft.com/office/drawing/2014/main" id="{2A0D1E0E-E3C0-48A5-AF62-C43908008ACD}"/>
                </a:ext>
              </a:extLst>
            </p:cNvPr>
            <p:cNvSpPr/>
            <p:nvPr/>
          </p:nvSpPr>
          <p:spPr>
            <a:xfrm>
              <a:off x="4735026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4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80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47;p77">
              <a:extLst>
                <a:ext uri="{FF2B5EF4-FFF2-40B4-BE49-F238E27FC236}">
                  <a16:creationId xmlns:a16="http://schemas.microsoft.com/office/drawing/2014/main" id="{0531EE1A-8F53-4CFB-8D00-704F955C37DA}"/>
                </a:ext>
              </a:extLst>
            </p:cNvPr>
            <p:cNvSpPr/>
            <p:nvPr/>
          </p:nvSpPr>
          <p:spPr>
            <a:xfrm>
              <a:off x="4724951" y="1761638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669" y="0"/>
                  </a:moveTo>
                  <a:cubicBezTo>
                    <a:pt x="608" y="0"/>
                    <a:pt x="546" y="9"/>
                    <a:pt x="487" y="24"/>
                  </a:cubicBezTo>
                  <a:cubicBezTo>
                    <a:pt x="380" y="63"/>
                    <a:pt x="260" y="118"/>
                    <a:pt x="192" y="212"/>
                  </a:cubicBezTo>
                  <a:cubicBezTo>
                    <a:pt x="111" y="306"/>
                    <a:pt x="1" y="455"/>
                    <a:pt x="82" y="575"/>
                  </a:cubicBezTo>
                  <a:cubicBezTo>
                    <a:pt x="93" y="586"/>
                    <a:pt x="109" y="602"/>
                    <a:pt x="122" y="602"/>
                  </a:cubicBezTo>
                  <a:cubicBezTo>
                    <a:pt x="128" y="602"/>
                    <a:pt x="133" y="599"/>
                    <a:pt x="137" y="591"/>
                  </a:cubicBezTo>
                  <a:cubicBezTo>
                    <a:pt x="192" y="510"/>
                    <a:pt x="205" y="413"/>
                    <a:pt x="244" y="348"/>
                  </a:cubicBezTo>
                  <a:cubicBezTo>
                    <a:pt x="299" y="251"/>
                    <a:pt x="380" y="199"/>
                    <a:pt x="461" y="157"/>
                  </a:cubicBezTo>
                  <a:cubicBezTo>
                    <a:pt x="536" y="123"/>
                    <a:pt x="614" y="108"/>
                    <a:pt x="690" y="108"/>
                  </a:cubicBezTo>
                  <a:cubicBezTo>
                    <a:pt x="919" y="108"/>
                    <a:pt x="1132" y="248"/>
                    <a:pt x="1203" y="481"/>
                  </a:cubicBezTo>
                  <a:cubicBezTo>
                    <a:pt x="1203" y="485"/>
                    <a:pt x="1204" y="486"/>
                    <a:pt x="1206" y="486"/>
                  </a:cubicBezTo>
                  <a:cubicBezTo>
                    <a:pt x="1209" y="486"/>
                    <a:pt x="1216" y="477"/>
                    <a:pt x="1216" y="468"/>
                  </a:cubicBezTo>
                  <a:cubicBezTo>
                    <a:pt x="1190" y="306"/>
                    <a:pt x="1122" y="170"/>
                    <a:pt x="973" y="76"/>
                  </a:cubicBezTo>
                  <a:cubicBezTo>
                    <a:pt x="880" y="24"/>
                    <a:pt x="775" y="0"/>
                    <a:pt x="6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48;p77">
              <a:extLst>
                <a:ext uri="{FF2B5EF4-FFF2-40B4-BE49-F238E27FC236}">
                  <a16:creationId xmlns:a16="http://schemas.microsoft.com/office/drawing/2014/main" id="{A61D5AA8-42C4-4A35-B558-D18B1B489089}"/>
                </a:ext>
              </a:extLst>
            </p:cNvPr>
            <p:cNvSpPr/>
            <p:nvPr/>
          </p:nvSpPr>
          <p:spPr>
            <a:xfrm>
              <a:off x="4777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49;p77">
              <a:extLst>
                <a:ext uri="{FF2B5EF4-FFF2-40B4-BE49-F238E27FC236}">
                  <a16:creationId xmlns:a16="http://schemas.microsoft.com/office/drawing/2014/main" id="{79C2A140-CD90-4CF0-81A9-3A0F98C053C4}"/>
                </a:ext>
              </a:extLst>
            </p:cNvPr>
            <p:cNvSpPr/>
            <p:nvPr/>
          </p:nvSpPr>
          <p:spPr>
            <a:xfrm>
              <a:off x="4789248" y="1828897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6"/>
                    <a:pt x="1" y="137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189" y="257"/>
                    <a:pt x="257" y="202"/>
                    <a:pt x="257" y="137"/>
                  </a:cubicBezTo>
                  <a:cubicBezTo>
                    <a:pt x="257" y="56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50;p77">
              <a:extLst>
                <a:ext uri="{FF2B5EF4-FFF2-40B4-BE49-F238E27FC236}">
                  <a16:creationId xmlns:a16="http://schemas.microsoft.com/office/drawing/2014/main" id="{3D3B025B-3621-44A8-B6A1-7C31356A1D51}"/>
                </a:ext>
              </a:extLst>
            </p:cNvPr>
            <p:cNvSpPr/>
            <p:nvPr/>
          </p:nvSpPr>
          <p:spPr>
            <a:xfrm>
              <a:off x="5057100" y="1658675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56" y="0"/>
                  </a:moveTo>
                  <a:cubicBezTo>
                    <a:pt x="140" y="0"/>
                    <a:pt x="124" y="1"/>
                    <a:pt x="108" y="3"/>
                  </a:cubicBezTo>
                  <a:cubicBezTo>
                    <a:pt x="95" y="3"/>
                    <a:pt x="69" y="3"/>
                    <a:pt x="43" y="16"/>
                  </a:cubicBezTo>
                  <a:cubicBezTo>
                    <a:pt x="27" y="29"/>
                    <a:pt x="1" y="55"/>
                    <a:pt x="1" y="84"/>
                  </a:cubicBezTo>
                  <a:cubicBezTo>
                    <a:pt x="1" y="136"/>
                    <a:pt x="43" y="165"/>
                    <a:pt x="95" y="178"/>
                  </a:cubicBezTo>
                  <a:cubicBezTo>
                    <a:pt x="124" y="178"/>
                    <a:pt x="163" y="178"/>
                    <a:pt x="205" y="191"/>
                  </a:cubicBezTo>
                  <a:cubicBezTo>
                    <a:pt x="231" y="191"/>
                    <a:pt x="244" y="191"/>
                    <a:pt x="270" y="204"/>
                  </a:cubicBezTo>
                  <a:cubicBezTo>
                    <a:pt x="367" y="217"/>
                    <a:pt x="448" y="246"/>
                    <a:pt x="529" y="298"/>
                  </a:cubicBezTo>
                  <a:cubicBezTo>
                    <a:pt x="555" y="314"/>
                    <a:pt x="594" y="340"/>
                    <a:pt x="623" y="340"/>
                  </a:cubicBezTo>
                  <a:cubicBezTo>
                    <a:pt x="629" y="340"/>
                    <a:pt x="639" y="343"/>
                    <a:pt x="649" y="343"/>
                  </a:cubicBezTo>
                  <a:cubicBezTo>
                    <a:pt x="659" y="343"/>
                    <a:pt x="668" y="340"/>
                    <a:pt x="675" y="327"/>
                  </a:cubicBezTo>
                  <a:lnTo>
                    <a:pt x="675" y="314"/>
                  </a:lnTo>
                  <a:cubicBezTo>
                    <a:pt x="662" y="259"/>
                    <a:pt x="636" y="233"/>
                    <a:pt x="610" y="191"/>
                  </a:cubicBezTo>
                  <a:cubicBezTo>
                    <a:pt x="568" y="152"/>
                    <a:pt x="513" y="110"/>
                    <a:pt x="461" y="84"/>
                  </a:cubicBezTo>
                  <a:cubicBezTo>
                    <a:pt x="365" y="36"/>
                    <a:pt x="262" y="0"/>
                    <a:pt x="15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51;p77">
              <a:extLst>
                <a:ext uri="{FF2B5EF4-FFF2-40B4-BE49-F238E27FC236}">
                  <a16:creationId xmlns:a16="http://schemas.microsoft.com/office/drawing/2014/main" id="{B1E91281-D9F5-41DC-BBC5-6A6EFAC22AD4}"/>
                </a:ext>
              </a:extLst>
            </p:cNvPr>
            <p:cNvSpPr/>
            <p:nvPr/>
          </p:nvSpPr>
          <p:spPr>
            <a:xfrm>
              <a:off x="4769100" y="1658379"/>
              <a:ext cx="102370" cy="46815"/>
            </a:xfrm>
            <a:custGeom>
              <a:avLst/>
              <a:gdLst/>
              <a:ahLst/>
              <a:cxnLst/>
              <a:rect l="l" t="t" r="r" b="b"/>
              <a:pathLst>
                <a:path w="691" h="316" extrusionOk="0">
                  <a:moveTo>
                    <a:pt x="496" y="0"/>
                  </a:moveTo>
                  <a:cubicBezTo>
                    <a:pt x="404" y="0"/>
                    <a:pt x="313" y="17"/>
                    <a:pt x="231" y="57"/>
                  </a:cubicBezTo>
                  <a:cubicBezTo>
                    <a:pt x="176" y="86"/>
                    <a:pt x="124" y="125"/>
                    <a:pt x="69" y="167"/>
                  </a:cubicBezTo>
                  <a:cubicBezTo>
                    <a:pt x="43" y="193"/>
                    <a:pt x="14" y="219"/>
                    <a:pt x="1" y="274"/>
                  </a:cubicBezTo>
                  <a:lnTo>
                    <a:pt x="1" y="300"/>
                  </a:lnTo>
                  <a:cubicBezTo>
                    <a:pt x="1" y="316"/>
                    <a:pt x="27" y="316"/>
                    <a:pt x="43" y="316"/>
                  </a:cubicBezTo>
                  <a:cubicBezTo>
                    <a:pt x="82" y="300"/>
                    <a:pt x="108" y="287"/>
                    <a:pt x="150" y="274"/>
                  </a:cubicBezTo>
                  <a:cubicBezTo>
                    <a:pt x="231" y="235"/>
                    <a:pt x="312" y="206"/>
                    <a:pt x="406" y="193"/>
                  </a:cubicBezTo>
                  <a:lnTo>
                    <a:pt x="487" y="193"/>
                  </a:lnTo>
                  <a:cubicBezTo>
                    <a:pt x="513" y="180"/>
                    <a:pt x="555" y="180"/>
                    <a:pt x="594" y="180"/>
                  </a:cubicBezTo>
                  <a:cubicBezTo>
                    <a:pt x="636" y="180"/>
                    <a:pt x="691" y="154"/>
                    <a:pt x="691" y="99"/>
                  </a:cubicBezTo>
                  <a:cubicBezTo>
                    <a:pt x="691" y="73"/>
                    <a:pt x="675" y="44"/>
                    <a:pt x="649" y="31"/>
                  </a:cubicBezTo>
                  <a:cubicBezTo>
                    <a:pt x="623" y="18"/>
                    <a:pt x="610" y="5"/>
                    <a:pt x="581" y="5"/>
                  </a:cubicBezTo>
                  <a:cubicBezTo>
                    <a:pt x="553" y="2"/>
                    <a:pt x="524" y="0"/>
                    <a:pt x="49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52;p77">
              <a:extLst>
                <a:ext uri="{FF2B5EF4-FFF2-40B4-BE49-F238E27FC236}">
                  <a16:creationId xmlns:a16="http://schemas.microsoft.com/office/drawing/2014/main" id="{40CFDB7B-6FF8-414D-92AD-A872626ACF17}"/>
                </a:ext>
              </a:extLst>
            </p:cNvPr>
            <p:cNvSpPr/>
            <p:nvPr/>
          </p:nvSpPr>
          <p:spPr>
            <a:xfrm>
              <a:off x="5233248" y="1742527"/>
              <a:ext cx="147999" cy="190221"/>
            </a:xfrm>
            <a:custGeom>
              <a:avLst/>
              <a:gdLst/>
              <a:ahLst/>
              <a:cxnLst/>
              <a:rect l="l" t="t" r="r" b="b"/>
              <a:pathLst>
                <a:path w="999" h="1284" extrusionOk="0">
                  <a:moveTo>
                    <a:pt x="471" y="0"/>
                  </a:moveTo>
                  <a:cubicBezTo>
                    <a:pt x="238" y="0"/>
                    <a:pt x="44" y="211"/>
                    <a:pt x="1" y="367"/>
                  </a:cubicBezTo>
                  <a:lnTo>
                    <a:pt x="27" y="1151"/>
                  </a:lnTo>
                  <a:cubicBezTo>
                    <a:pt x="89" y="1242"/>
                    <a:pt x="188" y="1284"/>
                    <a:pt x="297" y="1284"/>
                  </a:cubicBezTo>
                  <a:cubicBezTo>
                    <a:pt x="493" y="1284"/>
                    <a:pt x="720" y="1150"/>
                    <a:pt x="824" y="934"/>
                  </a:cubicBezTo>
                  <a:cubicBezTo>
                    <a:pt x="999" y="597"/>
                    <a:pt x="931" y="153"/>
                    <a:pt x="620" y="30"/>
                  </a:cubicBezTo>
                  <a:cubicBezTo>
                    <a:pt x="569" y="9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53;p77">
              <a:extLst>
                <a:ext uri="{FF2B5EF4-FFF2-40B4-BE49-F238E27FC236}">
                  <a16:creationId xmlns:a16="http://schemas.microsoft.com/office/drawing/2014/main" id="{599B5D05-DA12-4982-B7F7-B31B33C39003}"/>
                </a:ext>
              </a:extLst>
            </p:cNvPr>
            <p:cNvSpPr/>
            <p:nvPr/>
          </p:nvSpPr>
          <p:spPr>
            <a:xfrm>
              <a:off x="5229396" y="1798823"/>
              <a:ext cx="120888" cy="75407"/>
            </a:xfrm>
            <a:custGeom>
              <a:avLst/>
              <a:gdLst/>
              <a:ahLst/>
              <a:cxnLst/>
              <a:rect l="l" t="t" r="r" b="b"/>
              <a:pathLst>
                <a:path w="816" h="509" extrusionOk="0">
                  <a:moveTo>
                    <a:pt x="366" y="1"/>
                  </a:moveTo>
                  <a:cubicBezTo>
                    <a:pt x="214" y="1"/>
                    <a:pt x="63" y="71"/>
                    <a:pt x="14" y="230"/>
                  </a:cubicBezTo>
                  <a:cubicBezTo>
                    <a:pt x="1" y="240"/>
                    <a:pt x="9" y="262"/>
                    <a:pt x="20" y="262"/>
                  </a:cubicBezTo>
                  <a:cubicBezTo>
                    <a:pt x="22" y="262"/>
                    <a:pt x="25" y="261"/>
                    <a:pt x="27" y="259"/>
                  </a:cubicBezTo>
                  <a:cubicBezTo>
                    <a:pt x="95" y="217"/>
                    <a:pt x="134" y="162"/>
                    <a:pt x="189" y="136"/>
                  </a:cubicBezTo>
                  <a:cubicBezTo>
                    <a:pt x="239" y="107"/>
                    <a:pt x="288" y="91"/>
                    <a:pt x="343" y="91"/>
                  </a:cubicBezTo>
                  <a:cubicBezTo>
                    <a:pt x="362" y="91"/>
                    <a:pt x="382" y="93"/>
                    <a:pt x="403" y="97"/>
                  </a:cubicBezTo>
                  <a:cubicBezTo>
                    <a:pt x="432" y="136"/>
                    <a:pt x="458" y="178"/>
                    <a:pt x="458" y="243"/>
                  </a:cubicBezTo>
                  <a:cubicBezTo>
                    <a:pt x="445" y="311"/>
                    <a:pt x="419" y="379"/>
                    <a:pt x="377" y="421"/>
                  </a:cubicBezTo>
                  <a:cubicBezTo>
                    <a:pt x="351" y="460"/>
                    <a:pt x="296" y="460"/>
                    <a:pt x="257" y="486"/>
                  </a:cubicBezTo>
                  <a:cubicBezTo>
                    <a:pt x="257" y="486"/>
                    <a:pt x="241" y="502"/>
                    <a:pt x="257" y="502"/>
                  </a:cubicBezTo>
                  <a:cubicBezTo>
                    <a:pt x="273" y="506"/>
                    <a:pt x="289" y="508"/>
                    <a:pt x="304" y="508"/>
                  </a:cubicBezTo>
                  <a:cubicBezTo>
                    <a:pt x="467" y="508"/>
                    <a:pt x="576" y="271"/>
                    <a:pt x="526" y="123"/>
                  </a:cubicBezTo>
                  <a:lnTo>
                    <a:pt x="526" y="123"/>
                  </a:lnTo>
                  <a:cubicBezTo>
                    <a:pt x="633" y="162"/>
                    <a:pt x="714" y="259"/>
                    <a:pt x="714" y="392"/>
                  </a:cubicBezTo>
                  <a:lnTo>
                    <a:pt x="727" y="392"/>
                  </a:lnTo>
                  <a:cubicBezTo>
                    <a:pt x="815" y="151"/>
                    <a:pt x="589" y="1"/>
                    <a:pt x="366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54;p77">
              <a:extLst>
                <a:ext uri="{FF2B5EF4-FFF2-40B4-BE49-F238E27FC236}">
                  <a16:creationId xmlns:a16="http://schemas.microsoft.com/office/drawing/2014/main" id="{FEB6C329-CF21-4E56-B556-697B32729570}"/>
                </a:ext>
              </a:extLst>
            </p:cNvPr>
            <p:cNvSpPr/>
            <p:nvPr/>
          </p:nvSpPr>
          <p:spPr>
            <a:xfrm>
              <a:off x="5215026" y="1742971"/>
              <a:ext cx="76444" cy="104740"/>
            </a:xfrm>
            <a:custGeom>
              <a:avLst/>
              <a:gdLst/>
              <a:ahLst/>
              <a:cxnLst/>
              <a:rect l="l" t="t" r="r" b="b"/>
              <a:pathLst>
                <a:path w="516" h="707" extrusionOk="0">
                  <a:moveTo>
                    <a:pt x="516" y="1"/>
                  </a:moveTo>
                  <a:lnTo>
                    <a:pt x="56" y="27"/>
                  </a:lnTo>
                  <a:cubicBezTo>
                    <a:pt x="82" y="163"/>
                    <a:pt x="1" y="594"/>
                    <a:pt x="56" y="688"/>
                  </a:cubicBezTo>
                  <a:cubicBezTo>
                    <a:pt x="63" y="700"/>
                    <a:pt x="75" y="706"/>
                    <a:pt x="91" y="706"/>
                  </a:cubicBezTo>
                  <a:cubicBezTo>
                    <a:pt x="195" y="706"/>
                    <a:pt x="457" y="445"/>
                    <a:pt x="516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55;p77">
              <a:extLst>
                <a:ext uri="{FF2B5EF4-FFF2-40B4-BE49-F238E27FC236}">
                  <a16:creationId xmlns:a16="http://schemas.microsoft.com/office/drawing/2014/main" id="{E69FF2EF-ACC4-41A7-A508-C747198D7DCC}"/>
                </a:ext>
              </a:extLst>
            </p:cNvPr>
            <p:cNvSpPr/>
            <p:nvPr/>
          </p:nvSpPr>
          <p:spPr>
            <a:xfrm>
              <a:off x="4885248" y="2149046"/>
              <a:ext cx="113925" cy="75407"/>
            </a:xfrm>
            <a:custGeom>
              <a:avLst/>
              <a:gdLst/>
              <a:ahLst/>
              <a:cxnLst/>
              <a:rect l="l" t="t" r="r" b="b"/>
              <a:pathLst>
                <a:path w="769" h="509" extrusionOk="0">
                  <a:moveTo>
                    <a:pt x="257" y="1"/>
                  </a:moveTo>
                  <a:cubicBezTo>
                    <a:pt x="257" y="1"/>
                    <a:pt x="1" y="82"/>
                    <a:pt x="14" y="270"/>
                  </a:cubicBezTo>
                  <a:cubicBezTo>
                    <a:pt x="22" y="391"/>
                    <a:pt x="168" y="509"/>
                    <a:pt x="359" y="509"/>
                  </a:cubicBezTo>
                  <a:cubicBezTo>
                    <a:pt x="485" y="509"/>
                    <a:pt x="630" y="458"/>
                    <a:pt x="769" y="32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56;p77">
              <a:extLst>
                <a:ext uri="{FF2B5EF4-FFF2-40B4-BE49-F238E27FC236}">
                  <a16:creationId xmlns:a16="http://schemas.microsoft.com/office/drawing/2014/main" id="{AECD20B1-2A14-401A-9F43-C8878E3EAB9B}"/>
                </a:ext>
              </a:extLst>
            </p:cNvPr>
            <p:cNvSpPr/>
            <p:nvPr/>
          </p:nvSpPr>
          <p:spPr>
            <a:xfrm>
              <a:off x="4999026" y="2149046"/>
              <a:ext cx="116296" cy="75407"/>
            </a:xfrm>
            <a:custGeom>
              <a:avLst/>
              <a:gdLst/>
              <a:ahLst/>
              <a:cxnLst/>
              <a:rect l="l" t="t" r="r" b="b"/>
              <a:pathLst>
                <a:path w="785" h="509" extrusionOk="0">
                  <a:moveTo>
                    <a:pt x="516" y="1"/>
                  </a:moveTo>
                  <a:lnTo>
                    <a:pt x="1" y="325"/>
                  </a:lnTo>
                  <a:cubicBezTo>
                    <a:pt x="141" y="458"/>
                    <a:pt x="286" y="509"/>
                    <a:pt x="413" y="509"/>
                  </a:cubicBezTo>
                  <a:cubicBezTo>
                    <a:pt x="605" y="509"/>
                    <a:pt x="754" y="391"/>
                    <a:pt x="772" y="270"/>
                  </a:cubicBezTo>
                  <a:cubicBezTo>
                    <a:pt x="785" y="82"/>
                    <a:pt x="516" y="1"/>
                    <a:pt x="516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3457;p77">
            <a:extLst>
              <a:ext uri="{FF2B5EF4-FFF2-40B4-BE49-F238E27FC236}">
                <a16:creationId xmlns:a16="http://schemas.microsoft.com/office/drawing/2014/main" id="{C827ED18-E2B8-43D7-BCB2-AA4B61BB3518}"/>
              </a:ext>
            </a:extLst>
          </p:cNvPr>
          <p:cNvGrpSpPr/>
          <p:nvPr/>
        </p:nvGrpSpPr>
        <p:grpSpPr>
          <a:xfrm>
            <a:off x="8032086" y="3264915"/>
            <a:ext cx="1003945" cy="1779882"/>
            <a:chOff x="3349247" y="1398526"/>
            <a:chExt cx="823851" cy="1460596"/>
          </a:xfrm>
        </p:grpSpPr>
        <p:sp>
          <p:nvSpPr>
            <p:cNvPr id="59" name="Google Shape;3458;p77">
              <a:extLst>
                <a:ext uri="{FF2B5EF4-FFF2-40B4-BE49-F238E27FC236}">
                  <a16:creationId xmlns:a16="http://schemas.microsoft.com/office/drawing/2014/main" id="{B49D79F1-86DD-4798-A3AD-6A20E147A354}"/>
                </a:ext>
              </a:extLst>
            </p:cNvPr>
            <p:cNvSpPr/>
            <p:nvPr/>
          </p:nvSpPr>
          <p:spPr>
            <a:xfrm>
              <a:off x="3589247" y="2078972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37" y="244"/>
                    <a:pt x="824" y="458"/>
                  </a:cubicBezTo>
                  <a:cubicBezTo>
                    <a:pt x="811" y="701"/>
                    <a:pt x="539" y="863"/>
                    <a:pt x="325" y="1579"/>
                  </a:cubicBezTo>
                  <a:cubicBezTo>
                    <a:pt x="82" y="2389"/>
                    <a:pt x="1" y="3267"/>
                    <a:pt x="1" y="3267"/>
                  </a:cubicBezTo>
                  <a:cubicBezTo>
                    <a:pt x="1" y="3267"/>
                    <a:pt x="526" y="3442"/>
                    <a:pt x="1336" y="3442"/>
                  </a:cubicBezTo>
                  <a:cubicBezTo>
                    <a:pt x="2146" y="3442"/>
                    <a:pt x="2674" y="3267"/>
                    <a:pt x="2674" y="3267"/>
                  </a:cubicBezTo>
                  <a:cubicBezTo>
                    <a:pt x="2674" y="3267"/>
                    <a:pt x="2593" y="2389"/>
                    <a:pt x="2350" y="1579"/>
                  </a:cubicBezTo>
                  <a:cubicBezTo>
                    <a:pt x="2133" y="863"/>
                    <a:pt x="1864" y="701"/>
                    <a:pt x="1851" y="458"/>
                  </a:cubicBezTo>
                  <a:cubicBezTo>
                    <a:pt x="1835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59;p77">
              <a:extLst>
                <a:ext uri="{FF2B5EF4-FFF2-40B4-BE49-F238E27FC236}">
                  <a16:creationId xmlns:a16="http://schemas.microsoft.com/office/drawing/2014/main" id="{90D43DB6-7000-4CEC-A7FE-C93350BED7F5}"/>
                </a:ext>
              </a:extLst>
            </p:cNvPr>
            <p:cNvSpPr/>
            <p:nvPr/>
          </p:nvSpPr>
          <p:spPr>
            <a:xfrm>
              <a:off x="3906284" y="1608897"/>
              <a:ext cx="221184" cy="413035"/>
            </a:xfrm>
            <a:custGeom>
              <a:avLst/>
              <a:gdLst/>
              <a:ahLst/>
              <a:cxnLst/>
              <a:rect l="l" t="t" r="r" b="b"/>
              <a:pathLst>
                <a:path w="1493" h="2788" extrusionOk="0">
                  <a:moveTo>
                    <a:pt x="922" y="1"/>
                  </a:moveTo>
                  <a:cubicBezTo>
                    <a:pt x="906" y="1"/>
                    <a:pt x="897" y="2"/>
                    <a:pt x="897" y="2"/>
                  </a:cubicBezTo>
                  <a:cubicBezTo>
                    <a:pt x="897" y="2"/>
                    <a:pt x="0" y="2787"/>
                    <a:pt x="518" y="2787"/>
                  </a:cubicBezTo>
                  <a:cubicBezTo>
                    <a:pt x="531" y="2787"/>
                    <a:pt x="545" y="2786"/>
                    <a:pt x="560" y="2782"/>
                  </a:cubicBezTo>
                  <a:cubicBezTo>
                    <a:pt x="1169" y="2646"/>
                    <a:pt x="1477" y="1998"/>
                    <a:pt x="1493" y="893"/>
                  </a:cubicBezTo>
                  <a:cubicBezTo>
                    <a:pt x="1493" y="53"/>
                    <a:pt x="1036" y="1"/>
                    <a:pt x="922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60;p77">
              <a:extLst>
                <a:ext uri="{FF2B5EF4-FFF2-40B4-BE49-F238E27FC236}">
                  <a16:creationId xmlns:a16="http://schemas.microsoft.com/office/drawing/2014/main" id="{5D4F1981-E0DF-4187-9A3E-C35E4226D8C2}"/>
                </a:ext>
              </a:extLst>
            </p:cNvPr>
            <p:cNvSpPr/>
            <p:nvPr/>
          </p:nvSpPr>
          <p:spPr>
            <a:xfrm>
              <a:off x="4025099" y="1522675"/>
              <a:ext cx="38074" cy="97185"/>
            </a:xfrm>
            <a:custGeom>
              <a:avLst/>
              <a:gdLst/>
              <a:ahLst/>
              <a:cxnLst/>
              <a:rect l="l" t="t" r="r" b="b"/>
              <a:pathLst>
                <a:path w="257" h="656" extrusionOk="0">
                  <a:moveTo>
                    <a:pt x="95" y="1"/>
                  </a:moveTo>
                  <a:cubicBezTo>
                    <a:pt x="82" y="1"/>
                    <a:pt x="82" y="17"/>
                    <a:pt x="82" y="30"/>
                  </a:cubicBezTo>
                  <a:cubicBezTo>
                    <a:pt x="163" y="82"/>
                    <a:pt x="176" y="260"/>
                    <a:pt x="163" y="354"/>
                  </a:cubicBezTo>
                  <a:cubicBezTo>
                    <a:pt x="150" y="435"/>
                    <a:pt x="108" y="487"/>
                    <a:pt x="56" y="555"/>
                  </a:cubicBezTo>
                  <a:cubicBezTo>
                    <a:pt x="27" y="597"/>
                    <a:pt x="27" y="584"/>
                    <a:pt x="1" y="623"/>
                  </a:cubicBezTo>
                  <a:cubicBezTo>
                    <a:pt x="1" y="642"/>
                    <a:pt x="14" y="655"/>
                    <a:pt x="28" y="655"/>
                  </a:cubicBezTo>
                  <a:cubicBezTo>
                    <a:pt x="33" y="655"/>
                    <a:pt x="39" y="653"/>
                    <a:pt x="43" y="649"/>
                  </a:cubicBezTo>
                  <a:cubicBezTo>
                    <a:pt x="205" y="597"/>
                    <a:pt x="257" y="380"/>
                    <a:pt x="231" y="231"/>
                  </a:cubicBezTo>
                  <a:cubicBezTo>
                    <a:pt x="205" y="150"/>
                    <a:pt x="176" y="30"/>
                    <a:pt x="95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61;p77">
              <a:extLst>
                <a:ext uri="{FF2B5EF4-FFF2-40B4-BE49-F238E27FC236}">
                  <a16:creationId xmlns:a16="http://schemas.microsoft.com/office/drawing/2014/main" id="{F76C34F3-A229-4CCA-8083-3A71B2ABA37F}"/>
                </a:ext>
              </a:extLst>
            </p:cNvPr>
            <p:cNvSpPr/>
            <p:nvPr/>
          </p:nvSpPr>
          <p:spPr>
            <a:xfrm>
              <a:off x="4028951" y="1593934"/>
              <a:ext cx="70222" cy="25778"/>
            </a:xfrm>
            <a:custGeom>
              <a:avLst/>
              <a:gdLst/>
              <a:ahLst/>
              <a:cxnLst/>
              <a:rect l="l" t="t" r="r" b="b"/>
              <a:pathLst>
                <a:path w="474" h="174" extrusionOk="0">
                  <a:moveTo>
                    <a:pt x="297" y="0"/>
                  </a:moveTo>
                  <a:cubicBezTo>
                    <a:pt x="190" y="0"/>
                    <a:pt x="69" y="41"/>
                    <a:pt x="30" y="87"/>
                  </a:cubicBezTo>
                  <a:cubicBezTo>
                    <a:pt x="17" y="103"/>
                    <a:pt x="1" y="129"/>
                    <a:pt x="1" y="155"/>
                  </a:cubicBezTo>
                  <a:cubicBezTo>
                    <a:pt x="8" y="169"/>
                    <a:pt x="21" y="174"/>
                    <a:pt x="35" y="174"/>
                  </a:cubicBezTo>
                  <a:cubicBezTo>
                    <a:pt x="79" y="174"/>
                    <a:pt x="143" y="129"/>
                    <a:pt x="163" y="129"/>
                  </a:cubicBezTo>
                  <a:cubicBezTo>
                    <a:pt x="206" y="102"/>
                    <a:pt x="289" y="82"/>
                    <a:pt x="360" y="82"/>
                  </a:cubicBezTo>
                  <a:cubicBezTo>
                    <a:pt x="400" y="82"/>
                    <a:pt x="436" y="88"/>
                    <a:pt x="461" y="103"/>
                  </a:cubicBezTo>
                  <a:cubicBezTo>
                    <a:pt x="474" y="103"/>
                    <a:pt x="474" y="87"/>
                    <a:pt x="474" y="87"/>
                  </a:cubicBezTo>
                  <a:cubicBezTo>
                    <a:pt x="451" y="24"/>
                    <a:pt x="378" y="0"/>
                    <a:pt x="297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62;p77">
              <a:extLst>
                <a:ext uri="{FF2B5EF4-FFF2-40B4-BE49-F238E27FC236}">
                  <a16:creationId xmlns:a16="http://schemas.microsoft.com/office/drawing/2014/main" id="{B2178AE1-BA85-4CDD-B78F-910C8FC88BC4}"/>
                </a:ext>
              </a:extLst>
            </p:cNvPr>
            <p:cNvSpPr/>
            <p:nvPr/>
          </p:nvSpPr>
          <p:spPr>
            <a:xfrm>
              <a:off x="3401099" y="2162083"/>
              <a:ext cx="308295" cy="355554"/>
            </a:xfrm>
            <a:custGeom>
              <a:avLst/>
              <a:gdLst/>
              <a:ahLst/>
              <a:cxnLst/>
              <a:rect l="l" t="t" r="r" b="b"/>
              <a:pathLst>
                <a:path w="2081" h="2400" extrusionOk="0">
                  <a:moveTo>
                    <a:pt x="1982" y="1"/>
                  </a:moveTo>
                  <a:cubicBezTo>
                    <a:pt x="1814" y="1"/>
                    <a:pt x="1559" y="146"/>
                    <a:pt x="1161" y="600"/>
                  </a:cubicBezTo>
                  <a:cubicBezTo>
                    <a:pt x="1015" y="762"/>
                    <a:pt x="879" y="911"/>
                    <a:pt x="743" y="1086"/>
                  </a:cubicBezTo>
                  <a:cubicBezTo>
                    <a:pt x="636" y="1209"/>
                    <a:pt x="542" y="1329"/>
                    <a:pt x="448" y="1452"/>
                  </a:cubicBezTo>
                  <a:cubicBezTo>
                    <a:pt x="406" y="1504"/>
                    <a:pt x="380" y="1546"/>
                    <a:pt x="325" y="1585"/>
                  </a:cubicBezTo>
                  <a:cubicBezTo>
                    <a:pt x="286" y="1627"/>
                    <a:pt x="218" y="1640"/>
                    <a:pt x="150" y="1666"/>
                  </a:cubicBezTo>
                  <a:cubicBezTo>
                    <a:pt x="108" y="1679"/>
                    <a:pt x="69" y="1679"/>
                    <a:pt x="43" y="1708"/>
                  </a:cubicBezTo>
                  <a:cubicBezTo>
                    <a:pt x="1" y="1747"/>
                    <a:pt x="14" y="1789"/>
                    <a:pt x="56" y="1802"/>
                  </a:cubicBezTo>
                  <a:cubicBezTo>
                    <a:pt x="95" y="1815"/>
                    <a:pt x="150" y="1815"/>
                    <a:pt x="205" y="1815"/>
                  </a:cubicBezTo>
                  <a:cubicBezTo>
                    <a:pt x="205" y="1815"/>
                    <a:pt x="218" y="1815"/>
                    <a:pt x="218" y="1828"/>
                  </a:cubicBezTo>
                  <a:lnTo>
                    <a:pt x="218" y="1857"/>
                  </a:lnTo>
                  <a:cubicBezTo>
                    <a:pt x="176" y="1896"/>
                    <a:pt x="163" y="1922"/>
                    <a:pt x="150" y="1938"/>
                  </a:cubicBezTo>
                  <a:cubicBezTo>
                    <a:pt x="124" y="1990"/>
                    <a:pt x="27" y="2071"/>
                    <a:pt x="69" y="2126"/>
                  </a:cubicBezTo>
                  <a:cubicBezTo>
                    <a:pt x="78" y="2145"/>
                    <a:pt x="104" y="2157"/>
                    <a:pt x="121" y="2157"/>
                  </a:cubicBezTo>
                  <a:cubicBezTo>
                    <a:pt x="128" y="2157"/>
                    <a:pt x="133" y="2155"/>
                    <a:pt x="137" y="2152"/>
                  </a:cubicBezTo>
                  <a:cubicBezTo>
                    <a:pt x="176" y="2139"/>
                    <a:pt x="205" y="2113"/>
                    <a:pt x="231" y="2084"/>
                  </a:cubicBezTo>
                  <a:cubicBezTo>
                    <a:pt x="244" y="2084"/>
                    <a:pt x="257" y="2071"/>
                    <a:pt x="270" y="2058"/>
                  </a:cubicBezTo>
                  <a:cubicBezTo>
                    <a:pt x="270" y="2045"/>
                    <a:pt x="286" y="2032"/>
                    <a:pt x="299" y="2032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312" y="2071"/>
                    <a:pt x="312" y="2084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18" y="2275"/>
                  </a:cubicBezTo>
                  <a:cubicBezTo>
                    <a:pt x="218" y="2288"/>
                    <a:pt x="218" y="2301"/>
                    <a:pt x="231" y="2314"/>
                  </a:cubicBezTo>
                  <a:cubicBezTo>
                    <a:pt x="244" y="2327"/>
                    <a:pt x="257" y="2327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33"/>
                  </a:cubicBezTo>
                  <a:cubicBezTo>
                    <a:pt x="432" y="2194"/>
                    <a:pt x="448" y="2165"/>
                    <a:pt x="474" y="2139"/>
                  </a:cubicBezTo>
                  <a:lnTo>
                    <a:pt x="487" y="2139"/>
                  </a:lnTo>
                  <a:cubicBezTo>
                    <a:pt x="491" y="2135"/>
                    <a:pt x="494" y="2133"/>
                    <a:pt x="498" y="2133"/>
                  </a:cubicBezTo>
                  <a:cubicBezTo>
                    <a:pt x="506" y="2133"/>
                    <a:pt x="513" y="2143"/>
                    <a:pt x="513" y="2152"/>
                  </a:cubicBezTo>
                  <a:lnTo>
                    <a:pt x="513" y="2165"/>
                  </a:lnTo>
                  <a:cubicBezTo>
                    <a:pt x="500" y="2194"/>
                    <a:pt x="500" y="2207"/>
                    <a:pt x="487" y="2233"/>
                  </a:cubicBezTo>
                  <a:cubicBezTo>
                    <a:pt x="474" y="2246"/>
                    <a:pt x="474" y="2275"/>
                    <a:pt x="461" y="2288"/>
                  </a:cubicBezTo>
                  <a:lnTo>
                    <a:pt x="461" y="2369"/>
                  </a:lnTo>
                  <a:cubicBezTo>
                    <a:pt x="468" y="2390"/>
                    <a:pt x="488" y="2400"/>
                    <a:pt x="511" y="2400"/>
                  </a:cubicBezTo>
                  <a:cubicBezTo>
                    <a:pt x="530" y="2400"/>
                    <a:pt x="550" y="2393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45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63;p77">
              <a:extLst>
                <a:ext uri="{FF2B5EF4-FFF2-40B4-BE49-F238E27FC236}">
                  <a16:creationId xmlns:a16="http://schemas.microsoft.com/office/drawing/2014/main" id="{3392E86D-6F00-46A0-9C25-8BF6C6FD40BA}"/>
                </a:ext>
              </a:extLst>
            </p:cNvPr>
            <p:cNvSpPr/>
            <p:nvPr/>
          </p:nvSpPr>
          <p:spPr>
            <a:xfrm>
              <a:off x="3867173" y="2162083"/>
              <a:ext cx="305925" cy="355554"/>
            </a:xfrm>
            <a:custGeom>
              <a:avLst/>
              <a:gdLst/>
              <a:ahLst/>
              <a:cxnLst/>
              <a:rect l="l" t="t" r="r" b="b"/>
              <a:pathLst>
                <a:path w="2065" h="2400" extrusionOk="0">
                  <a:moveTo>
                    <a:pt x="94" y="1"/>
                  </a:moveTo>
                  <a:cubicBezTo>
                    <a:pt x="58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310" y="2045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6" y="2393"/>
                    <a:pt x="1543" y="2400"/>
                    <a:pt x="1560" y="2400"/>
                  </a:cubicBezTo>
                  <a:cubicBezTo>
                    <a:pt x="1581" y="2400"/>
                    <a:pt x="1601" y="2390"/>
                    <a:pt x="1608" y="2369"/>
                  </a:cubicBezTo>
                  <a:cubicBezTo>
                    <a:pt x="1621" y="2343"/>
                    <a:pt x="1608" y="2314"/>
                    <a:pt x="1608" y="2288"/>
                  </a:cubicBezTo>
                  <a:cubicBezTo>
                    <a:pt x="1595" y="2275"/>
                    <a:pt x="1595" y="2246"/>
                    <a:pt x="1579" y="2233"/>
                  </a:cubicBezTo>
                  <a:cubicBezTo>
                    <a:pt x="1579" y="2207"/>
                    <a:pt x="1566" y="2194"/>
                    <a:pt x="1566" y="2165"/>
                  </a:cubicBezTo>
                  <a:cubicBezTo>
                    <a:pt x="1566" y="2165"/>
                    <a:pt x="1553" y="2152"/>
                    <a:pt x="1566" y="2152"/>
                  </a:cubicBezTo>
                  <a:cubicBezTo>
                    <a:pt x="1566" y="2143"/>
                    <a:pt x="1566" y="2133"/>
                    <a:pt x="1570" y="2133"/>
                  </a:cubicBezTo>
                  <a:cubicBezTo>
                    <a:pt x="1572" y="2133"/>
                    <a:pt x="1575" y="2135"/>
                    <a:pt x="1579" y="2139"/>
                  </a:cubicBezTo>
                  <a:lnTo>
                    <a:pt x="1595" y="2139"/>
                  </a:lnTo>
                  <a:cubicBezTo>
                    <a:pt x="1621" y="2165"/>
                    <a:pt x="1647" y="2194"/>
                    <a:pt x="1660" y="2233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09" y="2327"/>
                    <a:pt x="1822" y="2327"/>
                    <a:pt x="1838" y="2314"/>
                  </a:cubicBezTo>
                  <a:cubicBezTo>
                    <a:pt x="1851" y="2301"/>
                    <a:pt x="1851" y="2288"/>
                    <a:pt x="1851" y="2275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84"/>
                    <a:pt x="1757" y="2071"/>
                    <a:pt x="1757" y="2058"/>
                  </a:cubicBezTo>
                  <a:cubicBezTo>
                    <a:pt x="1757" y="2045"/>
                    <a:pt x="1757" y="2032"/>
                    <a:pt x="1770" y="2032"/>
                  </a:cubicBezTo>
                  <a:cubicBezTo>
                    <a:pt x="1783" y="2032"/>
                    <a:pt x="1796" y="2045"/>
                    <a:pt x="1809" y="2058"/>
                  </a:cubicBezTo>
                  <a:cubicBezTo>
                    <a:pt x="1822" y="2071"/>
                    <a:pt x="1838" y="2084"/>
                    <a:pt x="1851" y="2084"/>
                  </a:cubicBezTo>
                  <a:cubicBezTo>
                    <a:pt x="1877" y="2113"/>
                    <a:pt x="1903" y="2139"/>
                    <a:pt x="1932" y="2152"/>
                  </a:cubicBezTo>
                  <a:cubicBezTo>
                    <a:pt x="1935" y="2155"/>
                    <a:pt x="1941" y="2157"/>
                    <a:pt x="1947" y="2157"/>
                  </a:cubicBezTo>
                  <a:cubicBezTo>
                    <a:pt x="1964" y="2157"/>
                    <a:pt x="1988" y="2145"/>
                    <a:pt x="2000" y="2126"/>
                  </a:cubicBezTo>
                  <a:cubicBezTo>
                    <a:pt x="2039" y="2071"/>
                    <a:pt x="1958" y="1990"/>
                    <a:pt x="1932" y="1938"/>
                  </a:cubicBezTo>
                  <a:cubicBezTo>
                    <a:pt x="1903" y="1922"/>
                    <a:pt x="1890" y="1896"/>
                    <a:pt x="1864" y="1857"/>
                  </a:cubicBezTo>
                  <a:cubicBezTo>
                    <a:pt x="1851" y="1841"/>
                    <a:pt x="1851" y="1828"/>
                    <a:pt x="1851" y="1828"/>
                  </a:cubicBezTo>
                  <a:cubicBezTo>
                    <a:pt x="1864" y="1815"/>
                    <a:pt x="1864" y="1815"/>
                    <a:pt x="1877" y="1815"/>
                  </a:cubicBezTo>
                  <a:cubicBezTo>
                    <a:pt x="1919" y="1815"/>
                    <a:pt x="1971" y="1815"/>
                    <a:pt x="2013" y="1802"/>
                  </a:cubicBezTo>
                  <a:cubicBezTo>
                    <a:pt x="2052" y="1789"/>
                    <a:pt x="2065" y="1747"/>
                    <a:pt x="2039" y="1708"/>
                  </a:cubicBezTo>
                  <a:cubicBezTo>
                    <a:pt x="2013" y="1679"/>
                    <a:pt x="1958" y="1679"/>
                    <a:pt x="1919" y="1666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504"/>
                    <a:pt x="1621" y="1452"/>
                  </a:cubicBezTo>
                  <a:cubicBezTo>
                    <a:pt x="1527" y="1329"/>
                    <a:pt x="1433" y="1209"/>
                    <a:pt x="1323" y="1086"/>
                  </a:cubicBezTo>
                  <a:cubicBezTo>
                    <a:pt x="1190" y="911"/>
                    <a:pt x="1054" y="762"/>
                    <a:pt x="918" y="600"/>
                  </a:cubicBezTo>
                  <a:cubicBezTo>
                    <a:pt x="509" y="146"/>
                    <a:pt x="254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64;p77">
              <a:extLst>
                <a:ext uri="{FF2B5EF4-FFF2-40B4-BE49-F238E27FC236}">
                  <a16:creationId xmlns:a16="http://schemas.microsoft.com/office/drawing/2014/main" id="{4469FA1A-E8C6-4677-BC30-8C5227F65F68}"/>
                </a:ext>
              </a:extLst>
            </p:cNvPr>
            <p:cNvSpPr/>
            <p:nvPr/>
          </p:nvSpPr>
          <p:spPr>
            <a:xfrm>
              <a:off x="3711173" y="2078972"/>
              <a:ext cx="149925" cy="60148"/>
            </a:xfrm>
            <a:custGeom>
              <a:avLst/>
              <a:gdLst/>
              <a:ahLst/>
              <a:cxnLst/>
              <a:rect l="l" t="t" r="r" b="b"/>
              <a:pathLst>
                <a:path w="1012" h="406" extrusionOk="0">
                  <a:moveTo>
                    <a:pt x="27" y="1"/>
                  </a:moveTo>
                  <a:cubicBezTo>
                    <a:pt x="27" y="1"/>
                    <a:pt x="14" y="202"/>
                    <a:pt x="1" y="393"/>
                  </a:cubicBezTo>
                  <a:cubicBezTo>
                    <a:pt x="108" y="406"/>
                    <a:pt x="202" y="406"/>
                    <a:pt x="299" y="406"/>
                  </a:cubicBezTo>
                  <a:cubicBezTo>
                    <a:pt x="526" y="406"/>
                    <a:pt x="850" y="325"/>
                    <a:pt x="1012" y="244"/>
                  </a:cubicBezTo>
                  <a:cubicBezTo>
                    <a:pt x="999" y="53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65;p77">
              <a:extLst>
                <a:ext uri="{FF2B5EF4-FFF2-40B4-BE49-F238E27FC236}">
                  <a16:creationId xmlns:a16="http://schemas.microsoft.com/office/drawing/2014/main" id="{D6282D54-3637-4C6C-844D-8318FE3518D8}"/>
                </a:ext>
              </a:extLst>
            </p:cNvPr>
            <p:cNvSpPr/>
            <p:nvPr/>
          </p:nvSpPr>
          <p:spPr>
            <a:xfrm>
              <a:off x="3533099" y="2523862"/>
              <a:ext cx="507998" cy="335258"/>
            </a:xfrm>
            <a:custGeom>
              <a:avLst/>
              <a:gdLst/>
              <a:ahLst/>
              <a:cxnLst/>
              <a:rect l="l" t="t" r="r" b="b"/>
              <a:pathLst>
                <a:path w="3429" h="2263" extrusionOk="0">
                  <a:moveTo>
                    <a:pt x="713" y="0"/>
                  </a:moveTo>
                  <a:cubicBezTo>
                    <a:pt x="523" y="0"/>
                    <a:pt x="380" y="66"/>
                    <a:pt x="380" y="264"/>
                  </a:cubicBezTo>
                  <a:cubicBezTo>
                    <a:pt x="380" y="873"/>
                    <a:pt x="529" y="1939"/>
                    <a:pt x="529" y="1939"/>
                  </a:cubicBezTo>
                  <a:cubicBezTo>
                    <a:pt x="529" y="1939"/>
                    <a:pt x="270" y="2020"/>
                    <a:pt x="137" y="2101"/>
                  </a:cubicBezTo>
                  <a:cubicBezTo>
                    <a:pt x="1" y="2169"/>
                    <a:pt x="27" y="2263"/>
                    <a:pt x="623" y="2263"/>
                  </a:cubicBezTo>
                  <a:lnTo>
                    <a:pt x="1485" y="2263"/>
                  </a:lnTo>
                  <a:lnTo>
                    <a:pt x="1621" y="724"/>
                  </a:lnTo>
                  <a:cubicBezTo>
                    <a:pt x="1655" y="730"/>
                    <a:pt x="1686" y="734"/>
                    <a:pt x="1716" y="734"/>
                  </a:cubicBezTo>
                  <a:cubicBezTo>
                    <a:pt x="1746" y="734"/>
                    <a:pt x="1776" y="730"/>
                    <a:pt x="1809" y="724"/>
                  </a:cubicBezTo>
                  <a:lnTo>
                    <a:pt x="1958" y="2263"/>
                  </a:lnTo>
                  <a:lnTo>
                    <a:pt x="2810" y="2263"/>
                  </a:lnTo>
                  <a:cubicBezTo>
                    <a:pt x="3403" y="2263"/>
                    <a:pt x="3429" y="2169"/>
                    <a:pt x="3296" y="2101"/>
                  </a:cubicBezTo>
                  <a:cubicBezTo>
                    <a:pt x="3173" y="2020"/>
                    <a:pt x="2904" y="1939"/>
                    <a:pt x="2904" y="1939"/>
                  </a:cubicBezTo>
                  <a:cubicBezTo>
                    <a:pt x="2917" y="1871"/>
                    <a:pt x="3053" y="844"/>
                    <a:pt x="3053" y="264"/>
                  </a:cubicBezTo>
                  <a:cubicBezTo>
                    <a:pt x="3053" y="66"/>
                    <a:pt x="2910" y="0"/>
                    <a:pt x="2720" y="0"/>
                  </a:cubicBezTo>
                  <a:cubicBezTo>
                    <a:pt x="2340" y="0"/>
                    <a:pt x="1770" y="264"/>
                    <a:pt x="1770" y="264"/>
                  </a:cubicBezTo>
                  <a:lnTo>
                    <a:pt x="1783" y="371"/>
                  </a:lnTo>
                  <a:lnTo>
                    <a:pt x="1647" y="371"/>
                  </a:lnTo>
                  <a:lnTo>
                    <a:pt x="1663" y="264"/>
                  </a:lnTo>
                  <a:cubicBezTo>
                    <a:pt x="1663" y="264"/>
                    <a:pt x="1093" y="0"/>
                    <a:pt x="713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66;p77">
              <a:extLst>
                <a:ext uri="{FF2B5EF4-FFF2-40B4-BE49-F238E27FC236}">
                  <a16:creationId xmlns:a16="http://schemas.microsoft.com/office/drawing/2014/main" id="{FB611E00-D57F-45DB-B980-D002BCE724FE}"/>
                </a:ext>
              </a:extLst>
            </p:cNvPr>
            <p:cNvSpPr/>
            <p:nvPr/>
          </p:nvSpPr>
          <p:spPr>
            <a:xfrm>
              <a:off x="3817247" y="2810974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78" y="163"/>
                  </a:cubicBezTo>
                  <a:cubicBezTo>
                    <a:pt x="1255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67;p77">
              <a:extLst>
                <a:ext uri="{FF2B5EF4-FFF2-40B4-BE49-F238E27FC236}">
                  <a16:creationId xmlns:a16="http://schemas.microsoft.com/office/drawing/2014/main" id="{46D6FDCA-2983-42D6-8409-AC6F1ECBA069}"/>
                </a:ext>
              </a:extLst>
            </p:cNvPr>
            <p:cNvSpPr/>
            <p:nvPr/>
          </p:nvSpPr>
          <p:spPr>
            <a:xfrm>
              <a:off x="3533099" y="2810974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68;p77">
              <a:extLst>
                <a:ext uri="{FF2B5EF4-FFF2-40B4-BE49-F238E27FC236}">
                  <a16:creationId xmlns:a16="http://schemas.microsoft.com/office/drawing/2014/main" id="{3964F683-BC47-4475-A7F1-A6B41C2E85A9}"/>
                </a:ext>
              </a:extLst>
            </p:cNvPr>
            <p:cNvSpPr/>
            <p:nvPr/>
          </p:nvSpPr>
          <p:spPr>
            <a:xfrm>
              <a:off x="3536951" y="2151713"/>
              <a:ext cx="170518" cy="207258"/>
            </a:xfrm>
            <a:custGeom>
              <a:avLst/>
              <a:gdLst/>
              <a:ahLst/>
              <a:cxnLst/>
              <a:rect l="l" t="t" r="r" b="b"/>
              <a:pathLst>
                <a:path w="1151" h="1399" extrusionOk="0">
                  <a:moveTo>
                    <a:pt x="972" y="0"/>
                  </a:moveTo>
                  <a:cubicBezTo>
                    <a:pt x="852" y="0"/>
                    <a:pt x="686" y="73"/>
                    <a:pt x="474" y="291"/>
                  </a:cubicBezTo>
                  <a:cubicBezTo>
                    <a:pt x="111" y="657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51" y="77"/>
                  </a:lnTo>
                  <a:cubicBezTo>
                    <a:pt x="1112" y="33"/>
                    <a:pt x="1052" y="0"/>
                    <a:pt x="972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69;p77">
              <a:extLst>
                <a:ext uri="{FF2B5EF4-FFF2-40B4-BE49-F238E27FC236}">
                  <a16:creationId xmlns:a16="http://schemas.microsoft.com/office/drawing/2014/main" id="{826DAB8E-2179-466D-BBC7-83C129A097BB}"/>
                </a:ext>
              </a:extLst>
            </p:cNvPr>
            <p:cNvSpPr/>
            <p:nvPr/>
          </p:nvSpPr>
          <p:spPr>
            <a:xfrm>
              <a:off x="3867173" y="2151713"/>
              <a:ext cx="170073" cy="207258"/>
            </a:xfrm>
            <a:custGeom>
              <a:avLst/>
              <a:gdLst/>
              <a:ahLst/>
              <a:cxnLst/>
              <a:rect l="l" t="t" r="r" b="b"/>
              <a:pathLst>
                <a:path w="1148" h="1399" extrusionOk="0">
                  <a:moveTo>
                    <a:pt x="178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41" y="1237"/>
                    <a:pt x="1148" y="777"/>
                    <a:pt x="1148" y="777"/>
                  </a:cubicBezTo>
                  <a:cubicBezTo>
                    <a:pt x="1148" y="777"/>
                    <a:pt x="1041" y="657"/>
                    <a:pt x="675" y="291"/>
                  </a:cubicBezTo>
                  <a:cubicBezTo>
                    <a:pt x="465" y="73"/>
                    <a:pt x="298" y="0"/>
                    <a:pt x="178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70;p77">
              <a:extLst>
                <a:ext uri="{FF2B5EF4-FFF2-40B4-BE49-F238E27FC236}">
                  <a16:creationId xmlns:a16="http://schemas.microsoft.com/office/drawing/2014/main" id="{7A784B30-1CA0-4C54-97A0-5BB035771A44}"/>
                </a:ext>
              </a:extLst>
            </p:cNvPr>
            <p:cNvSpPr/>
            <p:nvPr/>
          </p:nvSpPr>
          <p:spPr>
            <a:xfrm>
              <a:off x="3473099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297" y="1"/>
                    <a:pt x="448" y="202"/>
                    <a:pt x="231" y="1080"/>
                  </a:cubicBezTo>
                  <a:cubicBezTo>
                    <a:pt x="1" y="1958"/>
                    <a:pt x="43" y="2849"/>
                    <a:pt x="406" y="3199"/>
                  </a:cubicBezTo>
                  <a:cubicBezTo>
                    <a:pt x="785" y="3536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03" y="3199"/>
                  </a:cubicBezTo>
                  <a:cubicBezTo>
                    <a:pt x="3782" y="2849"/>
                    <a:pt x="3821" y="1958"/>
                    <a:pt x="3591" y="1080"/>
                  </a:cubicBezTo>
                  <a:cubicBezTo>
                    <a:pt x="3377" y="202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71;p77">
              <a:extLst>
                <a:ext uri="{FF2B5EF4-FFF2-40B4-BE49-F238E27FC236}">
                  <a16:creationId xmlns:a16="http://schemas.microsoft.com/office/drawing/2014/main" id="{ABC62392-AD0D-4AEB-9A99-3C63A9F6C782}"/>
                </a:ext>
              </a:extLst>
            </p:cNvPr>
            <p:cNvSpPr/>
            <p:nvPr/>
          </p:nvSpPr>
          <p:spPr>
            <a:xfrm>
              <a:off x="3349247" y="1398526"/>
              <a:ext cx="699997" cy="346517"/>
            </a:xfrm>
            <a:custGeom>
              <a:avLst/>
              <a:gdLst/>
              <a:ahLst/>
              <a:cxnLst/>
              <a:rect l="l" t="t" r="r" b="b"/>
              <a:pathLst>
                <a:path w="4725" h="2339" extrusionOk="0">
                  <a:moveTo>
                    <a:pt x="2698" y="1"/>
                  </a:moveTo>
                  <a:cubicBezTo>
                    <a:pt x="1891" y="1"/>
                    <a:pt x="1463" y="279"/>
                    <a:pt x="743" y="1043"/>
                  </a:cubicBezTo>
                  <a:cubicBezTo>
                    <a:pt x="649" y="1163"/>
                    <a:pt x="445" y="1244"/>
                    <a:pt x="296" y="1312"/>
                  </a:cubicBezTo>
                  <a:cubicBezTo>
                    <a:pt x="163" y="1367"/>
                    <a:pt x="27" y="1312"/>
                    <a:pt x="14" y="1503"/>
                  </a:cubicBezTo>
                  <a:cubicBezTo>
                    <a:pt x="1" y="1840"/>
                    <a:pt x="244" y="2151"/>
                    <a:pt x="555" y="2258"/>
                  </a:cubicBezTo>
                  <a:cubicBezTo>
                    <a:pt x="645" y="2289"/>
                    <a:pt x="732" y="2302"/>
                    <a:pt x="816" y="2302"/>
                  </a:cubicBezTo>
                  <a:cubicBezTo>
                    <a:pt x="1211" y="2302"/>
                    <a:pt x="1546" y="2000"/>
                    <a:pt x="1835" y="1746"/>
                  </a:cubicBezTo>
                  <a:cubicBezTo>
                    <a:pt x="2039" y="1584"/>
                    <a:pt x="2240" y="1422"/>
                    <a:pt x="2470" y="1312"/>
                  </a:cubicBezTo>
                  <a:cubicBezTo>
                    <a:pt x="2583" y="1265"/>
                    <a:pt x="2849" y="1202"/>
                    <a:pt x="3143" y="1202"/>
                  </a:cubicBezTo>
                  <a:cubicBezTo>
                    <a:pt x="3445" y="1202"/>
                    <a:pt x="3778" y="1269"/>
                    <a:pt x="4009" y="1487"/>
                  </a:cubicBezTo>
                  <a:cubicBezTo>
                    <a:pt x="4051" y="2096"/>
                    <a:pt x="4469" y="2339"/>
                    <a:pt x="4469" y="2339"/>
                  </a:cubicBezTo>
                  <a:cubicBezTo>
                    <a:pt x="4686" y="1811"/>
                    <a:pt x="4725" y="1163"/>
                    <a:pt x="4414" y="677"/>
                  </a:cubicBezTo>
                  <a:cubicBezTo>
                    <a:pt x="4171" y="314"/>
                    <a:pt x="3714" y="84"/>
                    <a:pt x="3348" y="45"/>
                  </a:cubicBezTo>
                  <a:cubicBezTo>
                    <a:pt x="3104" y="16"/>
                    <a:pt x="2890" y="1"/>
                    <a:pt x="269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72;p77">
              <a:extLst>
                <a:ext uri="{FF2B5EF4-FFF2-40B4-BE49-F238E27FC236}">
                  <a16:creationId xmlns:a16="http://schemas.microsoft.com/office/drawing/2014/main" id="{E155563F-A665-452C-9A8A-680291528049}"/>
                </a:ext>
              </a:extLst>
            </p:cNvPr>
            <p:cNvSpPr/>
            <p:nvPr/>
          </p:nvSpPr>
          <p:spPr>
            <a:xfrm>
              <a:off x="3497099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80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80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73;p77">
              <a:extLst>
                <a:ext uri="{FF2B5EF4-FFF2-40B4-BE49-F238E27FC236}">
                  <a16:creationId xmlns:a16="http://schemas.microsoft.com/office/drawing/2014/main" id="{D22D4804-2DC2-4F9B-B70F-D4889E95893C}"/>
                </a:ext>
              </a:extLst>
            </p:cNvPr>
            <p:cNvSpPr/>
            <p:nvPr/>
          </p:nvSpPr>
          <p:spPr>
            <a:xfrm>
              <a:off x="3891173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74;p77">
              <a:extLst>
                <a:ext uri="{FF2B5EF4-FFF2-40B4-BE49-F238E27FC236}">
                  <a16:creationId xmlns:a16="http://schemas.microsoft.com/office/drawing/2014/main" id="{957C4DBE-A66E-404A-8102-AF48585A629E}"/>
                </a:ext>
              </a:extLst>
            </p:cNvPr>
            <p:cNvSpPr/>
            <p:nvPr/>
          </p:nvSpPr>
          <p:spPr>
            <a:xfrm>
              <a:off x="3704951" y="1924750"/>
              <a:ext cx="70222" cy="29629"/>
            </a:xfrm>
            <a:custGeom>
              <a:avLst/>
              <a:gdLst/>
              <a:ahLst/>
              <a:cxnLst/>
              <a:rect l="l" t="t" r="r" b="b"/>
              <a:pathLst>
                <a:path w="474" h="200" extrusionOk="0">
                  <a:moveTo>
                    <a:pt x="234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27" y="200"/>
                    <a:pt x="248" y="200"/>
                  </a:cubicBezTo>
                  <a:cubicBezTo>
                    <a:pt x="363" y="200"/>
                    <a:pt x="474" y="175"/>
                    <a:pt x="474" y="122"/>
                  </a:cubicBezTo>
                  <a:cubicBezTo>
                    <a:pt x="474" y="57"/>
                    <a:pt x="367" y="2"/>
                    <a:pt x="260" y="2"/>
                  </a:cubicBezTo>
                  <a:cubicBezTo>
                    <a:pt x="251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75;p77">
              <a:extLst>
                <a:ext uri="{FF2B5EF4-FFF2-40B4-BE49-F238E27FC236}">
                  <a16:creationId xmlns:a16="http://schemas.microsoft.com/office/drawing/2014/main" id="{9B80F6DD-11B5-4F03-B8A8-3B4FDA35C562}"/>
                </a:ext>
              </a:extLst>
            </p:cNvPr>
            <p:cNvSpPr/>
            <p:nvPr/>
          </p:nvSpPr>
          <p:spPr>
            <a:xfrm>
              <a:off x="3701099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80" y="1"/>
                  </a:moveTo>
                  <a:cubicBezTo>
                    <a:pt x="160" y="1"/>
                    <a:pt x="35" y="58"/>
                    <a:pt x="1" y="167"/>
                  </a:cubicBezTo>
                  <a:lnTo>
                    <a:pt x="14" y="167"/>
                  </a:lnTo>
                  <a:cubicBezTo>
                    <a:pt x="95" y="112"/>
                    <a:pt x="163" y="44"/>
                    <a:pt x="270" y="44"/>
                  </a:cubicBezTo>
                  <a:cubicBezTo>
                    <a:pt x="380" y="44"/>
                    <a:pt x="432" y="99"/>
                    <a:pt x="500" y="180"/>
                  </a:cubicBezTo>
                  <a:cubicBezTo>
                    <a:pt x="506" y="186"/>
                    <a:pt x="514" y="190"/>
                    <a:pt x="519" y="190"/>
                  </a:cubicBezTo>
                  <a:cubicBezTo>
                    <a:pt x="525" y="190"/>
                    <a:pt x="529" y="186"/>
                    <a:pt x="529" y="180"/>
                  </a:cubicBezTo>
                  <a:cubicBezTo>
                    <a:pt x="514" y="58"/>
                    <a:pt x="399" y="1"/>
                    <a:pt x="28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76;p77">
              <a:extLst>
                <a:ext uri="{FF2B5EF4-FFF2-40B4-BE49-F238E27FC236}">
                  <a16:creationId xmlns:a16="http://schemas.microsoft.com/office/drawing/2014/main" id="{D85DF2B0-C77A-4C2B-B749-FBEB685E4E29}"/>
                </a:ext>
              </a:extLst>
            </p:cNvPr>
            <p:cNvSpPr/>
            <p:nvPr/>
          </p:nvSpPr>
          <p:spPr>
            <a:xfrm>
              <a:off x="3680951" y="1977194"/>
              <a:ext cx="165184" cy="45185"/>
            </a:xfrm>
            <a:custGeom>
              <a:avLst/>
              <a:gdLst/>
              <a:ahLst/>
              <a:cxnLst/>
              <a:rect l="l" t="t" r="r" b="b"/>
              <a:pathLst>
                <a:path w="1115" h="305" extrusionOk="0">
                  <a:moveTo>
                    <a:pt x="1069" y="0"/>
                  </a:moveTo>
                  <a:cubicBezTo>
                    <a:pt x="1060" y="0"/>
                    <a:pt x="1049" y="3"/>
                    <a:pt x="1041" y="11"/>
                  </a:cubicBezTo>
                  <a:cubicBezTo>
                    <a:pt x="891" y="179"/>
                    <a:pt x="659" y="253"/>
                    <a:pt x="430" y="253"/>
                  </a:cubicBezTo>
                  <a:cubicBezTo>
                    <a:pt x="289" y="253"/>
                    <a:pt x="149" y="225"/>
                    <a:pt x="30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5" y="304"/>
                    <a:pt x="424" y="304"/>
                  </a:cubicBezTo>
                  <a:cubicBezTo>
                    <a:pt x="677" y="304"/>
                    <a:pt x="943" y="209"/>
                    <a:pt x="1096" y="40"/>
                  </a:cubicBezTo>
                  <a:cubicBezTo>
                    <a:pt x="1114" y="19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77;p77">
              <a:extLst>
                <a:ext uri="{FF2B5EF4-FFF2-40B4-BE49-F238E27FC236}">
                  <a16:creationId xmlns:a16="http://schemas.microsoft.com/office/drawing/2014/main" id="{9D778CEF-6EDB-4AAB-B0DB-7B9C891289FD}"/>
                </a:ext>
              </a:extLst>
            </p:cNvPr>
            <p:cNvSpPr/>
            <p:nvPr/>
          </p:nvSpPr>
          <p:spPr>
            <a:xfrm>
              <a:off x="3829247" y="1964750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43"/>
                    <a:pt x="40" y="95"/>
                    <a:pt x="69" y="111"/>
                  </a:cubicBezTo>
                  <a:cubicBezTo>
                    <a:pt x="90" y="132"/>
                    <a:pt x="120" y="153"/>
                    <a:pt x="153" y="153"/>
                  </a:cubicBezTo>
                  <a:cubicBezTo>
                    <a:pt x="161" y="153"/>
                    <a:pt x="168" y="152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82" y="95"/>
                    <a:pt x="69" y="56"/>
                    <a:pt x="53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78;p77">
              <a:extLst>
                <a:ext uri="{FF2B5EF4-FFF2-40B4-BE49-F238E27FC236}">
                  <a16:creationId xmlns:a16="http://schemas.microsoft.com/office/drawing/2014/main" id="{366F408F-561C-40F0-AF85-29609A59921F}"/>
                </a:ext>
              </a:extLst>
            </p:cNvPr>
            <p:cNvSpPr/>
            <p:nvPr/>
          </p:nvSpPr>
          <p:spPr>
            <a:xfrm>
              <a:off x="3797395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30" y="1"/>
                    <a:pt x="174" y="108"/>
                    <a:pt x="93" y="364"/>
                  </a:cubicBezTo>
                  <a:cubicBezTo>
                    <a:pt x="1" y="669"/>
                    <a:pt x="195" y="973"/>
                    <a:pt x="596" y="973"/>
                  </a:cubicBezTo>
                  <a:cubicBezTo>
                    <a:pt x="604" y="973"/>
                    <a:pt x="613" y="973"/>
                    <a:pt x="621" y="973"/>
                  </a:cubicBezTo>
                  <a:cubicBezTo>
                    <a:pt x="1065" y="947"/>
                    <a:pt x="1227" y="688"/>
                    <a:pt x="1175" y="432"/>
                  </a:cubicBezTo>
                  <a:cubicBezTo>
                    <a:pt x="1133" y="163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79;p77">
              <a:extLst>
                <a:ext uri="{FF2B5EF4-FFF2-40B4-BE49-F238E27FC236}">
                  <a16:creationId xmlns:a16="http://schemas.microsoft.com/office/drawing/2014/main" id="{210E2081-E691-45C1-B89B-DD0D6BF22674}"/>
                </a:ext>
              </a:extLst>
            </p:cNvPr>
            <p:cNvSpPr/>
            <p:nvPr/>
          </p:nvSpPr>
          <p:spPr>
            <a:xfrm>
              <a:off x="3809099" y="1760305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55" y="1"/>
                  </a:moveTo>
                  <a:cubicBezTo>
                    <a:pt x="436" y="1"/>
                    <a:pt x="306" y="30"/>
                    <a:pt x="205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1" y="483"/>
                    <a:pt x="5" y="483"/>
                  </a:cubicBezTo>
                  <a:cubicBezTo>
                    <a:pt x="7" y="483"/>
                    <a:pt x="10" y="481"/>
                    <a:pt x="14" y="477"/>
                  </a:cubicBezTo>
                  <a:cubicBezTo>
                    <a:pt x="86" y="250"/>
                    <a:pt x="318" y="107"/>
                    <a:pt x="548" y="107"/>
                  </a:cubicBezTo>
                  <a:cubicBezTo>
                    <a:pt x="578" y="107"/>
                    <a:pt x="607" y="109"/>
                    <a:pt x="636" y="114"/>
                  </a:cubicBezTo>
                  <a:cubicBezTo>
                    <a:pt x="743" y="140"/>
                    <a:pt x="853" y="195"/>
                    <a:pt x="934" y="276"/>
                  </a:cubicBezTo>
                  <a:cubicBezTo>
                    <a:pt x="999" y="370"/>
                    <a:pt x="1015" y="490"/>
                    <a:pt x="1080" y="584"/>
                  </a:cubicBezTo>
                  <a:cubicBezTo>
                    <a:pt x="1088" y="592"/>
                    <a:pt x="1102" y="596"/>
                    <a:pt x="1113" y="596"/>
                  </a:cubicBezTo>
                  <a:cubicBezTo>
                    <a:pt x="1125" y="596"/>
                    <a:pt x="1135" y="592"/>
                    <a:pt x="1135" y="584"/>
                  </a:cubicBezTo>
                  <a:cubicBezTo>
                    <a:pt x="1203" y="451"/>
                    <a:pt x="1109" y="276"/>
                    <a:pt x="1015" y="179"/>
                  </a:cubicBezTo>
                  <a:cubicBezTo>
                    <a:pt x="905" y="85"/>
                    <a:pt x="756" y="17"/>
                    <a:pt x="623" y="4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80;p77">
              <a:extLst>
                <a:ext uri="{FF2B5EF4-FFF2-40B4-BE49-F238E27FC236}">
                  <a16:creationId xmlns:a16="http://schemas.microsoft.com/office/drawing/2014/main" id="{91939934-29BE-495B-B593-F8D653A54831}"/>
                </a:ext>
              </a:extLst>
            </p:cNvPr>
            <p:cNvSpPr/>
            <p:nvPr/>
          </p:nvSpPr>
          <p:spPr>
            <a:xfrm>
              <a:off x="3815321" y="1792897"/>
              <a:ext cx="122074" cy="120148"/>
            </a:xfrm>
            <a:custGeom>
              <a:avLst/>
              <a:gdLst/>
              <a:ahLst/>
              <a:cxnLst/>
              <a:rect l="l" t="t" r="r" b="b"/>
              <a:pathLst>
                <a:path w="824" h="811" extrusionOk="0">
                  <a:moveTo>
                    <a:pt x="406" y="1"/>
                  </a:moveTo>
                  <a:cubicBezTo>
                    <a:pt x="189" y="1"/>
                    <a:pt x="1" y="176"/>
                    <a:pt x="1" y="406"/>
                  </a:cubicBezTo>
                  <a:cubicBezTo>
                    <a:pt x="1" y="623"/>
                    <a:pt x="189" y="811"/>
                    <a:pt x="406" y="811"/>
                  </a:cubicBezTo>
                  <a:cubicBezTo>
                    <a:pt x="633" y="811"/>
                    <a:pt x="824" y="623"/>
                    <a:pt x="824" y="406"/>
                  </a:cubicBezTo>
                  <a:cubicBezTo>
                    <a:pt x="824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81;p77">
              <a:extLst>
                <a:ext uri="{FF2B5EF4-FFF2-40B4-BE49-F238E27FC236}">
                  <a16:creationId xmlns:a16="http://schemas.microsoft.com/office/drawing/2014/main" id="{8ED1836B-B7B0-4E10-AFE3-130E44DCADB4}"/>
                </a:ext>
              </a:extLst>
            </p:cNvPr>
            <p:cNvSpPr/>
            <p:nvPr/>
          </p:nvSpPr>
          <p:spPr>
            <a:xfrm>
              <a:off x="3829247" y="1826972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9" y="1"/>
                    <a:pt x="1" y="69"/>
                    <a:pt x="1" y="134"/>
                  </a:cubicBezTo>
                  <a:cubicBezTo>
                    <a:pt x="1" y="202"/>
                    <a:pt x="69" y="257"/>
                    <a:pt x="134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82;p77">
              <a:extLst>
                <a:ext uri="{FF2B5EF4-FFF2-40B4-BE49-F238E27FC236}">
                  <a16:creationId xmlns:a16="http://schemas.microsoft.com/office/drawing/2014/main" id="{571D0B4A-E5AC-4CD8-9AF8-D356977999F5}"/>
                </a:ext>
              </a:extLst>
            </p:cNvPr>
            <p:cNvSpPr/>
            <p:nvPr/>
          </p:nvSpPr>
          <p:spPr>
            <a:xfrm>
              <a:off x="3521099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3" y="1"/>
                  </a:moveTo>
                  <a:cubicBezTo>
                    <a:pt x="299" y="1"/>
                    <a:pt x="108" y="163"/>
                    <a:pt x="56" y="432"/>
                  </a:cubicBezTo>
                  <a:cubicBezTo>
                    <a:pt x="1" y="688"/>
                    <a:pt x="163" y="947"/>
                    <a:pt x="623" y="973"/>
                  </a:cubicBezTo>
                  <a:cubicBezTo>
                    <a:pt x="631" y="973"/>
                    <a:pt x="640" y="973"/>
                    <a:pt x="648" y="973"/>
                  </a:cubicBezTo>
                  <a:cubicBezTo>
                    <a:pt x="1048" y="973"/>
                    <a:pt x="1227" y="669"/>
                    <a:pt x="1135" y="364"/>
                  </a:cubicBezTo>
                  <a:cubicBezTo>
                    <a:pt x="1067" y="108"/>
                    <a:pt x="798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83;p77">
              <a:extLst>
                <a:ext uri="{FF2B5EF4-FFF2-40B4-BE49-F238E27FC236}">
                  <a16:creationId xmlns:a16="http://schemas.microsoft.com/office/drawing/2014/main" id="{59107755-11B6-4142-8555-9F4447EACFA0}"/>
                </a:ext>
              </a:extLst>
            </p:cNvPr>
            <p:cNvSpPr/>
            <p:nvPr/>
          </p:nvSpPr>
          <p:spPr>
            <a:xfrm>
              <a:off x="3512951" y="1760749"/>
              <a:ext cx="180147" cy="88000"/>
            </a:xfrm>
            <a:custGeom>
              <a:avLst/>
              <a:gdLst/>
              <a:ahLst/>
              <a:cxnLst/>
              <a:rect l="l" t="t" r="r" b="b"/>
              <a:pathLst>
                <a:path w="1216" h="594" extrusionOk="0">
                  <a:moveTo>
                    <a:pt x="660" y="1"/>
                  </a:moveTo>
                  <a:cubicBezTo>
                    <a:pt x="600" y="1"/>
                    <a:pt x="541" y="10"/>
                    <a:pt x="487" y="30"/>
                  </a:cubicBezTo>
                  <a:cubicBezTo>
                    <a:pt x="367" y="56"/>
                    <a:pt x="260" y="124"/>
                    <a:pt x="179" y="205"/>
                  </a:cubicBezTo>
                  <a:cubicBezTo>
                    <a:pt x="111" y="299"/>
                    <a:pt x="1" y="461"/>
                    <a:pt x="69" y="568"/>
                  </a:cubicBezTo>
                  <a:cubicBezTo>
                    <a:pt x="78" y="577"/>
                    <a:pt x="100" y="593"/>
                    <a:pt x="118" y="593"/>
                  </a:cubicBezTo>
                  <a:cubicBezTo>
                    <a:pt x="126" y="593"/>
                    <a:pt x="133" y="590"/>
                    <a:pt x="137" y="581"/>
                  </a:cubicBezTo>
                  <a:cubicBezTo>
                    <a:pt x="179" y="500"/>
                    <a:pt x="192" y="419"/>
                    <a:pt x="244" y="338"/>
                  </a:cubicBezTo>
                  <a:cubicBezTo>
                    <a:pt x="299" y="244"/>
                    <a:pt x="367" y="192"/>
                    <a:pt x="461" y="150"/>
                  </a:cubicBezTo>
                  <a:cubicBezTo>
                    <a:pt x="529" y="121"/>
                    <a:pt x="601" y="108"/>
                    <a:pt x="673" y="108"/>
                  </a:cubicBezTo>
                  <a:cubicBezTo>
                    <a:pt x="903" y="108"/>
                    <a:pt x="1131" y="247"/>
                    <a:pt x="1203" y="474"/>
                  </a:cubicBezTo>
                  <a:cubicBezTo>
                    <a:pt x="1203" y="478"/>
                    <a:pt x="1204" y="479"/>
                    <a:pt x="1206" y="479"/>
                  </a:cubicBezTo>
                  <a:cubicBezTo>
                    <a:pt x="1209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60" y="82"/>
                  </a:cubicBezTo>
                  <a:cubicBezTo>
                    <a:pt x="875" y="30"/>
                    <a:pt x="766" y="1"/>
                    <a:pt x="6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84;p77">
              <a:extLst>
                <a:ext uri="{FF2B5EF4-FFF2-40B4-BE49-F238E27FC236}">
                  <a16:creationId xmlns:a16="http://schemas.microsoft.com/office/drawing/2014/main" id="{B6FD18A8-B46B-47F6-82D7-A897586652BC}"/>
                </a:ext>
              </a:extLst>
            </p:cNvPr>
            <p:cNvSpPr/>
            <p:nvPr/>
          </p:nvSpPr>
          <p:spPr>
            <a:xfrm>
              <a:off x="3565247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23"/>
                    <a:pt x="176" y="811"/>
                    <a:pt x="406" y="811"/>
                  </a:cubicBezTo>
                  <a:cubicBezTo>
                    <a:pt x="636" y="811"/>
                    <a:pt x="811" y="623"/>
                    <a:pt x="811" y="406"/>
                  </a:cubicBezTo>
                  <a:cubicBezTo>
                    <a:pt x="811" y="176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85;p77">
              <a:extLst>
                <a:ext uri="{FF2B5EF4-FFF2-40B4-BE49-F238E27FC236}">
                  <a16:creationId xmlns:a16="http://schemas.microsoft.com/office/drawing/2014/main" id="{A6529D2E-B769-4212-B187-F19819762162}"/>
                </a:ext>
              </a:extLst>
            </p:cNvPr>
            <p:cNvSpPr/>
            <p:nvPr/>
          </p:nvSpPr>
          <p:spPr>
            <a:xfrm>
              <a:off x="3577247" y="1826972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53" y="1"/>
                    <a:pt x="1" y="69"/>
                    <a:pt x="1" y="134"/>
                  </a:cubicBezTo>
                  <a:cubicBezTo>
                    <a:pt x="1" y="202"/>
                    <a:pt x="53" y="257"/>
                    <a:pt x="134" y="257"/>
                  </a:cubicBezTo>
                  <a:cubicBezTo>
                    <a:pt x="202" y="257"/>
                    <a:pt x="257" y="202"/>
                    <a:pt x="257" y="134"/>
                  </a:cubicBezTo>
                  <a:cubicBezTo>
                    <a:pt x="257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86;p77">
              <a:extLst>
                <a:ext uri="{FF2B5EF4-FFF2-40B4-BE49-F238E27FC236}">
                  <a16:creationId xmlns:a16="http://schemas.microsoft.com/office/drawing/2014/main" id="{3A24A4D3-0BE7-4430-A706-01EF8430427D}"/>
                </a:ext>
              </a:extLst>
            </p:cNvPr>
            <p:cNvSpPr/>
            <p:nvPr/>
          </p:nvSpPr>
          <p:spPr>
            <a:xfrm>
              <a:off x="3843173" y="1690379"/>
              <a:ext cx="101925" cy="52296"/>
            </a:xfrm>
            <a:custGeom>
              <a:avLst/>
              <a:gdLst/>
              <a:ahLst/>
              <a:cxnLst/>
              <a:rect l="l" t="t" r="r" b="b"/>
              <a:pathLst>
                <a:path w="688" h="353" extrusionOk="0">
                  <a:moveTo>
                    <a:pt x="166" y="0"/>
                  </a:moveTo>
                  <a:cubicBezTo>
                    <a:pt x="151" y="0"/>
                    <a:pt x="136" y="1"/>
                    <a:pt x="121" y="3"/>
                  </a:cubicBezTo>
                  <a:cubicBezTo>
                    <a:pt x="95" y="3"/>
                    <a:pt x="82" y="3"/>
                    <a:pt x="56" y="19"/>
                  </a:cubicBezTo>
                  <a:cubicBezTo>
                    <a:pt x="27" y="32"/>
                    <a:pt x="14" y="58"/>
                    <a:pt x="14" y="84"/>
                  </a:cubicBezTo>
                  <a:cubicBezTo>
                    <a:pt x="1" y="139"/>
                    <a:pt x="56" y="165"/>
                    <a:pt x="95" y="181"/>
                  </a:cubicBezTo>
                  <a:cubicBezTo>
                    <a:pt x="137" y="181"/>
                    <a:pt x="176" y="181"/>
                    <a:pt x="202" y="194"/>
                  </a:cubicBezTo>
                  <a:cubicBezTo>
                    <a:pt x="231" y="194"/>
                    <a:pt x="257" y="194"/>
                    <a:pt x="283" y="207"/>
                  </a:cubicBezTo>
                  <a:cubicBezTo>
                    <a:pt x="380" y="220"/>
                    <a:pt x="461" y="262"/>
                    <a:pt x="542" y="301"/>
                  </a:cubicBezTo>
                  <a:cubicBezTo>
                    <a:pt x="568" y="314"/>
                    <a:pt x="594" y="343"/>
                    <a:pt x="636" y="343"/>
                  </a:cubicBezTo>
                  <a:cubicBezTo>
                    <a:pt x="642" y="349"/>
                    <a:pt x="652" y="353"/>
                    <a:pt x="660" y="353"/>
                  </a:cubicBezTo>
                  <a:cubicBezTo>
                    <a:pt x="668" y="353"/>
                    <a:pt x="675" y="349"/>
                    <a:pt x="675" y="343"/>
                  </a:cubicBezTo>
                  <a:cubicBezTo>
                    <a:pt x="675" y="327"/>
                    <a:pt x="688" y="314"/>
                    <a:pt x="675" y="314"/>
                  </a:cubicBezTo>
                  <a:cubicBezTo>
                    <a:pt x="675" y="262"/>
                    <a:pt x="649" y="233"/>
                    <a:pt x="623" y="194"/>
                  </a:cubicBezTo>
                  <a:cubicBezTo>
                    <a:pt x="568" y="152"/>
                    <a:pt x="526" y="113"/>
                    <a:pt x="474" y="84"/>
                  </a:cubicBezTo>
                  <a:cubicBezTo>
                    <a:pt x="377" y="3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87;p77">
              <a:extLst>
                <a:ext uri="{FF2B5EF4-FFF2-40B4-BE49-F238E27FC236}">
                  <a16:creationId xmlns:a16="http://schemas.microsoft.com/office/drawing/2014/main" id="{11FEDF66-A721-4CBA-B924-F57CC9D10718}"/>
                </a:ext>
              </a:extLst>
            </p:cNvPr>
            <p:cNvSpPr/>
            <p:nvPr/>
          </p:nvSpPr>
          <p:spPr>
            <a:xfrm>
              <a:off x="3555173" y="1690230"/>
              <a:ext cx="101925" cy="46666"/>
            </a:xfrm>
            <a:custGeom>
              <a:avLst/>
              <a:gdLst/>
              <a:ahLst/>
              <a:cxnLst/>
              <a:rect l="l" t="t" r="r" b="b"/>
              <a:pathLst>
                <a:path w="688" h="315" extrusionOk="0">
                  <a:moveTo>
                    <a:pt x="535" y="1"/>
                  </a:moveTo>
                  <a:cubicBezTo>
                    <a:pt x="434" y="1"/>
                    <a:pt x="333" y="26"/>
                    <a:pt x="244" y="59"/>
                  </a:cubicBezTo>
                  <a:cubicBezTo>
                    <a:pt x="189" y="85"/>
                    <a:pt x="121" y="127"/>
                    <a:pt x="82" y="166"/>
                  </a:cubicBezTo>
                  <a:cubicBezTo>
                    <a:pt x="56" y="195"/>
                    <a:pt x="27" y="221"/>
                    <a:pt x="14" y="276"/>
                  </a:cubicBezTo>
                  <a:cubicBezTo>
                    <a:pt x="1" y="276"/>
                    <a:pt x="14" y="289"/>
                    <a:pt x="14" y="302"/>
                  </a:cubicBezTo>
                  <a:cubicBezTo>
                    <a:pt x="14" y="315"/>
                    <a:pt x="40" y="315"/>
                    <a:pt x="56" y="315"/>
                  </a:cubicBezTo>
                  <a:cubicBezTo>
                    <a:pt x="95" y="302"/>
                    <a:pt x="121" y="289"/>
                    <a:pt x="150" y="276"/>
                  </a:cubicBezTo>
                  <a:cubicBezTo>
                    <a:pt x="231" y="234"/>
                    <a:pt x="325" y="208"/>
                    <a:pt x="406" y="195"/>
                  </a:cubicBezTo>
                  <a:lnTo>
                    <a:pt x="487" y="195"/>
                  </a:lnTo>
                  <a:cubicBezTo>
                    <a:pt x="526" y="182"/>
                    <a:pt x="568" y="182"/>
                    <a:pt x="594" y="182"/>
                  </a:cubicBezTo>
                  <a:cubicBezTo>
                    <a:pt x="649" y="182"/>
                    <a:pt x="688" y="153"/>
                    <a:pt x="688" y="101"/>
                  </a:cubicBezTo>
                  <a:cubicBezTo>
                    <a:pt x="688" y="72"/>
                    <a:pt x="675" y="46"/>
                    <a:pt x="649" y="33"/>
                  </a:cubicBezTo>
                  <a:cubicBezTo>
                    <a:pt x="636" y="20"/>
                    <a:pt x="607" y="4"/>
                    <a:pt x="594" y="4"/>
                  </a:cubicBezTo>
                  <a:cubicBezTo>
                    <a:pt x="574" y="2"/>
                    <a:pt x="554" y="1"/>
                    <a:pt x="535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88;p77">
              <a:extLst>
                <a:ext uri="{FF2B5EF4-FFF2-40B4-BE49-F238E27FC236}">
                  <a16:creationId xmlns:a16="http://schemas.microsoft.com/office/drawing/2014/main" id="{10E2E8E6-3575-4090-828D-9B714F2E7BB1}"/>
                </a:ext>
              </a:extLst>
            </p:cNvPr>
            <p:cNvSpPr/>
            <p:nvPr/>
          </p:nvSpPr>
          <p:spPr>
            <a:xfrm>
              <a:off x="4021247" y="1740305"/>
              <a:ext cx="147999" cy="191703"/>
            </a:xfrm>
            <a:custGeom>
              <a:avLst/>
              <a:gdLst/>
              <a:ahLst/>
              <a:cxnLst/>
              <a:rect l="l" t="t" r="r" b="b"/>
              <a:pathLst>
                <a:path w="999" h="1294" extrusionOk="0">
                  <a:moveTo>
                    <a:pt x="464" y="1"/>
                  </a:moveTo>
                  <a:cubicBezTo>
                    <a:pt x="228" y="1"/>
                    <a:pt x="44" y="214"/>
                    <a:pt x="1" y="369"/>
                  </a:cubicBezTo>
                  <a:lnTo>
                    <a:pt x="27" y="1166"/>
                  </a:lnTo>
                  <a:cubicBezTo>
                    <a:pt x="85" y="1253"/>
                    <a:pt x="183" y="1293"/>
                    <a:pt x="292" y="1293"/>
                  </a:cubicBezTo>
                  <a:cubicBezTo>
                    <a:pt x="488" y="1293"/>
                    <a:pt x="720" y="1165"/>
                    <a:pt x="824" y="949"/>
                  </a:cubicBezTo>
                  <a:cubicBezTo>
                    <a:pt x="999" y="599"/>
                    <a:pt x="918" y="152"/>
                    <a:pt x="620" y="32"/>
                  </a:cubicBezTo>
                  <a:cubicBezTo>
                    <a:pt x="566" y="10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89;p77">
              <a:extLst>
                <a:ext uri="{FF2B5EF4-FFF2-40B4-BE49-F238E27FC236}">
                  <a16:creationId xmlns:a16="http://schemas.microsoft.com/office/drawing/2014/main" id="{3422CD24-4053-4F2A-AE26-0286F916013B}"/>
                </a:ext>
              </a:extLst>
            </p:cNvPr>
            <p:cNvSpPr/>
            <p:nvPr/>
          </p:nvSpPr>
          <p:spPr>
            <a:xfrm>
              <a:off x="4016951" y="1797786"/>
              <a:ext cx="120444" cy="74222"/>
            </a:xfrm>
            <a:custGeom>
              <a:avLst/>
              <a:gdLst/>
              <a:ahLst/>
              <a:cxnLst/>
              <a:rect l="l" t="t" r="r" b="b"/>
              <a:pathLst>
                <a:path w="813" h="501" extrusionOk="0">
                  <a:moveTo>
                    <a:pt x="367" y="0"/>
                  </a:moveTo>
                  <a:cubicBezTo>
                    <a:pt x="212" y="0"/>
                    <a:pt x="56" y="69"/>
                    <a:pt x="1" y="224"/>
                  </a:cubicBezTo>
                  <a:cubicBezTo>
                    <a:pt x="1" y="234"/>
                    <a:pt x="11" y="255"/>
                    <a:pt x="22" y="255"/>
                  </a:cubicBezTo>
                  <a:cubicBezTo>
                    <a:pt x="24" y="255"/>
                    <a:pt x="27" y="253"/>
                    <a:pt x="30" y="250"/>
                  </a:cubicBezTo>
                  <a:cubicBezTo>
                    <a:pt x="82" y="211"/>
                    <a:pt x="124" y="156"/>
                    <a:pt x="192" y="130"/>
                  </a:cubicBezTo>
                  <a:cubicBezTo>
                    <a:pt x="243" y="98"/>
                    <a:pt x="293" y="83"/>
                    <a:pt x="343" y="83"/>
                  </a:cubicBezTo>
                  <a:cubicBezTo>
                    <a:pt x="360" y="83"/>
                    <a:pt x="376" y="85"/>
                    <a:pt x="393" y="88"/>
                  </a:cubicBezTo>
                  <a:cubicBezTo>
                    <a:pt x="435" y="130"/>
                    <a:pt x="461" y="169"/>
                    <a:pt x="448" y="237"/>
                  </a:cubicBezTo>
                  <a:cubicBezTo>
                    <a:pt x="448" y="305"/>
                    <a:pt x="422" y="373"/>
                    <a:pt x="380" y="412"/>
                  </a:cubicBezTo>
                  <a:cubicBezTo>
                    <a:pt x="341" y="454"/>
                    <a:pt x="299" y="467"/>
                    <a:pt x="260" y="480"/>
                  </a:cubicBezTo>
                  <a:lnTo>
                    <a:pt x="244" y="493"/>
                  </a:lnTo>
                  <a:cubicBezTo>
                    <a:pt x="262" y="498"/>
                    <a:pt x="280" y="500"/>
                    <a:pt x="297" y="500"/>
                  </a:cubicBezTo>
                  <a:cubicBezTo>
                    <a:pt x="471" y="500"/>
                    <a:pt x="578" y="264"/>
                    <a:pt x="516" y="117"/>
                  </a:cubicBezTo>
                  <a:lnTo>
                    <a:pt x="516" y="117"/>
                  </a:lnTo>
                  <a:cubicBezTo>
                    <a:pt x="623" y="169"/>
                    <a:pt x="717" y="250"/>
                    <a:pt x="717" y="386"/>
                  </a:cubicBezTo>
                  <a:cubicBezTo>
                    <a:pt x="813" y="146"/>
                    <a:pt x="592" y="0"/>
                    <a:pt x="367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90;p77">
              <a:extLst>
                <a:ext uri="{FF2B5EF4-FFF2-40B4-BE49-F238E27FC236}">
                  <a16:creationId xmlns:a16="http://schemas.microsoft.com/office/drawing/2014/main" id="{8713509A-038E-4DDB-B97F-83DD5E259F80}"/>
                </a:ext>
              </a:extLst>
            </p:cNvPr>
            <p:cNvSpPr/>
            <p:nvPr/>
          </p:nvSpPr>
          <p:spPr>
            <a:xfrm>
              <a:off x="4003025" y="1742971"/>
              <a:ext cx="76444" cy="102814"/>
            </a:xfrm>
            <a:custGeom>
              <a:avLst/>
              <a:gdLst/>
              <a:ahLst/>
              <a:cxnLst/>
              <a:rect l="l" t="t" r="r" b="b"/>
              <a:pathLst>
                <a:path w="516" h="694" extrusionOk="0">
                  <a:moveTo>
                    <a:pt x="516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3" y="687"/>
                    <a:pt x="75" y="693"/>
                    <a:pt x="91" y="693"/>
                  </a:cubicBezTo>
                  <a:cubicBezTo>
                    <a:pt x="196" y="693"/>
                    <a:pt x="457" y="434"/>
                    <a:pt x="516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91;p77">
              <a:extLst>
                <a:ext uri="{FF2B5EF4-FFF2-40B4-BE49-F238E27FC236}">
                  <a16:creationId xmlns:a16="http://schemas.microsoft.com/office/drawing/2014/main" id="{317E7176-E2B5-4977-9EFE-A58D336DD091}"/>
                </a:ext>
              </a:extLst>
            </p:cNvPr>
            <p:cNvSpPr/>
            <p:nvPr/>
          </p:nvSpPr>
          <p:spPr>
            <a:xfrm>
              <a:off x="3589247" y="2162972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189"/>
                    <a:pt x="513" y="406"/>
                    <a:pt x="325" y="1012"/>
                  </a:cubicBezTo>
                  <a:cubicBezTo>
                    <a:pt x="82" y="1822"/>
                    <a:pt x="1" y="2269"/>
                    <a:pt x="1" y="2700"/>
                  </a:cubicBezTo>
                  <a:cubicBezTo>
                    <a:pt x="1" y="2700"/>
                    <a:pt x="526" y="2875"/>
                    <a:pt x="1336" y="2875"/>
                  </a:cubicBezTo>
                  <a:cubicBezTo>
                    <a:pt x="2146" y="2875"/>
                    <a:pt x="2674" y="2700"/>
                    <a:pt x="2674" y="2700"/>
                  </a:cubicBezTo>
                  <a:cubicBezTo>
                    <a:pt x="2674" y="2256"/>
                    <a:pt x="2593" y="1822"/>
                    <a:pt x="2350" y="1012"/>
                  </a:cubicBezTo>
                  <a:cubicBezTo>
                    <a:pt x="2159" y="406"/>
                    <a:pt x="1945" y="189"/>
                    <a:pt x="1877" y="1"/>
                  </a:cubicBezTo>
                  <a:cubicBezTo>
                    <a:pt x="1864" y="1"/>
                    <a:pt x="1783" y="231"/>
                    <a:pt x="1336" y="231"/>
                  </a:cubicBezTo>
                  <a:cubicBezTo>
                    <a:pt x="892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0" name="Picture 2">
            <a:extLst>
              <a:ext uri="{FF2B5EF4-FFF2-40B4-BE49-F238E27FC236}">
                <a16:creationId xmlns:a16="http://schemas.microsoft.com/office/drawing/2014/main" id="{2809DC40-AEF1-46DA-AC96-5516554EF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92" y="1081572"/>
            <a:ext cx="2431985" cy="375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Text Box 3">
            <a:extLst>
              <a:ext uri="{FF2B5EF4-FFF2-40B4-BE49-F238E27FC236}">
                <a16:creationId xmlns:a16="http://schemas.microsoft.com/office/drawing/2014/main" id="{C214C910-6DAC-4D33-A156-4B52B61B35E7}"/>
              </a:ext>
            </a:extLst>
          </p:cNvPr>
          <p:cNvSpPr txBox="1">
            <a:spLocks noChangeArrowheads="1"/>
          </p:cNvSpPr>
          <p:nvPr/>
        </p:nvSpPr>
        <p:spPr bwMode="auto">
          <a:xfrm rot="5694543">
            <a:off x="3306356" y="134268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FF9900"/>
                </a:solidFill>
                <a:latin typeface="Arial" panose="020B0604020202020204" pitchFamily="34" charset="0"/>
              </a:rPr>
              <a:t>..</a:t>
            </a:r>
          </a:p>
        </p:txBody>
      </p:sp>
      <p:sp>
        <p:nvSpPr>
          <p:cNvPr id="132" name="Text Box 4">
            <a:extLst>
              <a:ext uri="{FF2B5EF4-FFF2-40B4-BE49-F238E27FC236}">
                <a16:creationId xmlns:a16="http://schemas.microsoft.com/office/drawing/2014/main" id="{19D22D92-8D92-49BB-8932-ED1466E58C8A}"/>
              </a:ext>
            </a:extLst>
          </p:cNvPr>
          <p:cNvSpPr txBox="1">
            <a:spLocks noChangeArrowheads="1"/>
          </p:cNvSpPr>
          <p:nvPr/>
        </p:nvSpPr>
        <p:spPr bwMode="auto">
          <a:xfrm rot="5694543">
            <a:off x="2155279" y="1314699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FF990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133" name="Line 5">
            <a:extLst>
              <a:ext uri="{FF2B5EF4-FFF2-40B4-BE49-F238E27FC236}">
                <a16:creationId xmlns:a16="http://schemas.microsoft.com/office/drawing/2014/main" id="{D9B529A7-0D4B-4259-8016-E015F9F28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2627" y="1574057"/>
            <a:ext cx="6521" cy="1380158"/>
          </a:xfrm>
          <a:prstGeom prst="line">
            <a:avLst/>
          </a:prstGeom>
          <a:noFill/>
          <a:ln w="857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6">
            <a:extLst>
              <a:ext uri="{FF2B5EF4-FFF2-40B4-BE49-F238E27FC236}">
                <a16:creationId xmlns:a16="http://schemas.microsoft.com/office/drawing/2014/main" id="{6E2687FA-EA75-4179-A62B-E4A7BC7DB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9209" y="2121755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AutoShape 7">
            <a:extLst>
              <a:ext uri="{FF2B5EF4-FFF2-40B4-BE49-F238E27FC236}">
                <a16:creationId xmlns:a16="http://schemas.microsoft.com/office/drawing/2014/main" id="{253C9E88-59BB-4D17-A15D-F78B9C204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54" y="1169558"/>
            <a:ext cx="1802625" cy="584290"/>
          </a:xfrm>
          <a:prstGeom prst="rightArrow">
            <a:avLst>
              <a:gd name="adj1" fmla="val 50000"/>
              <a:gd name="adj2" fmla="val 110000"/>
            </a:avLst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000" dirty="0" err="1">
                <a:latin typeface="SVN-Androgyne" panose="02040603050506020204" pitchFamily="18" charset="0"/>
              </a:rPr>
              <a:t>Sự</a:t>
            </a:r>
            <a:r>
              <a:rPr lang="en-US" altLang="en-US" sz="2000" dirty="0"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latin typeface="SVN-Androgyne" panose="02040603050506020204" pitchFamily="18" charset="0"/>
              </a:rPr>
              <a:t>thụ</a:t>
            </a:r>
            <a:r>
              <a:rPr lang="en-US" altLang="en-US" sz="2000" dirty="0"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latin typeface="SVN-Androgyne" panose="02040603050506020204" pitchFamily="18" charset="0"/>
              </a:rPr>
              <a:t>phấn</a:t>
            </a:r>
            <a:endParaRPr lang="en-US" altLang="en-US" sz="2000" dirty="0">
              <a:latin typeface="SVN-Androgyne" panose="02040603050506020204" pitchFamily="18" charset="0"/>
            </a:endParaRPr>
          </a:p>
        </p:txBody>
      </p:sp>
      <p:sp>
        <p:nvSpPr>
          <p:cNvPr id="136" name="AutoShape 8">
            <a:extLst>
              <a:ext uri="{FF2B5EF4-FFF2-40B4-BE49-F238E27FC236}">
                <a16:creationId xmlns:a16="http://schemas.microsoft.com/office/drawing/2014/main" id="{44ECA935-C6D6-4F75-87DE-1D54E86EA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009" y="3067975"/>
            <a:ext cx="2667000" cy="552410"/>
          </a:xfrm>
          <a:prstGeom prst="leftArrow">
            <a:avLst>
              <a:gd name="adj1" fmla="val 50000"/>
              <a:gd name="adj2" fmla="val 109375"/>
            </a:avLst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000" dirty="0" err="1">
                <a:latin typeface="SVN-Androgyne" panose="02040603050506020204" pitchFamily="18" charset="0"/>
              </a:rPr>
              <a:t>Sự</a:t>
            </a:r>
            <a:r>
              <a:rPr lang="en-US" altLang="en-US" sz="2000" dirty="0"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latin typeface="SVN-Androgyne" panose="02040603050506020204" pitchFamily="18" charset="0"/>
              </a:rPr>
              <a:t>thụ</a:t>
            </a:r>
            <a:r>
              <a:rPr lang="en-US" altLang="en-US" sz="2000" dirty="0"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latin typeface="SVN-Androgyne" panose="02040603050506020204" pitchFamily="18" charset="0"/>
              </a:rPr>
              <a:t>tinh</a:t>
            </a:r>
            <a:endParaRPr lang="en-US" altLang="en-US" sz="2000" dirty="0">
              <a:latin typeface="SVN-Androgyne" panose="02040603050506020204" pitchFamily="18" charset="0"/>
            </a:endParaRPr>
          </a:p>
        </p:txBody>
      </p:sp>
      <p:sp>
        <p:nvSpPr>
          <p:cNvPr id="137" name="Line 9">
            <a:extLst>
              <a:ext uri="{FF2B5EF4-FFF2-40B4-BE49-F238E27FC236}">
                <a16:creationId xmlns:a16="http://schemas.microsoft.com/office/drawing/2014/main" id="{FF39CBF3-372C-4BC5-BD78-C4D16A9B63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76739" y="3233827"/>
            <a:ext cx="17526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10">
            <a:extLst>
              <a:ext uri="{FF2B5EF4-FFF2-40B4-BE49-F238E27FC236}">
                <a16:creationId xmlns:a16="http://schemas.microsoft.com/office/drawing/2014/main" id="{0774024E-6B8B-4C56-8BAB-30BA010AD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2205" y="2812897"/>
            <a:ext cx="800095" cy="3080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Text Box 11">
            <a:extLst>
              <a:ext uri="{FF2B5EF4-FFF2-40B4-BE49-F238E27FC236}">
                <a16:creationId xmlns:a16="http://schemas.microsoft.com/office/drawing/2014/main" id="{6C46EA7D-3BBF-41FA-9432-842CD7ECA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73" y="3997031"/>
            <a:ext cx="1428947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600" dirty="0" err="1">
                <a:latin typeface="SVN-Androgyne" panose="02040603050506020204" pitchFamily="18" charset="0"/>
              </a:rPr>
              <a:t>Noãn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phát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triển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thành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hạt</a:t>
            </a:r>
            <a:endParaRPr lang="en-US" altLang="en-US" sz="1600" dirty="0">
              <a:latin typeface="SVN-Androgyne" panose="02040603050506020204" pitchFamily="18" charset="0"/>
            </a:endParaRPr>
          </a:p>
        </p:txBody>
      </p:sp>
      <p:sp>
        <p:nvSpPr>
          <p:cNvPr id="140" name="Text Box 12">
            <a:extLst>
              <a:ext uri="{FF2B5EF4-FFF2-40B4-BE49-F238E27FC236}">
                <a16:creationId xmlns:a16="http://schemas.microsoft.com/office/drawing/2014/main" id="{DAA8F148-32AA-461C-B65D-E8E511705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56" y="2653269"/>
            <a:ext cx="17526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600" dirty="0" err="1">
                <a:latin typeface="SVN-Androgyne" panose="02040603050506020204" pitchFamily="18" charset="0"/>
              </a:rPr>
              <a:t>Bầu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nhụy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phát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triển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thành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quả</a:t>
            </a:r>
            <a:endParaRPr lang="en-US" altLang="en-US" sz="1600" dirty="0">
              <a:latin typeface="SVN-Androgyne" panose="02040603050506020204" pitchFamily="18" charset="0"/>
            </a:endParaRPr>
          </a:p>
        </p:txBody>
      </p:sp>
      <p:sp>
        <p:nvSpPr>
          <p:cNvPr id="141" name="Text Box 13">
            <a:extLst>
              <a:ext uri="{FF2B5EF4-FFF2-40B4-BE49-F238E27FC236}">
                <a16:creationId xmlns:a16="http://schemas.microsoft.com/office/drawing/2014/main" id="{2EBBDE58-1E24-450C-AF57-5B39DFEFB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080" y="3649663"/>
            <a:ext cx="549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600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2" name="Text Box 14">
            <a:extLst>
              <a:ext uri="{FF2B5EF4-FFF2-40B4-BE49-F238E27FC236}">
                <a16:creationId xmlns:a16="http://schemas.microsoft.com/office/drawing/2014/main" id="{B6BB7533-A58A-43BF-9EF1-20084D46CC2B}"/>
              </a:ext>
            </a:extLst>
          </p:cNvPr>
          <p:cNvSpPr txBox="1">
            <a:spLocks noChangeArrowheads="1"/>
          </p:cNvSpPr>
          <p:nvPr/>
        </p:nvSpPr>
        <p:spPr bwMode="auto">
          <a:xfrm rot="5694543">
            <a:off x="3230329" y="1327794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FF9900"/>
                </a:solidFill>
                <a:latin typeface="Arial" panose="020B0604020202020204" pitchFamily="34" charset="0"/>
              </a:rPr>
              <a:t>..</a:t>
            </a:r>
          </a:p>
        </p:txBody>
      </p:sp>
      <p:sp>
        <p:nvSpPr>
          <p:cNvPr id="143" name="Text Box 15">
            <a:extLst>
              <a:ext uri="{FF2B5EF4-FFF2-40B4-BE49-F238E27FC236}">
                <a16:creationId xmlns:a16="http://schemas.microsoft.com/office/drawing/2014/main" id="{853400B5-28A1-4165-A7F8-6338BA390C4E}"/>
              </a:ext>
            </a:extLst>
          </p:cNvPr>
          <p:cNvSpPr txBox="1">
            <a:spLocks noChangeArrowheads="1"/>
          </p:cNvSpPr>
          <p:nvPr/>
        </p:nvSpPr>
        <p:spPr bwMode="auto">
          <a:xfrm rot="5694543">
            <a:off x="2055232" y="1324224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FF990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144" name="Text Box 16">
            <a:extLst>
              <a:ext uri="{FF2B5EF4-FFF2-40B4-BE49-F238E27FC236}">
                <a16:creationId xmlns:a16="http://schemas.microsoft.com/office/drawing/2014/main" id="{A2523A80-3FBA-4A19-871C-734CA8577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846" y="2409728"/>
            <a:ext cx="549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600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7" name="Rectangle 3">
            <a:extLst>
              <a:ext uri="{FF2B5EF4-FFF2-40B4-BE49-F238E27FC236}">
                <a16:creationId xmlns:a16="http://schemas.microsoft.com/office/drawing/2014/main" id="{443A989E-4894-47F7-AEEC-F436F90DE1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705324" y="1197360"/>
            <a:ext cx="3051271" cy="1488007"/>
          </a:xfrm>
        </p:spPr>
        <p:txBody>
          <a:bodyPr/>
          <a:lstStyle/>
          <a:p>
            <a:pPr marL="127000" indent="0" eaLnBrk="1" hangingPunct="1">
              <a:buNone/>
            </a:pP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nhụy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nhị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400" b="1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400" b="1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F95D1A85-9C9A-44E9-8C9A-D3D26DEF0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60479" y="541375"/>
            <a:ext cx="6735778" cy="3204752"/>
          </a:xfrm>
          <a:prstGeom prst="rect">
            <a:avLst/>
          </a:prstGeom>
        </p:spPr>
      </p:pic>
      <p:sp>
        <p:nvSpPr>
          <p:cNvPr id="101" name="Rectangle 3">
            <a:extLst>
              <a:ext uri="{FF2B5EF4-FFF2-40B4-BE49-F238E27FC236}">
                <a16:creationId xmlns:a16="http://schemas.microsoft.com/office/drawing/2014/main" id="{F440D8D6-4FA0-48D9-9FF9-50B38E41FB66}"/>
              </a:ext>
            </a:extLst>
          </p:cNvPr>
          <p:cNvSpPr txBox="1">
            <a:spLocks noChangeArrowheads="1"/>
          </p:cNvSpPr>
          <p:nvPr/>
        </p:nvSpPr>
        <p:spPr>
          <a:xfrm>
            <a:off x="4546625" y="995072"/>
            <a:ext cx="4142330" cy="174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●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Sau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đâm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nhụy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noãn.Tại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noãn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đực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b="1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200" b="1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200" b="1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398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19753E-6 C 0.00087 -0.05216 0.00173 -0.10432 0.01423 -0.10555 C 0.02673 -0.10709 0.05069 -0.05771 0.07465 -0.0086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-53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6914E-7 C 0.00018 -0.05586 0.00052 -0.11173 -0.01267 -0.11204 C -0.02587 -0.11204 -0.0526 -0.0571 -0.07934 -0.00216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-56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64198E-7 L 0.00278 0.207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037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5" grpId="0" animBg="1"/>
      <p:bldP spid="136" grpId="0" animBg="1"/>
      <p:bldP spid="139" grpId="0" animBg="1"/>
      <p:bldP spid="1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5810;p70">
            <a:extLst>
              <a:ext uri="{FF2B5EF4-FFF2-40B4-BE49-F238E27FC236}">
                <a16:creationId xmlns:a16="http://schemas.microsoft.com/office/drawing/2014/main" id="{24BD6728-5A92-4268-ADAB-6C0AB0AE32AB}"/>
              </a:ext>
            </a:extLst>
          </p:cNvPr>
          <p:cNvGrpSpPr/>
          <p:nvPr/>
        </p:nvGrpSpPr>
        <p:grpSpPr>
          <a:xfrm>
            <a:off x="7237103" y="245884"/>
            <a:ext cx="1735217" cy="3111061"/>
            <a:chOff x="3192375" y="980750"/>
            <a:chExt cx="848600" cy="1521450"/>
          </a:xfrm>
        </p:grpSpPr>
        <p:sp>
          <p:nvSpPr>
            <p:cNvPr id="240" name="Google Shape;5811;p70">
              <a:extLst>
                <a:ext uri="{FF2B5EF4-FFF2-40B4-BE49-F238E27FC236}">
                  <a16:creationId xmlns:a16="http://schemas.microsoft.com/office/drawing/2014/main" id="{A06975F7-3C44-4A45-B5B8-B125BC6AD266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812;p70">
              <a:extLst>
                <a:ext uri="{FF2B5EF4-FFF2-40B4-BE49-F238E27FC236}">
                  <a16:creationId xmlns:a16="http://schemas.microsoft.com/office/drawing/2014/main" id="{87F23388-DDB6-40E3-A03E-CF4C73B3B1EC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13;p70">
              <a:extLst>
                <a:ext uri="{FF2B5EF4-FFF2-40B4-BE49-F238E27FC236}">
                  <a16:creationId xmlns:a16="http://schemas.microsoft.com/office/drawing/2014/main" id="{D4E72918-5DAD-4E10-A0B8-D94161270139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14;p70">
              <a:extLst>
                <a:ext uri="{FF2B5EF4-FFF2-40B4-BE49-F238E27FC236}">
                  <a16:creationId xmlns:a16="http://schemas.microsoft.com/office/drawing/2014/main" id="{F93D414B-86D8-47C3-A248-E18BE9C2B7A8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15;p70">
              <a:extLst>
                <a:ext uri="{FF2B5EF4-FFF2-40B4-BE49-F238E27FC236}">
                  <a16:creationId xmlns:a16="http://schemas.microsoft.com/office/drawing/2014/main" id="{F328A5DC-9480-4855-B234-4A1104D7718B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16;p70">
              <a:extLst>
                <a:ext uri="{FF2B5EF4-FFF2-40B4-BE49-F238E27FC236}">
                  <a16:creationId xmlns:a16="http://schemas.microsoft.com/office/drawing/2014/main" id="{9BB281A5-120B-4EBD-B3F1-9E1468937257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17;p70">
              <a:extLst>
                <a:ext uri="{FF2B5EF4-FFF2-40B4-BE49-F238E27FC236}">
                  <a16:creationId xmlns:a16="http://schemas.microsoft.com/office/drawing/2014/main" id="{B1E12D95-3563-4B72-B6DA-089FE56E3ACB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18;p70">
              <a:extLst>
                <a:ext uri="{FF2B5EF4-FFF2-40B4-BE49-F238E27FC236}">
                  <a16:creationId xmlns:a16="http://schemas.microsoft.com/office/drawing/2014/main" id="{C33AFB28-B012-4F30-B181-A306234732B9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19;p70">
              <a:extLst>
                <a:ext uri="{FF2B5EF4-FFF2-40B4-BE49-F238E27FC236}">
                  <a16:creationId xmlns:a16="http://schemas.microsoft.com/office/drawing/2014/main" id="{FE5C4743-5209-4B47-A97B-88906733A304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20;p70">
              <a:extLst>
                <a:ext uri="{FF2B5EF4-FFF2-40B4-BE49-F238E27FC236}">
                  <a16:creationId xmlns:a16="http://schemas.microsoft.com/office/drawing/2014/main" id="{2F4BEB0A-7A5C-4899-9BAA-DC581A46F38D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21;p70">
              <a:extLst>
                <a:ext uri="{FF2B5EF4-FFF2-40B4-BE49-F238E27FC236}">
                  <a16:creationId xmlns:a16="http://schemas.microsoft.com/office/drawing/2014/main" id="{F10256C4-C497-4615-B732-B1A534F831DF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22;p70">
              <a:extLst>
                <a:ext uri="{FF2B5EF4-FFF2-40B4-BE49-F238E27FC236}">
                  <a16:creationId xmlns:a16="http://schemas.microsoft.com/office/drawing/2014/main" id="{1ABD6BCB-9A46-4C59-91F2-D67143410309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23;p70">
              <a:extLst>
                <a:ext uri="{FF2B5EF4-FFF2-40B4-BE49-F238E27FC236}">
                  <a16:creationId xmlns:a16="http://schemas.microsoft.com/office/drawing/2014/main" id="{0FC24850-A57F-44EC-B2B5-A6B6385CCC88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24;p70">
              <a:extLst>
                <a:ext uri="{FF2B5EF4-FFF2-40B4-BE49-F238E27FC236}">
                  <a16:creationId xmlns:a16="http://schemas.microsoft.com/office/drawing/2014/main" id="{12F2EC39-DC5A-4E8D-803B-77F92CB09514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25;p70">
              <a:extLst>
                <a:ext uri="{FF2B5EF4-FFF2-40B4-BE49-F238E27FC236}">
                  <a16:creationId xmlns:a16="http://schemas.microsoft.com/office/drawing/2014/main" id="{83AE0517-2539-4A82-8B39-8851198D1BA7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26;p70">
              <a:extLst>
                <a:ext uri="{FF2B5EF4-FFF2-40B4-BE49-F238E27FC236}">
                  <a16:creationId xmlns:a16="http://schemas.microsoft.com/office/drawing/2014/main" id="{599B7D69-2732-43C5-8974-F58EFFF7FE02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27;p70">
              <a:extLst>
                <a:ext uri="{FF2B5EF4-FFF2-40B4-BE49-F238E27FC236}">
                  <a16:creationId xmlns:a16="http://schemas.microsoft.com/office/drawing/2014/main" id="{72D6823C-3F15-49E9-BAD1-65B3B8E92F97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28;p70">
              <a:extLst>
                <a:ext uri="{FF2B5EF4-FFF2-40B4-BE49-F238E27FC236}">
                  <a16:creationId xmlns:a16="http://schemas.microsoft.com/office/drawing/2014/main" id="{A2504C16-46C1-47E7-A200-4C209DB59759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29;p70">
              <a:extLst>
                <a:ext uri="{FF2B5EF4-FFF2-40B4-BE49-F238E27FC236}">
                  <a16:creationId xmlns:a16="http://schemas.microsoft.com/office/drawing/2014/main" id="{BFD3AA59-690D-40E8-8850-FFAFFDC258B9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30;p70">
              <a:extLst>
                <a:ext uri="{FF2B5EF4-FFF2-40B4-BE49-F238E27FC236}">
                  <a16:creationId xmlns:a16="http://schemas.microsoft.com/office/drawing/2014/main" id="{2AB8A988-332B-4E7F-B6A3-8A7571E4C043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31;p70">
              <a:extLst>
                <a:ext uri="{FF2B5EF4-FFF2-40B4-BE49-F238E27FC236}">
                  <a16:creationId xmlns:a16="http://schemas.microsoft.com/office/drawing/2014/main" id="{743A82D8-8566-4AD5-B438-362DD864A5D5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32;p70">
              <a:extLst>
                <a:ext uri="{FF2B5EF4-FFF2-40B4-BE49-F238E27FC236}">
                  <a16:creationId xmlns:a16="http://schemas.microsoft.com/office/drawing/2014/main" id="{B99128A6-087D-4FA0-94A6-C2A5A407EB4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33;p70">
              <a:extLst>
                <a:ext uri="{FF2B5EF4-FFF2-40B4-BE49-F238E27FC236}">
                  <a16:creationId xmlns:a16="http://schemas.microsoft.com/office/drawing/2014/main" id="{B28BEEA4-721C-4E2F-8FF1-3D5CFD06E124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34;p70">
              <a:extLst>
                <a:ext uri="{FF2B5EF4-FFF2-40B4-BE49-F238E27FC236}">
                  <a16:creationId xmlns:a16="http://schemas.microsoft.com/office/drawing/2014/main" id="{2CEBE404-A993-4208-8199-E0C4D54149EE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35;p70">
              <a:extLst>
                <a:ext uri="{FF2B5EF4-FFF2-40B4-BE49-F238E27FC236}">
                  <a16:creationId xmlns:a16="http://schemas.microsoft.com/office/drawing/2014/main" id="{536DC1C9-B4A3-4E29-BB3D-75AC7576112D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36;p70">
              <a:extLst>
                <a:ext uri="{FF2B5EF4-FFF2-40B4-BE49-F238E27FC236}">
                  <a16:creationId xmlns:a16="http://schemas.microsoft.com/office/drawing/2014/main" id="{5F505CEE-1309-41E4-91DB-B1E4391B130B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37;p70">
              <a:extLst>
                <a:ext uri="{FF2B5EF4-FFF2-40B4-BE49-F238E27FC236}">
                  <a16:creationId xmlns:a16="http://schemas.microsoft.com/office/drawing/2014/main" id="{811207EB-C82D-40A8-A6E3-FB1C77205B64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38;p70">
              <a:extLst>
                <a:ext uri="{FF2B5EF4-FFF2-40B4-BE49-F238E27FC236}">
                  <a16:creationId xmlns:a16="http://schemas.microsoft.com/office/drawing/2014/main" id="{F8BC603E-1202-4369-8C08-8FD66F8CDF1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39;p70">
              <a:extLst>
                <a:ext uri="{FF2B5EF4-FFF2-40B4-BE49-F238E27FC236}">
                  <a16:creationId xmlns:a16="http://schemas.microsoft.com/office/drawing/2014/main" id="{8A5840DE-E267-4134-A768-3361CCB61336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40;p70">
              <a:extLst>
                <a:ext uri="{FF2B5EF4-FFF2-40B4-BE49-F238E27FC236}">
                  <a16:creationId xmlns:a16="http://schemas.microsoft.com/office/drawing/2014/main" id="{8682CC6A-2D72-4240-866B-43BFE248E650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41;p70">
              <a:extLst>
                <a:ext uri="{FF2B5EF4-FFF2-40B4-BE49-F238E27FC236}">
                  <a16:creationId xmlns:a16="http://schemas.microsoft.com/office/drawing/2014/main" id="{4CD9653C-F5C9-4796-A0F6-82DDB85B9122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42;p70">
              <a:extLst>
                <a:ext uri="{FF2B5EF4-FFF2-40B4-BE49-F238E27FC236}">
                  <a16:creationId xmlns:a16="http://schemas.microsoft.com/office/drawing/2014/main" id="{74098242-44F0-455E-9313-EAA3844E689C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43;p70">
              <a:extLst>
                <a:ext uri="{FF2B5EF4-FFF2-40B4-BE49-F238E27FC236}">
                  <a16:creationId xmlns:a16="http://schemas.microsoft.com/office/drawing/2014/main" id="{AC05C704-1D40-48FD-A0D9-4CB38C704E56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44;p70">
              <a:extLst>
                <a:ext uri="{FF2B5EF4-FFF2-40B4-BE49-F238E27FC236}">
                  <a16:creationId xmlns:a16="http://schemas.microsoft.com/office/drawing/2014/main" id="{F3426619-4CCA-41E2-B225-D3CA5D17C0EE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45;p70">
              <a:extLst>
                <a:ext uri="{FF2B5EF4-FFF2-40B4-BE49-F238E27FC236}">
                  <a16:creationId xmlns:a16="http://schemas.microsoft.com/office/drawing/2014/main" id="{3DB9DF0A-2C8A-4A5A-A6BD-4FA8F87F00ED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46;p70">
              <a:extLst>
                <a:ext uri="{FF2B5EF4-FFF2-40B4-BE49-F238E27FC236}">
                  <a16:creationId xmlns:a16="http://schemas.microsoft.com/office/drawing/2014/main" id="{294C0CAC-3F73-44A3-A7E1-3C76E9CCE223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47;p70">
              <a:extLst>
                <a:ext uri="{FF2B5EF4-FFF2-40B4-BE49-F238E27FC236}">
                  <a16:creationId xmlns:a16="http://schemas.microsoft.com/office/drawing/2014/main" id="{04268839-73EF-499E-8B18-732551685464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48;p70">
              <a:extLst>
                <a:ext uri="{FF2B5EF4-FFF2-40B4-BE49-F238E27FC236}">
                  <a16:creationId xmlns:a16="http://schemas.microsoft.com/office/drawing/2014/main" id="{E1E63E36-2B49-456B-87F4-091A370B280D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49;p70">
              <a:extLst>
                <a:ext uri="{FF2B5EF4-FFF2-40B4-BE49-F238E27FC236}">
                  <a16:creationId xmlns:a16="http://schemas.microsoft.com/office/drawing/2014/main" id="{CC1C651F-7864-46D7-B630-3676FE27E0C0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50;p70">
              <a:extLst>
                <a:ext uri="{FF2B5EF4-FFF2-40B4-BE49-F238E27FC236}">
                  <a16:creationId xmlns:a16="http://schemas.microsoft.com/office/drawing/2014/main" id="{72889A03-C4EF-4941-84EF-003FEC2C920E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51;p70">
              <a:extLst>
                <a:ext uri="{FF2B5EF4-FFF2-40B4-BE49-F238E27FC236}">
                  <a16:creationId xmlns:a16="http://schemas.microsoft.com/office/drawing/2014/main" id="{D21EA2A6-2C11-4069-9FA6-26051A1C32E3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52;p70">
              <a:extLst>
                <a:ext uri="{FF2B5EF4-FFF2-40B4-BE49-F238E27FC236}">
                  <a16:creationId xmlns:a16="http://schemas.microsoft.com/office/drawing/2014/main" id="{9E3EA3F2-AEB7-4EEC-B641-F59CC0FEDD47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53;p70">
              <a:extLst>
                <a:ext uri="{FF2B5EF4-FFF2-40B4-BE49-F238E27FC236}">
                  <a16:creationId xmlns:a16="http://schemas.microsoft.com/office/drawing/2014/main" id="{03D95F44-BD37-4680-84BA-807866320735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54;p70">
              <a:extLst>
                <a:ext uri="{FF2B5EF4-FFF2-40B4-BE49-F238E27FC236}">
                  <a16:creationId xmlns:a16="http://schemas.microsoft.com/office/drawing/2014/main" id="{53EE0B46-385E-4E69-873C-487E2B1AA076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55;p70">
              <a:extLst>
                <a:ext uri="{FF2B5EF4-FFF2-40B4-BE49-F238E27FC236}">
                  <a16:creationId xmlns:a16="http://schemas.microsoft.com/office/drawing/2014/main" id="{462698E9-76E9-4935-A7B8-B8BE089CEDEE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56;p70">
              <a:extLst>
                <a:ext uri="{FF2B5EF4-FFF2-40B4-BE49-F238E27FC236}">
                  <a16:creationId xmlns:a16="http://schemas.microsoft.com/office/drawing/2014/main" id="{711BFB20-595A-4FC9-B37A-A79852A5D427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57;p70">
              <a:extLst>
                <a:ext uri="{FF2B5EF4-FFF2-40B4-BE49-F238E27FC236}">
                  <a16:creationId xmlns:a16="http://schemas.microsoft.com/office/drawing/2014/main" id="{340363F7-003B-43AC-B71B-7EFCA14E6F9F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58;p70">
              <a:extLst>
                <a:ext uri="{FF2B5EF4-FFF2-40B4-BE49-F238E27FC236}">
                  <a16:creationId xmlns:a16="http://schemas.microsoft.com/office/drawing/2014/main" id="{1777D70A-0944-4309-AA27-A6B77248DC89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59;p70">
              <a:extLst>
                <a:ext uri="{FF2B5EF4-FFF2-40B4-BE49-F238E27FC236}">
                  <a16:creationId xmlns:a16="http://schemas.microsoft.com/office/drawing/2014/main" id="{EE25B504-CB32-4CAC-93C3-C16923BEECE5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60;p70">
              <a:extLst>
                <a:ext uri="{FF2B5EF4-FFF2-40B4-BE49-F238E27FC236}">
                  <a16:creationId xmlns:a16="http://schemas.microsoft.com/office/drawing/2014/main" id="{128A43DD-7803-4D32-886D-EA32BEA6D9F5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61;p70">
              <a:extLst>
                <a:ext uri="{FF2B5EF4-FFF2-40B4-BE49-F238E27FC236}">
                  <a16:creationId xmlns:a16="http://schemas.microsoft.com/office/drawing/2014/main" id="{4F7E968A-D3C7-4E86-A25E-27FA4688B95C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62;p70">
              <a:extLst>
                <a:ext uri="{FF2B5EF4-FFF2-40B4-BE49-F238E27FC236}">
                  <a16:creationId xmlns:a16="http://schemas.microsoft.com/office/drawing/2014/main" id="{7FDC727C-B204-4A7D-ACC9-5732A23A3005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63;p70">
              <a:extLst>
                <a:ext uri="{FF2B5EF4-FFF2-40B4-BE49-F238E27FC236}">
                  <a16:creationId xmlns:a16="http://schemas.microsoft.com/office/drawing/2014/main" id="{ACD300D6-54F1-4C64-806A-58F5778B1754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64;p70">
              <a:extLst>
                <a:ext uri="{FF2B5EF4-FFF2-40B4-BE49-F238E27FC236}">
                  <a16:creationId xmlns:a16="http://schemas.microsoft.com/office/drawing/2014/main" id="{9FFF5BE9-5373-482A-9ED9-4CA1D9871293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65;p70">
              <a:extLst>
                <a:ext uri="{FF2B5EF4-FFF2-40B4-BE49-F238E27FC236}">
                  <a16:creationId xmlns:a16="http://schemas.microsoft.com/office/drawing/2014/main" id="{3379C283-77E2-4093-A42E-3B76858E7479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66;p70">
              <a:extLst>
                <a:ext uri="{FF2B5EF4-FFF2-40B4-BE49-F238E27FC236}">
                  <a16:creationId xmlns:a16="http://schemas.microsoft.com/office/drawing/2014/main" id="{9F31BE40-337D-4737-85E2-EAA7061A947A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67;p70">
              <a:extLst>
                <a:ext uri="{FF2B5EF4-FFF2-40B4-BE49-F238E27FC236}">
                  <a16:creationId xmlns:a16="http://schemas.microsoft.com/office/drawing/2014/main" id="{4B801904-9872-4398-A637-AB5BF698DBBD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5868;p70">
            <a:extLst>
              <a:ext uri="{FF2B5EF4-FFF2-40B4-BE49-F238E27FC236}">
                <a16:creationId xmlns:a16="http://schemas.microsoft.com/office/drawing/2014/main" id="{890E7843-BA00-41A4-A55B-776C53C69F5C}"/>
              </a:ext>
            </a:extLst>
          </p:cNvPr>
          <p:cNvGrpSpPr/>
          <p:nvPr/>
        </p:nvGrpSpPr>
        <p:grpSpPr>
          <a:xfrm>
            <a:off x="583475" y="4205933"/>
            <a:ext cx="522825" cy="503275"/>
            <a:chOff x="5293250" y="2878500"/>
            <a:chExt cx="522825" cy="503275"/>
          </a:xfrm>
        </p:grpSpPr>
        <p:sp>
          <p:nvSpPr>
            <p:cNvPr id="298" name="Google Shape;5869;p70">
              <a:extLst>
                <a:ext uri="{FF2B5EF4-FFF2-40B4-BE49-F238E27FC236}">
                  <a16:creationId xmlns:a16="http://schemas.microsoft.com/office/drawing/2014/main" id="{DCC31A96-CD29-4D0E-8FCD-CD9767A612E6}"/>
                </a:ext>
              </a:extLst>
            </p:cNvPr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70;p70">
              <a:extLst>
                <a:ext uri="{FF2B5EF4-FFF2-40B4-BE49-F238E27FC236}">
                  <a16:creationId xmlns:a16="http://schemas.microsoft.com/office/drawing/2014/main" id="{2B3FC838-ADAD-4F25-85E2-561D2946FFBB}"/>
                </a:ext>
              </a:extLst>
            </p:cNvPr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71;p70">
              <a:extLst>
                <a:ext uri="{FF2B5EF4-FFF2-40B4-BE49-F238E27FC236}">
                  <a16:creationId xmlns:a16="http://schemas.microsoft.com/office/drawing/2014/main" id="{41FB7545-9DB0-4618-84B9-D7F02DDD3825}"/>
                </a:ext>
              </a:extLst>
            </p:cNvPr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872;p70">
              <a:extLst>
                <a:ext uri="{FF2B5EF4-FFF2-40B4-BE49-F238E27FC236}">
                  <a16:creationId xmlns:a16="http://schemas.microsoft.com/office/drawing/2014/main" id="{A20B0076-843A-446F-A7D0-09FCD9B2EB50}"/>
                </a:ext>
              </a:extLst>
            </p:cNvPr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873;p70">
              <a:extLst>
                <a:ext uri="{FF2B5EF4-FFF2-40B4-BE49-F238E27FC236}">
                  <a16:creationId xmlns:a16="http://schemas.microsoft.com/office/drawing/2014/main" id="{3E02CE8D-E10D-4F1F-A209-B0BDBA5E52FC}"/>
                </a:ext>
              </a:extLst>
            </p:cNvPr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874;p70">
              <a:extLst>
                <a:ext uri="{FF2B5EF4-FFF2-40B4-BE49-F238E27FC236}">
                  <a16:creationId xmlns:a16="http://schemas.microsoft.com/office/drawing/2014/main" id="{005AD6CA-9DFB-48F0-8CA0-6FDE286577B1}"/>
                </a:ext>
              </a:extLst>
            </p:cNvPr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875;p70">
              <a:extLst>
                <a:ext uri="{FF2B5EF4-FFF2-40B4-BE49-F238E27FC236}">
                  <a16:creationId xmlns:a16="http://schemas.microsoft.com/office/drawing/2014/main" id="{0F6D75E3-C455-4466-99BF-467F231515D4}"/>
                </a:ext>
              </a:extLst>
            </p:cNvPr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1650;p40">
            <a:extLst>
              <a:ext uri="{FF2B5EF4-FFF2-40B4-BE49-F238E27FC236}">
                <a16:creationId xmlns:a16="http://schemas.microsoft.com/office/drawing/2014/main" id="{9BEFB543-B6D6-4B76-9FBD-D6D90BC2B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4995" y="854158"/>
            <a:ext cx="6733182" cy="2421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C00000"/>
                </a:solidFill>
                <a:latin typeface="UTM Cookies" panose="02040603050506020204" pitchFamily="18" charset="0"/>
              </a:rPr>
              <a:t>THỰC HÀNH</a:t>
            </a:r>
            <a:endParaRPr sz="9600" dirty="0">
              <a:solidFill>
                <a:srgbClr val="C0000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08" name="Google Shape;1652;p40">
            <a:extLst>
              <a:ext uri="{FF2B5EF4-FFF2-40B4-BE49-F238E27FC236}">
                <a16:creationId xmlns:a16="http://schemas.microsoft.com/office/drawing/2014/main" id="{BEC943C3-CDC3-4E1D-BEAB-D1B58B1652E6}"/>
              </a:ext>
            </a:extLst>
          </p:cNvPr>
          <p:cNvGrpSpPr/>
          <p:nvPr/>
        </p:nvGrpSpPr>
        <p:grpSpPr>
          <a:xfrm>
            <a:off x="1958049" y="3986951"/>
            <a:ext cx="473975" cy="601675"/>
            <a:chOff x="1420025" y="3548075"/>
            <a:chExt cx="473975" cy="601675"/>
          </a:xfrm>
        </p:grpSpPr>
        <p:sp>
          <p:nvSpPr>
            <p:cNvPr id="309" name="Google Shape;1653;p40">
              <a:extLst>
                <a:ext uri="{FF2B5EF4-FFF2-40B4-BE49-F238E27FC236}">
                  <a16:creationId xmlns:a16="http://schemas.microsoft.com/office/drawing/2014/main" id="{229BEBAB-4FD4-4983-B84F-8B1F9F23CAC1}"/>
                </a:ext>
              </a:extLst>
            </p:cNvPr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54;p40">
              <a:extLst>
                <a:ext uri="{FF2B5EF4-FFF2-40B4-BE49-F238E27FC236}">
                  <a16:creationId xmlns:a16="http://schemas.microsoft.com/office/drawing/2014/main" id="{2903365D-1056-4E03-B81A-FD814F9BF7F9}"/>
                </a:ext>
              </a:extLst>
            </p:cNvPr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55;p40">
              <a:extLst>
                <a:ext uri="{FF2B5EF4-FFF2-40B4-BE49-F238E27FC236}">
                  <a16:creationId xmlns:a16="http://schemas.microsoft.com/office/drawing/2014/main" id="{5AB21559-64C7-438B-93A1-7998925818D6}"/>
                </a:ext>
              </a:extLst>
            </p:cNvPr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1656;p40">
            <a:extLst>
              <a:ext uri="{FF2B5EF4-FFF2-40B4-BE49-F238E27FC236}">
                <a16:creationId xmlns:a16="http://schemas.microsoft.com/office/drawing/2014/main" id="{9A110237-61B8-4A39-BF44-A37A3005126E}"/>
              </a:ext>
            </a:extLst>
          </p:cNvPr>
          <p:cNvGrpSpPr/>
          <p:nvPr/>
        </p:nvGrpSpPr>
        <p:grpSpPr>
          <a:xfrm rot="3601261" flipH="1">
            <a:off x="170475" y="121814"/>
            <a:ext cx="1264076" cy="2069866"/>
            <a:chOff x="2098900" y="3741675"/>
            <a:chExt cx="837825" cy="1371900"/>
          </a:xfrm>
        </p:grpSpPr>
        <p:sp>
          <p:nvSpPr>
            <p:cNvPr id="313" name="Google Shape;1657;p40">
              <a:extLst>
                <a:ext uri="{FF2B5EF4-FFF2-40B4-BE49-F238E27FC236}">
                  <a16:creationId xmlns:a16="http://schemas.microsoft.com/office/drawing/2014/main" id="{BB0190B5-CAA9-48B7-8BCB-72FFC251CF7B}"/>
                </a:ext>
              </a:extLst>
            </p:cNvPr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58;p40">
              <a:extLst>
                <a:ext uri="{FF2B5EF4-FFF2-40B4-BE49-F238E27FC236}">
                  <a16:creationId xmlns:a16="http://schemas.microsoft.com/office/drawing/2014/main" id="{1C3973DE-7215-4E0F-AF4E-1658CDF43A03}"/>
                </a:ext>
              </a:extLst>
            </p:cNvPr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59;p40">
              <a:extLst>
                <a:ext uri="{FF2B5EF4-FFF2-40B4-BE49-F238E27FC236}">
                  <a16:creationId xmlns:a16="http://schemas.microsoft.com/office/drawing/2014/main" id="{CDD4BC70-11AD-4A86-9F5E-00E80E76FF77}"/>
                </a:ext>
              </a:extLst>
            </p:cNvPr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60;p40">
              <a:extLst>
                <a:ext uri="{FF2B5EF4-FFF2-40B4-BE49-F238E27FC236}">
                  <a16:creationId xmlns:a16="http://schemas.microsoft.com/office/drawing/2014/main" id="{AE35104D-64A0-4829-97A0-4F18E722692F}"/>
                </a:ext>
              </a:extLst>
            </p:cNvPr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61;p40">
              <a:extLst>
                <a:ext uri="{FF2B5EF4-FFF2-40B4-BE49-F238E27FC236}">
                  <a16:creationId xmlns:a16="http://schemas.microsoft.com/office/drawing/2014/main" id="{805EDDCA-D4EF-46D3-A882-FE29898CC4D6}"/>
                </a:ext>
              </a:extLst>
            </p:cNvPr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662;p40">
              <a:extLst>
                <a:ext uri="{FF2B5EF4-FFF2-40B4-BE49-F238E27FC236}">
                  <a16:creationId xmlns:a16="http://schemas.microsoft.com/office/drawing/2014/main" id="{41EABFE5-E03F-4CC8-B4DB-6C09E58DC7A6}"/>
                </a:ext>
              </a:extLst>
            </p:cNvPr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663;p40">
              <a:extLst>
                <a:ext uri="{FF2B5EF4-FFF2-40B4-BE49-F238E27FC236}">
                  <a16:creationId xmlns:a16="http://schemas.microsoft.com/office/drawing/2014/main" id="{B5EE1C3B-4366-4947-9A85-A8F573301DB6}"/>
                </a:ext>
              </a:extLst>
            </p:cNvPr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664;p40">
              <a:extLst>
                <a:ext uri="{FF2B5EF4-FFF2-40B4-BE49-F238E27FC236}">
                  <a16:creationId xmlns:a16="http://schemas.microsoft.com/office/drawing/2014/main" id="{7A8AA331-5ACB-4677-823C-053FA31212A0}"/>
                </a:ext>
              </a:extLst>
            </p:cNvPr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665;p40">
              <a:extLst>
                <a:ext uri="{FF2B5EF4-FFF2-40B4-BE49-F238E27FC236}">
                  <a16:creationId xmlns:a16="http://schemas.microsoft.com/office/drawing/2014/main" id="{F26B27DC-BC4E-4407-83BF-62C33B83B02B}"/>
                </a:ext>
              </a:extLst>
            </p:cNvPr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1666;p40">
            <a:extLst>
              <a:ext uri="{FF2B5EF4-FFF2-40B4-BE49-F238E27FC236}">
                <a16:creationId xmlns:a16="http://schemas.microsoft.com/office/drawing/2014/main" id="{E08B314C-115E-41FB-8927-55800D49FFF0}"/>
              </a:ext>
            </a:extLst>
          </p:cNvPr>
          <p:cNvGrpSpPr/>
          <p:nvPr/>
        </p:nvGrpSpPr>
        <p:grpSpPr>
          <a:xfrm>
            <a:off x="1652174" y="654910"/>
            <a:ext cx="707475" cy="849175"/>
            <a:chOff x="4838075" y="3991550"/>
            <a:chExt cx="707475" cy="849175"/>
          </a:xfrm>
        </p:grpSpPr>
        <p:sp>
          <p:nvSpPr>
            <p:cNvPr id="323" name="Google Shape;1667;p40">
              <a:extLst>
                <a:ext uri="{FF2B5EF4-FFF2-40B4-BE49-F238E27FC236}">
                  <a16:creationId xmlns:a16="http://schemas.microsoft.com/office/drawing/2014/main" id="{872E950D-B0A6-4891-A51B-0D0332CD9266}"/>
                </a:ext>
              </a:extLst>
            </p:cNvPr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668;p40">
              <a:extLst>
                <a:ext uri="{FF2B5EF4-FFF2-40B4-BE49-F238E27FC236}">
                  <a16:creationId xmlns:a16="http://schemas.microsoft.com/office/drawing/2014/main" id="{3D07B334-9D1F-4089-AF17-06F57C7CA50C}"/>
                </a:ext>
              </a:extLst>
            </p:cNvPr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669;p40">
              <a:extLst>
                <a:ext uri="{FF2B5EF4-FFF2-40B4-BE49-F238E27FC236}">
                  <a16:creationId xmlns:a16="http://schemas.microsoft.com/office/drawing/2014/main" id="{B8386BF4-293A-4903-A87B-37F5EFC3799C}"/>
                </a:ext>
              </a:extLst>
            </p:cNvPr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732;p66">
            <a:extLst>
              <a:ext uri="{FF2B5EF4-FFF2-40B4-BE49-F238E27FC236}">
                <a16:creationId xmlns:a16="http://schemas.microsoft.com/office/drawing/2014/main" id="{CFCE9EBD-B7E8-442E-9B24-7929262277B0}"/>
              </a:ext>
            </a:extLst>
          </p:cNvPr>
          <p:cNvGrpSpPr/>
          <p:nvPr/>
        </p:nvGrpSpPr>
        <p:grpSpPr>
          <a:xfrm>
            <a:off x="7375929" y="1975632"/>
            <a:ext cx="1682800" cy="3103688"/>
            <a:chOff x="7013200" y="2871450"/>
            <a:chExt cx="998203" cy="1971900"/>
          </a:xfrm>
        </p:grpSpPr>
        <p:sp>
          <p:nvSpPr>
            <p:cNvPr id="233" name="Google Shape;2733;p66">
              <a:extLst>
                <a:ext uri="{FF2B5EF4-FFF2-40B4-BE49-F238E27FC236}">
                  <a16:creationId xmlns:a16="http://schemas.microsoft.com/office/drawing/2014/main" id="{A6F6AE9C-1E96-49B3-B97F-D92967331333}"/>
                </a:ext>
              </a:extLst>
            </p:cNvPr>
            <p:cNvSpPr/>
            <p:nvPr/>
          </p:nvSpPr>
          <p:spPr>
            <a:xfrm>
              <a:off x="7260254" y="4386933"/>
              <a:ext cx="182472" cy="363490"/>
            </a:xfrm>
            <a:custGeom>
              <a:avLst/>
              <a:gdLst/>
              <a:ahLst/>
              <a:cxnLst/>
              <a:rect l="l" t="t" r="r" b="b"/>
              <a:pathLst>
                <a:path w="1133" h="2257" extrusionOk="0">
                  <a:moveTo>
                    <a:pt x="1" y="1"/>
                  </a:moveTo>
                  <a:lnTo>
                    <a:pt x="11" y="300"/>
                  </a:lnTo>
                  <a:lnTo>
                    <a:pt x="11" y="875"/>
                  </a:lnTo>
                  <a:lnTo>
                    <a:pt x="21" y="2257"/>
                  </a:lnTo>
                  <a:lnTo>
                    <a:pt x="866" y="2257"/>
                  </a:lnTo>
                  <a:lnTo>
                    <a:pt x="1133" y="104"/>
                  </a:lnTo>
                  <a:cubicBezTo>
                    <a:pt x="1113" y="104"/>
                    <a:pt x="1081" y="94"/>
                    <a:pt x="1061" y="85"/>
                  </a:cubicBezTo>
                  <a:cubicBezTo>
                    <a:pt x="1051" y="85"/>
                    <a:pt x="1031" y="72"/>
                    <a:pt x="1019" y="72"/>
                  </a:cubicBezTo>
                  <a:cubicBezTo>
                    <a:pt x="866" y="62"/>
                    <a:pt x="710" y="52"/>
                    <a:pt x="557" y="43"/>
                  </a:cubicBezTo>
                  <a:cubicBezTo>
                    <a:pt x="371" y="33"/>
                    <a:pt x="186" y="23"/>
                    <a:pt x="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734;p66">
              <a:extLst>
                <a:ext uri="{FF2B5EF4-FFF2-40B4-BE49-F238E27FC236}">
                  <a16:creationId xmlns:a16="http://schemas.microsoft.com/office/drawing/2014/main" id="{4044DF0D-3042-4E37-A626-99549359CF2D}"/>
                </a:ext>
              </a:extLst>
            </p:cNvPr>
            <p:cNvSpPr/>
            <p:nvPr/>
          </p:nvSpPr>
          <p:spPr>
            <a:xfrm>
              <a:off x="7177473" y="4544602"/>
              <a:ext cx="252047" cy="290373"/>
            </a:xfrm>
            <a:custGeom>
              <a:avLst/>
              <a:gdLst/>
              <a:ahLst/>
              <a:cxnLst/>
              <a:rect l="l" t="t" r="r" b="b"/>
              <a:pathLst>
                <a:path w="1565" h="1803" extrusionOk="0">
                  <a:moveTo>
                    <a:pt x="495" y="0"/>
                  </a:moveTo>
                  <a:lnTo>
                    <a:pt x="535" y="1245"/>
                  </a:lnTo>
                  <a:lnTo>
                    <a:pt x="483" y="1307"/>
                  </a:lnTo>
                  <a:lnTo>
                    <a:pt x="359" y="1401"/>
                  </a:lnTo>
                  <a:lnTo>
                    <a:pt x="278" y="1431"/>
                  </a:lnTo>
                  <a:lnTo>
                    <a:pt x="1" y="1554"/>
                  </a:lnTo>
                  <a:cubicBezTo>
                    <a:pt x="1" y="1554"/>
                    <a:pt x="1" y="1740"/>
                    <a:pt x="196" y="1792"/>
                  </a:cubicBezTo>
                  <a:cubicBezTo>
                    <a:pt x="234" y="1799"/>
                    <a:pt x="301" y="1802"/>
                    <a:pt x="386" y="1802"/>
                  </a:cubicBezTo>
                  <a:cubicBezTo>
                    <a:pt x="767" y="1802"/>
                    <a:pt x="1503" y="1740"/>
                    <a:pt x="1503" y="1740"/>
                  </a:cubicBezTo>
                  <a:cubicBezTo>
                    <a:pt x="1545" y="1577"/>
                    <a:pt x="1461" y="1359"/>
                    <a:pt x="1461" y="1359"/>
                  </a:cubicBezTo>
                  <a:lnTo>
                    <a:pt x="1451" y="1287"/>
                  </a:lnTo>
                  <a:lnTo>
                    <a:pt x="1565" y="42"/>
                  </a:lnTo>
                  <a:lnTo>
                    <a:pt x="1276" y="32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735;p66">
              <a:extLst>
                <a:ext uri="{FF2B5EF4-FFF2-40B4-BE49-F238E27FC236}">
                  <a16:creationId xmlns:a16="http://schemas.microsoft.com/office/drawing/2014/main" id="{B6B94A81-C3DC-4CA8-9F26-5FCB3DF9DBD1}"/>
                </a:ext>
              </a:extLst>
            </p:cNvPr>
            <p:cNvSpPr/>
            <p:nvPr/>
          </p:nvSpPr>
          <p:spPr>
            <a:xfrm>
              <a:off x="7134150" y="4751873"/>
              <a:ext cx="300202" cy="91476"/>
            </a:xfrm>
            <a:custGeom>
              <a:avLst/>
              <a:gdLst/>
              <a:ahLst/>
              <a:cxnLst/>
              <a:rect l="l" t="t" r="r" b="b"/>
              <a:pathLst>
                <a:path w="1864" h="568" extrusionOk="0">
                  <a:moveTo>
                    <a:pt x="742" y="0"/>
                  </a:moveTo>
                  <a:lnTo>
                    <a:pt x="702" y="42"/>
                  </a:lnTo>
                  <a:cubicBezTo>
                    <a:pt x="836" y="72"/>
                    <a:pt x="1011" y="186"/>
                    <a:pt x="1103" y="248"/>
                  </a:cubicBezTo>
                  <a:cubicBezTo>
                    <a:pt x="1075" y="250"/>
                    <a:pt x="1049" y="251"/>
                    <a:pt x="1024" y="251"/>
                  </a:cubicBezTo>
                  <a:cubicBezTo>
                    <a:pt x="733" y="251"/>
                    <a:pt x="628" y="104"/>
                    <a:pt x="628" y="104"/>
                  </a:cubicBezTo>
                  <a:cubicBezTo>
                    <a:pt x="628" y="104"/>
                    <a:pt x="280" y="238"/>
                    <a:pt x="146" y="309"/>
                  </a:cubicBezTo>
                  <a:cubicBezTo>
                    <a:pt x="0" y="391"/>
                    <a:pt x="10" y="485"/>
                    <a:pt x="10" y="485"/>
                  </a:cubicBezTo>
                  <a:cubicBezTo>
                    <a:pt x="148" y="547"/>
                    <a:pt x="391" y="567"/>
                    <a:pt x="653" y="567"/>
                  </a:cubicBezTo>
                  <a:cubicBezTo>
                    <a:pt x="1178" y="567"/>
                    <a:pt x="1782" y="485"/>
                    <a:pt x="1782" y="485"/>
                  </a:cubicBezTo>
                  <a:cubicBezTo>
                    <a:pt x="1864" y="319"/>
                    <a:pt x="1730" y="52"/>
                    <a:pt x="1730" y="52"/>
                  </a:cubicBezTo>
                  <a:cubicBezTo>
                    <a:pt x="1730" y="52"/>
                    <a:pt x="1710" y="134"/>
                    <a:pt x="1246" y="228"/>
                  </a:cubicBezTo>
                  <a:cubicBezTo>
                    <a:pt x="1216" y="238"/>
                    <a:pt x="1196" y="238"/>
                    <a:pt x="1164" y="248"/>
                  </a:cubicBezTo>
                  <a:cubicBezTo>
                    <a:pt x="1103" y="196"/>
                    <a:pt x="897" y="42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736;p66">
              <a:extLst>
                <a:ext uri="{FF2B5EF4-FFF2-40B4-BE49-F238E27FC236}">
                  <a16:creationId xmlns:a16="http://schemas.microsoft.com/office/drawing/2014/main" id="{D7E90AAD-5B78-4B0A-B77A-95C02D7F6ADC}"/>
                </a:ext>
              </a:extLst>
            </p:cNvPr>
            <p:cNvSpPr/>
            <p:nvPr/>
          </p:nvSpPr>
          <p:spPr>
            <a:xfrm>
              <a:off x="7557233" y="4365514"/>
              <a:ext cx="182311" cy="384910"/>
            </a:xfrm>
            <a:custGeom>
              <a:avLst/>
              <a:gdLst/>
              <a:ahLst/>
              <a:cxnLst/>
              <a:rect l="l" t="t" r="r" b="b"/>
              <a:pathLst>
                <a:path w="1132" h="2390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917" y="72"/>
                    <a:pt x="700" y="124"/>
                    <a:pt x="462" y="166"/>
                  </a:cubicBezTo>
                  <a:cubicBezTo>
                    <a:pt x="309" y="185"/>
                    <a:pt x="153" y="205"/>
                    <a:pt x="0" y="227"/>
                  </a:cubicBezTo>
                  <a:lnTo>
                    <a:pt x="267" y="2390"/>
                  </a:lnTo>
                  <a:lnTo>
                    <a:pt x="1112" y="2390"/>
                  </a:lnTo>
                  <a:lnTo>
                    <a:pt x="1122" y="1008"/>
                  </a:lnTo>
                  <a:lnTo>
                    <a:pt x="1122" y="465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737;p66">
              <a:extLst>
                <a:ext uri="{FF2B5EF4-FFF2-40B4-BE49-F238E27FC236}">
                  <a16:creationId xmlns:a16="http://schemas.microsoft.com/office/drawing/2014/main" id="{0C591523-50C5-4AEC-B007-653DD2605206}"/>
                </a:ext>
              </a:extLst>
            </p:cNvPr>
            <p:cNvSpPr/>
            <p:nvPr/>
          </p:nvSpPr>
          <p:spPr>
            <a:xfrm>
              <a:off x="7571889" y="4544602"/>
              <a:ext cx="252530" cy="290373"/>
            </a:xfrm>
            <a:custGeom>
              <a:avLst/>
              <a:gdLst/>
              <a:ahLst/>
              <a:cxnLst/>
              <a:rect l="l" t="t" r="r" b="b"/>
              <a:pathLst>
                <a:path w="1568" h="1803" extrusionOk="0">
                  <a:moveTo>
                    <a:pt x="1073" y="0"/>
                  </a:moveTo>
                  <a:lnTo>
                    <a:pt x="270" y="32"/>
                  </a:lnTo>
                  <a:lnTo>
                    <a:pt x="1" y="42"/>
                  </a:lnTo>
                  <a:lnTo>
                    <a:pt x="114" y="1287"/>
                  </a:lnTo>
                  <a:lnTo>
                    <a:pt x="104" y="1359"/>
                  </a:lnTo>
                  <a:cubicBezTo>
                    <a:pt x="104" y="1359"/>
                    <a:pt x="23" y="1577"/>
                    <a:pt x="62" y="1740"/>
                  </a:cubicBezTo>
                  <a:cubicBezTo>
                    <a:pt x="62" y="1740"/>
                    <a:pt x="798" y="1802"/>
                    <a:pt x="1179" y="1802"/>
                  </a:cubicBezTo>
                  <a:cubicBezTo>
                    <a:pt x="1265" y="1802"/>
                    <a:pt x="1332" y="1799"/>
                    <a:pt x="1370" y="1792"/>
                  </a:cubicBezTo>
                  <a:cubicBezTo>
                    <a:pt x="1567" y="1740"/>
                    <a:pt x="1567" y="1554"/>
                    <a:pt x="1567" y="1554"/>
                  </a:cubicBezTo>
                  <a:lnTo>
                    <a:pt x="1288" y="1431"/>
                  </a:lnTo>
                  <a:lnTo>
                    <a:pt x="1206" y="1401"/>
                  </a:lnTo>
                  <a:lnTo>
                    <a:pt x="1083" y="1307"/>
                  </a:lnTo>
                  <a:lnTo>
                    <a:pt x="1041" y="124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738;p66">
              <a:extLst>
                <a:ext uri="{FF2B5EF4-FFF2-40B4-BE49-F238E27FC236}">
                  <a16:creationId xmlns:a16="http://schemas.microsoft.com/office/drawing/2014/main" id="{4B5AC9E4-995C-4BA1-B7AE-37D1CFB3FC5F}"/>
                </a:ext>
              </a:extLst>
            </p:cNvPr>
            <p:cNvSpPr/>
            <p:nvPr/>
          </p:nvSpPr>
          <p:spPr>
            <a:xfrm>
              <a:off x="7567058" y="4751873"/>
              <a:ext cx="300363" cy="91476"/>
            </a:xfrm>
            <a:custGeom>
              <a:avLst/>
              <a:gdLst/>
              <a:ahLst/>
              <a:cxnLst/>
              <a:rect l="l" t="t" r="r" b="b"/>
              <a:pathLst>
                <a:path w="1865" h="568" extrusionOk="0">
                  <a:moveTo>
                    <a:pt x="1123" y="0"/>
                  </a:moveTo>
                  <a:cubicBezTo>
                    <a:pt x="967" y="42"/>
                    <a:pt x="762" y="196"/>
                    <a:pt x="700" y="248"/>
                  </a:cubicBezTo>
                  <a:cubicBezTo>
                    <a:pt x="671" y="238"/>
                    <a:pt x="648" y="238"/>
                    <a:pt x="619" y="228"/>
                  </a:cubicBezTo>
                  <a:cubicBezTo>
                    <a:pt x="164" y="134"/>
                    <a:pt x="134" y="52"/>
                    <a:pt x="134" y="52"/>
                  </a:cubicBezTo>
                  <a:cubicBezTo>
                    <a:pt x="134" y="52"/>
                    <a:pt x="1" y="319"/>
                    <a:pt x="83" y="485"/>
                  </a:cubicBezTo>
                  <a:cubicBezTo>
                    <a:pt x="83" y="485"/>
                    <a:pt x="687" y="567"/>
                    <a:pt x="1212" y="567"/>
                  </a:cubicBezTo>
                  <a:cubicBezTo>
                    <a:pt x="1474" y="567"/>
                    <a:pt x="1717" y="547"/>
                    <a:pt x="1854" y="485"/>
                  </a:cubicBezTo>
                  <a:cubicBezTo>
                    <a:pt x="1854" y="485"/>
                    <a:pt x="1864" y="391"/>
                    <a:pt x="1721" y="309"/>
                  </a:cubicBezTo>
                  <a:cubicBezTo>
                    <a:pt x="1585" y="238"/>
                    <a:pt x="1236" y="104"/>
                    <a:pt x="1236" y="104"/>
                  </a:cubicBezTo>
                  <a:cubicBezTo>
                    <a:pt x="1236" y="104"/>
                    <a:pt x="1132" y="251"/>
                    <a:pt x="841" y="251"/>
                  </a:cubicBezTo>
                  <a:cubicBezTo>
                    <a:pt x="816" y="251"/>
                    <a:pt x="790" y="250"/>
                    <a:pt x="762" y="248"/>
                  </a:cubicBezTo>
                  <a:cubicBezTo>
                    <a:pt x="856" y="186"/>
                    <a:pt x="1029" y="72"/>
                    <a:pt x="1165" y="42"/>
                  </a:cubicBezTo>
                  <a:lnTo>
                    <a:pt x="112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739;p66">
              <a:extLst>
                <a:ext uri="{FF2B5EF4-FFF2-40B4-BE49-F238E27FC236}">
                  <a16:creationId xmlns:a16="http://schemas.microsoft.com/office/drawing/2014/main" id="{5FBEABD6-DD06-4E8E-97E9-562077B261D9}"/>
                </a:ext>
              </a:extLst>
            </p:cNvPr>
            <p:cNvSpPr/>
            <p:nvPr/>
          </p:nvSpPr>
          <p:spPr>
            <a:xfrm>
              <a:off x="7656603" y="3712294"/>
              <a:ext cx="281520" cy="616822"/>
            </a:xfrm>
            <a:custGeom>
              <a:avLst/>
              <a:gdLst/>
              <a:ahLst/>
              <a:cxnLst/>
              <a:rect l="l" t="t" r="r" b="b"/>
              <a:pathLst>
                <a:path w="1748" h="3830" extrusionOk="0">
                  <a:moveTo>
                    <a:pt x="36" y="1"/>
                  </a:moveTo>
                  <a:cubicBezTo>
                    <a:pt x="15" y="1"/>
                    <a:pt x="1" y="4"/>
                    <a:pt x="1" y="11"/>
                  </a:cubicBezTo>
                  <a:lnTo>
                    <a:pt x="226" y="802"/>
                  </a:lnTo>
                  <a:lnTo>
                    <a:pt x="567" y="1884"/>
                  </a:lnTo>
                  <a:lnTo>
                    <a:pt x="1143" y="3139"/>
                  </a:lnTo>
                  <a:cubicBezTo>
                    <a:pt x="1143" y="3139"/>
                    <a:pt x="1103" y="3572"/>
                    <a:pt x="1152" y="3594"/>
                  </a:cubicBezTo>
                  <a:cubicBezTo>
                    <a:pt x="1159" y="3599"/>
                    <a:pt x="1164" y="3601"/>
                    <a:pt x="1169" y="3601"/>
                  </a:cubicBezTo>
                  <a:cubicBezTo>
                    <a:pt x="1175" y="3601"/>
                    <a:pt x="1180" y="3599"/>
                    <a:pt x="1185" y="3594"/>
                  </a:cubicBezTo>
                  <a:cubicBezTo>
                    <a:pt x="1214" y="3572"/>
                    <a:pt x="1256" y="3490"/>
                    <a:pt x="1256" y="3490"/>
                  </a:cubicBezTo>
                  <a:cubicBezTo>
                    <a:pt x="1256" y="3490"/>
                    <a:pt x="1373" y="3830"/>
                    <a:pt x="1427" y="3830"/>
                  </a:cubicBezTo>
                  <a:cubicBezTo>
                    <a:pt x="1429" y="3830"/>
                    <a:pt x="1430" y="3829"/>
                    <a:pt x="1432" y="3829"/>
                  </a:cubicBezTo>
                  <a:cubicBezTo>
                    <a:pt x="1474" y="3809"/>
                    <a:pt x="1412" y="3552"/>
                    <a:pt x="1412" y="3552"/>
                  </a:cubicBezTo>
                  <a:lnTo>
                    <a:pt x="1412" y="3552"/>
                  </a:lnTo>
                  <a:cubicBezTo>
                    <a:pt x="1412" y="3552"/>
                    <a:pt x="1538" y="3760"/>
                    <a:pt x="1578" y="3760"/>
                  </a:cubicBezTo>
                  <a:cubicBezTo>
                    <a:pt x="1581" y="3760"/>
                    <a:pt x="1583" y="3759"/>
                    <a:pt x="1585" y="3757"/>
                  </a:cubicBezTo>
                  <a:cubicBezTo>
                    <a:pt x="1615" y="3729"/>
                    <a:pt x="1546" y="3492"/>
                    <a:pt x="1526" y="3453"/>
                  </a:cubicBezTo>
                  <a:lnTo>
                    <a:pt x="1526" y="3453"/>
                  </a:lnTo>
                  <a:cubicBezTo>
                    <a:pt x="1573" y="3524"/>
                    <a:pt x="1682" y="3612"/>
                    <a:pt x="1713" y="3612"/>
                  </a:cubicBezTo>
                  <a:cubicBezTo>
                    <a:pt x="1718" y="3612"/>
                    <a:pt x="1721" y="3610"/>
                    <a:pt x="1721" y="3604"/>
                  </a:cubicBezTo>
                  <a:cubicBezTo>
                    <a:pt x="1731" y="3552"/>
                    <a:pt x="1597" y="3325"/>
                    <a:pt x="1597" y="3325"/>
                  </a:cubicBezTo>
                  <a:lnTo>
                    <a:pt x="1597" y="3325"/>
                  </a:lnTo>
                  <a:cubicBezTo>
                    <a:pt x="1597" y="3325"/>
                    <a:pt x="1695" y="3394"/>
                    <a:pt x="1731" y="3394"/>
                  </a:cubicBezTo>
                  <a:cubicBezTo>
                    <a:pt x="1743" y="3394"/>
                    <a:pt x="1748" y="3387"/>
                    <a:pt x="1741" y="3367"/>
                  </a:cubicBezTo>
                  <a:cubicBezTo>
                    <a:pt x="1721" y="3273"/>
                    <a:pt x="1474" y="2944"/>
                    <a:pt x="1474" y="2944"/>
                  </a:cubicBezTo>
                  <a:lnTo>
                    <a:pt x="1461" y="2892"/>
                  </a:lnTo>
                  <a:cubicBezTo>
                    <a:pt x="1412" y="2667"/>
                    <a:pt x="1360" y="2440"/>
                    <a:pt x="1298" y="2213"/>
                  </a:cubicBezTo>
                  <a:cubicBezTo>
                    <a:pt x="1256" y="2017"/>
                    <a:pt x="1204" y="1812"/>
                    <a:pt x="1152" y="1617"/>
                  </a:cubicBezTo>
                  <a:cubicBezTo>
                    <a:pt x="1143" y="1555"/>
                    <a:pt x="1123" y="1494"/>
                    <a:pt x="1113" y="1432"/>
                  </a:cubicBezTo>
                  <a:cubicBezTo>
                    <a:pt x="1041" y="1172"/>
                    <a:pt x="967" y="915"/>
                    <a:pt x="886" y="668"/>
                  </a:cubicBezTo>
                  <a:cubicBezTo>
                    <a:pt x="782" y="349"/>
                    <a:pt x="547" y="135"/>
                    <a:pt x="278" y="41"/>
                  </a:cubicBezTo>
                  <a:cubicBezTo>
                    <a:pt x="263" y="33"/>
                    <a:pt x="107" y="1"/>
                    <a:pt x="36" y="1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740;p66">
              <a:extLst>
                <a:ext uri="{FF2B5EF4-FFF2-40B4-BE49-F238E27FC236}">
                  <a16:creationId xmlns:a16="http://schemas.microsoft.com/office/drawing/2014/main" id="{55AA5B00-9E9B-4A82-A387-2E8564E88330}"/>
                </a:ext>
              </a:extLst>
            </p:cNvPr>
            <p:cNvSpPr/>
            <p:nvPr/>
          </p:nvSpPr>
          <p:spPr>
            <a:xfrm>
              <a:off x="7032204" y="3694739"/>
              <a:ext cx="304711" cy="616660"/>
            </a:xfrm>
            <a:custGeom>
              <a:avLst/>
              <a:gdLst/>
              <a:ahLst/>
              <a:cxnLst/>
              <a:rect l="l" t="t" r="r" b="b"/>
              <a:pathLst>
                <a:path w="1892" h="3829" extrusionOk="0">
                  <a:moveTo>
                    <a:pt x="1868" y="1"/>
                  </a:moveTo>
                  <a:cubicBezTo>
                    <a:pt x="1801" y="1"/>
                    <a:pt x="1609" y="36"/>
                    <a:pt x="1592" y="36"/>
                  </a:cubicBezTo>
                  <a:cubicBezTo>
                    <a:pt x="1303" y="140"/>
                    <a:pt x="1138" y="367"/>
                    <a:pt x="1026" y="676"/>
                  </a:cubicBezTo>
                  <a:cubicBezTo>
                    <a:pt x="932" y="923"/>
                    <a:pt x="767" y="1180"/>
                    <a:pt x="695" y="1437"/>
                  </a:cubicBezTo>
                  <a:cubicBezTo>
                    <a:pt x="675" y="1499"/>
                    <a:pt x="666" y="1561"/>
                    <a:pt x="643" y="1622"/>
                  </a:cubicBezTo>
                  <a:cubicBezTo>
                    <a:pt x="594" y="1818"/>
                    <a:pt x="532" y="2013"/>
                    <a:pt x="480" y="2220"/>
                  </a:cubicBezTo>
                  <a:cubicBezTo>
                    <a:pt x="428" y="2445"/>
                    <a:pt x="367" y="2673"/>
                    <a:pt x="315" y="2900"/>
                  </a:cubicBezTo>
                  <a:lnTo>
                    <a:pt x="295" y="2949"/>
                  </a:lnTo>
                  <a:cubicBezTo>
                    <a:pt x="295" y="2949"/>
                    <a:pt x="38" y="3280"/>
                    <a:pt x="6" y="3362"/>
                  </a:cubicBezTo>
                  <a:cubicBezTo>
                    <a:pt x="0" y="3388"/>
                    <a:pt x="10" y="3397"/>
                    <a:pt x="26" y="3397"/>
                  </a:cubicBezTo>
                  <a:cubicBezTo>
                    <a:pt x="69" y="3397"/>
                    <a:pt x="161" y="3332"/>
                    <a:pt x="162" y="3332"/>
                  </a:cubicBezTo>
                  <a:lnTo>
                    <a:pt x="162" y="3332"/>
                  </a:lnTo>
                  <a:cubicBezTo>
                    <a:pt x="161" y="3332"/>
                    <a:pt x="26" y="3557"/>
                    <a:pt x="26" y="3599"/>
                  </a:cubicBezTo>
                  <a:cubicBezTo>
                    <a:pt x="28" y="3608"/>
                    <a:pt x="34" y="3612"/>
                    <a:pt x="44" y="3612"/>
                  </a:cubicBezTo>
                  <a:cubicBezTo>
                    <a:pt x="88" y="3612"/>
                    <a:pt x="200" y="3523"/>
                    <a:pt x="243" y="3456"/>
                  </a:cubicBezTo>
                  <a:lnTo>
                    <a:pt x="243" y="3456"/>
                  </a:lnTo>
                  <a:cubicBezTo>
                    <a:pt x="243" y="3466"/>
                    <a:pt x="139" y="3733"/>
                    <a:pt x="171" y="3765"/>
                  </a:cubicBezTo>
                  <a:cubicBezTo>
                    <a:pt x="174" y="3767"/>
                    <a:pt x="176" y="3767"/>
                    <a:pt x="180" y="3767"/>
                  </a:cubicBezTo>
                  <a:cubicBezTo>
                    <a:pt x="229" y="3767"/>
                    <a:pt x="367" y="3557"/>
                    <a:pt x="367" y="3557"/>
                  </a:cubicBezTo>
                  <a:lnTo>
                    <a:pt x="367" y="3557"/>
                  </a:lnTo>
                  <a:cubicBezTo>
                    <a:pt x="367" y="3557"/>
                    <a:pt x="305" y="3804"/>
                    <a:pt x="357" y="3827"/>
                  </a:cubicBezTo>
                  <a:cubicBezTo>
                    <a:pt x="358" y="3828"/>
                    <a:pt x="360" y="3828"/>
                    <a:pt x="362" y="3828"/>
                  </a:cubicBezTo>
                  <a:cubicBezTo>
                    <a:pt x="407" y="3828"/>
                    <a:pt x="532" y="3495"/>
                    <a:pt x="532" y="3495"/>
                  </a:cubicBezTo>
                  <a:cubicBezTo>
                    <a:pt x="532" y="3495"/>
                    <a:pt x="572" y="3579"/>
                    <a:pt x="614" y="3599"/>
                  </a:cubicBezTo>
                  <a:cubicBezTo>
                    <a:pt x="619" y="3604"/>
                    <a:pt x="624" y="3607"/>
                    <a:pt x="629" y="3607"/>
                  </a:cubicBezTo>
                  <a:cubicBezTo>
                    <a:pt x="633" y="3607"/>
                    <a:pt x="638" y="3604"/>
                    <a:pt x="643" y="3599"/>
                  </a:cubicBezTo>
                  <a:cubicBezTo>
                    <a:pt x="695" y="3579"/>
                    <a:pt x="656" y="3147"/>
                    <a:pt x="656" y="3147"/>
                  </a:cubicBezTo>
                  <a:lnTo>
                    <a:pt x="1283" y="1889"/>
                  </a:lnTo>
                  <a:lnTo>
                    <a:pt x="1797" y="871"/>
                  </a:lnTo>
                  <a:lnTo>
                    <a:pt x="1891" y="6"/>
                  </a:lnTo>
                  <a:cubicBezTo>
                    <a:pt x="1891" y="2"/>
                    <a:pt x="1883" y="1"/>
                    <a:pt x="1868" y="1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2741;p66">
              <a:extLst>
                <a:ext uri="{FF2B5EF4-FFF2-40B4-BE49-F238E27FC236}">
                  <a16:creationId xmlns:a16="http://schemas.microsoft.com/office/drawing/2014/main" id="{E7375042-2CCA-4175-9B36-037DC50DC106}"/>
                </a:ext>
              </a:extLst>
            </p:cNvPr>
            <p:cNvSpPr/>
            <p:nvPr/>
          </p:nvSpPr>
          <p:spPr>
            <a:xfrm>
              <a:off x="7382814" y="3695705"/>
              <a:ext cx="232560" cy="172485"/>
            </a:xfrm>
            <a:custGeom>
              <a:avLst/>
              <a:gdLst/>
              <a:ahLst/>
              <a:cxnLst/>
              <a:rect l="l" t="t" r="r" b="b"/>
              <a:pathLst>
                <a:path w="1444" h="1071" extrusionOk="0">
                  <a:moveTo>
                    <a:pt x="33" y="0"/>
                  </a:moveTo>
                  <a:cubicBezTo>
                    <a:pt x="33" y="0"/>
                    <a:pt x="85" y="267"/>
                    <a:pt x="1" y="546"/>
                  </a:cubicBezTo>
                  <a:cubicBezTo>
                    <a:pt x="63" y="586"/>
                    <a:pt x="95" y="680"/>
                    <a:pt x="85" y="761"/>
                  </a:cubicBezTo>
                  <a:lnTo>
                    <a:pt x="352" y="895"/>
                  </a:lnTo>
                  <a:cubicBezTo>
                    <a:pt x="381" y="843"/>
                    <a:pt x="433" y="813"/>
                    <a:pt x="505" y="813"/>
                  </a:cubicBezTo>
                  <a:cubicBezTo>
                    <a:pt x="641" y="813"/>
                    <a:pt x="713" y="937"/>
                    <a:pt x="703" y="1060"/>
                  </a:cubicBezTo>
                  <a:lnTo>
                    <a:pt x="722" y="1060"/>
                  </a:lnTo>
                  <a:cubicBezTo>
                    <a:pt x="732" y="1060"/>
                    <a:pt x="742" y="1060"/>
                    <a:pt x="764" y="1070"/>
                  </a:cubicBezTo>
                  <a:cubicBezTo>
                    <a:pt x="752" y="947"/>
                    <a:pt x="826" y="813"/>
                    <a:pt x="960" y="813"/>
                  </a:cubicBezTo>
                  <a:cubicBezTo>
                    <a:pt x="1031" y="813"/>
                    <a:pt x="1083" y="855"/>
                    <a:pt x="1113" y="905"/>
                  </a:cubicBezTo>
                  <a:lnTo>
                    <a:pt x="1308" y="803"/>
                  </a:lnTo>
                  <a:cubicBezTo>
                    <a:pt x="1259" y="680"/>
                    <a:pt x="1308" y="495"/>
                    <a:pt x="1444" y="462"/>
                  </a:cubicBezTo>
                  <a:cubicBezTo>
                    <a:pt x="1392" y="205"/>
                    <a:pt x="1392" y="0"/>
                    <a:pt x="1392" y="0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2742;p66">
              <a:extLst>
                <a:ext uri="{FF2B5EF4-FFF2-40B4-BE49-F238E27FC236}">
                  <a16:creationId xmlns:a16="http://schemas.microsoft.com/office/drawing/2014/main" id="{40A26340-B2B0-4FDA-A201-53918A0E9D4E}"/>
                </a:ext>
              </a:extLst>
            </p:cNvPr>
            <p:cNvSpPr/>
            <p:nvPr/>
          </p:nvSpPr>
          <p:spPr>
            <a:xfrm>
              <a:off x="7212099" y="4262764"/>
              <a:ext cx="26896" cy="24480"/>
            </a:xfrm>
            <a:custGeom>
              <a:avLst/>
              <a:gdLst/>
              <a:ahLst/>
              <a:cxnLst/>
              <a:rect l="l" t="t" r="r" b="b"/>
              <a:pathLst>
                <a:path w="167" h="152" extrusionOk="0">
                  <a:moveTo>
                    <a:pt x="124" y="1"/>
                  </a:moveTo>
                  <a:cubicBezTo>
                    <a:pt x="82" y="1"/>
                    <a:pt x="1" y="144"/>
                    <a:pt x="1" y="144"/>
                  </a:cubicBezTo>
                  <a:cubicBezTo>
                    <a:pt x="10" y="150"/>
                    <a:pt x="21" y="152"/>
                    <a:pt x="32" y="152"/>
                  </a:cubicBezTo>
                  <a:cubicBezTo>
                    <a:pt x="82" y="152"/>
                    <a:pt x="144" y="102"/>
                    <a:pt x="144" y="102"/>
                  </a:cubicBezTo>
                  <a:cubicBezTo>
                    <a:pt x="144" y="102"/>
                    <a:pt x="166" y="1"/>
                    <a:pt x="124" y="1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2743;p66">
              <a:extLst>
                <a:ext uri="{FF2B5EF4-FFF2-40B4-BE49-F238E27FC236}">
                  <a16:creationId xmlns:a16="http://schemas.microsoft.com/office/drawing/2014/main" id="{420F83B0-AFED-4E3E-9B7B-954B89EC1E5F}"/>
                </a:ext>
              </a:extLst>
            </p:cNvPr>
            <p:cNvSpPr/>
            <p:nvPr/>
          </p:nvSpPr>
          <p:spPr>
            <a:xfrm>
              <a:off x="7202275" y="4264374"/>
              <a:ext cx="25124" cy="24641"/>
            </a:xfrm>
            <a:custGeom>
              <a:avLst/>
              <a:gdLst/>
              <a:ahLst/>
              <a:cxnLst/>
              <a:rect l="l" t="t" r="r" b="b"/>
              <a:pathLst>
                <a:path w="156" h="153" extrusionOk="0">
                  <a:moveTo>
                    <a:pt x="114" y="0"/>
                  </a:moveTo>
                  <a:cubicBezTo>
                    <a:pt x="72" y="0"/>
                    <a:pt x="0" y="144"/>
                    <a:pt x="0" y="144"/>
                  </a:cubicBezTo>
                  <a:cubicBezTo>
                    <a:pt x="10" y="150"/>
                    <a:pt x="20" y="152"/>
                    <a:pt x="32" y="152"/>
                  </a:cubicBezTo>
                  <a:cubicBezTo>
                    <a:pt x="82" y="152"/>
                    <a:pt x="143" y="104"/>
                    <a:pt x="143" y="104"/>
                  </a:cubicBezTo>
                  <a:cubicBezTo>
                    <a:pt x="143" y="104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2744;p66">
              <a:extLst>
                <a:ext uri="{FF2B5EF4-FFF2-40B4-BE49-F238E27FC236}">
                  <a16:creationId xmlns:a16="http://schemas.microsoft.com/office/drawing/2014/main" id="{E33A424D-6E59-4F63-BDE7-AFA7520A8CDD}"/>
                </a:ext>
              </a:extLst>
            </p:cNvPr>
            <p:cNvSpPr/>
            <p:nvPr/>
          </p:nvSpPr>
          <p:spPr>
            <a:xfrm>
              <a:off x="7187458" y="4184493"/>
              <a:ext cx="132707" cy="142851"/>
            </a:xfrm>
            <a:custGeom>
              <a:avLst/>
              <a:gdLst/>
              <a:ahLst/>
              <a:cxnLst/>
              <a:rect l="l" t="t" r="r" b="b"/>
              <a:pathLst>
                <a:path w="824" h="887" extrusionOk="0">
                  <a:moveTo>
                    <a:pt x="486" y="0"/>
                  </a:moveTo>
                  <a:cubicBezTo>
                    <a:pt x="363" y="0"/>
                    <a:pt x="164" y="291"/>
                    <a:pt x="164" y="291"/>
                  </a:cubicBezTo>
                  <a:lnTo>
                    <a:pt x="267" y="516"/>
                  </a:lnTo>
                  <a:lnTo>
                    <a:pt x="134" y="630"/>
                  </a:lnTo>
                  <a:lnTo>
                    <a:pt x="174" y="538"/>
                  </a:lnTo>
                  <a:cubicBezTo>
                    <a:pt x="184" y="520"/>
                    <a:pt x="171" y="504"/>
                    <a:pt x="155" y="504"/>
                  </a:cubicBezTo>
                  <a:cubicBezTo>
                    <a:pt x="151" y="504"/>
                    <a:pt x="148" y="505"/>
                    <a:pt x="144" y="506"/>
                  </a:cubicBezTo>
                  <a:cubicBezTo>
                    <a:pt x="82" y="538"/>
                    <a:pt x="1" y="588"/>
                    <a:pt x="10" y="702"/>
                  </a:cubicBezTo>
                  <a:cubicBezTo>
                    <a:pt x="20" y="773"/>
                    <a:pt x="186" y="835"/>
                    <a:pt x="297" y="877"/>
                  </a:cubicBezTo>
                  <a:cubicBezTo>
                    <a:pt x="320" y="883"/>
                    <a:pt x="345" y="886"/>
                    <a:pt x="370" y="886"/>
                  </a:cubicBezTo>
                  <a:cubicBezTo>
                    <a:pt x="426" y="886"/>
                    <a:pt x="482" y="871"/>
                    <a:pt x="524" y="835"/>
                  </a:cubicBezTo>
                  <a:cubicBezTo>
                    <a:pt x="618" y="773"/>
                    <a:pt x="742" y="672"/>
                    <a:pt x="772" y="588"/>
                  </a:cubicBezTo>
                  <a:cubicBezTo>
                    <a:pt x="823" y="464"/>
                    <a:pt x="638" y="94"/>
                    <a:pt x="524" y="12"/>
                  </a:cubicBezTo>
                  <a:cubicBezTo>
                    <a:pt x="513" y="4"/>
                    <a:pt x="500" y="0"/>
                    <a:pt x="486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2745;p66">
              <a:extLst>
                <a:ext uri="{FF2B5EF4-FFF2-40B4-BE49-F238E27FC236}">
                  <a16:creationId xmlns:a16="http://schemas.microsoft.com/office/drawing/2014/main" id="{A741ADEE-C006-4717-B424-77E0851B1F5E}"/>
                </a:ext>
              </a:extLst>
            </p:cNvPr>
            <p:cNvSpPr/>
            <p:nvPr/>
          </p:nvSpPr>
          <p:spPr>
            <a:xfrm>
              <a:off x="7613280" y="3670260"/>
              <a:ext cx="252530" cy="237227"/>
            </a:xfrm>
            <a:custGeom>
              <a:avLst/>
              <a:gdLst/>
              <a:ahLst/>
              <a:cxnLst/>
              <a:rect l="l" t="t" r="r" b="b"/>
              <a:pathLst>
                <a:path w="1568" h="1473" extrusionOk="0">
                  <a:moveTo>
                    <a:pt x="798" y="1"/>
                  </a:moveTo>
                  <a:cubicBezTo>
                    <a:pt x="517" y="1"/>
                    <a:pt x="322" y="158"/>
                    <a:pt x="322" y="158"/>
                  </a:cubicBezTo>
                  <a:lnTo>
                    <a:pt x="1" y="1023"/>
                  </a:lnTo>
                  <a:lnTo>
                    <a:pt x="465" y="1270"/>
                  </a:lnTo>
                  <a:lnTo>
                    <a:pt x="403" y="1433"/>
                  </a:lnTo>
                  <a:cubicBezTo>
                    <a:pt x="516" y="1462"/>
                    <a:pt x="633" y="1473"/>
                    <a:pt x="746" y="1473"/>
                  </a:cubicBezTo>
                  <a:cubicBezTo>
                    <a:pt x="1123" y="1473"/>
                    <a:pt x="1463" y="1352"/>
                    <a:pt x="1463" y="1352"/>
                  </a:cubicBezTo>
                  <a:lnTo>
                    <a:pt x="1320" y="1166"/>
                  </a:lnTo>
                  <a:cubicBezTo>
                    <a:pt x="1505" y="877"/>
                    <a:pt x="1567" y="282"/>
                    <a:pt x="1125" y="74"/>
                  </a:cubicBezTo>
                  <a:cubicBezTo>
                    <a:pt x="1008" y="21"/>
                    <a:pt x="8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2746;p66">
              <a:extLst>
                <a:ext uri="{FF2B5EF4-FFF2-40B4-BE49-F238E27FC236}">
                  <a16:creationId xmlns:a16="http://schemas.microsoft.com/office/drawing/2014/main" id="{1C8341F6-B8AD-49F6-AB43-BE97270AA741}"/>
                </a:ext>
              </a:extLst>
            </p:cNvPr>
            <p:cNvSpPr/>
            <p:nvPr/>
          </p:nvSpPr>
          <p:spPr>
            <a:xfrm>
              <a:off x="7679794" y="3839684"/>
              <a:ext cx="154610" cy="59911"/>
            </a:xfrm>
            <a:custGeom>
              <a:avLst/>
              <a:gdLst/>
              <a:ahLst/>
              <a:cxnLst/>
              <a:rect l="l" t="t" r="r" b="b"/>
              <a:pathLst>
                <a:path w="960" h="372" extrusionOk="0">
                  <a:moveTo>
                    <a:pt x="52" y="218"/>
                  </a:moveTo>
                  <a:lnTo>
                    <a:pt x="0" y="371"/>
                  </a:lnTo>
                  <a:lnTo>
                    <a:pt x="0" y="371"/>
                  </a:lnTo>
                  <a:lnTo>
                    <a:pt x="52" y="218"/>
                  </a:lnTo>
                  <a:close/>
                  <a:moveTo>
                    <a:pt x="907" y="114"/>
                  </a:moveTo>
                  <a:lnTo>
                    <a:pt x="907" y="114"/>
                  </a:lnTo>
                  <a:lnTo>
                    <a:pt x="907" y="114"/>
                  </a:lnTo>
                  <a:close/>
                  <a:moveTo>
                    <a:pt x="907" y="105"/>
                  </a:moveTo>
                  <a:lnTo>
                    <a:pt x="907" y="114"/>
                  </a:lnTo>
                  <a:lnTo>
                    <a:pt x="907" y="105"/>
                  </a:lnTo>
                  <a:close/>
                  <a:moveTo>
                    <a:pt x="907" y="105"/>
                  </a:moveTo>
                  <a:lnTo>
                    <a:pt x="907" y="105"/>
                  </a:lnTo>
                  <a:lnTo>
                    <a:pt x="907" y="105"/>
                  </a:lnTo>
                  <a:close/>
                  <a:moveTo>
                    <a:pt x="907" y="105"/>
                  </a:moveTo>
                  <a:lnTo>
                    <a:pt x="907" y="105"/>
                  </a:lnTo>
                  <a:lnTo>
                    <a:pt x="907" y="105"/>
                  </a:lnTo>
                  <a:close/>
                  <a:moveTo>
                    <a:pt x="917" y="95"/>
                  </a:moveTo>
                  <a:cubicBezTo>
                    <a:pt x="917" y="95"/>
                    <a:pt x="907" y="95"/>
                    <a:pt x="907" y="105"/>
                  </a:cubicBezTo>
                  <a:cubicBezTo>
                    <a:pt x="907" y="95"/>
                    <a:pt x="917" y="95"/>
                    <a:pt x="917" y="95"/>
                  </a:cubicBezTo>
                  <a:close/>
                  <a:moveTo>
                    <a:pt x="917" y="95"/>
                  </a:moveTo>
                  <a:lnTo>
                    <a:pt x="917" y="95"/>
                  </a:lnTo>
                  <a:lnTo>
                    <a:pt x="917" y="95"/>
                  </a:lnTo>
                  <a:close/>
                  <a:moveTo>
                    <a:pt x="917" y="95"/>
                  </a:moveTo>
                  <a:lnTo>
                    <a:pt x="917" y="95"/>
                  </a:lnTo>
                  <a:lnTo>
                    <a:pt x="917" y="95"/>
                  </a:lnTo>
                  <a:close/>
                  <a:moveTo>
                    <a:pt x="917" y="85"/>
                  </a:moveTo>
                  <a:lnTo>
                    <a:pt x="917" y="95"/>
                  </a:lnTo>
                  <a:lnTo>
                    <a:pt x="917" y="85"/>
                  </a:lnTo>
                  <a:close/>
                  <a:moveTo>
                    <a:pt x="917" y="85"/>
                  </a:moveTo>
                  <a:lnTo>
                    <a:pt x="917" y="85"/>
                  </a:lnTo>
                  <a:lnTo>
                    <a:pt x="917" y="85"/>
                  </a:lnTo>
                  <a:close/>
                  <a:moveTo>
                    <a:pt x="927" y="85"/>
                  </a:moveTo>
                  <a:lnTo>
                    <a:pt x="917" y="85"/>
                  </a:lnTo>
                  <a:lnTo>
                    <a:pt x="927" y="85"/>
                  </a:lnTo>
                  <a:close/>
                  <a:moveTo>
                    <a:pt x="927" y="72"/>
                  </a:moveTo>
                  <a:lnTo>
                    <a:pt x="927" y="85"/>
                  </a:lnTo>
                  <a:lnTo>
                    <a:pt x="927" y="72"/>
                  </a:lnTo>
                  <a:close/>
                  <a:moveTo>
                    <a:pt x="927" y="72"/>
                  </a:moveTo>
                  <a:lnTo>
                    <a:pt x="927" y="72"/>
                  </a:lnTo>
                  <a:lnTo>
                    <a:pt x="927" y="72"/>
                  </a:lnTo>
                  <a:close/>
                  <a:moveTo>
                    <a:pt x="927" y="63"/>
                  </a:moveTo>
                  <a:lnTo>
                    <a:pt x="927" y="72"/>
                  </a:lnTo>
                  <a:lnTo>
                    <a:pt x="927" y="63"/>
                  </a:lnTo>
                  <a:close/>
                  <a:moveTo>
                    <a:pt x="937" y="53"/>
                  </a:moveTo>
                  <a:cubicBezTo>
                    <a:pt x="937" y="53"/>
                    <a:pt x="937" y="63"/>
                    <a:pt x="927" y="63"/>
                  </a:cubicBezTo>
                  <a:cubicBezTo>
                    <a:pt x="937" y="63"/>
                    <a:pt x="937" y="53"/>
                    <a:pt x="937" y="53"/>
                  </a:cubicBezTo>
                  <a:close/>
                  <a:moveTo>
                    <a:pt x="937" y="43"/>
                  </a:moveTo>
                  <a:lnTo>
                    <a:pt x="937" y="53"/>
                  </a:lnTo>
                  <a:lnTo>
                    <a:pt x="937" y="43"/>
                  </a:lnTo>
                  <a:close/>
                  <a:moveTo>
                    <a:pt x="947" y="43"/>
                  </a:moveTo>
                  <a:lnTo>
                    <a:pt x="937" y="43"/>
                  </a:lnTo>
                  <a:lnTo>
                    <a:pt x="947" y="43"/>
                  </a:lnTo>
                  <a:close/>
                  <a:moveTo>
                    <a:pt x="947" y="43"/>
                  </a:moveTo>
                  <a:lnTo>
                    <a:pt x="947" y="43"/>
                  </a:lnTo>
                  <a:lnTo>
                    <a:pt x="947" y="43"/>
                  </a:lnTo>
                  <a:close/>
                  <a:moveTo>
                    <a:pt x="947" y="33"/>
                  </a:moveTo>
                  <a:lnTo>
                    <a:pt x="947" y="33"/>
                  </a:lnTo>
                  <a:lnTo>
                    <a:pt x="947" y="33"/>
                  </a:lnTo>
                  <a:close/>
                  <a:moveTo>
                    <a:pt x="947" y="33"/>
                  </a:moveTo>
                  <a:lnTo>
                    <a:pt x="947" y="33"/>
                  </a:lnTo>
                  <a:lnTo>
                    <a:pt x="947" y="33"/>
                  </a:lnTo>
                  <a:close/>
                  <a:moveTo>
                    <a:pt x="947" y="23"/>
                  </a:moveTo>
                  <a:lnTo>
                    <a:pt x="947" y="33"/>
                  </a:lnTo>
                  <a:lnTo>
                    <a:pt x="947" y="23"/>
                  </a:lnTo>
                  <a:close/>
                  <a:moveTo>
                    <a:pt x="959" y="23"/>
                  </a:moveTo>
                  <a:lnTo>
                    <a:pt x="947" y="23"/>
                  </a:lnTo>
                  <a:lnTo>
                    <a:pt x="959" y="23"/>
                  </a:lnTo>
                  <a:close/>
                  <a:moveTo>
                    <a:pt x="959" y="23"/>
                  </a:moveTo>
                  <a:lnTo>
                    <a:pt x="959" y="23"/>
                  </a:lnTo>
                  <a:lnTo>
                    <a:pt x="959" y="23"/>
                  </a:lnTo>
                  <a:close/>
                  <a:moveTo>
                    <a:pt x="959" y="11"/>
                  </a:moveTo>
                  <a:lnTo>
                    <a:pt x="959" y="23"/>
                  </a:lnTo>
                  <a:lnTo>
                    <a:pt x="959" y="11"/>
                  </a:lnTo>
                  <a:close/>
                  <a:moveTo>
                    <a:pt x="959" y="11"/>
                  </a:moveTo>
                  <a:lnTo>
                    <a:pt x="959" y="11"/>
                  </a:lnTo>
                  <a:lnTo>
                    <a:pt x="959" y="11"/>
                  </a:lnTo>
                  <a:close/>
                  <a:moveTo>
                    <a:pt x="959" y="11"/>
                  </a:moveTo>
                  <a:lnTo>
                    <a:pt x="959" y="11"/>
                  </a:lnTo>
                  <a:lnTo>
                    <a:pt x="959" y="11"/>
                  </a:lnTo>
                  <a:close/>
                  <a:moveTo>
                    <a:pt x="959" y="1"/>
                  </a:moveTo>
                  <a:lnTo>
                    <a:pt x="959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2747;p66">
              <a:extLst>
                <a:ext uri="{FF2B5EF4-FFF2-40B4-BE49-F238E27FC236}">
                  <a16:creationId xmlns:a16="http://schemas.microsoft.com/office/drawing/2014/main" id="{3545B79C-B06E-4532-A7E9-419DBC9CD8F5}"/>
                </a:ext>
              </a:extLst>
            </p:cNvPr>
            <p:cNvSpPr/>
            <p:nvPr/>
          </p:nvSpPr>
          <p:spPr>
            <a:xfrm>
              <a:off x="7679794" y="3688941"/>
              <a:ext cx="177641" cy="219028"/>
            </a:xfrm>
            <a:custGeom>
              <a:avLst/>
              <a:gdLst/>
              <a:ahLst/>
              <a:cxnLst/>
              <a:rect l="l" t="t" r="r" b="b"/>
              <a:pathLst>
                <a:path w="1103" h="1360" extrusionOk="0">
                  <a:moveTo>
                    <a:pt x="784" y="0"/>
                  </a:moveTo>
                  <a:lnTo>
                    <a:pt x="784" y="0"/>
                  </a:lnTo>
                  <a:cubicBezTo>
                    <a:pt x="1008" y="299"/>
                    <a:pt x="927" y="660"/>
                    <a:pt x="793" y="845"/>
                  </a:cubicBezTo>
                  <a:cubicBezTo>
                    <a:pt x="680" y="999"/>
                    <a:pt x="403" y="1083"/>
                    <a:pt x="156" y="1083"/>
                  </a:cubicBezTo>
                  <a:cubicBezTo>
                    <a:pt x="124" y="1083"/>
                    <a:pt x="82" y="1070"/>
                    <a:pt x="52" y="1070"/>
                  </a:cubicBezTo>
                  <a:cubicBezTo>
                    <a:pt x="42" y="1083"/>
                    <a:pt x="20" y="1092"/>
                    <a:pt x="0" y="1122"/>
                  </a:cubicBezTo>
                  <a:lnTo>
                    <a:pt x="52" y="1154"/>
                  </a:lnTo>
                  <a:lnTo>
                    <a:pt x="0" y="1307"/>
                  </a:lnTo>
                  <a:cubicBezTo>
                    <a:pt x="0" y="1307"/>
                    <a:pt x="0" y="1317"/>
                    <a:pt x="10" y="1317"/>
                  </a:cubicBezTo>
                  <a:cubicBezTo>
                    <a:pt x="114" y="1349"/>
                    <a:pt x="228" y="1359"/>
                    <a:pt x="329" y="1359"/>
                  </a:cubicBezTo>
                  <a:cubicBezTo>
                    <a:pt x="712" y="1359"/>
                    <a:pt x="1050" y="1236"/>
                    <a:pt x="1050" y="1236"/>
                  </a:cubicBezTo>
                  <a:lnTo>
                    <a:pt x="907" y="1050"/>
                  </a:lnTo>
                  <a:lnTo>
                    <a:pt x="907" y="1041"/>
                  </a:lnTo>
                  <a:cubicBezTo>
                    <a:pt x="907" y="1031"/>
                    <a:pt x="917" y="1031"/>
                    <a:pt x="917" y="1031"/>
                  </a:cubicBezTo>
                  <a:lnTo>
                    <a:pt x="917" y="1021"/>
                  </a:lnTo>
                  <a:lnTo>
                    <a:pt x="927" y="1021"/>
                  </a:lnTo>
                  <a:lnTo>
                    <a:pt x="927" y="1008"/>
                  </a:lnTo>
                  <a:lnTo>
                    <a:pt x="927" y="999"/>
                  </a:lnTo>
                  <a:cubicBezTo>
                    <a:pt x="937" y="999"/>
                    <a:pt x="937" y="989"/>
                    <a:pt x="937" y="989"/>
                  </a:cubicBezTo>
                  <a:lnTo>
                    <a:pt x="937" y="979"/>
                  </a:lnTo>
                  <a:lnTo>
                    <a:pt x="947" y="979"/>
                  </a:lnTo>
                  <a:lnTo>
                    <a:pt x="947" y="969"/>
                  </a:lnTo>
                  <a:lnTo>
                    <a:pt x="947" y="959"/>
                  </a:lnTo>
                  <a:lnTo>
                    <a:pt x="959" y="959"/>
                  </a:lnTo>
                  <a:lnTo>
                    <a:pt x="959" y="947"/>
                  </a:lnTo>
                  <a:lnTo>
                    <a:pt x="959" y="937"/>
                  </a:lnTo>
                  <a:cubicBezTo>
                    <a:pt x="1092" y="650"/>
                    <a:pt x="1102" y="205"/>
                    <a:pt x="784" y="0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2748;p66">
              <a:extLst>
                <a:ext uri="{FF2B5EF4-FFF2-40B4-BE49-F238E27FC236}">
                  <a16:creationId xmlns:a16="http://schemas.microsoft.com/office/drawing/2014/main" id="{E2713657-D0B8-44D8-AEC6-0EAB2DE59094}"/>
                </a:ext>
              </a:extLst>
            </p:cNvPr>
            <p:cNvSpPr/>
            <p:nvPr/>
          </p:nvSpPr>
          <p:spPr>
            <a:xfrm>
              <a:off x="7659824" y="3685720"/>
              <a:ext cx="78272" cy="41551"/>
            </a:xfrm>
            <a:custGeom>
              <a:avLst/>
              <a:gdLst/>
              <a:ahLst/>
              <a:cxnLst/>
              <a:rect l="l" t="t" r="r" b="b"/>
              <a:pathLst>
                <a:path w="486" h="258" extrusionOk="0">
                  <a:moveTo>
                    <a:pt x="465" y="1"/>
                  </a:moveTo>
                  <a:cubicBezTo>
                    <a:pt x="228" y="1"/>
                    <a:pt x="95" y="82"/>
                    <a:pt x="11" y="154"/>
                  </a:cubicBezTo>
                  <a:cubicBezTo>
                    <a:pt x="11" y="186"/>
                    <a:pt x="11" y="215"/>
                    <a:pt x="1" y="258"/>
                  </a:cubicBezTo>
                  <a:cubicBezTo>
                    <a:pt x="156" y="62"/>
                    <a:pt x="485" y="1"/>
                    <a:pt x="485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2749;p66">
              <a:extLst>
                <a:ext uri="{FF2B5EF4-FFF2-40B4-BE49-F238E27FC236}">
                  <a16:creationId xmlns:a16="http://schemas.microsoft.com/office/drawing/2014/main" id="{D913E8D0-4890-4FCE-AA44-94D91ABC3D5F}"/>
                </a:ext>
              </a:extLst>
            </p:cNvPr>
            <p:cNvSpPr/>
            <p:nvPr/>
          </p:nvSpPr>
          <p:spPr>
            <a:xfrm>
              <a:off x="7659824" y="3707140"/>
              <a:ext cx="106456" cy="51536"/>
            </a:xfrm>
            <a:custGeom>
              <a:avLst/>
              <a:gdLst/>
              <a:ahLst/>
              <a:cxnLst/>
              <a:rect l="l" t="t" r="r" b="b"/>
              <a:pathLst>
                <a:path w="661" h="320" extrusionOk="0">
                  <a:moveTo>
                    <a:pt x="547" y="1"/>
                  </a:moveTo>
                  <a:cubicBezTo>
                    <a:pt x="258" y="1"/>
                    <a:pt x="82" y="125"/>
                    <a:pt x="1" y="206"/>
                  </a:cubicBezTo>
                  <a:lnTo>
                    <a:pt x="1" y="320"/>
                  </a:lnTo>
                  <a:cubicBezTo>
                    <a:pt x="248" y="11"/>
                    <a:pt x="660" y="1"/>
                    <a:pt x="660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2750;p66">
              <a:extLst>
                <a:ext uri="{FF2B5EF4-FFF2-40B4-BE49-F238E27FC236}">
                  <a16:creationId xmlns:a16="http://schemas.microsoft.com/office/drawing/2014/main" id="{66E234AE-EEBD-4828-A97D-6893DBE67D85}"/>
                </a:ext>
              </a:extLst>
            </p:cNvPr>
            <p:cNvSpPr/>
            <p:nvPr/>
          </p:nvSpPr>
          <p:spPr>
            <a:xfrm>
              <a:off x="7132539" y="3670260"/>
              <a:ext cx="252047" cy="237227"/>
            </a:xfrm>
            <a:custGeom>
              <a:avLst/>
              <a:gdLst/>
              <a:ahLst/>
              <a:cxnLst/>
              <a:rect l="l" t="t" r="r" b="b"/>
              <a:pathLst>
                <a:path w="1565" h="1473" extrusionOk="0">
                  <a:moveTo>
                    <a:pt x="769" y="1"/>
                  </a:moveTo>
                  <a:cubicBezTo>
                    <a:pt x="669" y="1"/>
                    <a:pt x="559" y="21"/>
                    <a:pt x="443" y="74"/>
                  </a:cubicBezTo>
                  <a:cubicBezTo>
                    <a:pt x="1" y="282"/>
                    <a:pt x="62" y="877"/>
                    <a:pt x="258" y="1166"/>
                  </a:cubicBezTo>
                  <a:lnTo>
                    <a:pt x="104" y="1352"/>
                  </a:lnTo>
                  <a:cubicBezTo>
                    <a:pt x="104" y="1352"/>
                    <a:pt x="444" y="1473"/>
                    <a:pt x="822" y="1473"/>
                  </a:cubicBezTo>
                  <a:cubicBezTo>
                    <a:pt x="935" y="1473"/>
                    <a:pt x="1052" y="1462"/>
                    <a:pt x="1164" y="1433"/>
                  </a:cubicBezTo>
                  <a:lnTo>
                    <a:pt x="1103" y="1270"/>
                  </a:lnTo>
                  <a:lnTo>
                    <a:pt x="1565" y="1023"/>
                  </a:lnTo>
                  <a:lnTo>
                    <a:pt x="1246" y="158"/>
                  </a:lnTo>
                  <a:cubicBezTo>
                    <a:pt x="1246" y="158"/>
                    <a:pt x="1049" y="1"/>
                    <a:pt x="76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2751;p66">
              <a:extLst>
                <a:ext uri="{FF2B5EF4-FFF2-40B4-BE49-F238E27FC236}">
                  <a16:creationId xmlns:a16="http://schemas.microsoft.com/office/drawing/2014/main" id="{B3FCB6C8-81C7-40E0-A936-B68F814A7273}"/>
                </a:ext>
              </a:extLst>
            </p:cNvPr>
            <p:cNvSpPr/>
            <p:nvPr/>
          </p:nvSpPr>
          <p:spPr>
            <a:xfrm>
              <a:off x="7163945" y="3839684"/>
              <a:ext cx="8536" cy="16910"/>
            </a:xfrm>
            <a:custGeom>
              <a:avLst/>
              <a:gdLst/>
              <a:ahLst/>
              <a:cxnLst/>
              <a:rect l="l" t="t" r="r" b="b"/>
              <a:pathLst>
                <a:path w="53" h="105" extrusionOk="0">
                  <a:moveTo>
                    <a:pt x="53" y="105"/>
                  </a:moveTo>
                  <a:lnTo>
                    <a:pt x="53" y="105"/>
                  </a:lnTo>
                  <a:lnTo>
                    <a:pt x="53" y="105"/>
                  </a:lnTo>
                  <a:lnTo>
                    <a:pt x="53" y="105"/>
                  </a:lnTo>
                  <a:close/>
                  <a:moveTo>
                    <a:pt x="53" y="105"/>
                  </a:moveTo>
                  <a:lnTo>
                    <a:pt x="53" y="105"/>
                  </a:lnTo>
                  <a:lnTo>
                    <a:pt x="53" y="105"/>
                  </a:lnTo>
                  <a:close/>
                  <a:moveTo>
                    <a:pt x="53" y="105"/>
                  </a:moveTo>
                  <a:lnTo>
                    <a:pt x="53" y="105"/>
                  </a:lnTo>
                  <a:lnTo>
                    <a:pt x="53" y="105"/>
                  </a:lnTo>
                  <a:close/>
                  <a:moveTo>
                    <a:pt x="53" y="95"/>
                  </a:moveTo>
                  <a:lnTo>
                    <a:pt x="53" y="105"/>
                  </a:lnTo>
                  <a:lnTo>
                    <a:pt x="53" y="95"/>
                  </a:lnTo>
                  <a:close/>
                  <a:moveTo>
                    <a:pt x="43" y="95"/>
                  </a:moveTo>
                  <a:lnTo>
                    <a:pt x="53" y="95"/>
                  </a:lnTo>
                  <a:lnTo>
                    <a:pt x="43" y="95"/>
                  </a:lnTo>
                  <a:close/>
                  <a:moveTo>
                    <a:pt x="43" y="95"/>
                  </a:moveTo>
                  <a:lnTo>
                    <a:pt x="43" y="95"/>
                  </a:lnTo>
                  <a:lnTo>
                    <a:pt x="43" y="95"/>
                  </a:lnTo>
                  <a:close/>
                  <a:moveTo>
                    <a:pt x="43" y="85"/>
                  </a:moveTo>
                  <a:lnTo>
                    <a:pt x="43" y="95"/>
                  </a:lnTo>
                  <a:lnTo>
                    <a:pt x="43" y="85"/>
                  </a:lnTo>
                  <a:close/>
                  <a:moveTo>
                    <a:pt x="43" y="85"/>
                  </a:moveTo>
                  <a:lnTo>
                    <a:pt x="43" y="85"/>
                  </a:lnTo>
                  <a:lnTo>
                    <a:pt x="43" y="85"/>
                  </a:lnTo>
                  <a:close/>
                  <a:moveTo>
                    <a:pt x="43" y="85"/>
                  </a:moveTo>
                  <a:lnTo>
                    <a:pt x="43" y="85"/>
                  </a:lnTo>
                  <a:lnTo>
                    <a:pt x="43" y="85"/>
                  </a:lnTo>
                  <a:close/>
                  <a:moveTo>
                    <a:pt x="33" y="72"/>
                  </a:moveTo>
                  <a:cubicBezTo>
                    <a:pt x="33" y="72"/>
                    <a:pt x="43" y="72"/>
                    <a:pt x="43" y="85"/>
                  </a:cubicBezTo>
                  <a:cubicBezTo>
                    <a:pt x="43" y="72"/>
                    <a:pt x="33" y="72"/>
                    <a:pt x="33" y="72"/>
                  </a:cubicBezTo>
                  <a:close/>
                  <a:moveTo>
                    <a:pt x="33" y="72"/>
                  </a:moveTo>
                  <a:lnTo>
                    <a:pt x="33" y="72"/>
                  </a:lnTo>
                  <a:lnTo>
                    <a:pt x="33" y="72"/>
                  </a:lnTo>
                  <a:close/>
                  <a:moveTo>
                    <a:pt x="33" y="72"/>
                  </a:moveTo>
                  <a:lnTo>
                    <a:pt x="33" y="72"/>
                  </a:lnTo>
                  <a:lnTo>
                    <a:pt x="33" y="72"/>
                  </a:lnTo>
                  <a:close/>
                  <a:moveTo>
                    <a:pt x="23" y="53"/>
                  </a:moveTo>
                  <a:lnTo>
                    <a:pt x="33" y="63"/>
                  </a:lnTo>
                  <a:lnTo>
                    <a:pt x="23" y="53"/>
                  </a:lnTo>
                  <a:close/>
                  <a:moveTo>
                    <a:pt x="23" y="43"/>
                  </a:moveTo>
                  <a:lnTo>
                    <a:pt x="23" y="53"/>
                  </a:lnTo>
                  <a:lnTo>
                    <a:pt x="23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11" y="43"/>
                  </a:moveTo>
                  <a:lnTo>
                    <a:pt x="23" y="43"/>
                  </a:lnTo>
                  <a:lnTo>
                    <a:pt x="11" y="43"/>
                  </a:lnTo>
                  <a:close/>
                  <a:moveTo>
                    <a:pt x="11" y="33"/>
                  </a:moveTo>
                  <a:lnTo>
                    <a:pt x="11" y="33"/>
                  </a:lnTo>
                  <a:lnTo>
                    <a:pt x="11" y="33"/>
                  </a:lnTo>
                  <a:close/>
                  <a:moveTo>
                    <a:pt x="11" y="33"/>
                  </a:moveTo>
                  <a:lnTo>
                    <a:pt x="11" y="33"/>
                  </a:lnTo>
                  <a:lnTo>
                    <a:pt x="11" y="33"/>
                  </a:lnTo>
                  <a:close/>
                  <a:moveTo>
                    <a:pt x="11" y="23"/>
                  </a:moveTo>
                  <a:lnTo>
                    <a:pt x="11" y="33"/>
                  </a:lnTo>
                  <a:lnTo>
                    <a:pt x="11" y="23"/>
                  </a:lnTo>
                  <a:close/>
                  <a:moveTo>
                    <a:pt x="11" y="23"/>
                  </a:move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11" y="23"/>
                  </a:move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1" y="11"/>
                  </a:moveTo>
                  <a:lnTo>
                    <a:pt x="1" y="23"/>
                  </a:lnTo>
                  <a:lnTo>
                    <a:pt x="1" y="11"/>
                  </a:lnTo>
                  <a:close/>
                  <a:moveTo>
                    <a:pt x="1" y="11"/>
                  </a:moveTo>
                  <a:lnTo>
                    <a:pt x="1" y="11"/>
                  </a:lnTo>
                  <a:lnTo>
                    <a:pt x="1" y="11"/>
                  </a:lnTo>
                  <a:close/>
                  <a:moveTo>
                    <a:pt x="1" y="11"/>
                  </a:moveTo>
                  <a:lnTo>
                    <a:pt x="1" y="11"/>
                  </a:lnTo>
                  <a:lnTo>
                    <a:pt x="1" y="1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2752;p66">
              <a:extLst>
                <a:ext uri="{FF2B5EF4-FFF2-40B4-BE49-F238E27FC236}">
                  <a16:creationId xmlns:a16="http://schemas.microsoft.com/office/drawing/2014/main" id="{D5DBEA29-FAB4-4BD4-B5E8-DC85565D0860}"/>
                </a:ext>
              </a:extLst>
            </p:cNvPr>
            <p:cNvSpPr/>
            <p:nvPr/>
          </p:nvSpPr>
          <p:spPr>
            <a:xfrm>
              <a:off x="7172319" y="3856434"/>
              <a:ext cx="1772" cy="1772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0"/>
                  </a:moveTo>
                  <a:lnTo>
                    <a:pt x="11" y="10"/>
                  </a:lnTo>
                  <a:lnTo>
                    <a:pt x="11" y="10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8B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2753;p66">
              <a:extLst>
                <a:ext uri="{FF2B5EF4-FFF2-40B4-BE49-F238E27FC236}">
                  <a16:creationId xmlns:a16="http://schemas.microsoft.com/office/drawing/2014/main" id="{AE42EAFB-F34A-47E6-A8A4-33058D232EDA}"/>
                </a:ext>
              </a:extLst>
            </p:cNvPr>
            <p:cNvSpPr/>
            <p:nvPr/>
          </p:nvSpPr>
          <p:spPr>
            <a:xfrm>
              <a:off x="7310019" y="3874793"/>
              <a:ext cx="10146" cy="24802"/>
            </a:xfrm>
            <a:custGeom>
              <a:avLst/>
              <a:gdLst/>
              <a:ahLst/>
              <a:cxnLst/>
              <a:rect l="l" t="t" r="r" b="b"/>
              <a:pathLst>
                <a:path w="63" h="154" extrusionOk="0">
                  <a:moveTo>
                    <a:pt x="1" y="0"/>
                  </a:moveTo>
                  <a:lnTo>
                    <a:pt x="1" y="0"/>
                  </a:lnTo>
                  <a:lnTo>
                    <a:pt x="62" y="153"/>
                  </a:lnTo>
                  <a:lnTo>
                    <a:pt x="62" y="153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2754;p66">
              <a:extLst>
                <a:ext uri="{FF2B5EF4-FFF2-40B4-BE49-F238E27FC236}">
                  <a16:creationId xmlns:a16="http://schemas.microsoft.com/office/drawing/2014/main" id="{1867896B-28D6-4E38-84DE-AD3D27577004}"/>
                </a:ext>
              </a:extLst>
            </p:cNvPr>
            <p:cNvSpPr/>
            <p:nvPr/>
          </p:nvSpPr>
          <p:spPr>
            <a:xfrm>
              <a:off x="7140914" y="3688941"/>
              <a:ext cx="179251" cy="219028"/>
            </a:xfrm>
            <a:custGeom>
              <a:avLst/>
              <a:gdLst/>
              <a:ahLst/>
              <a:cxnLst/>
              <a:rect l="l" t="t" r="r" b="b"/>
              <a:pathLst>
                <a:path w="1113" h="1360" extrusionOk="0">
                  <a:moveTo>
                    <a:pt x="319" y="0"/>
                  </a:moveTo>
                  <a:lnTo>
                    <a:pt x="319" y="0"/>
                  </a:lnTo>
                  <a:cubicBezTo>
                    <a:pt x="0" y="205"/>
                    <a:pt x="10" y="650"/>
                    <a:pt x="144" y="937"/>
                  </a:cubicBezTo>
                  <a:lnTo>
                    <a:pt x="144" y="947"/>
                  </a:lnTo>
                  <a:lnTo>
                    <a:pt x="144" y="959"/>
                  </a:lnTo>
                  <a:lnTo>
                    <a:pt x="154" y="959"/>
                  </a:lnTo>
                  <a:lnTo>
                    <a:pt x="154" y="969"/>
                  </a:lnTo>
                  <a:lnTo>
                    <a:pt x="154" y="979"/>
                  </a:lnTo>
                  <a:lnTo>
                    <a:pt x="166" y="979"/>
                  </a:lnTo>
                  <a:lnTo>
                    <a:pt x="166" y="989"/>
                  </a:lnTo>
                  <a:lnTo>
                    <a:pt x="176" y="999"/>
                  </a:lnTo>
                  <a:lnTo>
                    <a:pt x="176" y="1008"/>
                  </a:lnTo>
                  <a:cubicBezTo>
                    <a:pt x="176" y="1008"/>
                    <a:pt x="186" y="1008"/>
                    <a:pt x="186" y="1021"/>
                  </a:cubicBezTo>
                  <a:lnTo>
                    <a:pt x="186" y="1031"/>
                  </a:lnTo>
                  <a:lnTo>
                    <a:pt x="196" y="1031"/>
                  </a:lnTo>
                  <a:lnTo>
                    <a:pt x="196" y="1041"/>
                  </a:lnTo>
                  <a:lnTo>
                    <a:pt x="196" y="1050"/>
                  </a:lnTo>
                  <a:lnTo>
                    <a:pt x="206" y="1050"/>
                  </a:lnTo>
                  <a:lnTo>
                    <a:pt x="52" y="1236"/>
                  </a:lnTo>
                  <a:cubicBezTo>
                    <a:pt x="52" y="1236"/>
                    <a:pt x="391" y="1359"/>
                    <a:pt x="771" y="1359"/>
                  </a:cubicBezTo>
                  <a:cubicBezTo>
                    <a:pt x="875" y="1359"/>
                    <a:pt x="989" y="1349"/>
                    <a:pt x="1103" y="1317"/>
                  </a:cubicBezTo>
                  <a:cubicBezTo>
                    <a:pt x="1103" y="1317"/>
                    <a:pt x="1103" y="1307"/>
                    <a:pt x="1112" y="1307"/>
                  </a:cubicBezTo>
                  <a:lnTo>
                    <a:pt x="1051" y="1154"/>
                  </a:lnTo>
                  <a:lnTo>
                    <a:pt x="1093" y="1132"/>
                  </a:lnTo>
                  <a:lnTo>
                    <a:pt x="1031" y="1070"/>
                  </a:lnTo>
                  <a:cubicBezTo>
                    <a:pt x="1009" y="1083"/>
                    <a:pt x="979" y="1083"/>
                    <a:pt x="947" y="1083"/>
                  </a:cubicBezTo>
                  <a:cubicBezTo>
                    <a:pt x="700" y="1083"/>
                    <a:pt x="423" y="999"/>
                    <a:pt x="309" y="845"/>
                  </a:cubicBezTo>
                  <a:cubicBezTo>
                    <a:pt x="176" y="660"/>
                    <a:pt x="92" y="299"/>
                    <a:pt x="319" y="0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2755;p66">
              <a:extLst>
                <a:ext uri="{FF2B5EF4-FFF2-40B4-BE49-F238E27FC236}">
                  <a16:creationId xmlns:a16="http://schemas.microsoft.com/office/drawing/2014/main" id="{2F5F4EFB-91C6-4DF5-AC60-B4BBC2EAFF7F}"/>
                </a:ext>
              </a:extLst>
            </p:cNvPr>
            <p:cNvSpPr/>
            <p:nvPr/>
          </p:nvSpPr>
          <p:spPr>
            <a:xfrm>
              <a:off x="7257194" y="3685720"/>
              <a:ext cx="77627" cy="43161"/>
            </a:xfrm>
            <a:custGeom>
              <a:avLst/>
              <a:gdLst/>
              <a:ahLst/>
              <a:cxnLst/>
              <a:rect l="l" t="t" r="r" b="b"/>
              <a:pathLst>
                <a:path w="482" h="268" extrusionOk="0">
                  <a:moveTo>
                    <a:pt x="0" y="1"/>
                  </a:moveTo>
                  <a:cubicBezTo>
                    <a:pt x="0" y="1"/>
                    <a:pt x="329" y="62"/>
                    <a:pt x="482" y="267"/>
                  </a:cubicBezTo>
                  <a:cubicBezTo>
                    <a:pt x="482" y="225"/>
                    <a:pt x="472" y="186"/>
                    <a:pt x="472" y="154"/>
                  </a:cubicBezTo>
                  <a:cubicBezTo>
                    <a:pt x="390" y="82"/>
                    <a:pt x="257" y="1"/>
                    <a:pt x="20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2756;p66">
              <a:extLst>
                <a:ext uri="{FF2B5EF4-FFF2-40B4-BE49-F238E27FC236}">
                  <a16:creationId xmlns:a16="http://schemas.microsoft.com/office/drawing/2014/main" id="{9375D8A0-3852-4A1F-890E-4E9C192E3A05}"/>
                </a:ext>
              </a:extLst>
            </p:cNvPr>
            <p:cNvSpPr/>
            <p:nvPr/>
          </p:nvSpPr>
          <p:spPr>
            <a:xfrm>
              <a:off x="7228849" y="3707140"/>
              <a:ext cx="105973" cy="51536"/>
            </a:xfrm>
            <a:custGeom>
              <a:avLst/>
              <a:gdLst/>
              <a:ahLst/>
              <a:cxnLst/>
              <a:rect l="l" t="t" r="r" b="b"/>
              <a:pathLst>
                <a:path w="658" h="320" extrusionOk="0">
                  <a:moveTo>
                    <a:pt x="1" y="1"/>
                  </a:moveTo>
                  <a:cubicBezTo>
                    <a:pt x="1" y="1"/>
                    <a:pt x="423" y="11"/>
                    <a:pt x="658" y="320"/>
                  </a:cubicBezTo>
                  <a:lnTo>
                    <a:pt x="658" y="206"/>
                  </a:lnTo>
                  <a:cubicBezTo>
                    <a:pt x="576" y="125"/>
                    <a:pt x="401" y="1"/>
                    <a:pt x="114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2757;p66">
              <a:extLst>
                <a:ext uri="{FF2B5EF4-FFF2-40B4-BE49-F238E27FC236}">
                  <a16:creationId xmlns:a16="http://schemas.microsoft.com/office/drawing/2014/main" id="{4892EC70-8065-439D-B15A-5EA041B60C57}"/>
                </a:ext>
              </a:extLst>
            </p:cNvPr>
            <p:cNvSpPr/>
            <p:nvPr/>
          </p:nvSpPr>
          <p:spPr>
            <a:xfrm>
              <a:off x="7013200" y="3689586"/>
              <a:ext cx="968409" cy="991102"/>
            </a:xfrm>
            <a:custGeom>
              <a:avLst/>
              <a:gdLst/>
              <a:ahLst/>
              <a:cxnLst/>
              <a:rect l="l" t="t" r="r" b="b"/>
              <a:pathLst>
                <a:path w="6013" h="6154" extrusionOk="0">
                  <a:moveTo>
                    <a:pt x="2184" y="1"/>
                  </a:moveTo>
                  <a:cubicBezTo>
                    <a:pt x="2130" y="1"/>
                    <a:pt x="2059" y="10"/>
                    <a:pt x="1967" y="38"/>
                  </a:cubicBezTo>
                  <a:cubicBezTo>
                    <a:pt x="1967" y="38"/>
                    <a:pt x="2101" y="594"/>
                    <a:pt x="1824" y="1066"/>
                  </a:cubicBezTo>
                  <a:cubicBezTo>
                    <a:pt x="1824" y="1066"/>
                    <a:pt x="2306" y="1449"/>
                    <a:pt x="2182" y="1911"/>
                  </a:cubicBezTo>
                  <a:cubicBezTo>
                    <a:pt x="2182" y="1911"/>
                    <a:pt x="1359" y="2045"/>
                    <a:pt x="1041" y="3280"/>
                  </a:cubicBezTo>
                  <a:cubicBezTo>
                    <a:pt x="722" y="4526"/>
                    <a:pt x="638" y="5329"/>
                    <a:pt x="0" y="5690"/>
                  </a:cubicBezTo>
                  <a:cubicBezTo>
                    <a:pt x="0" y="5690"/>
                    <a:pt x="999" y="6154"/>
                    <a:pt x="2385" y="6154"/>
                  </a:cubicBezTo>
                  <a:cubicBezTo>
                    <a:pt x="2585" y="6154"/>
                    <a:pt x="2793" y="6144"/>
                    <a:pt x="3008" y="6122"/>
                  </a:cubicBezTo>
                  <a:cubicBezTo>
                    <a:pt x="3222" y="6144"/>
                    <a:pt x="3430" y="6154"/>
                    <a:pt x="3629" y="6154"/>
                  </a:cubicBezTo>
                  <a:cubicBezTo>
                    <a:pt x="5014" y="6154"/>
                    <a:pt x="6012" y="5690"/>
                    <a:pt x="6012" y="5690"/>
                  </a:cubicBezTo>
                  <a:cubicBezTo>
                    <a:pt x="5375" y="5329"/>
                    <a:pt x="5293" y="4526"/>
                    <a:pt x="4974" y="3280"/>
                  </a:cubicBezTo>
                  <a:cubicBezTo>
                    <a:pt x="4666" y="2045"/>
                    <a:pt x="3830" y="1911"/>
                    <a:pt x="3830" y="1911"/>
                  </a:cubicBezTo>
                  <a:cubicBezTo>
                    <a:pt x="3707" y="1449"/>
                    <a:pt x="4191" y="1066"/>
                    <a:pt x="4191" y="1066"/>
                  </a:cubicBezTo>
                  <a:cubicBezTo>
                    <a:pt x="3924" y="594"/>
                    <a:pt x="4048" y="38"/>
                    <a:pt x="4048" y="38"/>
                  </a:cubicBezTo>
                  <a:cubicBezTo>
                    <a:pt x="3955" y="10"/>
                    <a:pt x="3884" y="1"/>
                    <a:pt x="3830" y="1"/>
                  </a:cubicBezTo>
                  <a:cubicBezTo>
                    <a:pt x="3723" y="1"/>
                    <a:pt x="3687" y="38"/>
                    <a:pt x="3687" y="38"/>
                  </a:cubicBezTo>
                  <a:cubicBezTo>
                    <a:pt x="3583" y="490"/>
                    <a:pt x="3368" y="646"/>
                    <a:pt x="3183" y="696"/>
                  </a:cubicBezTo>
                  <a:lnTo>
                    <a:pt x="3183" y="686"/>
                  </a:lnTo>
                  <a:cubicBezTo>
                    <a:pt x="3183" y="686"/>
                    <a:pt x="3109" y="708"/>
                    <a:pt x="3008" y="718"/>
                  </a:cubicBezTo>
                  <a:cubicBezTo>
                    <a:pt x="2904" y="708"/>
                    <a:pt x="2842" y="686"/>
                    <a:pt x="2842" y="686"/>
                  </a:cubicBezTo>
                  <a:lnTo>
                    <a:pt x="2842" y="696"/>
                  </a:lnTo>
                  <a:cubicBezTo>
                    <a:pt x="2647" y="646"/>
                    <a:pt x="2429" y="490"/>
                    <a:pt x="2328" y="38"/>
                  </a:cubicBezTo>
                  <a:cubicBezTo>
                    <a:pt x="2328" y="38"/>
                    <a:pt x="2291" y="1"/>
                    <a:pt x="2184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2758;p66">
              <a:extLst>
                <a:ext uri="{FF2B5EF4-FFF2-40B4-BE49-F238E27FC236}">
                  <a16:creationId xmlns:a16="http://schemas.microsoft.com/office/drawing/2014/main" id="{6F87FF52-382E-4808-B1B9-ADB92B5449C7}"/>
                </a:ext>
              </a:extLst>
            </p:cNvPr>
            <p:cNvSpPr/>
            <p:nvPr/>
          </p:nvSpPr>
          <p:spPr>
            <a:xfrm>
              <a:off x="7197443" y="4014102"/>
              <a:ext cx="623434" cy="548858"/>
            </a:xfrm>
            <a:custGeom>
              <a:avLst/>
              <a:gdLst/>
              <a:ahLst/>
              <a:cxnLst/>
              <a:rect l="l" t="t" r="r" b="b"/>
              <a:pathLst>
                <a:path w="3871" h="3408" extrusionOk="0">
                  <a:moveTo>
                    <a:pt x="1483" y="0"/>
                  </a:moveTo>
                  <a:cubicBezTo>
                    <a:pt x="1483" y="0"/>
                    <a:pt x="967" y="124"/>
                    <a:pt x="700" y="813"/>
                  </a:cubicBezTo>
                  <a:cubicBezTo>
                    <a:pt x="420" y="1503"/>
                    <a:pt x="586" y="2820"/>
                    <a:pt x="0" y="3232"/>
                  </a:cubicBezTo>
                  <a:cubicBezTo>
                    <a:pt x="0" y="3232"/>
                    <a:pt x="680" y="3408"/>
                    <a:pt x="1935" y="3408"/>
                  </a:cubicBezTo>
                  <a:cubicBezTo>
                    <a:pt x="2820" y="3408"/>
                    <a:pt x="3870" y="3232"/>
                    <a:pt x="3870" y="3232"/>
                  </a:cubicBezTo>
                  <a:cubicBezTo>
                    <a:pt x="3294" y="2820"/>
                    <a:pt x="3447" y="1503"/>
                    <a:pt x="3181" y="813"/>
                  </a:cubicBezTo>
                  <a:cubicBezTo>
                    <a:pt x="2914" y="124"/>
                    <a:pt x="2397" y="0"/>
                    <a:pt x="2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2759;p66">
              <a:extLst>
                <a:ext uri="{FF2B5EF4-FFF2-40B4-BE49-F238E27FC236}">
                  <a16:creationId xmlns:a16="http://schemas.microsoft.com/office/drawing/2014/main" id="{E8A4FF20-DE3B-428D-8C58-7BC19C1FCC53}"/>
                </a:ext>
              </a:extLst>
            </p:cNvPr>
            <p:cNvSpPr/>
            <p:nvPr/>
          </p:nvSpPr>
          <p:spPr>
            <a:xfrm>
              <a:off x="7552080" y="4012491"/>
              <a:ext cx="41552" cy="4832"/>
            </a:xfrm>
            <a:custGeom>
              <a:avLst/>
              <a:gdLst/>
              <a:ahLst/>
              <a:cxnLst/>
              <a:rect l="l" t="t" r="r" b="b"/>
              <a:pathLst>
                <a:path w="258" h="30" extrusionOk="0">
                  <a:moveTo>
                    <a:pt x="62" y="0"/>
                  </a:moveTo>
                  <a:cubicBezTo>
                    <a:pt x="22" y="0"/>
                    <a:pt x="0" y="0"/>
                    <a:pt x="0" y="10"/>
                  </a:cubicBezTo>
                  <a:lnTo>
                    <a:pt x="195" y="10"/>
                  </a:lnTo>
                  <a:cubicBezTo>
                    <a:pt x="195" y="10"/>
                    <a:pt x="218" y="10"/>
                    <a:pt x="257" y="30"/>
                  </a:cubicBezTo>
                  <a:lnTo>
                    <a:pt x="237" y="10"/>
                  </a:lnTo>
                  <a:cubicBezTo>
                    <a:pt x="237" y="10"/>
                    <a:pt x="134" y="0"/>
                    <a:pt x="62" y="0"/>
                  </a:cubicBezTo>
                  <a:close/>
                </a:path>
              </a:pathLst>
            </a:custGeom>
            <a:solidFill>
              <a:srgbClr val="5A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2760;p66">
              <a:extLst>
                <a:ext uri="{FF2B5EF4-FFF2-40B4-BE49-F238E27FC236}">
                  <a16:creationId xmlns:a16="http://schemas.microsoft.com/office/drawing/2014/main" id="{9FF1C5DD-EC00-48AD-99FE-4F5E85422EDB}"/>
                </a:ext>
              </a:extLst>
            </p:cNvPr>
            <p:cNvSpPr/>
            <p:nvPr/>
          </p:nvSpPr>
          <p:spPr>
            <a:xfrm>
              <a:off x="7552080" y="4014102"/>
              <a:ext cx="88096" cy="182309"/>
            </a:xfrm>
            <a:custGeom>
              <a:avLst/>
              <a:gdLst/>
              <a:ahLst/>
              <a:cxnLst/>
              <a:rect l="l" t="t" r="r" b="b"/>
              <a:pathLst>
                <a:path w="547" h="1132" extrusionOk="0">
                  <a:moveTo>
                    <a:pt x="0" y="0"/>
                  </a:moveTo>
                  <a:lnTo>
                    <a:pt x="0" y="10"/>
                  </a:lnTo>
                  <a:cubicBezTo>
                    <a:pt x="465" y="452"/>
                    <a:pt x="546" y="1132"/>
                    <a:pt x="546" y="1132"/>
                  </a:cubicBezTo>
                  <a:cubicBezTo>
                    <a:pt x="546" y="371"/>
                    <a:pt x="331" y="92"/>
                    <a:pt x="257" y="20"/>
                  </a:cubicBezTo>
                  <a:cubicBezTo>
                    <a:pt x="218" y="0"/>
                    <a:pt x="195" y="0"/>
                    <a:pt x="195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2761;p66">
              <a:extLst>
                <a:ext uri="{FF2B5EF4-FFF2-40B4-BE49-F238E27FC236}">
                  <a16:creationId xmlns:a16="http://schemas.microsoft.com/office/drawing/2014/main" id="{AFD62C1C-2A4B-4EDD-B3BF-729B01C70C8A}"/>
                </a:ext>
              </a:extLst>
            </p:cNvPr>
            <p:cNvSpPr/>
            <p:nvPr/>
          </p:nvSpPr>
          <p:spPr>
            <a:xfrm>
              <a:off x="7442565" y="4012491"/>
              <a:ext cx="38330" cy="1772"/>
            </a:xfrm>
            <a:custGeom>
              <a:avLst/>
              <a:gdLst/>
              <a:ahLst/>
              <a:cxnLst/>
              <a:rect l="l" t="t" r="r" b="b"/>
              <a:pathLst>
                <a:path w="238" h="11" extrusionOk="0">
                  <a:moveTo>
                    <a:pt x="166" y="0"/>
                  </a:moveTo>
                  <a:cubicBezTo>
                    <a:pt x="104" y="0"/>
                    <a:pt x="1" y="10"/>
                    <a:pt x="1" y="10"/>
                  </a:cubicBezTo>
                  <a:lnTo>
                    <a:pt x="238" y="10"/>
                  </a:lnTo>
                  <a:cubicBezTo>
                    <a:pt x="238" y="0"/>
                    <a:pt x="208" y="0"/>
                    <a:pt x="166" y="0"/>
                  </a:cubicBezTo>
                  <a:close/>
                </a:path>
              </a:pathLst>
            </a:custGeom>
            <a:solidFill>
              <a:srgbClr val="5A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2762;p66">
              <a:extLst>
                <a:ext uri="{FF2B5EF4-FFF2-40B4-BE49-F238E27FC236}">
                  <a16:creationId xmlns:a16="http://schemas.microsoft.com/office/drawing/2014/main" id="{C7CC77B6-4060-4E4E-AF8A-9B9F504CA559}"/>
                </a:ext>
              </a:extLst>
            </p:cNvPr>
            <p:cNvSpPr/>
            <p:nvPr/>
          </p:nvSpPr>
          <p:spPr>
            <a:xfrm>
              <a:off x="7391189" y="4014102"/>
              <a:ext cx="89706" cy="182309"/>
            </a:xfrm>
            <a:custGeom>
              <a:avLst/>
              <a:gdLst/>
              <a:ahLst/>
              <a:cxnLst/>
              <a:rect l="l" t="t" r="r" b="b"/>
              <a:pathLst>
                <a:path w="557" h="1132" extrusionOk="0">
                  <a:moveTo>
                    <a:pt x="320" y="0"/>
                  </a:moveTo>
                  <a:cubicBezTo>
                    <a:pt x="320" y="0"/>
                    <a:pt x="1" y="225"/>
                    <a:pt x="1" y="1132"/>
                  </a:cubicBezTo>
                  <a:cubicBezTo>
                    <a:pt x="1" y="1132"/>
                    <a:pt x="82" y="452"/>
                    <a:pt x="547" y="10"/>
                  </a:cubicBezTo>
                  <a:lnTo>
                    <a:pt x="557" y="0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2763;p66">
              <a:extLst>
                <a:ext uri="{FF2B5EF4-FFF2-40B4-BE49-F238E27FC236}">
                  <a16:creationId xmlns:a16="http://schemas.microsoft.com/office/drawing/2014/main" id="{05344226-5DA3-4571-8090-725E48455741}"/>
                </a:ext>
              </a:extLst>
            </p:cNvPr>
            <p:cNvSpPr/>
            <p:nvPr/>
          </p:nvSpPr>
          <p:spPr>
            <a:xfrm>
              <a:off x="7497483" y="3988334"/>
              <a:ext cx="145753" cy="54113"/>
            </a:xfrm>
            <a:custGeom>
              <a:avLst/>
              <a:gdLst/>
              <a:ahLst/>
              <a:cxnLst/>
              <a:rect l="l" t="t" r="r" b="b"/>
              <a:pathLst>
                <a:path w="905" h="336" extrusionOk="0">
                  <a:moveTo>
                    <a:pt x="767" y="1"/>
                  </a:moveTo>
                  <a:cubicBezTo>
                    <a:pt x="755" y="1"/>
                    <a:pt x="743" y="2"/>
                    <a:pt x="732" y="4"/>
                  </a:cubicBezTo>
                  <a:cubicBezTo>
                    <a:pt x="485" y="56"/>
                    <a:pt x="238" y="66"/>
                    <a:pt x="1" y="66"/>
                  </a:cubicBezTo>
                  <a:lnTo>
                    <a:pt x="1" y="336"/>
                  </a:lnTo>
                  <a:cubicBezTo>
                    <a:pt x="361" y="313"/>
                    <a:pt x="700" y="274"/>
                    <a:pt x="781" y="222"/>
                  </a:cubicBezTo>
                  <a:cubicBezTo>
                    <a:pt x="905" y="138"/>
                    <a:pt x="895" y="76"/>
                    <a:pt x="865" y="46"/>
                  </a:cubicBezTo>
                  <a:cubicBezTo>
                    <a:pt x="841" y="14"/>
                    <a:pt x="805" y="1"/>
                    <a:pt x="767" y="1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2764;p66">
              <a:extLst>
                <a:ext uri="{FF2B5EF4-FFF2-40B4-BE49-F238E27FC236}">
                  <a16:creationId xmlns:a16="http://schemas.microsoft.com/office/drawing/2014/main" id="{46D24717-05D8-4B36-A19E-8E80BC9AB61A}"/>
                </a:ext>
              </a:extLst>
            </p:cNvPr>
            <p:cNvSpPr/>
            <p:nvPr/>
          </p:nvSpPr>
          <p:spPr>
            <a:xfrm>
              <a:off x="7351409" y="3988334"/>
              <a:ext cx="146236" cy="54113"/>
            </a:xfrm>
            <a:custGeom>
              <a:avLst/>
              <a:gdLst/>
              <a:ahLst/>
              <a:cxnLst/>
              <a:rect l="l" t="t" r="r" b="b"/>
              <a:pathLst>
                <a:path w="908" h="336" extrusionOk="0">
                  <a:moveTo>
                    <a:pt x="140" y="1"/>
                  </a:moveTo>
                  <a:cubicBezTo>
                    <a:pt x="101" y="1"/>
                    <a:pt x="65" y="14"/>
                    <a:pt x="43" y="46"/>
                  </a:cubicBezTo>
                  <a:cubicBezTo>
                    <a:pt x="11" y="76"/>
                    <a:pt x="1" y="138"/>
                    <a:pt x="124" y="222"/>
                  </a:cubicBezTo>
                  <a:cubicBezTo>
                    <a:pt x="206" y="274"/>
                    <a:pt x="547" y="313"/>
                    <a:pt x="908" y="336"/>
                  </a:cubicBezTo>
                  <a:lnTo>
                    <a:pt x="908" y="66"/>
                  </a:lnTo>
                  <a:cubicBezTo>
                    <a:pt x="670" y="66"/>
                    <a:pt x="423" y="56"/>
                    <a:pt x="176" y="4"/>
                  </a:cubicBezTo>
                  <a:cubicBezTo>
                    <a:pt x="164" y="2"/>
                    <a:pt x="152" y="1"/>
                    <a:pt x="140" y="1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2765;p66">
              <a:extLst>
                <a:ext uri="{FF2B5EF4-FFF2-40B4-BE49-F238E27FC236}">
                  <a16:creationId xmlns:a16="http://schemas.microsoft.com/office/drawing/2014/main" id="{66DA475D-3A84-4DCA-8437-9FB4321898A6}"/>
                </a:ext>
              </a:extLst>
            </p:cNvPr>
            <p:cNvSpPr/>
            <p:nvPr/>
          </p:nvSpPr>
          <p:spPr>
            <a:xfrm>
              <a:off x="7392799" y="3831954"/>
              <a:ext cx="199222" cy="51375"/>
            </a:xfrm>
            <a:custGeom>
              <a:avLst/>
              <a:gdLst/>
              <a:ahLst/>
              <a:cxnLst/>
              <a:rect l="l" t="t" r="r" b="b"/>
              <a:pathLst>
                <a:path w="1237" h="319" extrusionOk="0">
                  <a:moveTo>
                    <a:pt x="17" y="0"/>
                  </a:moveTo>
                  <a:cubicBezTo>
                    <a:pt x="11" y="0"/>
                    <a:pt x="6" y="3"/>
                    <a:pt x="1" y="9"/>
                  </a:cubicBezTo>
                  <a:lnTo>
                    <a:pt x="1" y="29"/>
                  </a:lnTo>
                  <a:cubicBezTo>
                    <a:pt x="1" y="29"/>
                    <a:pt x="290" y="318"/>
                    <a:pt x="1011" y="318"/>
                  </a:cubicBezTo>
                  <a:lnTo>
                    <a:pt x="1226" y="318"/>
                  </a:lnTo>
                  <a:cubicBezTo>
                    <a:pt x="1236" y="318"/>
                    <a:pt x="1236" y="306"/>
                    <a:pt x="1236" y="296"/>
                  </a:cubicBezTo>
                  <a:cubicBezTo>
                    <a:pt x="1236" y="286"/>
                    <a:pt x="1226" y="276"/>
                    <a:pt x="1226" y="276"/>
                  </a:cubicBezTo>
                  <a:cubicBezTo>
                    <a:pt x="1145" y="286"/>
                    <a:pt x="1073" y="286"/>
                    <a:pt x="1011" y="286"/>
                  </a:cubicBezTo>
                  <a:cubicBezTo>
                    <a:pt x="651" y="286"/>
                    <a:pt x="403" y="214"/>
                    <a:pt x="248" y="143"/>
                  </a:cubicBezTo>
                  <a:cubicBezTo>
                    <a:pt x="176" y="111"/>
                    <a:pt x="114" y="81"/>
                    <a:pt x="85" y="49"/>
                  </a:cubicBezTo>
                  <a:cubicBezTo>
                    <a:pt x="62" y="39"/>
                    <a:pt x="53" y="29"/>
                    <a:pt x="43" y="19"/>
                  </a:cubicBezTo>
                  <a:cubicBezTo>
                    <a:pt x="33" y="19"/>
                    <a:pt x="33" y="9"/>
                    <a:pt x="33" y="9"/>
                  </a:cubicBezTo>
                  <a:cubicBezTo>
                    <a:pt x="28" y="3"/>
                    <a:pt x="22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2766;p66">
              <a:extLst>
                <a:ext uri="{FF2B5EF4-FFF2-40B4-BE49-F238E27FC236}">
                  <a16:creationId xmlns:a16="http://schemas.microsoft.com/office/drawing/2014/main" id="{B08980BE-9F63-4446-9959-C13F486DACA1}"/>
                </a:ext>
              </a:extLst>
            </p:cNvPr>
            <p:cNvSpPr/>
            <p:nvPr/>
          </p:nvSpPr>
          <p:spPr>
            <a:xfrm>
              <a:off x="7392799" y="3831954"/>
              <a:ext cx="199222" cy="51375"/>
            </a:xfrm>
            <a:custGeom>
              <a:avLst/>
              <a:gdLst/>
              <a:ahLst/>
              <a:cxnLst/>
              <a:rect l="l" t="t" r="r" b="b"/>
              <a:pathLst>
                <a:path w="1237" h="319" extrusionOk="0">
                  <a:moveTo>
                    <a:pt x="1221" y="0"/>
                  </a:moveTo>
                  <a:cubicBezTo>
                    <a:pt x="1216" y="0"/>
                    <a:pt x="1211" y="3"/>
                    <a:pt x="1207" y="9"/>
                  </a:cubicBezTo>
                  <a:cubicBezTo>
                    <a:pt x="1197" y="19"/>
                    <a:pt x="917" y="286"/>
                    <a:pt x="228" y="286"/>
                  </a:cubicBezTo>
                  <a:cubicBezTo>
                    <a:pt x="166" y="286"/>
                    <a:pt x="95" y="286"/>
                    <a:pt x="23" y="276"/>
                  </a:cubicBezTo>
                  <a:cubicBezTo>
                    <a:pt x="11" y="276"/>
                    <a:pt x="1" y="286"/>
                    <a:pt x="1" y="296"/>
                  </a:cubicBezTo>
                  <a:cubicBezTo>
                    <a:pt x="1" y="306"/>
                    <a:pt x="1" y="318"/>
                    <a:pt x="11" y="318"/>
                  </a:cubicBezTo>
                  <a:lnTo>
                    <a:pt x="228" y="318"/>
                  </a:lnTo>
                  <a:cubicBezTo>
                    <a:pt x="950" y="318"/>
                    <a:pt x="1236" y="29"/>
                    <a:pt x="1236" y="29"/>
                  </a:cubicBezTo>
                  <a:lnTo>
                    <a:pt x="1236" y="9"/>
                  </a:lnTo>
                  <a:cubicBezTo>
                    <a:pt x="1231" y="3"/>
                    <a:pt x="1226" y="0"/>
                    <a:pt x="1221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2767;p66">
              <a:extLst>
                <a:ext uri="{FF2B5EF4-FFF2-40B4-BE49-F238E27FC236}">
                  <a16:creationId xmlns:a16="http://schemas.microsoft.com/office/drawing/2014/main" id="{86D283FF-207E-49BA-A333-FC6A4B7982CD}"/>
                </a:ext>
              </a:extLst>
            </p:cNvPr>
            <p:cNvSpPr/>
            <p:nvPr/>
          </p:nvSpPr>
          <p:spPr>
            <a:xfrm>
              <a:off x="7392799" y="3876726"/>
              <a:ext cx="199222" cy="52663"/>
            </a:xfrm>
            <a:custGeom>
              <a:avLst/>
              <a:gdLst/>
              <a:ahLst/>
              <a:cxnLst/>
              <a:rect l="l" t="t" r="r" b="b"/>
              <a:pathLst>
                <a:path w="1237" h="327" extrusionOk="0">
                  <a:moveTo>
                    <a:pt x="17" y="1"/>
                  </a:moveTo>
                  <a:cubicBezTo>
                    <a:pt x="11" y="1"/>
                    <a:pt x="6" y="3"/>
                    <a:pt x="1" y="8"/>
                  </a:cubicBezTo>
                  <a:lnTo>
                    <a:pt x="1" y="28"/>
                  </a:lnTo>
                  <a:cubicBezTo>
                    <a:pt x="1" y="40"/>
                    <a:pt x="290" y="327"/>
                    <a:pt x="1011" y="327"/>
                  </a:cubicBezTo>
                  <a:cubicBezTo>
                    <a:pt x="1073" y="327"/>
                    <a:pt x="1145" y="317"/>
                    <a:pt x="1226" y="317"/>
                  </a:cubicBezTo>
                  <a:cubicBezTo>
                    <a:pt x="1236" y="317"/>
                    <a:pt x="1236" y="307"/>
                    <a:pt x="1236" y="297"/>
                  </a:cubicBezTo>
                  <a:cubicBezTo>
                    <a:pt x="1236" y="287"/>
                    <a:pt x="1226" y="287"/>
                    <a:pt x="1226" y="287"/>
                  </a:cubicBezTo>
                  <a:lnTo>
                    <a:pt x="1011" y="287"/>
                  </a:lnTo>
                  <a:cubicBezTo>
                    <a:pt x="651" y="287"/>
                    <a:pt x="403" y="225"/>
                    <a:pt x="248" y="151"/>
                  </a:cubicBezTo>
                  <a:cubicBezTo>
                    <a:pt x="176" y="112"/>
                    <a:pt x="114" y="80"/>
                    <a:pt x="85" y="50"/>
                  </a:cubicBezTo>
                  <a:cubicBezTo>
                    <a:pt x="62" y="40"/>
                    <a:pt x="53" y="28"/>
                    <a:pt x="43" y="18"/>
                  </a:cubicBezTo>
                  <a:cubicBezTo>
                    <a:pt x="33" y="18"/>
                    <a:pt x="33" y="18"/>
                    <a:pt x="33" y="8"/>
                  </a:cubicBezTo>
                  <a:cubicBezTo>
                    <a:pt x="28" y="3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2768;p66">
              <a:extLst>
                <a:ext uri="{FF2B5EF4-FFF2-40B4-BE49-F238E27FC236}">
                  <a16:creationId xmlns:a16="http://schemas.microsoft.com/office/drawing/2014/main" id="{923C16FD-5F75-4635-9372-98B1E23E30B5}"/>
                </a:ext>
              </a:extLst>
            </p:cNvPr>
            <p:cNvSpPr/>
            <p:nvPr/>
          </p:nvSpPr>
          <p:spPr>
            <a:xfrm>
              <a:off x="7392799" y="3876726"/>
              <a:ext cx="199222" cy="52663"/>
            </a:xfrm>
            <a:custGeom>
              <a:avLst/>
              <a:gdLst/>
              <a:ahLst/>
              <a:cxnLst/>
              <a:rect l="l" t="t" r="r" b="b"/>
              <a:pathLst>
                <a:path w="1237" h="327" extrusionOk="0">
                  <a:moveTo>
                    <a:pt x="1221" y="1"/>
                  </a:moveTo>
                  <a:cubicBezTo>
                    <a:pt x="1216" y="1"/>
                    <a:pt x="1211" y="3"/>
                    <a:pt x="1207" y="8"/>
                  </a:cubicBezTo>
                  <a:cubicBezTo>
                    <a:pt x="1197" y="28"/>
                    <a:pt x="917" y="287"/>
                    <a:pt x="228" y="287"/>
                  </a:cubicBezTo>
                  <a:lnTo>
                    <a:pt x="23" y="287"/>
                  </a:lnTo>
                  <a:cubicBezTo>
                    <a:pt x="11" y="287"/>
                    <a:pt x="1" y="287"/>
                    <a:pt x="1" y="297"/>
                  </a:cubicBezTo>
                  <a:cubicBezTo>
                    <a:pt x="1" y="307"/>
                    <a:pt x="1" y="317"/>
                    <a:pt x="11" y="317"/>
                  </a:cubicBezTo>
                  <a:cubicBezTo>
                    <a:pt x="95" y="317"/>
                    <a:pt x="166" y="327"/>
                    <a:pt x="228" y="327"/>
                  </a:cubicBezTo>
                  <a:cubicBezTo>
                    <a:pt x="950" y="327"/>
                    <a:pt x="1236" y="40"/>
                    <a:pt x="1236" y="28"/>
                  </a:cubicBezTo>
                  <a:lnTo>
                    <a:pt x="1236" y="8"/>
                  </a:lnTo>
                  <a:cubicBezTo>
                    <a:pt x="1231" y="3"/>
                    <a:pt x="1226" y="1"/>
                    <a:pt x="1221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2769;p66">
              <a:extLst>
                <a:ext uri="{FF2B5EF4-FFF2-40B4-BE49-F238E27FC236}">
                  <a16:creationId xmlns:a16="http://schemas.microsoft.com/office/drawing/2014/main" id="{A3149666-D1F9-43CC-B5C9-C7F07A8CFF17}"/>
                </a:ext>
              </a:extLst>
            </p:cNvPr>
            <p:cNvSpPr/>
            <p:nvPr/>
          </p:nvSpPr>
          <p:spPr>
            <a:xfrm>
              <a:off x="7392799" y="3924880"/>
              <a:ext cx="199222" cy="51053"/>
            </a:xfrm>
            <a:custGeom>
              <a:avLst/>
              <a:gdLst/>
              <a:ahLst/>
              <a:cxnLst/>
              <a:rect l="l" t="t" r="r" b="b"/>
              <a:pathLst>
                <a:path w="1237" h="317" extrusionOk="0">
                  <a:moveTo>
                    <a:pt x="17" y="1"/>
                  </a:moveTo>
                  <a:cubicBezTo>
                    <a:pt x="11" y="1"/>
                    <a:pt x="6" y="3"/>
                    <a:pt x="1" y="8"/>
                  </a:cubicBezTo>
                  <a:lnTo>
                    <a:pt x="1" y="28"/>
                  </a:lnTo>
                  <a:cubicBezTo>
                    <a:pt x="1" y="28"/>
                    <a:pt x="290" y="317"/>
                    <a:pt x="1011" y="317"/>
                  </a:cubicBezTo>
                  <a:lnTo>
                    <a:pt x="1226" y="317"/>
                  </a:lnTo>
                  <a:cubicBezTo>
                    <a:pt x="1236" y="317"/>
                    <a:pt x="1236" y="307"/>
                    <a:pt x="1236" y="297"/>
                  </a:cubicBezTo>
                  <a:cubicBezTo>
                    <a:pt x="1236" y="288"/>
                    <a:pt x="1231" y="281"/>
                    <a:pt x="1228" y="281"/>
                  </a:cubicBezTo>
                  <a:cubicBezTo>
                    <a:pt x="1227" y="281"/>
                    <a:pt x="1226" y="282"/>
                    <a:pt x="1226" y="285"/>
                  </a:cubicBezTo>
                  <a:lnTo>
                    <a:pt x="1011" y="285"/>
                  </a:lnTo>
                  <a:cubicBezTo>
                    <a:pt x="651" y="285"/>
                    <a:pt x="403" y="213"/>
                    <a:pt x="248" y="141"/>
                  </a:cubicBezTo>
                  <a:cubicBezTo>
                    <a:pt x="176" y="112"/>
                    <a:pt x="114" y="80"/>
                    <a:pt x="85" y="50"/>
                  </a:cubicBezTo>
                  <a:cubicBezTo>
                    <a:pt x="62" y="38"/>
                    <a:pt x="53" y="28"/>
                    <a:pt x="43" y="18"/>
                  </a:cubicBezTo>
                  <a:cubicBezTo>
                    <a:pt x="33" y="18"/>
                    <a:pt x="33" y="8"/>
                    <a:pt x="33" y="8"/>
                  </a:cubicBezTo>
                  <a:cubicBezTo>
                    <a:pt x="28" y="3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2770;p66">
              <a:extLst>
                <a:ext uri="{FF2B5EF4-FFF2-40B4-BE49-F238E27FC236}">
                  <a16:creationId xmlns:a16="http://schemas.microsoft.com/office/drawing/2014/main" id="{C9E946EA-F502-4D35-BF11-2D712DBAAE69}"/>
                </a:ext>
              </a:extLst>
            </p:cNvPr>
            <p:cNvSpPr/>
            <p:nvPr/>
          </p:nvSpPr>
          <p:spPr>
            <a:xfrm>
              <a:off x="7392799" y="3924880"/>
              <a:ext cx="199222" cy="51053"/>
            </a:xfrm>
            <a:custGeom>
              <a:avLst/>
              <a:gdLst/>
              <a:ahLst/>
              <a:cxnLst/>
              <a:rect l="l" t="t" r="r" b="b"/>
              <a:pathLst>
                <a:path w="1237" h="317" extrusionOk="0">
                  <a:moveTo>
                    <a:pt x="1221" y="1"/>
                  </a:moveTo>
                  <a:cubicBezTo>
                    <a:pt x="1216" y="1"/>
                    <a:pt x="1211" y="3"/>
                    <a:pt x="1207" y="8"/>
                  </a:cubicBezTo>
                  <a:cubicBezTo>
                    <a:pt x="1197" y="18"/>
                    <a:pt x="917" y="285"/>
                    <a:pt x="228" y="285"/>
                  </a:cubicBezTo>
                  <a:lnTo>
                    <a:pt x="23" y="285"/>
                  </a:lnTo>
                  <a:cubicBezTo>
                    <a:pt x="19" y="282"/>
                    <a:pt x="16" y="281"/>
                    <a:pt x="13" y="281"/>
                  </a:cubicBezTo>
                  <a:cubicBezTo>
                    <a:pt x="6" y="281"/>
                    <a:pt x="1" y="288"/>
                    <a:pt x="1" y="297"/>
                  </a:cubicBezTo>
                  <a:cubicBezTo>
                    <a:pt x="1" y="307"/>
                    <a:pt x="1" y="317"/>
                    <a:pt x="11" y="317"/>
                  </a:cubicBezTo>
                  <a:lnTo>
                    <a:pt x="228" y="317"/>
                  </a:lnTo>
                  <a:cubicBezTo>
                    <a:pt x="950" y="317"/>
                    <a:pt x="1236" y="28"/>
                    <a:pt x="1236" y="28"/>
                  </a:cubicBezTo>
                  <a:lnTo>
                    <a:pt x="1236" y="8"/>
                  </a:lnTo>
                  <a:cubicBezTo>
                    <a:pt x="1231" y="3"/>
                    <a:pt x="1226" y="1"/>
                    <a:pt x="1221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2771;p66">
              <a:extLst>
                <a:ext uri="{FF2B5EF4-FFF2-40B4-BE49-F238E27FC236}">
                  <a16:creationId xmlns:a16="http://schemas.microsoft.com/office/drawing/2014/main" id="{CC651771-380F-4ED5-8BF6-82ECA958B46E}"/>
                </a:ext>
              </a:extLst>
            </p:cNvPr>
            <p:cNvSpPr/>
            <p:nvPr/>
          </p:nvSpPr>
          <p:spPr>
            <a:xfrm>
              <a:off x="7054590" y="2977743"/>
              <a:ext cx="665147" cy="674638"/>
            </a:xfrm>
            <a:custGeom>
              <a:avLst/>
              <a:gdLst/>
              <a:ahLst/>
              <a:cxnLst/>
              <a:rect l="l" t="t" r="r" b="b"/>
              <a:pathLst>
                <a:path w="4130" h="4189" extrusionOk="0">
                  <a:moveTo>
                    <a:pt x="1073" y="1"/>
                  </a:moveTo>
                  <a:lnTo>
                    <a:pt x="1060" y="10"/>
                  </a:lnTo>
                  <a:cubicBezTo>
                    <a:pt x="979" y="40"/>
                    <a:pt x="917" y="82"/>
                    <a:pt x="855" y="134"/>
                  </a:cubicBezTo>
                  <a:cubicBezTo>
                    <a:pt x="803" y="173"/>
                    <a:pt x="751" y="225"/>
                    <a:pt x="712" y="287"/>
                  </a:cubicBezTo>
                  <a:cubicBezTo>
                    <a:pt x="640" y="391"/>
                    <a:pt x="578" y="514"/>
                    <a:pt x="546" y="668"/>
                  </a:cubicBezTo>
                  <a:cubicBezTo>
                    <a:pt x="517" y="813"/>
                    <a:pt x="504" y="967"/>
                    <a:pt x="494" y="1100"/>
                  </a:cubicBezTo>
                  <a:cubicBezTo>
                    <a:pt x="494" y="1132"/>
                    <a:pt x="485" y="1174"/>
                    <a:pt x="485" y="1204"/>
                  </a:cubicBezTo>
                  <a:lnTo>
                    <a:pt x="485" y="1236"/>
                  </a:lnTo>
                  <a:lnTo>
                    <a:pt x="485" y="1318"/>
                  </a:lnTo>
                  <a:cubicBezTo>
                    <a:pt x="475" y="1389"/>
                    <a:pt x="475" y="1461"/>
                    <a:pt x="465" y="1533"/>
                  </a:cubicBezTo>
                  <a:cubicBezTo>
                    <a:pt x="465" y="1555"/>
                    <a:pt x="455" y="1565"/>
                    <a:pt x="455" y="1584"/>
                  </a:cubicBezTo>
                  <a:lnTo>
                    <a:pt x="455" y="1594"/>
                  </a:lnTo>
                  <a:cubicBezTo>
                    <a:pt x="433" y="1698"/>
                    <a:pt x="393" y="1802"/>
                    <a:pt x="331" y="1925"/>
                  </a:cubicBezTo>
                  <a:lnTo>
                    <a:pt x="341" y="1925"/>
                  </a:lnTo>
                  <a:cubicBezTo>
                    <a:pt x="309" y="1977"/>
                    <a:pt x="279" y="2039"/>
                    <a:pt x="247" y="2101"/>
                  </a:cubicBezTo>
                  <a:lnTo>
                    <a:pt x="237" y="2111"/>
                  </a:lnTo>
                  <a:lnTo>
                    <a:pt x="228" y="2121"/>
                  </a:lnTo>
                  <a:cubicBezTo>
                    <a:pt x="195" y="2173"/>
                    <a:pt x="166" y="2234"/>
                    <a:pt x="134" y="2286"/>
                  </a:cubicBezTo>
                  <a:cubicBezTo>
                    <a:pt x="104" y="2358"/>
                    <a:pt x="72" y="2420"/>
                    <a:pt x="52" y="2481"/>
                  </a:cubicBezTo>
                  <a:cubicBezTo>
                    <a:pt x="32" y="2543"/>
                    <a:pt x="23" y="2615"/>
                    <a:pt x="10" y="2677"/>
                  </a:cubicBezTo>
                  <a:cubicBezTo>
                    <a:pt x="0" y="2748"/>
                    <a:pt x="0" y="2820"/>
                    <a:pt x="23" y="2904"/>
                  </a:cubicBezTo>
                  <a:cubicBezTo>
                    <a:pt x="32" y="2976"/>
                    <a:pt x="52" y="3057"/>
                    <a:pt x="94" y="3139"/>
                  </a:cubicBezTo>
                  <a:cubicBezTo>
                    <a:pt x="156" y="3275"/>
                    <a:pt x="270" y="3448"/>
                    <a:pt x="443" y="3509"/>
                  </a:cubicBezTo>
                  <a:cubicBezTo>
                    <a:pt x="465" y="3522"/>
                    <a:pt x="475" y="3522"/>
                    <a:pt x="494" y="3532"/>
                  </a:cubicBezTo>
                  <a:lnTo>
                    <a:pt x="504" y="3532"/>
                  </a:lnTo>
                  <a:cubicBezTo>
                    <a:pt x="578" y="3645"/>
                    <a:pt x="660" y="3747"/>
                    <a:pt x="774" y="3841"/>
                  </a:cubicBezTo>
                  <a:cubicBezTo>
                    <a:pt x="826" y="3880"/>
                    <a:pt x="887" y="3922"/>
                    <a:pt x="949" y="3964"/>
                  </a:cubicBezTo>
                  <a:cubicBezTo>
                    <a:pt x="1011" y="3994"/>
                    <a:pt x="1073" y="4026"/>
                    <a:pt x="1144" y="4056"/>
                  </a:cubicBezTo>
                  <a:cubicBezTo>
                    <a:pt x="1278" y="4107"/>
                    <a:pt x="1411" y="4140"/>
                    <a:pt x="1567" y="4159"/>
                  </a:cubicBezTo>
                  <a:cubicBezTo>
                    <a:pt x="1658" y="4169"/>
                    <a:pt x="1740" y="4169"/>
                    <a:pt x="1834" y="4169"/>
                  </a:cubicBezTo>
                  <a:lnTo>
                    <a:pt x="2039" y="4169"/>
                  </a:lnTo>
                  <a:cubicBezTo>
                    <a:pt x="2143" y="4179"/>
                    <a:pt x="2234" y="4179"/>
                    <a:pt x="2338" y="4189"/>
                  </a:cubicBezTo>
                  <a:lnTo>
                    <a:pt x="2523" y="4189"/>
                  </a:lnTo>
                  <a:cubicBezTo>
                    <a:pt x="2689" y="4189"/>
                    <a:pt x="2852" y="4179"/>
                    <a:pt x="3008" y="4159"/>
                  </a:cubicBezTo>
                  <a:cubicBezTo>
                    <a:pt x="3131" y="4149"/>
                    <a:pt x="3245" y="4127"/>
                    <a:pt x="3358" y="4107"/>
                  </a:cubicBezTo>
                  <a:cubicBezTo>
                    <a:pt x="3470" y="4088"/>
                    <a:pt x="3564" y="4056"/>
                    <a:pt x="3655" y="4016"/>
                  </a:cubicBezTo>
                  <a:cubicBezTo>
                    <a:pt x="3863" y="3932"/>
                    <a:pt x="4006" y="3818"/>
                    <a:pt x="4077" y="3675"/>
                  </a:cubicBezTo>
                  <a:cubicBezTo>
                    <a:pt x="4100" y="3633"/>
                    <a:pt x="4110" y="3593"/>
                    <a:pt x="4120" y="3551"/>
                  </a:cubicBezTo>
                  <a:cubicBezTo>
                    <a:pt x="4129" y="3532"/>
                    <a:pt x="4129" y="3509"/>
                    <a:pt x="4129" y="3490"/>
                  </a:cubicBezTo>
                  <a:lnTo>
                    <a:pt x="4129" y="3438"/>
                  </a:lnTo>
                  <a:cubicBezTo>
                    <a:pt x="4129" y="3386"/>
                    <a:pt x="4110" y="3324"/>
                    <a:pt x="4077" y="3285"/>
                  </a:cubicBezTo>
                  <a:cubicBezTo>
                    <a:pt x="4048" y="3243"/>
                    <a:pt x="4006" y="3213"/>
                    <a:pt x="3944" y="3181"/>
                  </a:cubicBezTo>
                  <a:cubicBezTo>
                    <a:pt x="3892" y="3151"/>
                    <a:pt x="3821" y="3129"/>
                    <a:pt x="3749" y="3109"/>
                  </a:cubicBezTo>
                  <a:cubicBezTo>
                    <a:pt x="3677" y="3099"/>
                    <a:pt x="3593" y="3089"/>
                    <a:pt x="3492" y="3077"/>
                  </a:cubicBezTo>
                  <a:cubicBezTo>
                    <a:pt x="3430" y="3077"/>
                    <a:pt x="3358" y="3067"/>
                    <a:pt x="3284" y="3067"/>
                  </a:cubicBezTo>
                  <a:lnTo>
                    <a:pt x="3213" y="3067"/>
                  </a:lnTo>
                  <a:cubicBezTo>
                    <a:pt x="3099" y="3077"/>
                    <a:pt x="2998" y="3077"/>
                    <a:pt x="2874" y="3089"/>
                  </a:cubicBezTo>
                  <a:cubicBezTo>
                    <a:pt x="2842" y="2810"/>
                    <a:pt x="2802" y="2595"/>
                    <a:pt x="2751" y="2388"/>
                  </a:cubicBezTo>
                  <a:cubicBezTo>
                    <a:pt x="2728" y="2316"/>
                    <a:pt x="2699" y="2224"/>
                    <a:pt x="2657" y="2121"/>
                  </a:cubicBezTo>
                  <a:cubicBezTo>
                    <a:pt x="2637" y="2039"/>
                    <a:pt x="2595" y="1945"/>
                    <a:pt x="2565" y="1854"/>
                  </a:cubicBezTo>
                  <a:cubicBezTo>
                    <a:pt x="2494" y="1678"/>
                    <a:pt x="2410" y="1503"/>
                    <a:pt x="2318" y="1337"/>
                  </a:cubicBezTo>
                  <a:cubicBezTo>
                    <a:pt x="2224" y="1174"/>
                    <a:pt x="2111" y="1009"/>
                    <a:pt x="1999" y="875"/>
                  </a:cubicBezTo>
                  <a:cubicBezTo>
                    <a:pt x="1938" y="804"/>
                    <a:pt x="1876" y="729"/>
                    <a:pt x="1814" y="668"/>
                  </a:cubicBezTo>
                  <a:cubicBezTo>
                    <a:pt x="1740" y="606"/>
                    <a:pt x="1678" y="557"/>
                    <a:pt x="1629" y="514"/>
                  </a:cubicBezTo>
                  <a:cubicBezTo>
                    <a:pt x="1577" y="472"/>
                    <a:pt x="1525" y="443"/>
                    <a:pt x="1463" y="411"/>
                  </a:cubicBezTo>
                  <a:cubicBezTo>
                    <a:pt x="1401" y="381"/>
                    <a:pt x="1330" y="349"/>
                    <a:pt x="1268" y="329"/>
                  </a:cubicBezTo>
                  <a:cubicBezTo>
                    <a:pt x="1196" y="309"/>
                    <a:pt x="1122" y="287"/>
                    <a:pt x="1060" y="287"/>
                  </a:cubicBezTo>
                  <a:cubicBezTo>
                    <a:pt x="1041" y="287"/>
                    <a:pt x="1031" y="277"/>
                    <a:pt x="1011" y="277"/>
                  </a:cubicBezTo>
                  <a:cubicBezTo>
                    <a:pt x="989" y="277"/>
                    <a:pt x="979" y="287"/>
                    <a:pt x="959" y="287"/>
                  </a:cubicBezTo>
                  <a:cubicBezTo>
                    <a:pt x="917" y="287"/>
                    <a:pt x="887" y="297"/>
                    <a:pt x="855" y="309"/>
                  </a:cubicBezTo>
                  <a:cubicBezTo>
                    <a:pt x="803" y="329"/>
                    <a:pt x="742" y="359"/>
                    <a:pt x="702" y="411"/>
                  </a:cubicBezTo>
                  <a:cubicBezTo>
                    <a:pt x="732" y="359"/>
                    <a:pt x="774" y="319"/>
                    <a:pt x="803" y="277"/>
                  </a:cubicBezTo>
                  <a:cubicBezTo>
                    <a:pt x="845" y="225"/>
                    <a:pt x="897" y="186"/>
                    <a:pt x="949" y="144"/>
                  </a:cubicBezTo>
                  <a:cubicBezTo>
                    <a:pt x="989" y="112"/>
                    <a:pt x="1041" y="92"/>
                    <a:pt x="1092" y="62"/>
                  </a:cubicBezTo>
                  <a:cubicBezTo>
                    <a:pt x="1092" y="62"/>
                    <a:pt x="1102" y="62"/>
                    <a:pt x="1102" y="50"/>
                  </a:cubicBezTo>
                  <a:cubicBezTo>
                    <a:pt x="1112" y="40"/>
                    <a:pt x="1102" y="30"/>
                    <a:pt x="1102" y="20"/>
                  </a:cubicBezTo>
                  <a:cubicBezTo>
                    <a:pt x="1102" y="10"/>
                    <a:pt x="1083" y="1"/>
                    <a:pt x="1073" y="1"/>
                  </a:cubicBezTo>
                  <a:close/>
                </a:path>
              </a:pathLst>
            </a:custGeom>
            <a:solidFill>
              <a:srgbClr val="370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2772;p66">
              <a:extLst>
                <a:ext uri="{FF2B5EF4-FFF2-40B4-BE49-F238E27FC236}">
                  <a16:creationId xmlns:a16="http://schemas.microsoft.com/office/drawing/2014/main" id="{C766940E-95F1-44CF-8932-D60326B6FC65}"/>
                </a:ext>
              </a:extLst>
            </p:cNvPr>
            <p:cNvSpPr/>
            <p:nvPr/>
          </p:nvSpPr>
          <p:spPr>
            <a:xfrm>
              <a:off x="7616823" y="3473134"/>
              <a:ext cx="102913" cy="126424"/>
            </a:xfrm>
            <a:custGeom>
              <a:avLst/>
              <a:gdLst/>
              <a:ahLst/>
              <a:cxnLst/>
              <a:rect l="l" t="t" r="r" b="b"/>
              <a:pathLst>
                <a:path w="639" h="785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13"/>
                    <a:pt x="31" y="33"/>
                    <a:pt x="40" y="53"/>
                  </a:cubicBezTo>
                  <a:cubicBezTo>
                    <a:pt x="102" y="137"/>
                    <a:pt x="164" y="218"/>
                    <a:pt x="216" y="310"/>
                  </a:cubicBezTo>
                  <a:cubicBezTo>
                    <a:pt x="268" y="414"/>
                    <a:pt x="320" y="508"/>
                    <a:pt x="362" y="609"/>
                  </a:cubicBezTo>
                  <a:cubicBezTo>
                    <a:pt x="381" y="661"/>
                    <a:pt x="401" y="713"/>
                    <a:pt x="423" y="765"/>
                  </a:cubicBezTo>
                  <a:cubicBezTo>
                    <a:pt x="423" y="774"/>
                    <a:pt x="433" y="774"/>
                    <a:pt x="433" y="784"/>
                  </a:cubicBezTo>
                  <a:cubicBezTo>
                    <a:pt x="495" y="732"/>
                    <a:pt x="547" y="671"/>
                    <a:pt x="586" y="599"/>
                  </a:cubicBezTo>
                  <a:cubicBezTo>
                    <a:pt x="609" y="569"/>
                    <a:pt x="619" y="527"/>
                    <a:pt x="629" y="475"/>
                  </a:cubicBezTo>
                  <a:cubicBezTo>
                    <a:pt x="638" y="456"/>
                    <a:pt x="638" y="433"/>
                    <a:pt x="638" y="414"/>
                  </a:cubicBezTo>
                  <a:lnTo>
                    <a:pt x="638" y="362"/>
                  </a:lnTo>
                  <a:cubicBezTo>
                    <a:pt x="638" y="310"/>
                    <a:pt x="619" y="248"/>
                    <a:pt x="586" y="209"/>
                  </a:cubicBezTo>
                  <a:cubicBezTo>
                    <a:pt x="557" y="167"/>
                    <a:pt x="515" y="125"/>
                    <a:pt x="453" y="105"/>
                  </a:cubicBezTo>
                  <a:cubicBezTo>
                    <a:pt x="401" y="75"/>
                    <a:pt x="330" y="53"/>
                    <a:pt x="258" y="33"/>
                  </a:cubicBezTo>
                  <a:cubicBezTo>
                    <a:pt x="186" y="23"/>
                    <a:pt x="102" y="13"/>
                    <a:pt x="1" y="1"/>
                  </a:cubicBezTo>
                  <a:close/>
                </a:path>
              </a:pathLst>
            </a:custGeom>
            <a:solidFill>
              <a:srgbClr val="2D0C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2773;p66">
              <a:extLst>
                <a:ext uri="{FF2B5EF4-FFF2-40B4-BE49-F238E27FC236}">
                  <a16:creationId xmlns:a16="http://schemas.microsoft.com/office/drawing/2014/main" id="{EADD936F-6F0B-44C2-9825-50181647DB2D}"/>
                </a:ext>
              </a:extLst>
            </p:cNvPr>
            <p:cNvSpPr/>
            <p:nvPr/>
          </p:nvSpPr>
          <p:spPr>
            <a:xfrm>
              <a:off x="7114180" y="3121883"/>
              <a:ext cx="570931" cy="530499"/>
            </a:xfrm>
            <a:custGeom>
              <a:avLst/>
              <a:gdLst/>
              <a:ahLst/>
              <a:cxnLst/>
              <a:rect l="l" t="t" r="r" b="b"/>
              <a:pathLst>
                <a:path w="3545" h="3294" extrusionOk="0">
                  <a:moveTo>
                    <a:pt x="579" y="0"/>
                  </a:moveTo>
                  <a:cubicBezTo>
                    <a:pt x="567" y="10"/>
                    <a:pt x="557" y="10"/>
                    <a:pt x="547" y="10"/>
                  </a:cubicBezTo>
                  <a:cubicBezTo>
                    <a:pt x="537" y="20"/>
                    <a:pt x="527" y="20"/>
                    <a:pt x="517" y="32"/>
                  </a:cubicBezTo>
                  <a:cubicBezTo>
                    <a:pt x="505" y="32"/>
                    <a:pt x="505" y="42"/>
                    <a:pt x="495" y="42"/>
                  </a:cubicBezTo>
                  <a:cubicBezTo>
                    <a:pt x="485" y="52"/>
                    <a:pt x="475" y="62"/>
                    <a:pt x="465" y="72"/>
                  </a:cubicBezTo>
                  <a:cubicBezTo>
                    <a:pt x="465" y="72"/>
                    <a:pt x="456" y="82"/>
                    <a:pt x="443" y="94"/>
                  </a:cubicBezTo>
                  <a:cubicBezTo>
                    <a:pt x="433" y="114"/>
                    <a:pt x="423" y="124"/>
                    <a:pt x="414" y="133"/>
                  </a:cubicBezTo>
                  <a:cubicBezTo>
                    <a:pt x="414" y="156"/>
                    <a:pt x="404" y="166"/>
                    <a:pt x="394" y="185"/>
                  </a:cubicBezTo>
                  <a:cubicBezTo>
                    <a:pt x="372" y="237"/>
                    <a:pt x="362" y="299"/>
                    <a:pt x="342" y="381"/>
                  </a:cubicBezTo>
                  <a:cubicBezTo>
                    <a:pt x="342" y="432"/>
                    <a:pt x="332" y="494"/>
                    <a:pt x="332" y="566"/>
                  </a:cubicBezTo>
                  <a:lnTo>
                    <a:pt x="332" y="650"/>
                  </a:lnTo>
                  <a:lnTo>
                    <a:pt x="332" y="670"/>
                  </a:lnTo>
                  <a:lnTo>
                    <a:pt x="332" y="741"/>
                  </a:lnTo>
                  <a:cubicBezTo>
                    <a:pt x="320" y="773"/>
                    <a:pt x="320" y="793"/>
                    <a:pt x="320" y="823"/>
                  </a:cubicBezTo>
                  <a:cubicBezTo>
                    <a:pt x="320" y="875"/>
                    <a:pt x="310" y="927"/>
                    <a:pt x="300" y="979"/>
                  </a:cubicBezTo>
                  <a:cubicBezTo>
                    <a:pt x="290" y="1030"/>
                    <a:pt x="280" y="1082"/>
                    <a:pt x="270" y="1132"/>
                  </a:cubicBezTo>
                  <a:cubicBezTo>
                    <a:pt x="248" y="1184"/>
                    <a:pt x="238" y="1236"/>
                    <a:pt x="218" y="1287"/>
                  </a:cubicBezTo>
                  <a:cubicBezTo>
                    <a:pt x="186" y="1391"/>
                    <a:pt x="147" y="1483"/>
                    <a:pt x="105" y="1586"/>
                  </a:cubicBezTo>
                  <a:lnTo>
                    <a:pt x="73" y="1668"/>
                  </a:lnTo>
                  <a:lnTo>
                    <a:pt x="63" y="1678"/>
                  </a:lnTo>
                  <a:cubicBezTo>
                    <a:pt x="63" y="1700"/>
                    <a:pt x="53" y="1720"/>
                    <a:pt x="43" y="1740"/>
                  </a:cubicBezTo>
                  <a:cubicBezTo>
                    <a:pt x="33" y="1772"/>
                    <a:pt x="23" y="1801"/>
                    <a:pt x="23" y="1824"/>
                  </a:cubicBezTo>
                  <a:cubicBezTo>
                    <a:pt x="11" y="1853"/>
                    <a:pt x="11" y="1873"/>
                    <a:pt x="1" y="1905"/>
                  </a:cubicBezTo>
                  <a:lnTo>
                    <a:pt x="1" y="1967"/>
                  </a:lnTo>
                  <a:lnTo>
                    <a:pt x="1" y="1997"/>
                  </a:lnTo>
                  <a:lnTo>
                    <a:pt x="1" y="2039"/>
                  </a:lnTo>
                  <a:cubicBezTo>
                    <a:pt x="11" y="2071"/>
                    <a:pt x="23" y="2100"/>
                    <a:pt x="33" y="2133"/>
                  </a:cubicBezTo>
                  <a:cubicBezTo>
                    <a:pt x="33" y="2142"/>
                    <a:pt x="43" y="2152"/>
                    <a:pt x="43" y="2152"/>
                  </a:cubicBezTo>
                  <a:cubicBezTo>
                    <a:pt x="43" y="2162"/>
                    <a:pt x="53" y="2172"/>
                    <a:pt x="53" y="2182"/>
                  </a:cubicBezTo>
                  <a:cubicBezTo>
                    <a:pt x="63" y="2182"/>
                    <a:pt x="73" y="2194"/>
                    <a:pt x="73" y="2204"/>
                  </a:cubicBezTo>
                  <a:cubicBezTo>
                    <a:pt x="85" y="2204"/>
                    <a:pt x="95" y="2214"/>
                    <a:pt x="95" y="2214"/>
                  </a:cubicBezTo>
                  <a:cubicBezTo>
                    <a:pt x="115" y="2224"/>
                    <a:pt x="124" y="2234"/>
                    <a:pt x="147" y="2244"/>
                  </a:cubicBezTo>
                  <a:lnTo>
                    <a:pt x="166" y="2266"/>
                  </a:lnTo>
                  <a:cubicBezTo>
                    <a:pt x="176" y="2266"/>
                    <a:pt x="186" y="2276"/>
                    <a:pt x="196" y="2276"/>
                  </a:cubicBezTo>
                  <a:cubicBezTo>
                    <a:pt x="218" y="2286"/>
                    <a:pt x="238" y="2296"/>
                    <a:pt x="248" y="2306"/>
                  </a:cubicBezTo>
                  <a:cubicBezTo>
                    <a:pt x="258" y="2318"/>
                    <a:pt x="270" y="2328"/>
                    <a:pt x="270" y="2328"/>
                  </a:cubicBezTo>
                  <a:cubicBezTo>
                    <a:pt x="280" y="2338"/>
                    <a:pt x="290" y="2348"/>
                    <a:pt x="290" y="2348"/>
                  </a:cubicBezTo>
                  <a:cubicBezTo>
                    <a:pt x="300" y="2367"/>
                    <a:pt x="310" y="2390"/>
                    <a:pt x="320" y="2409"/>
                  </a:cubicBezTo>
                  <a:cubicBezTo>
                    <a:pt x="320" y="2419"/>
                    <a:pt x="320" y="2441"/>
                    <a:pt x="332" y="2471"/>
                  </a:cubicBezTo>
                  <a:lnTo>
                    <a:pt x="332" y="2543"/>
                  </a:lnTo>
                  <a:cubicBezTo>
                    <a:pt x="332" y="2565"/>
                    <a:pt x="342" y="2595"/>
                    <a:pt x="342" y="2627"/>
                  </a:cubicBezTo>
                  <a:cubicBezTo>
                    <a:pt x="342" y="2647"/>
                    <a:pt x="352" y="2666"/>
                    <a:pt x="352" y="2689"/>
                  </a:cubicBezTo>
                  <a:cubicBezTo>
                    <a:pt x="352" y="2698"/>
                    <a:pt x="362" y="2708"/>
                    <a:pt x="362" y="2718"/>
                  </a:cubicBezTo>
                  <a:cubicBezTo>
                    <a:pt x="362" y="2728"/>
                    <a:pt x="372" y="2738"/>
                    <a:pt x="372" y="2738"/>
                  </a:cubicBezTo>
                  <a:cubicBezTo>
                    <a:pt x="394" y="2790"/>
                    <a:pt x="414" y="2832"/>
                    <a:pt x="433" y="2874"/>
                  </a:cubicBezTo>
                  <a:cubicBezTo>
                    <a:pt x="465" y="2913"/>
                    <a:pt x="485" y="2946"/>
                    <a:pt x="505" y="2985"/>
                  </a:cubicBezTo>
                  <a:cubicBezTo>
                    <a:pt x="537" y="3017"/>
                    <a:pt x="557" y="3047"/>
                    <a:pt x="589" y="3069"/>
                  </a:cubicBezTo>
                  <a:cubicBezTo>
                    <a:pt x="651" y="3109"/>
                    <a:pt x="713" y="3131"/>
                    <a:pt x="774" y="3161"/>
                  </a:cubicBezTo>
                  <a:cubicBezTo>
                    <a:pt x="908" y="3212"/>
                    <a:pt x="1041" y="3245"/>
                    <a:pt x="1197" y="3264"/>
                  </a:cubicBezTo>
                  <a:cubicBezTo>
                    <a:pt x="1288" y="3274"/>
                    <a:pt x="1382" y="3284"/>
                    <a:pt x="1464" y="3284"/>
                  </a:cubicBezTo>
                  <a:cubicBezTo>
                    <a:pt x="1516" y="3284"/>
                    <a:pt x="1568" y="3274"/>
                    <a:pt x="1629" y="3274"/>
                  </a:cubicBezTo>
                  <a:lnTo>
                    <a:pt x="1669" y="3274"/>
                  </a:lnTo>
                  <a:cubicBezTo>
                    <a:pt x="1773" y="3284"/>
                    <a:pt x="1864" y="3284"/>
                    <a:pt x="1968" y="3294"/>
                  </a:cubicBezTo>
                  <a:lnTo>
                    <a:pt x="2153" y="3294"/>
                  </a:lnTo>
                  <a:cubicBezTo>
                    <a:pt x="2319" y="3294"/>
                    <a:pt x="2482" y="3284"/>
                    <a:pt x="2638" y="3274"/>
                  </a:cubicBezTo>
                  <a:cubicBezTo>
                    <a:pt x="2761" y="3254"/>
                    <a:pt x="2875" y="3245"/>
                    <a:pt x="2988" y="3212"/>
                  </a:cubicBezTo>
                  <a:cubicBezTo>
                    <a:pt x="3100" y="3193"/>
                    <a:pt x="3194" y="3161"/>
                    <a:pt x="3285" y="3121"/>
                  </a:cubicBezTo>
                  <a:cubicBezTo>
                    <a:pt x="3389" y="3079"/>
                    <a:pt x="3470" y="3037"/>
                    <a:pt x="3544" y="2975"/>
                  </a:cubicBezTo>
                  <a:lnTo>
                    <a:pt x="3532" y="2965"/>
                  </a:lnTo>
                  <a:lnTo>
                    <a:pt x="3532" y="2946"/>
                  </a:lnTo>
                  <a:cubicBezTo>
                    <a:pt x="3512" y="2894"/>
                    <a:pt x="3493" y="2842"/>
                    <a:pt x="3470" y="2790"/>
                  </a:cubicBezTo>
                  <a:cubicBezTo>
                    <a:pt x="3379" y="2585"/>
                    <a:pt x="3275" y="2409"/>
                    <a:pt x="3161" y="2256"/>
                  </a:cubicBezTo>
                  <a:cubicBezTo>
                    <a:pt x="3142" y="2234"/>
                    <a:pt x="3122" y="2204"/>
                    <a:pt x="3100" y="2182"/>
                  </a:cubicBezTo>
                  <a:cubicBezTo>
                    <a:pt x="3038" y="2172"/>
                    <a:pt x="2976" y="2172"/>
                    <a:pt x="2914" y="2172"/>
                  </a:cubicBezTo>
                  <a:lnTo>
                    <a:pt x="2843" y="2172"/>
                  </a:lnTo>
                  <a:cubicBezTo>
                    <a:pt x="2729" y="2172"/>
                    <a:pt x="2618" y="2182"/>
                    <a:pt x="2504" y="2194"/>
                  </a:cubicBezTo>
                  <a:cubicBezTo>
                    <a:pt x="2482" y="1997"/>
                    <a:pt x="2452" y="1834"/>
                    <a:pt x="2420" y="1678"/>
                  </a:cubicBezTo>
                  <a:cubicBezTo>
                    <a:pt x="2381" y="1658"/>
                    <a:pt x="2339" y="1626"/>
                    <a:pt x="2309" y="1606"/>
                  </a:cubicBezTo>
                  <a:cubicBezTo>
                    <a:pt x="2267" y="1577"/>
                    <a:pt x="2225" y="1544"/>
                    <a:pt x="2173" y="1515"/>
                  </a:cubicBezTo>
                  <a:cubicBezTo>
                    <a:pt x="2000" y="1391"/>
                    <a:pt x="1844" y="1268"/>
                    <a:pt x="1711" y="1132"/>
                  </a:cubicBezTo>
                  <a:cubicBezTo>
                    <a:pt x="1639" y="1070"/>
                    <a:pt x="1568" y="998"/>
                    <a:pt x="1506" y="927"/>
                  </a:cubicBezTo>
                  <a:cubicBezTo>
                    <a:pt x="1432" y="845"/>
                    <a:pt x="1370" y="773"/>
                    <a:pt x="1308" y="689"/>
                  </a:cubicBezTo>
                  <a:cubicBezTo>
                    <a:pt x="1246" y="608"/>
                    <a:pt x="1185" y="536"/>
                    <a:pt x="1145" y="452"/>
                  </a:cubicBezTo>
                  <a:lnTo>
                    <a:pt x="1113" y="423"/>
                  </a:lnTo>
                  <a:cubicBezTo>
                    <a:pt x="1073" y="351"/>
                    <a:pt x="1031" y="279"/>
                    <a:pt x="979" y="217"/>
                  </a:cubicBezTo>
                  <a:cubicBezTo>
                    <a:pt x="928" y="156"/>
                    <a:pt x="888" y="114"/>
                    <a:pt x="846" y="72"/>
                  </a:cubicBezTo>
                  <a:cubicBezTo>
                    <a:pt x="826" y="62"/>
                    <a:pt x="814" y="52"/>
                    <a:pt x="794" y="42"/>
                  </a:cubicBezTo>
                  <a:cubicBezTo>
                    <a:pt x="784" y="32"/>
                    <a:pt x="764" y="32"/>
                    <a:pt x="752" y="20"/>
                  </a:cubicBezTo>
                  <a:cubicBezTo>
                    <a:pt x="732" y="10"/>
                    <a:pt x="722" y="10"/>
                    <a:pt x="713" y="10"/>
                  </a:cubicBezTo>
                  <a:cubicBezTo>
                    <a:pt x="703" y="0"/>
                    <a:pt x="680" y="0"/>
                    <a:pt x="671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2774;p66">
              <a:extLst>
                <a:ext uri="{FF2B5EF4-FFF2-40B4-BE49-F238E27FC236}">
                  <a16:creationId xmlns:a16="http://schemas.microsoft.com/office/drawing/2014/main" id="{FF46AACC-872A-4C84-96FF-F3C525B9FE21}"/>
                </a:ext>
              </a:extLst>
            </p:cNvPr>
            <p:cNvSpPr/>
            <p:nvPr/>
          </p:nvSpPr>
          <p:spPr>
            <a:xfrm>
              <a:off x="7386518" y="3546412"/>
              <a:ext cx="220642" cy="202279"/>
            </a:xfrm>
            <a:custGeom>
              <a:avLst/>
              <a:gdLst/>
              <a:ahLst/>
              <a:cxnLst/>
              <a:rect l="l" t="t" r="r" b="b"/>
              <a:pathLst>
                <a:path w="1370" h="1256" extrusionOk="0">
                  <a:moveTo>
                    <a:pt x="927" y="1"/>
                  </a:moveTo>
                  <a:cubicBezTo>
                    <a:pt x="905" y="1"/>
                    <a:pt x="875" y="1"/>
                    <a:pt x="853" y="11"/>
                  </a:cubicBezTo>
                  <a:cubicBezTo>
                    <a:pt x="751" y="20"/>
                    <a:pt x="648" y="62"/>
                    <a:pt x="576" y="114"/>
                  </a:cubicBezTo>
                  <a:cubicBezTo>
                    <a:pt x="524" y="154"/>
                    <a:pt x="482" y="196"/>
                    <a:pt x="452" y="248"/>
                  </a:cubicBezTo>
                  <a:lnTo>
                    <a:pt x="442" y="248"/>
                  </a:lnTo>
                  <a:cubicBezTo>
                    <a:pt x="442" y="258"/>
                    <a:pt x="433" y="268"/>
                    <a:pt x="433" y="277"/>
                  </a:cubicBezTo>
                  <a:cubicBezTo>
                    <a:pt x="420" y="310"/>
                    <a:pt x="420" y="329"/>
                    <a:pt x="410" y="361"/>
                  </a:cubicBezTo>
                  <a:cubicBezTo>
                    <a:pt x="410" y="371"/>
                    <a:pt x="420" y="391"/>
                    <a:pt x="442" y="391"/>
                  </a:cubicBezTo>
                  <a:cubicBezTo>
                    <a:pt x="433" y="433"/>
                    <a:pt x="420" y="485"/>
                    <a:pt x="400" y="534"/>
                  </a:cubicBezTo>
                  <a:lnTo>
                    <a:pt x="400" y="525"/>
                  </a:lnTo>
                  <a:cubicBezTo>
                    <a:pt x="381" y="586"/>
                    <a:pt x="349" y="648"/>
                    <a:pt x="329" y="710"/>
                  </a:cubicBezTo>
                  <a:cubicBezTo>
                    <a:pt x="309" y="742"/>
                    <a:pt x="287" y="772"/>
                    <a:pt x="195" y="833"/>
                  </a:cubicBezTo>
                  <a:cubicBezTo>
                    <a:pt x="163" y="866"/>
                    <a:pt x="20" y="875"/>
                    <a:pt x="10" y="927"/>
                  </a:cubicBezTo>
                  <a:cubicBezTo>
                    <a:pt x="0" y="967"/>
                    <a:pt x="225" y="1041"/>
                    <a:pt x="235" y="1071"/>
                  </a:cubicBezTo>
                  <a:cubicBezTo>
                    <a:pt x="247" y="1113"/>
                    <a:pt x="267" y="1142"/>
                    <a:pt x="297" y="1174"/>
                  </a:cubicBezTo>
                  <a:cubicBezTo>
                    <a:pt x="349" y="1204"/>
                    <a:pt x="410" y="1226"/>
                    <a:pt x="452" y="1236"/>
                  </a:cubicBezTo>
                  <a:cubicBezTo>
                    <a:pt x="472" y="1246"/>
                    <a:pt x="514" y="1246"/>
                    <a:pt x="556" y="1256"/>
                  </a:cubicBezTo>
                  <a:lnTo>
                    <a:pt x="690" y="1256"/>
                  </a:lnTo>
                  <a:cubicBezTo>
                    <a:pt x="761" y="1256"/>
                    <a:pt x="823" y="1256"/>
                    <a:pt x="885" y="1236"/>
                  </a:cubicBezTo>
                  <a:cubicBezTo>
                    <a:pt x="937" y="1226"/>
                    <a:pt x="989" y="1204"/>
                    <a:pt x="1038" y="1174"/>
                  </a:cubicBezTo>
                  <a:cubicBezTo>
                    <a:pt x="1080" y="1152"/>
                    <a:pt x="1122" y="1113"/>
                    <a:pt x="1162" y="1080"/>
                  </a:cubicBezTo>
                  <a:cubicBezTo>
                    <a:pt x="1165" y="1076"/>
                    <a:pt x="1168" y="1075"/>
                    <a:pt x="1171" y="1075"/>
                  </a:cubicBezTo>
                  <a:cubicBezTo>
                    <a:pt x="1192" y="1075"/>
                    <a:pt x="1203" y="1173"/>
                    <a:pt x="1224" y="1173"/>
                  </a:cubicBezTo>
                  <a:cubicBezTo>
                    <a:pt x="1228" y="1173"/>
                    <a:pt x="1232" y="1171"/>
                    <a:pt x="1236" y="1165"/>
                  </a:cubicBezTo>
                  <a:cubicBezTo>
                    <a:pt x="1265" y="1123"/>
                    <a:pt x="1297" y="1152"/>
                    <a:pt x="1317" y="1090"/>
                  </a:cubicBezTo>
                  <a:cubicBezTo>
                    <a:pt x="1327" y="1080"/>
                    <a:pt x="1369" y="947"/>
                    <a:pt x="1369" y="937"/>
                  </a:cubicBezTo>
                  <a:cubicBezTo>
                    <a:pt x="1359" y="937"/>
                    <a:pt x="1246" y="576"/>
                    <a:pt x="1236" y="525"/>
                  </a:cubicBezTo>
                  <a:cubicBezTo>
                    <a:pt x="1223" y="453"/>
                    <a:pt x="1223" y="371"/>
                    <a:pt x="1223" y="287"/>
                  </a:cubicBezTo>
                  <a:cubicBezTo>
                    <a:pt x="1236" y="277"/>
                    <a:pt x="1236" y="277"/>
                    <a:pt x="1236" y="268"/>
                  </a:cubicBezTo>
                  <a:lnTo>
                    <a:pt x="1236" y="216"/>
                  </a:lnTo>
                  <a:cubicBezTo>
                    <a:pt x="1236" y="196"/>
                    <a:pt x="1236" y="196"/>
                    <a:pt x="1223" y="186"/>
                  </a:cubicBezTo>
                  <a:cubicBezTo>
                    <a:pt x="1223" y="164"/>
                    <a:pt x="1213" y="154"/>
                    <a:pt x="1204" y="134"/>
                  </a:cubicBezTo>
                  <a:cubicBezTo>
                    <a:pt x="1194" y="92"/>
                    <a:pt x="1162" y="62"/>
                    <a:pt x="1122" y="40"/>
                  </a:cubicBezTo>
                  <a:cubicBezTo>
                    <a:pt x="1080" y="20"/>
                    <a:pt x="1038" y="11"/>
                    <a:pt x="998" y="1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2775;p66">
              <a:extLst>
                <a:ext uri="{FF2B5EF4-FFF2-40B4-BE49-F238E27FC236}">
                  <a16:creationId xmlns:a16="http://schemas.microsoft.com/office/drawing/2014/main" id="{C867B24A-ED4E-4595-B7A1-EC1BC6BF2B4E}"/>
                </a:ext>
              </a:extLst>
            </p:cNvPr>
            <p:cNvSpPr/>
            <p:nvPr/>
          </p:nvSpPr>
          <p:spPr>
            <a:xfrm>
              <a:off x="7439343" y="3546412"/>
              <a:ext cx="146236" cy="115634"/>
            </a:xfrm>
            <a:custGeom>
              <a:avLst/>
              <a:gdLst/>
              <a:ahLst/>
              <a:cxnLst/>
              <a:rect l="l" t="t" r="r" b="b"/>
              <a:pathLst>
                <a:path w="908" h="718" extrusionOk="0">
                  <a:moveTo>
                    <a:pt x="525" y="1"/>
                  </a:moveTo>
                  <a:cubicBezTo>
                    <a:pt x="423" y="20"/>
                    <a:pt x="320" y="62"/>
                    <a:pt x="248" y="114"/>
                  </a:cubicBezTo>
                  <a:cubicBezTo>
                    <a:pt x="196" y="154"/>
                    <a:pt x="154" y="196"/>
                    <a:pt x="124" y="248"/>
                  </a:cubicBezTo>
                  <a:lnTo>
                    <a:pt x="114" y="248"/>
                  </a:lnTo>
                  <a:cubicBezTo>
                    <a:pt x="114" y="258"/>
                    <a:pt x="105" y="268"/>
                    <a:pt x="105" y="277"/>
                  </a:cubicBezTo>
                  <a:cubicBezTo>
                    <a:pt x="92" y="310"/>
                    <a:pt x="92" y="329"/>
                    <a:pt x="82" y="361"/>
                  </a:cubicBezTo>
                  <a:cubicBezTo>
                    <a:pt x="82" y="371"/>
                    <a:pt x="92" y="391"/>
                    <a:pt x="114" y="391"/>
                  </a:cubicBezTo>
                  <a:cubicBezTo>
                    <a:pt x="105" y="443"/>
                    <a:pt x="92" y="485"/>
                    <a:pt x="72" y="534"/>
                  </a:cubicBezTo>
                  <a:cubicBezTo>
                    <a:pt x="53" y="586"/>
                    <a:pt x="21" y="648"/>
                    <a:pt x="1" y="700"/>
                  </a:cubicBezTo>
                  <a:lnTo>
                    <a:pt x="1" y="710"/>
                  </a:lnTo>
                  <a:lnTo>
                    <a:pt x="30" y="710"/>
                  </a:lnTo>
                  <a:cubicBezTo>
                    <a:pt x="51" y="715"/>
                    <a:pt x="75" y="717"/>
                    <a:pt x="98" y="717"/>
                  </a:cubicBezTo>
                  <a:cubicBezTo>
                    <a:pt x="122" y="717"/>
                    <a:pt x="145" y="715"/>
                    <a:pt x="166" y="710"/>
                  </a:cubicBezTo>
                  <a:cubicBezTo>
                    <a:pt x="216" y="710"/>
                    <a:pt x="258" y="700"/>
                    <a:pt x="300" y="690"/>
                  </a:cubicBezTo>
                  <a:cubicBezTo>
                    <a:pt x="413" y="670"/>
                    <a:pt x="515" y="628"/>
                    <a:pt x="609" y="586"/>
                  </a:cubicBezTo>
                  <a:cubicBezTo>
                    <a:pt x="700" y="534"/>
                    <a:pt x="784" y="485"/>
                    <a:pt x="866" y="411"/>
                  </a:cubicBezTo>
                  <a:cubicBezTo>
                    <a:pt x="876" y="401"/>
                    <a:pt x="885" y="391"/>
                    <a:pt x="895" y="381"/>
                  </a:cubicBezTo>
                  <a:lnTo>
                    <a:pt x="895" y="287"/>
                  </a:lnTo>
                  <a:cubicBezTo>
                    <a:pt x="908" y="277"/>
                    <a:pt x="908" y="277"/>
                    <a:pt x="908" y="268"/>
                  </a:cubicBezTo>
                  <a:lnTo>
                    <a:pt x="908" y="216"/>
                  </a:lnTo>
                  <a:cubicBezTo>
                    <a:pt x="908" y="196"/>
                    <a:pt x="908" y="196"/>
                    <a:pt x="895" y="186"/>
                  </a:cubicBezTo>
                  <a:cubicBezTo>
                    <a:pt x="895" y="164"/>
                    <a:pt x="885" y="144"/>
                    <a:pt x="876" y="134"/>
                  </a:cubicBezTo>
                  <a:cubicBezTo>
                    <a:pt x="866" y="92"/>
                    <a:pt x="834" y="62"/>
                    <a:pt x="794" y="40"/>
                  </a:cubicBezTo>
                  <a:cubicBezTo>
                    <a:pt x="752" y="20"/>
                    <a:pt x="710" y="11"/>
                    <a:pt x="670" y="1"/>
                  </a:cubicBezTo>
                  <a:close/>
                </a:path>
              </a:pathLst>
            </a:custGeom>
            <a:solidFill>
              <a:srgbClr val="BB6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2776;p66">
              <a:extLst>
                <a:ext uri="{FF2B5EF4-FFF2-40B4-BE49-F238E27FC236}">
                  <a16:creationId xmlns:a16="http://schemas.microsoft.com/office/drawing/2014/main" id="{97CA6158-8B32-4C4A-A301-CCEBCE4B1DA8}"/>
                </a:ext>
              </a:extLst>
            </p:cNvPr>
            <p:cNvSpPr/>
            <p:nvPr/>
          </p:nvSpPr>
          <p:spPr>
            <a:xfrm>
              <a:off x="7169098" y="2979354"/>
              <a:ext cx="689949" cy="635342"/>
            </a:xfrm>
            <a:custGeom>
              <a:avLst/>
              <a:gdLst/>
              <a:ahLst/>
              <a:cxnLst/>
              <a:rect l="l" t="t" r="r" b="b"/>
              <a:pathLst>
                <a:path w="4284" h="3945" extrusionOk="0">
                  <a:moveTo>
                    <a:pt x="2297" y="0"/>
                  </a:moveTo>
                  <a:cubicBezTo>
                    <a:pt x="2193" y="0"/>
                    <a:pt x="2091" y="0"/>
                    <a:pt x="1956" y="10"/>
                  </a:cubicBezTo>
                  <a:cubicBezTo>
                    <a:pt x="1822" y="20"/>
                    <a:pt x="1689" y="40"/>
                    <a:pt x="1555" y="52"/>
                  </a:cubicBezTo>
                  <a:cubicBezTo>
                    <a:pt x="1442" y="62"/>
                    <a:pt x="1328" y="82"/>
                    <a:pt x="1214" y="92"/>
                  </a:cubicBezTo>
                  <a:lnTo>
                    <a:pt x="1175" y="92"/>
                  </a:lnTo>
                  <a:cubicBezTo>
                    <a:pt x="1081" y="102"/>
                    <a:pt x="999" y="102"/>
                    <a:pt x="928" y="102"/>
                  </a:cubicBezTo>
                  <a:lnTo>
                    <a:pt x="876" y="102"/>
                  </a:lnTo>
                  <a:cubicBezTo>
                    <a:pt x="866" y="102"/>
                    <a:pt x="866" y="102"/>
                    <a:pt x="856" y="114"/>
                  </a:cubicBezTo>
                  <a:cubicBezTo>
                    <a:pt x="856" y="102"/>
                    <a:pt x="844" y="102"/>
                    <a:pt x="844" y="102"/>
                  </a:cubicBezTo>
                  <a:cubicBezTo>
                    <a:pt x="834" y="102"/>
                    <a:pt x="824" y="102"/>
                    <a:pt x="824" y="114"/>
                  </a:cubicBezTo>
                  <a:cubicBezTo>
                    <a:pt x="742" y="154"/>
                    <a:pt x="658" y="205"/>
                    <a:pt x="587" y="267"/>
                  </a:cubicBezTo>
                  <a:cubicBezTo>
                    <a:pt x="515" y="319"/>
                    <a:pt x="453" y="391"/>
                    <a:pt x="401" y="462"/>
                  </a:cubicBezTo>
                  <a:cubicBezTo>
                    <a:pt x="300" y="596"/>
                    <a:pt x="216" y="761"/>
                    <a:pt x="164" y="957"/>
                  </a:cubicBezTo>
                  <a:cubicBezTo>
                    <a:pt x="144" y="1041"/>
                    <a:pt x="124" y="1132"/>
                    <a:pt x="115" y="1226"/>
                  </a:cubicBezTo>
                  <a:cubicBezTo>
                    <a:pt x="92" y="1327"/>
                    <a:pt x="92" y="1431"/>
                    <a:pt x="82" y="1555"/>
                  </a:cubicBezTo>
                  <a:lnTo>
                    <a:pt x="82" y="1782"/>
                  </a:lnTo>
                  <a:lnTo>
                    <a:pt x="82" y="1925"/>
                  </a:lnTo>
                  <a:lnTo>
                    <a:pt x="82" y="2111"/>
                  </a:lnTo>
                  <a:cubicBezTo>
                    <a:pt x="73" y="2172"/>
                    <a:pt x="73" y="2224"/>
                    <a:pt x="63" y="2286"/>
                  </a:cubicBezTo>
                  <a:cubicBezTo>
                    <a:pt x="63" y="2316"/>
                    <a:pt x="53" y="2358"/>
                    <a:pt x="53" y="2387"/>
                  </a:cubicBezTo>
                  <a:cubicBezTo>
                    <a:pt x="31" y="2573"/>
                    <a:pt x="1" y="2758"/>
                    <a:pt x="53" y="2943"/>
                  </a:cubicBezTo>
                  <a:cubicBezTo>
                    <a:pt x="73" y="3027"/>
                    <a:pt x="115" y="3109"/>
                    <a:pt x="164" y="3203"/>
                  </a:cubicBezTo>
                  <a:cubicBezTo>
                    <a:pt x="206" y="3265"/>
                    <a:pt x="258" y="3336"/>
                    <a:pt x="320" y="3398"/>
                  </a:cubicBezTo>
                  <a:cubicBezTo>
                    <a:pt x="423" y="3512"/>
                    <a:pt x="557" y="3613"/>
                    <a:pt x="710" y="3697"/>
                  </a:cubicBezTo>
                  <a:cubicBezTo>
                    <a:pt x="844" y="3769"/>
                    <a:pt x="1009" y="3831"/>
                    <a:pt x="1175" y="3870"/>
                  </a:cubicBezTo>
                  <a:cubicBezTo>
                    <a:pt x="1338" y="3912"/>
                    <a:pt x="1503" y="3944"/>
                    <a:pt x="1679" y="3944"/>
                  </a:cubicBezTo>
                  <a:lnTo>
                    <a:pt x="1770" y="3944"/>
                  </a:lnTo>
                  <a:cubicBezTo>
                    <a:pt x="1894" y="3944"/>
                    <a:pt x="2030" y="3932"/>
                    <a:pt x="2163" y="3912"/>
                  </a:cubicBezTo>
                  <a:cubicBezTo>
                    <a:pt x="2348" y="3882"/>
                    <a:pt x="2524" y="3831"/>
                    <a:pt x="2687" y="3759"/>
                  </a:cubicBezTo>
                  <a:cubicBezTo>
                    <a:pt x="2872" y="3685"/>
                    <a:pt x="3028" y="3593"/>
                    <a:pt x="3171" y="3490"/>
                  </a:cubicBezTo>
                  <a:cubicBezTo>
                    <a:pt x="3305" y="3376"/>
                    <a:pt x="3418" y="3252"/>
                    <a:pt x="3490" y="3109"/>
                  </a:cubicBezTo>
                  <a:cubicBezTo>
                    <a:pt x="3532" y="3109"/>
                    <a:pt x="3562" y="3119"/>
                    <a:pt x="3604" y="3119"/>
                  </a:cubicBezTo>
                  <a:cubicBezTo>
                    <a:pt x="3707" y="3119"/>
                    <a:pt x="3809" y="3099"/>
                    <a:pt x="3903" y="3057"/>
                  </a:cubicBezTo>
                  <a:cubicBezTo>
                    <a:pt x="3974" y="3027"/>
                    <a:pt x="4036" y="2985"/>
                    <a:pt x="4088" y="2943"/>
                  </a:cubicBezTo>
                  <a:cubicBezTo>
                    <a:pt x="4140" y="2894"/>
                    <a:pt x="4192" y="2832"/>
                    <a:pt x="4221" y="2770"/>
                  </a:cubicBezTo>
                  <a:cubicBezTo>
                    <a:pt x="4241" y="2738"/>
                    <a:pt x="4254" y="2696"/>
                    <a:pt x="4263" y="2657"/>
                  </a:cubicBezTo>
                  <a:cubicBezTo>
                    <a:pt x="4273" y="2625"/>
                    <a:pt x="4273" y="2595"/>
                    <a:pt x="4283" y="2553"/>
                  </a:cubicBezTo>
                  <a:cubicBezTo>
                    <a:pt x="4283" y="2491"/>
                    <a:pt x="4273" y="2420"/>
                    <a:pt x="4254" y="2358"/>
                  </a:cubicBezTo>
                  <a:cubicBezTo>
                    <a:pt x="4202" y="2224"/>
                    <a:pt x="4108" y="2111"/>
                    <a:pt x="3984" y="2059"/>
                  </a:cubicBezTo>
                  <a:cubicBezTo>
                    <a:pt x="3955" y="2049"/>
                    <a:pt x="3932" y="2039"/>
                    <a:pt x="3903" y="2029"/>
                  </a:cubicBezTo>
                  <a:cubicBezTo>
                    <a:pt x="3883" y="2029"/>
                    <a:pt x="3851" y="2017"/>
                    <a:pt x="3821" y="2017"/>
                  </a:cubicBezTo>
                  <a:lnTo>
                    <a:pt x="3799" y="2017"/>
                  </a:lnTo>
                  <a:cubicBezTo>
                    <a:pt x="3747" y="2017"/>
                    <a:pt x="3698" y="2029"/>
                    <a:pt x="3636" y="2049"/>
                  </a:cubicBezTo>
                  <a:cubicBezTo>
                    <a:pt x="3584" y="2059"/>
                    <a:pt x="3532" y="2091"/>
                    <a:pt x="3470" y="2121"/>
                  </a:cubicBezTo>
                  <a:cubicBezTo>
                    <a:pt x="3451" y="2130"/>
                    <a:pt x="3428" y="2153"/>
                    <a:pt x="3409" y="2163"/>
                  </a:cubicBezTo>
                  <a:cubicBezTo>
                    <a:pt x="3409" y="2153"/>
                    <a:pt x="3418" y="2140"/>
                    <a:pt x="3418" y="2121"/>
                  </a:cubicBezTo>
                  <a:cubicBezTo>
                    <a:pt x="3428" y="2079"/>
                    <a:pt x="3438" y="2039"/>
                    <a:pt x="3451" y="1997"/>
                  </a:cubicBezTo>
                  <a:cubicBezTo>
                    <a:pt x="3480" y="1906"/>
                    <a:pt x="3500" y="1812"/>
                    <a:pt x="3512" y="1720"/>
                  </a:cubicBezTo>
                  <a:cubicBezTo>
                    <a:pt x="3552" y="1535"/>
                    <a:pt x="3562" y="1350"/>
                    <a:pt x="3552" y="1174"/>
                  </a:cubicBezTo>
                  <a:cubicBezTo>
                    <a:pt x="3542" y="979"/>
                    <a:pt x="3512" y="803"/>
                    <a:pt x="3460" y="648"/>
                  </a:cubicBezTo>
                  <a:cubicBezTo>
                    <a:pt x="3409" y="534"/>
                    <a:pt x="3347" y="423"/>
                    <a:pt x="3265" y="339"/>
                  </a:cubicBezTo>
                  <a:cubicBezTo>
                    <a:pt x="3191" y="257"/>
                    <a:pt x="3110" y="186"/>
                    <a:pt x="3006" y="134"/>
                  </a:cubicBezTo>
                  <a:cubicBezTo>
                    <a:pt x="2914" y="92"/>
                    <a:pt x="2811" y="52"/>
                    <a:pt x="2687" y="30"/>
                  </a:cubicBezTo>
                  <a:cubicBezTo>
                    <a:pt x="2605" y="10"/>
                    <a:pt x="2524" y="0"/>
                    <a:pt x="2430" y="0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2777;p66">
              <a:extLst>
                <a:ext uri="{FF2B5EF4-FFF2-40B4-BE49-F238E27FC236}">
                  <a16:creationId xmlns:a16="http://schemas.microsoft.com/office/drawing/2014/main" id="{E2018828-66EB-46E9-994A-2D8042F5BE6B}"/>
                </a:ext>
              </a:extLst>
            </p:cNvPr>
            <p:cNvSpPr/>
            <p:nvPr/>
          </p:nvSpPr>
          <p:spPr>
            <a:xfrm>
              <a:off x="7187458" y="2979354"/>
              <a:ext cx="671589" cy="585578"/>
            </a:xfrm>
            <a:custGeom>
              <a:avLst/>
              <a:gdLst/>
              <a:ahLst/>
              <a:cxnLst/>
              <a:rect l="l" t="t" r="r" b="b"/>
              <a:pathLst>
                <a:path w="4170" h="3636" extrusionOk="0">
                  <a:moveTo>
                    <a:pt x="2183" y="0"/>
                  </a:moveTo>
                  <a:cubicBezTo>
                    <a:pt x="2079" y="0"/>
                    <a:pt x="1977" y="0"/>
                    <a:pt x="1842" y="10"/>
                  </a:cubicBezTo>
                  <a:cubicBezTo>
                    <a:pt x="1708" y="20"/>
                    <a:pt x="1585" y="30"/>
                    <a:pt x="1461" y="52"/>
                  </a:cubicBezTo>
                  <a:lnTo>
                    <a:pt x="1441" y="52"/>
                  </a:lnTo>
                  <a:cubicBezTo>
                    <a:pt x="1337" y="62"/>
                    <a:pt x="1214" y="72"/>
                    <a:pt x="1100" y="82"/>
                  </a:cubicBezTo>
                  <a:lnTo>
                    <a:pt x="1080" y="92"/>
                  </a:lnTo>
                  <a:lnTo>
                    <a:pt x="1061" y="92"/>
                  </a:lnTo>
                  <a:cubicBezTo>
                    <a:pt x="957" y="102"/>
                    <a:pt x="885" y="102"/>
                    <a:pt x="814" y="102"/>
                  </a:cubicBezTo>
                  <a:lnTo>
                    <a:pt x="762" y="102"/>
                  </a:lnTo>
                  <a:cubicBezTo>
                    <a:pt x="752" y="102"/>
                    <a:pt x="752" y="102"/>
                    <a:pt x="742" y="114"/>
                  </a:cubicBezTo>
                  <a:cubicBezTo>
                    <a:pt x="742" y="102"/>
                    <a:pt x="730" y="102"/>
                    <a:pt x="730" y="102"/>
                  </a:cubicBezTo>
                  <a:lnTo>
                    <a:pt x="710" y="102"/>
                  </a:lnTo>
                  <a:cubicBezTo>
                    <a:pt x="628" y="154"/>
                    <a:pt x="544" y="205"/>
                    <a:pt x="473" y="267"/>
                  </a:cubicBezTo>
                  <a:cubicBezTo>
                    <a:pt x="401" y="319"/>
                    <a:pt x="339" y="391"/>
                    <a:pt x="287" y="462"/>
                  </a:cubicBezTo>
                  <a:cubicBezTo>
                    <a:pt x="186" y="596"/>
                    <a:pt x="102" y="761"/>
                    <a:pt x="50" y="957"/>
                  </a:cubicBezTo>
                  <a:cubicBezTo>
                    <a:pt x="30" y="1028"/>
                    <a:pt x="10" y="1112"/>
                    <a:pt x="1" y="1204"/>
                  </a:cubicBezTo>
                  <a:cubicBezTo>
                    <a:pt x="40" y="1152"/>
                    <a:pt x="72" y="1102"/>
                    <a:pt x="124" y="1051"/>
                  </a:cubicBezTo>
                  <a:cubicBezTo>
                    <a:pt x="174" y="989"/>
                    <a:pt x="235" y="927"/>
                    <a:pt x="309" y="865"/>
                  </a:cubicBezTo>
                  <a:cubicBezTo>
                    <a:pt x="433" y="761"/>
                    <a:pt x="576" y="658"/>
                    <a:pt x="730" y="576"/>
                  </a:cubicBezTo>
                  <a:lnTo>
                    <a:pt x="742" y="586"/>
                  </a:lnTo>
                  <a:cubicBezTo>
                    <a:pt x="762" y="618"/>
                    <a:pt x="781" y="648"/>
                    <a:pt x="814" y="690"/>
                  </a:cubicBezTo>
                  <a:cubicBezTo>
                    <a:pt x="833" y="719"/>
                    <a:pt x="853" y="742"/>
                    <a:pt x="875" y="771"/>
                  </a:cubicBezTo>
                  <a:cubicBezTo>
                    <a:pt x="895" y="803"/>
                    <a:pt x="915" y="833"/>
                    <a:pt x="937" y="865"/>
                  </a:cubicBezTo>
                  <a:cubicBezTo>
                    <a:pt x="967" y="895"/>
                    <a:pt x="989" y="927"/>
                    <a:pt x="1019" y="957"/>
                  </a:cubicBezTo>
                  <a:lnTo>
                    <a:pt x="1019" y="947"/>
                  </a:lnTo>
                  <a:cubicBezTo>
                    <a:pt x="1029" y="967"/>
                    <a:pt x="1051" y="989"/>
                    <a:pt x="1071" y="999"/>
                  </a:cubicBezTo>
                  <a:cubicBezTo>
                    <a:pt x="1080" y="1018"/>
                    <a:pt x="1100" y="1028"/>
                    <a:pt x="1122" y="1041"/>
                  </a:cubicBezTo>
                  <a:cubicBezTo>
                    <a:pt x="1152" y="1070"/>
                    <a:pt x="1194" y="1102"/>
                    <a:pt x="1224" y="1132"/>
                  </a:cubicBezTo>
                  <a:cubicBezTo>
                    <a:pt x="1298" y="1184"/>
                    <a:pt x="1379" y="1236"/>
                    <a:pt x="1461" y="1275"/>
                  </a:cubicBezTo>
                  <a:lnTo>
                    <a:pt x="1451" y="1275"/>
                  </a:lnTo>
                  <a:cubicBezTo>
                    <a:pt x="1555" y="1327"/>
                    <a:pt x="1656" y="1379"/>
                    <a:pt x="1760" y="1421"/>
                  </a:cubicBezTo>
                  <a:cubicBezTo>
                    <a:pt x="1874" y="1461"/>
                    <a:pt x="1987" y="1503"/>
                    <a:pt x="2101" y="1535"/>
                  </a:cubicBezTo>
                  <a:cubicBezTo>
                    <a:pt x="2183" y="1555"/>
                    <a:pt x="2264" y="1565"/>
                    <a:pt x="2336" y="1574"/>
                  </a:cubicBezTo>
                  <a:cubicBezTo>
                    <a:pt x="2395" y="1581"/>
                    <a:pt x="2457" y="1590"/>
                    <a:pt x="2518" y="1590"/>
                  </a:cubicBezTo>
                  <a:cubicBezTo>
                    <a:pt x="2544" y="1590"/>
                    <a:pt x="2570" y="1588"/>
                    <a:pt x="2595" y="1584"/>
                  </a:cubicBezTo>
                  <a:lnTo>
                    <a:pt x="2706" y="1584"/>
                  </a:lnTo>
                  <a:cubicBezTo>
                    <a:pt x="2719" y="1584"/>
                    <a:pt x="2739" y="1574"/>
                    <a:pt x="2758" y="1574"/>
                  </a:cubicBezTo>
                  <a:cubicBezTo>
                    <a:pt x="2781" y="1574"/>
                    <a:pt x="2800" y="1565"/>
                    <a:pt x="2810" y="1565"/>
                  </a:cubicBezTo>
                  <a:cubicBezTo>
                    <a:pt x="2820" y="1565"/>
                    <a:pt x="2820" y="1565"/>
                    <a:pt x="2820" y="1574"/>
                  </a:cubicBezTo>
                  <a:lnTo>
                    <a:pt x="2820" y="1584"/>
                  </a:lnTo>
                  <a:cubicBezTo>
                    <a:pt x="2810" y="1646"/>
                    <a:pt x="2800" y="1698"/>
                    <a:pt x="2790" y="1760"/>
                  </a:cubicBezTo>
                  <a:lnTo>
                    <a:pt x="2790" y="1915"/>
                  </a:lnTo>
                  <a:cubicBezTo>
                    <a:pt x="2790" y="1967"/>
                    <a:pt x="2800" y="2007"/>
                    <a:pt x="2810" y="2059"/>
                  </a:cubicBezTo>
                  <a:cubicBezTo>
                    <a:pt x="2810" y="2101"/>
                    <a:pt x="2820" y="2140"/>
                    <a:pt x="2842" y="2182"/>
                  </a:cubicBezTo>
                  <a:cubicBezTo>
                    <a:pt x="2852" y="2224"/>
                    <a:pt x="2872" y="2254"/>
                    <a:pt x="2882" y="2296"/>
                  </a:cubicBezTo>
                  <a:cubicBezTo>
                    <a:pt x="2904" y="2326"/>
                    <a:pt x="2924" y="2368"/>
                    <a:pt x="2944" y="2400"/>
                  </a:cubicBezTo>
                  <a:cubicBezTo>
                    <a:pt x="2966" y="2439"/>
                    <a:pt x="2986" y="2471"/>
                    <a:pt x="2996" y="2501"/>
                  </a:cubicBezTo>
                  <a:cubicBezTo>
                    <a:pt x="3015" y="2543"/>
                    <a:pt x="3028" y="2573"/>
                    <a:pt x="3038" y="2605"/>
                  </a:cubicBezTo>
                  <a:cubicBezTo>
                    <a:pt x="3047" y="2625"/>
                    <a:pt x="3047" y="2647"/>
                    <a:pt x="3057" y="2667"/>
                  </a:cubicBezTo>
                  <a:lnTo>
                    <a:pt x="3057" y="2719"/>
                  </a:lnTo>
                  <a:cubicBezTo>
                    <a:pt x="3067" y="2758"/>
                    <a:pt x="3057" y="2800"/>
                    <a:pt x="3047" y="2842"/>
                  </a:cubicBezTo>
                  <a:cubicBezTo>
                    <a:pt x="3038" y="2882"/>
                    <a:pt x="3028" y="2914"/>
                    <a:pt x="3015" y="2956"/>
                  </a:cubicBezTo>
                  <a:cubicBezTo>
                    <a:pt x="2996" y="2995"/>
                    <a:pt x="2986" y="3027"/>
                    <a:pt x="2966" y="3067"/>
                  </a:cubicBezTo>
                  <a:cubicBezTo>
                    <a:pt x="2953" y="3099"/>
                    <a:pt x="2944" y="3129"/>
                    <a:pt x="2934" y="3161"/>
                  </a:cubicBezTo>
                  <a:cubicBezTo>
                    <a:pt x="2882" y="3275"/>
                    <a:pt x="2862" y="3408"/>
                    <a:pt x="2852" y="3532"/>
                  </a:cubicBezTo>
                  <a:cubicBezTo>
                    <a:pt x="2842" y="3561"/>
                    <a:pt x="2842" y="3603"/>
                    <a:pt x="2842" y="3635"/>
                  </a:cubicBezTo>
                  <a:cubicBezTo>
                    <a:pt x="2924" y="3593"/>
                    <a:pt x="2986" y="3541"/>
                    <a:pt x="3057" y="3490"/>
                  </a:cubicBezTo>
                  <a:cubicBezTo>
                    <a:pt x="3191" y="3376"/>
                    <a:pt x="3304" y="3252"/>
                    <a:pt x="3376" y="3109"/>
                  </a:cubicBezTo>
                  <a:cubicBezTo>
                    <a:pt x="3418" y="3109"/>
                    <a:pt x="3448" y="3119"/>
                    <a:pt x="3490" y="3119"/>
                  </a:cubicBezTo>
                  <a:cubicBezTo>
                    <a:pt x="3593" y="3119"/>
                    <a:pt x="3695" y="3099"/>
                    <a:pt x="3789" y="3057"/>
                  </a:cubicBezTo>
                  <a:cubicBezTo>
                    <a:pt x="3860" y="3027"/>
                    <a:pt x="3922" y="2985"/>
                    <a:pt x="3974" y="2943"/>
                  </a:cubicBezTo>
                  <a:cubicBezTo>
                    <a:pt x="4026" y="2894"/>
                    <a:pt x="4078" y="2832"/>
                    <a:pt x="4107" y="2770"/>
                  </a:cubicBezTo>
                  <a:cubicBezTo>
                    <a:pt x="4127" y="2738"/>
                    <a:pt x="4140" y="2696"/>
                    <a:pt x="4149" y="2667"/>
                  </a:cubicBezTo>
                  <a:cubicBezTo>
                    <a:pt x="4159" y="2625"/>
                    <a:pt x="4159" y="2595"/>
                    <a:pt x="4169" y="2553"/>
                  </a:cubicBezTo>
                  <a:cubicBezTo>
                    <a:pt x="4169" y="2491"/>
                    <a:pt x="4159" y="2420"/>
                    <a:pt x="4140" y="2358"/>
                  </a:cubicBezTo>
                  <a:cubicBezTo>
                    <a:pt x="4098" y="2224"/>
                    <a:pt x="3994" y="2111"/>
                    <a:pt x="3870" y="2059"/>
                  </a:cubicBezTo>
                  <a:cubicBezTo>
                    <a:pt x="3841" y="2049"/>
                    <a:pt x="3818" y="2039"/>
                    <a:pt x="3789" y="2029"/>
                  </a:cubicBezTo>
                  <a:cubicBezTo>
                    <a:pt x="3769" y="2029"/>
                    <a:pt x="3747" y="2017"/>
                    <a:pt x="3707" y="2017"/>
                  </a:cubicBezTo>
                  <a:lnTo>
                    <a:pt x="3685" y="2017"/>
                  </a:lnTo>
                  <a:cubicBezTo>
                    <a:pt x="3633" y="2017"/>
                    <a:pt x="3584" y="2029"/>
                    <a:pt x="3522" y="2039"/>
                  </a:cubicBezTo>
                  <a:cubicBezTo>
                    <a:pt x="3470" y="2059"/>
                    <a:pt x="3418" y="2079"/>
                    <a:pt x="3356" y="2121"/>
                  </a:cubicBezTo>
                  <a:cubicBezTo>
                    <a:pt x="3337" y="2130"/>
                    <a:pt x="3314" y="2153"/>
                    <a:pt x="3295" y="2163"/>
                  </a:cubicBezTo>
                  <a:cubicBezTo>
                    <a:pt x="3295" y="2153"/>
                    <a:pt x="3295" y="2140"/>
                    <a:pt x="3304" y="2130"/>
                  </a:cubicBezTo>
                  <a:lnTo>
                    <a:pt x="3304" y="2121"/>
                  </a:lnTo>
                  <a:cubicBezTo>
                    <a:pt x="3314" y="2079"/>
                    <a:pt x="3324" y="2039"/>
                    <a:pt x="3346" y="1997"/>
                  </a:cubicBezTo>
                  <a:cubicBezTo>
                    <a:pt x="3366" y="1906"/>
                    <a:pt x="3386" y="1812"/>
                    <a:pt x="3398" y="1720"/>
                  </a:cubicBezTo>
                  <a:cubicBezTo>
                    <a:pt x="3438" y="1535"/>
                    <a:pt x="3448" y="1350"/>
                    <a:pt x="3438" y="1174"/>
                  </a:cubicBezTo>
                  <a:cubicBezTo>
                    <a:pt x="3428" y="979"/>
                    <a:pt x="3398" y="803"/>
                    <a:pt x="3346" y="648"/>
                  </a:cubicBezTo>
                  <a:cubicBezTo>
                    <a:pt x="3295" y="534"/>
                    <a:pt x="3233" y="423"/>
                    <a:pt x="3151" y="339"/>
                  </a:cubicBezTo>
                  <a:cubicBezTo>
                    <a:pt x="3077" y="257"/>
                    <a:pt x="2996" y="186"/>
                    <a:pt x="2892" y="134"/>
                  </a:cubicBezTo>
                  <a:cubicBezTo>
                    <a:pt x="2800" y="82"/>
                    <a:pt x="2697" y="52"/>
                    <a:pt x="2573" y="30"/>
                  </a:cubicBezTo>
                  <a:cubicBezTo>
                    <a:pt x="2491" y="10"/>
                    <a:pt x="2410" y="0"/>
                    <a:pt x="2316" y="0"/>
                  </a:cubicBezTo>
                  <a:close/>
                </a:path>
              </a:pathLst>
            </a:custGeom>
            <a:solidFill>
              <a:srgbClr val="BB6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2778;p66">
              <a:extLst>
                <a:ext uri="{FF2B5EF4-FFF2-40B4-BE49-F238E27FC236}">
                  <a16:creationId xmlns:a16="http://schemas.microsoft.com/office/drawing/2014/main" id="{6A227497-3A72-44E1-B48C-BB609A4F9D59}"/>
                </a:ext>
              </a:extLst>
            </p:cNvPr>
            <p:cNvSpPr/>
            <p:nvPr/>
          </p:nvSpPr>
          <p:spPr>
            <a:xfrm>
              <a:off x="7150899" y="2871450"/>
              <a:ext cx="860504" cy="764665"/>
            </a:xfrm>
            <a:custGeom>
              <a:avLst/>
              <a:gdLst/>
              <a:ahLst/>
              <a:cxnLst/>
              <a:rect l="l" t="t" r="r" b="b"/>
              <a:pathLst>
                <a:path w="5343" h="4748" extrusionOk="0">
                  <a:moveTo>
                    <a:pt x="2563" y="1"/>
                  </a:moveTo>
                  <a:cubicBezTo>
                    <a:pt x="2400" y="1"/>
                    <a:pt x="2234" y="21"/>
                    <a:pt x="2059" y="53"/>
                  </a:cubicBezTo>
                  <a:cubicBezTo>
                    <a:pt x="1854" y="82"/>
                    <a:pt x="1698" y="134"/>
                    <a:pt x="1564" y="206"/>
                  </a:cubicBezTo>
                  <a:cubicBezTo>
                    <a:pt x="1503" y="238"/>
                    <a:pt x="1441" y="268"/>
                    <a:pt x="1389" y="310"/>
                  </a:cubicBezTo>
                  <a:cubicBezTo>
                    <a:pt x="1327" y="352"/>
                    <a:pt x="1288" y="401"/>
                    <a:pt x="1236" y="453"/>
                  </a:cubicBezTo>
                  <a:cubicBezTo>
                    <a:pt x="1174" y="443"/>
                    <a:pt x="1102" y="433"/>
                    <a:pt x="1041" y="433"/>
                  </a:cubicBezTo>
                  <a:cubicBezTo>
                    <a:pt x="969" y="433"/>
                    <a:pt x="895" y="443"/>
                    <a:pt x="823" y="453"/>
                  </a:cubicBezTo>
                  <a:cubicBezTo>
                    <a:pt x="751" y="475"/>
                    <a:pt x="690" y="495"/>
                    <a:pt x="618" y="525"/>
                  </a:cubicBezTo>
                  <a:cubicBezTo>
                    <a:pt x="556" y="547"/>
                    <a:pt x="504" y="577"/>
                    <a:pt x="443" y="619"/>
                  </a:cubicBezTo>
                  <a:cubicBezTo>
                    <a:pt x="329" y="700"/>
                    <a:pt x="237" y="804"/>
                    <a:pt x="166" y="918"/>
                  </a:cubicBezTo>
                  <a:cubicBezTo>
                    <a:pt x="82" y="1031"/>
                    <a:pt x="42" y="1165"/>
                    <a:pt x="20" y="1308"/>
                  </a:cubicBezTo>
                  <a:cubicBezTo>
                    <a:pt x="0" y="1389"/>
                    <a:pt x="0" y="1483"/>
                    <a:pt x="10" y="1575"/>
                  </a:cubicBezTo>
                  <a:cubicBezTo>
                    <a:pt x="20" y="1627"/>
                    <a:pt x="30" y="1679"/>
                    <a:pt x="42" y="1721"/>
                  </a:cubicBezTo>
                  <a:cubicBezTo>
                    <a:pt x="62" y="1772"/>
                    <a:pt x="82" y="1822"/>
                    <a:pt x="92" y="1874"/>
                  </a:cubicBezTo>
                  <a:lnTo>
                    <a:pt x="104" y="1884"/>
                  </a:lnTo>
                  <a:cubicBezTo>
                    <a:pt x="104" y="1896"/>
                    <a:pt x="114" y="1906"/>
                    <a:pt x="124" y="1906"/>
                  </a:cubicBezTo>
                  <a:lnTo>
                    <a:pt x="144" y="1906"/>
                  </a:lnTo>
                  <a:cubicBezTo>
                    <a:pt x="153" y="1896"/>
                    <a:pt x="166" y="1896"/>
                    <a:pt x="166" y="1884"/>
                  </a:cubicBezTo>
                  <a:cubicBezTo>
                    <a:pt x="176" y="1874"/>
                    <a:pt x="186" y="1874"/>
                    <a:pt x="186" y="1854"/>
                  </a:cubicBezTo>
                  <a:cubicBezTo>
                    <a:pt x="205" y="1822"/>
                    <a:pt x="215" y="1792"/>
                    <a:pt x="237" y="1750"/>
                  </a:cubicBezTo>
                  <a:cubicBezTo>
                    <a:pt x="289" y="1659"/>
                    <a:pt x="351" y="1555"/>
                    <a:pt x="423" y="1464"/>
                  </a:cubicBezTo>
                  <a:lnTo>
                    <a:pt x="433" y="1464"/>
                  </a:lnTo>
                  <a:cubicBezTo>
                    <a:pt x="546" y="1340"/>
                    <a:pt x="680" y="1217"/>
                    <a:pt x="833" y="1113"/>
                  </a:cubicBezTo>
                  <a:lnTo>
                    <a:pt x="845" y="1113"/>
                  </a:lnTo>
                  <a:cubicBezTo>
                    <a:pt x="917" y="1061"/>
                    <a:pt x="989" y="1009"/>
                    <a:pt x="1070" y="969"/>
                  </a:cubicBezTo>
                  <a:cubicBezTo>
                    <a:pt x="1080" y="999"/>
                    <a:pt x="1092" y="1041"/>
                    <a:pt x="1112" y="1071"/>
                  </a:cubicBezTo>
                  <a:cubicBezTo>
                    <a:pt x="1132" y="1132"/>
                    <a:pt x="1164" y="1184"/>
                    <a:pt x="1204" y="1246"/>
                  </a:cubicBezTo>
                  <a:cubicBezTo>
                    <a:pt x="1265" y="1350"/>
                    <a:pt x="1359" y="1451"/>
                    <a:pt x="1463" y="1555"/>
                  </a:cubicBezTo>
                  <a:cubicBezTo>
                    <a:pt x="1555" y="1637"/>
                    <a:pt x="1668" y="1721"/>
                    <a:pt x="1792" y="1792"/>
                  </a:cubicBezTo>
                  <a:cubicBezTo>
                    <a:pt x="1905" y="1864"/>
                    <a:pt x="2039" y="1926"/>
                    <a:pt x="2172" y="1968"/>
                  </a:cubicBezTo>
                  <a:cubicBezTo>
                    <a:pt x="2400" y="2049"/>
                    <a:pt x="2637" y="2091"/>
                    <a:pt x="2872" y="2091"/>
                  </a:cubicBezTo>
                  <a:lnTo>
                    <a:pt x="2966" y="2091"/>
                  </a:lnTo>
                  <a:cubicBezTo>
                    <a:pt x="3037" y="2091"/>
                    <a:pt x="3099" y="2081"/>
                    <a:pt x="3161" y="2069"/>
                  </a:cubicBezTo>
                  <a:lnTo>
                    <a:pt x="3161" y="2069"/>
                  </a:lnTo>
                  <a:cubicBezTo>
                    <a:pt x="3099" y="2440"/>
                    <a:pt x="3151" y="2810"/>
                    <a:pt x="3294" y="3109"/>
                  </a:cubicBezTo>
                  <a:cubicBezTo>
                    <a:pt x="3316" y="3141"/>
                    <a:pt x="3326" y="3161"/>
                    <a:pt x="3346" y="3193"/>
                  </a:cubicBezTo>
                  <a:cubicBezTo>
                    <a:pt x="3346" y="3213"/>
                    <a:pt x="3356" y="3233"/>
                    <a:pt x="3366" y="3243"/>
                  </a:cubicBezTo>
                  <a:cubicBezTo>
                    <a:pt x="3388" y="3275"/>
                    <a:pt x="3408" y="3317"/>
                    <a:pt x="3418" y="3356"/>
                  </a:cubicBezTo>
                  <a:cubicBezTo>
                    <a:pt x="3428" y="3379"/>
                    <a:pt x="3428" y="3398"/>
                    <a:pt x="3428" y="3428"/>
                  </a:cubicBezTo>
                  <a:cubicBezTo>
                    <a:pt x="3440" y="3450"/>
                    <a:pt x="3428" y="3470"/>
                    <a:pt x="3428" y="3490"/>
                  </a:cubicBezTo>
                  <a:cubicBezTo>
                    <a:pt x="3418" y="3542"/>
                    <a:pt x="3398" y="3594"/>
                    <a:pt x="3378" y="3636"/>
                  </a:cubicBezTo>
                  <a:cubicBezTo>
                    <a:pt x="3336" y="3707"/>
                    <a:pt x="3284" y="3769"/>
                    <a:pt x="3242" y="3821"/>
                  </a:cubicBezTo>
                  <a:cubicBezTo>
                    <a:pt x="3223" y="3851"/>
                    <a:pt x="3203" y="3873"/>
                    <a:pt x="3193" y="3893"/>
                  </a:cubicBezTo>
                  <a:lnTo>
                    <a:pt x="3180" y="3903"/>
                  </a:lnTo>
                  <a:cubicBezTo>
                    <a:pt x="3151" y="3945"/>
                    <a:pt x="3119" y="3974"/>
                    <a:pt x="3089" y="4016"/>
                  </a:cubicBezTo>
                  <a:cubicBezTo>
                    <a:pt x="3037" y="4088"/>
                    <a:pt x="2995" y="4160"/>
                    <a:pt x="2966" y="4221"/>
                  </a:cubicBezTo>
                  <a:cubicBezTo>
                    <a:pt x="2956" y="4253"/>
                    <a:pt x="2946" y="4283"/>
                    <a:pt x="2946" y="4325"/>
                  </a:cubicBezTo>
                  <a:cubicBezTo>
                    <a:pt x="2933" y="4345"/>
                    <a:pt x="2933" y="4377"/>
                    <a:pt x="2933" y="4397"/>
                  </a:cubicBezTo>
                  <a:cubicBezTo>
                    <a:pt x="2933" y="4449"/>
                    <a:pt x="2946" y="4501"/>
                    <a:pt x="2966" y="4540"/>
                  </a:cubicBezTo>
                  <a:cubicBezTo>
                    <a:pt x="2985" y="4582"/>
                    <a:pt x="3017" y="4614"/>
                    <a:pt x="3057" y="4644"/>
                  </a:cubicBezTo>
                  <a:cubicBezTo>
                    <a:pt x="3089" y="4664"/>
                    <a:pt x="3131" y="4686"/>
                    <a:pt x="3180" y="4706"/>
                  </a:cubicBezTo>
                  <a:cubicBezTo>
                    <a:pt x="3223" y="4716"/>
                    <a:pt x="3274" y="4725"/>
                    <a:pt x="3326" y="4738"/>
                  </a:cubicBezTo>
                  <a:cubicBezTo>
                    <a:pt x="3366" y="4738"/>
                    <a:pt x="3418" y="4748"/>
                    <a:pt x="3460" y="4748"/>
                  </a:cubicBezTo>
                  <a:cubicBezTo>
                    <a:pt x="3522" y="4748"/>
                    <a:pt x="3583" y="4738"/>
                    <a:pt x="3645" y="4725"/>
                  </a:cubicBezTo>
                  <a:cubicBezTo>
                    <a:pt x="3697" y="4725"/>
                    <a:pt x="3736" y="4716"/>
                    <a:pt x="3778" y="4706"/>
                  </a:cubicBezTo>
                  <a:cubicBezTo>
                    <a:pt x="3830" y="4686"/>
                    <a:pt x="3872" y="4676"/>
                    <a:pt x="3922" y="4654"/>
                  </a:cubicBezTo>
                  <a:cubicBezTo>
                    <a:pt x="4016" y="4614"/>
                    <a:pt x="4119" y="4552"/>
                    <a:pt x="4201" y="4478"/>
                  </a:cubicBezTo>
                  <a:cubicBezTo>
                    <a:pt x="4231" y="4459"/>
                    <a:pt x="4253" y="4429"/>
                    <a:pt x="4273" y="4407"/>
                  </a:cubicBezTo>
                  <a:cubicBezTo>
                    <a:pt x="4315" y="4407"/>
                    <a:pt x="4344" y="4407"/>
                    <a:pt x="4376" y="4397"/>
                  </a:cubicBezTo>
                  <a:cubicBezTo>
                    <a:pt x="4406" y="4397"/>
                    <a:pt x="4438" y="4387"/>
                    <a:pt x="4468" y="4377"/>
                  </a:cubicBezTo>
                  <a:cubicBezTo>
                    <a:pt x="4520" y="4355"/>
                    <a:pt x="4582" y="4325"/>
                    <a:pt x="4633" y="4293"/>
                  </a:cubicBezTo>
                  <a:cubicBezTo>
                    <a:pt x="4675" y="4253"/>
                    <a:pt x="4725" y="4211"/>
                    <a:pt x="4767" y="4160"/>
                  </a:cubicBezTo>
                  <a:cubicBezTo>
                    <a:pt x="4809" y="4120"/>
                    <a:pt x="4848" y="4068"/>
                    <a:pt x="4881" y="4006"/>
                  </a:cubicBezTo>
                  <a:cubicBezTo>
                    <a:pt x="4942" y="3903"/>
                    <a:pt x="4994" y="3789"/>
                    <a:pt x="5024" y="3665"/>
                  </a:cubicBezTo>
                  <a:lnTo>
                    <a:pt x="5024" y="3655"/>
                  </a:lnTo>
                  <a:lnTo>
                    <a:pt x="5024" y="3646"/>
                  </a:lnTo>
                  <a:cubicBezTo>
                    <a:pt x="5034" y="3646"/>
                    <a:pt x="5046" y="3646"/>
                    <a:pt x="5046" y="3636"/>
                  </a:cubicBezTo>
                  <a:cubicBezTo>
                    <a:pt x="5076" y="3594"/>
                    <a:pt x="5096" y="3552"/>
                    <a:pt x="5128" y="3512"/>
                  </a:cubicBezTo>
                  <a:cubicBezTo>
                    <a:pt x="5138" y="3490"/>
                    <a:pt x="5147" y="3460"/>
                    <a:pt x="5170" y="3428"/>
                  </a:cubicBezTo>
                  <a:cubicBezTo>
                    <a:pt x="5189" y="3379"/>
                    <a:pt x="5219" y="3317"/>
                    <a:pt x="5241" y="3255"/>
                  </a:cubicBezTo>
                  <a:cubicBezTo>
                    <a:pt x="5281" y="3141"/>
                    <a:pt x="5313" y="3008"/>
                    <a:pt x="5323" y="2872"/>
                  </a:cubicBezTo>
                  <a:cubicBezTo>
                    <a:pt x="5343" y="2749"/>
                    <a:pt x="5343" y="2615"/>
                    <a:pt x="5333" y="2482"/>
                  </a:cubicBezTo>
                  <a:cubicBezTo>
                    <a:pt x="5313" y="2348"/>
                    <a:pt x="5293" y="2225"/>
                    <a:pt x="5241" y="2101"/>
                  </a:cubicBezTo>
                  <a:cubicBezTo>
                    <a:pt x="5199" y="1978"/>
                    <a:pt x="5138" y="1864"/>
                    <a:pt x="5066" y="1760"/>
                  </a:cubicBezTo>
                  <a:cubicBezTo>
                    <a:pt x="5024" y="1711"/>
                    <a:pt x="4984" y="1659"/>
                    <a:pt x="4942" y="1617"/>
                  </a:cubicBezTo>
                  <a:cubicBezTo>
                    <a:pt x="4890" y="1575"/>
                    <a:pt x="4839" y="1535"/>
                    <a:pt x="4787" y="1493"/>
                  </a:cubicBezTo>
                  <a:cubicBezTo>
                    <a:pt x="4767" y="1483"/>
                    <a:pt x="4757" y="1473"/>
                    <a:pt x="4737" y="1473"/>
                  </a:cubicBezTo>
                  <a:lnTo>
                    <a:pt x="4737" y="1464"/>
                  </a:lnTo>
                  <a:cubicBezTo>
                    <a:pt x="4624" y="1155"/>
                    <a:pt x="4448" y="875"/>
                    <a:pt x="4243" y="661"/>
                  </a:cubicBezTo>
                  <a:cubicBezTo>
                    <a:pt x="4129" y="557"/>
                    <a:pt x="4016" y="453"/>
                    <a:pt x="3892" y="371"/>
                  </a:cubicBezTo>
                  <a:cubicBezTo>
                    <a:pt x="3759" y="290"/>
                    <a:pt x="3625" y="216"/>
                    <a:pt x="3479" y="166"/>
                  </a:cubicBezTo>
                  <a:cubicBezTo>
                    <a:pt x="3213" y="53"/>
                    <a:pt x="2914" y="1"/>
                    <a:pt x="2595" y="1"/>
                  </a:cubicBezTo>
                  <a:close/>
                </a:path>
              </a:pathLst>
            </a:custGeom>
            <a:solidFill>
              <a:srgbClr val="370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2779;p66">
              <a:extLst>
                <a:ext uri="{FF2B5EF4-FFF2-40B4-BE49-F238E27FC236}">
                  <a16:creationId xmlns:a16="http://schemas.microsoft.com/office/drawing/2014/main" id="{636C6F35-6F58-47CD-8E37-6E237887B397}"/>
                </a:ext>
              </a:extLst>
            </p:cNvPr>
            <p:cNvSpPr/>
            <p:nvPr/>
          </p:nvSpPr>
          <p:spPr>
            <a:xfrm>
              <a:off x="7631639" y="2879825"/>
              <a:ext cx="379762" cy="756291"/>
            </a:xfrm>
            <a:custGeom>
              <a:avLst/>
              <a:gdLst/>
              <a:ahLst/>
              <a:cxnLst/>
              <a:rect l="l" t="t" r="r" b="b"/>
              <a:pathLst>
                <a:path w="2358" h="4696" extrusionOk="0">
                  <a:moveTo>
                    <a:pt x="146" y="1"/>
                  </a:moveTo>
                  <a:cubicBezTo>
                    <a:pt x="208" y="20"/>
                    <a:pt x="270" y="40"/>
                    <a:pt x="319" y="62"/>
                  </a:cubicBezTo>
                  <a:cubicBezTo>
                    <a:pt x="443" y="114"/>
                    <a:pt x="546" y="164"/>
                    <a:pt x="640" y="226"/>
                  </a:cubicBezTo>
                  <a:cubicBezTo>
                    <a:pt x="690" y="258"/>
                    <a:pt x="742" y="300"/>
                    <a:pt x="784" y="339"/>
                  </a:cubicBezTo>
                  <a:cubicBezTo>
                    <a:pt x="826" y="381"/>
                    <a:pt x="865" y="433"/>
                    <a:pt x="897" y="473"/>
                  </a:cubicBezTo>
                  <a:cubicBezTo>
                    <a:pt x="937" y="525"/>
                    <a:pt x="969" y="586"/>
                    <a:pt x="999" y="638"/>
                  </a:cubicBezTo>
                  <a:cubicBezTo>
                    <a:pt x="1031" y="690"/>
                    <a:pt x="1050" y="752"/>
                    <a:pt x="1073" y="814"/>
                  </a:cubicBezTo>
                  <a:cubicBezTo>
                    <a:pt x="1102" y="866"/>
                    <a:pt x="1112" y="927"/>
                    <a:pt x="1134" y="989"/>
                  </a:cubicBezTo>
                  <a:cubicBezTo>
                    <a:pt x="1154" y="1071"/>
                    <a:pt x="1174" y="1132"/>
                    <a:pt x="1184" y="1194"/>
                  </a:cubicBezTo>
                  <a:cubicBezTo>
                    <a:pt x="1196" y="1266"/>
                    <a:pt x="1206" y="1337"/>
                    <a:pt x="1206" y="1412"/>
                  </a:cubicBezTo>
                  <a:lnTo>
                    <a:pt x="1206" y="1523"/>
                  </a:lnTo>
                  <a:lnTo>
                    <a:pt x="1206" y="1555"/>
                  </a:lnTo>
                  <a:lnTo>
                    <a:pt x="1206" y="1565"/>
                  </a:lnTo>
                  <a:lnTo>
                    <a:pt x="1206" y="1575"/>
                  </a:lnTo>
                  <a:cubicBezTo>
                    <a:pt x="1196" y="1597"/>
                    <a:pt x="1196" y="1607"/>
                    <a:pt x="1196" y="1627"/>
                  </a:cubicBezTo>
                  <a:lnTo>
                    <a:pt x="1184" y="1659"/>
                  </a:lnTo>
                  <a:lnTo>
                    <a:pt x="1184" y="1678"/>
                  </a:lnTo>
                  <a:cubicBezTo>
                    <a:pt x="1174" y="1720"/>
                    <a:pt x="1164" y="1760"/>
                    <a:pt x="1164" y="1802"/>
                  </a:cubicBezTo>
                  <a:lnTo>
                    <a:pt x="1164" y="1812"/>
                  </a:lnTo>
                  <a:cubicBezTo>
                    <a:pt x="1164" y="1812"/>
                    <a:pt x="1164" y="1822"/>
                    <a:pt x="1154" y="1832"/>
                  </a:cubicBezTo>
                  <a:lnTo>
                    <a:pt x="1154" y="1854"/>
                  </a:lnTo>
                  <a:lnTo>
                    <a:pt x="1164" y="1864"/>
                  </a:lnTo>
                  <a:lnTo>
                    <a:pt x="1174" y="1864"/>
                  </a:lnTo>
                  <a:cubicBezTo>
                    <a:pt x="1226" y="1864"/>
                    <a:pt x="1278" y="1874"/>
                    <a:pt x="1330" y="1884"/>
                  </a:cubicBezTo>
                  <a:cubicBezTo>
                    <a:pt x="1369" y="1906"/>
                    <a:pt x="1421" y="1916"/>
                    <a:pt x="1463" y="1945"/>
                  </a:cubicBezTo>
                  <a:cubicBezTo>
                    <a:pt x="1515" y="1968"/>
                    <a:pt x="1555" y="1997"/>
                    <a:pt x="1597" y="2039"/>
                  </a:cubicBezTo>
                  <a:cubicBezTo>
                    <a:pt x="1639" y="2069"/>
                    <a:pt x="1668" y="2111"/>
                    <a:pt x="1700" y="2153"/>
                  </a:cubicBezTo>
                  <a:cubicBezTo>
                    <a:pt x="1730" y="2192"/>
                    <a:pt x="1762" y="2244"/>
                    <a:pt x="1792" y="2286"/>
                  </a:cubicBezTo>
                  <a:cubicBezTo>
                    <a:pt x="1814" y="2338"/>
                    <a:pt x="1834" y="2388"/>
                    <a:pt x="1854" y="2440"/>
                  </a:cubicBezTo>
                  <a:cubicBezTo>
                    <a:pt x="1876" y="2511"/>
                    <a:pt x="1896" y="2573"/>
                    <a:pt x="1905" y="2635"/>
                  </a:cubicBezTo>
                  <a:cubicBezTo>
                    <a:pt x="1915" y="2709"/>
                    <a:pt x="1925" y="2771"/>
                    <a:pt x="1925" y="2842"/>
                  </a:cubicBezTo>
                  <a:cubicBezTo>
                    <a:pt x="1925" y="2872"/>
                    <a:pt x="1915" y="2914"/>
                    <a:pt x="1915" y="2944"/>
                  </a:cubicBezTo>
                  <a:cubicBezTo>
                    <a:pt x="1915" y="2976"/>
                    <a:pt x="1905" y="3005"/>
                    <a:pt x="1905" y="3028"/>
                  </a:cubicBezTo>
                  <a:cubicBezTo>
                    <a:pt x="1896" y="3057"/>
                    <a:pt x="1886" y="3089"/>
                    <a:pt x="1876" y="3119"/>
                  </a:cubicBezTo>
                  <a:cubicBezTo>
                    <a:pt x="1863" y="3141"/>
                    <a:pt x="1854" y="3161"/>
                    <a:pt x="1844" y="3181"/>
                  </a:cubicBezTo>
                  <a:cubicBezTo>
                    <a:pt x="1834" y="3213"/>
                    <a:pt x="1814" y="3233"/>
                    <a:pt x="1802" y="3253"/>
                  </a:cubicBezTo>
                  <a:cubicBezTo>
                    <a:pt x="1782" y="3275"/>
                    <a:pt x="1772" y="3295"/>
                    <a:pt x="1752" y="3304"/>
                  </a:cubicBezTo>
                  <a:cubicBezTo>
                    <a:pt x="1740" y="3314"/>
                    <a:pt x="1730" y="3337"/>
                    <a:pt x="1720" y="3346"/>
                  </a:cubicBezTo>
                  <a:cubicBezTo>
                    <a:pt x="1700" y="3366"/>
                    <a:pt x="1678" y="3398"/>
                    <a:pt x="1658" y="3428"/>
                  </a:cubicBezTo>
                  <a:cubicBezTo>
                    <a:pt x="1639" y="3450"/>
                    <a:pt x="1629" y="3470"/>
                    <a:pt x="1616" y="3480"/>
                  </a:cubicBezTo>
                  <a:cubicBezTo>
                    <a:pt x="1606" y="3490"/>
                    <a:pt x="1606" y="3500"/>
                    <a:pt x="1597" y="3512"/>
                  </a:cubicBezTo>
                  <a:lnTo>
                    <a:pt x="1587" y="3522"/>
                  </a:lnTo>
                  <a:lnTo>
                    <a:pt x="1587" y="3532"/>
                  </a:lnTo>
                  <a:lnTo>
                    <a:pt x="1587" y="3542"/>
                  </a:lnTo>
                  <a:lnTo>
                    <a:pt x="1577" y="3552"/>
                  </a:lnTo>
                  <a:cubicBezTo>
                    <a:pt x="1567" y="3561"/>
                    <a:pt x="1555" y="3561"/>
                    <a:pt x="1555" y="3574"/>
                  </a:cubicBezTo>
                  <a:cubicBezTo>
                    <a:pt x="1545" y="3574"/>
                    <a:pt x="1535" y="3584"/>
                    <a:pt x="1535" y="3584"/>
                  </a:cubicBezTo>
                  <a:lnTo>
                    <a:pt x="1525" y="3584"/>
                  </a:lnTo>
                  <a:lnTo>
                    <a:pt x="1525" y="3594"/>
                  </a:lnTo>
                  <a:lnTo>
                    <a:pt x="1525" y="3603"/>
                  </a:lnTo>
                  <a:cubicBezTo>
                    <a:pt x="1535" y="3603"/>
                    <a:pt x="1535" y="3613"/>
                    <a:pt x="1545" y="3623"/>
                  </a:cubicBezTo>
                  <a:cubicBezTo>
                    <a:pt x="1567" y="3645"/>
                    <a:pt x="1577" y="3665"/>
                    <a:pt x="1587" y="3685"/>
                  </a:cubicBezTo>
                  <a:cubicBezTo>
                    <a:pt x="1597" y="3707"/>
                    <a:pt x="1606" y="3717"/>
                    <a:pt x="1606" y="3737"/>
                  </a:cubicBezTo>
                  <a:cubicBezTo>
                    <a:pt x="1616" y="3769"/>
                    <a:pt x="1616" y="3799"/>
                    <a:pt x="1616" y="3821"/>
                  </a:cubicBezTo>
                  <a:cubicBezTo>
                    <a:pt x="1616" y="3831"/>
                    <a:pt x="1606" y="3851"/>
                    <a:pt x="1606" y="3860"/>
                  </a:cubicBezTo>
                  <a:cubicBezTo>
                    <a:pt x="1597" y="3870"/>
                    <a:pt x="1597" y="3883"/>
                    <a:pt x="1587" y="3893"/>
                  </a:cubicBezTo>
                  <a:lnTo>
                    <a:pt x="1525" y="3954"/>
                  </a:lnTo>
                  <a:cubicBezTo>
                    <a:pt x="1493" y="3964"/>
                    <a:pt x="1473" y="3984"/>
                    <a:pt x="1431" y="4006"/>
                  </a:cubicBezTo>
                  <a:cubicBezTo>
                    <a:pt x="1401" y="4016"/>
                    <a:pt x="1369" y="4036"/>
                    <a:pt x="1340" y="4046"/>
                  </a:cubicBezTo>
                  <a:lnTo>
                    <a:pt x="1330" y="4046"/>
                  </a:lnTo>
                  <a:lnTo>
                    <a:pt x="1330" y="4056"/>
                  </a:lnTo>
                  <a:cubicBezTo>
                    <a:pt x="1298" y="4068"/>
                    <a:pt x="1278" y="4078"/>
                    <a:pt x="1258" y="4088"/>
                  </a:cubicBezTo>
                  <a:cubicBezTo>
                    <a:pt x="1236" y="4098"/>
                    <a:pt x="1206" y="4108"/>
                    <a:pt x="1184" y="4130"/>
                  </a:cubicBezTo>
                  <a:cubicBezTo>
                    <a:pt x="1174" y="4130"/>
                    <a:pt x="1174" y="4140"/>
                    <a:pt x="1164" y="4140"/>
                  </a:cubicBezTo>
                  <a:cubicBezTo>
                    <a:pt x="1154" y="4150"/>
                    <a:pt x="1154" y="4159"/>
                    <a:pt x="1144" y="4169"/>
                  </a:cubicBezTo>
                  <a:lnTo>
                    <a:pt x="1134" y="4179"/>
                  </a:lnTo>
                  <a:cubicBezTo>
                    <a:pt x="1122" y="4201"/>
                    <a:pt x="1102" y="4221"/>
                    <a:pt x="1092" y="4241"/>
                  </a:cubicBezTo>
                  <a:lnTo>
                    <a:pt x="1092" y="4253"/>
                  </a:lnTo>
                  <a:cubicBezTo>
                    <a:pt x="1083" y="4273"/>
                    <a:pt x="1073" y="4293"/>
                    <a:pt x="1060" y="4303"/>
                  </a:cubicBezTo>
                  <a:cubicBezTo>
                    <a:pt x="1050" y="4335"/>
                    <a:pt x="1031" y="4355"/>
                    <a:pt x="1021" y="4365"/>
                  </a:cubicBezTo>
                  <a:cubicBezTo>
                    <a:pt x="999" y="4387"/>
                    <a:pt x="979" y="4407"/>
                    <a:pt x="959" y="4416"/>
                  </a:cubicBezTo>
                  <a:cubicBezTo>
                    <a:pt x="937" y="4426"/>
                    <a:pt x="907" y="4449"/>
                    <a:pt x="875" y="4458"/>
                  </a:cubicBezTo>
                  <a:cubicBezTo>
                    <a:pt x="845" y="4468"/>
                    <a:pt x="826" y="4478"/>
                    <a:pt x="793" y="4488"/>
                  </a:cubicBezTo>
                  <a:cubicBezTo>
                    <a:pt x="732" y="4510"/>
                    <a:pt x="670" y="4520"/>
                    <a:pt x="608" y="4530"/>
                  </a:cubicBezTo>
                  <a:cubicBezTo>
                    <a:pt x="546" y="4540"/>
                    <a:pt x="485" y="4540"/>
                    <a:pt x="423" y="4550"/>
                  </a:cubicBezTo>
                  <a:lnTo>
                    <a:pt x="228" y="4550"/>
                  </a:lnTo>
                  <a:cubicBezTo>
                    <a:pt x="156" y="4550"/>
                    <a:pt x="94" y="4540"/>
                    <a:pt x="42" y="4530"/>
                  </a:cubicBezTo>
                  <a:cubicBezTo>
                    <a:pt x="32" y="4530"/>
                    <a:pt x="10" y="4520"/>
                    <a:pt x="0" y="4520"/>
                  </a:cubicBezTo>
                  <a:cubicBezTo>
                    <a:pt x="23" y="4550"/>
                    <a:pt x="42" y="4572"/>
                    <a:pt x="72" y="4592"/>
                  </a:cubicBezTo>
                  <a:cubicBezTo>
                    <a:pt x="104" y="4612"/>
                    <a:pt x="146" y="4634"/>
                    <a:pt x="195" y="4654"/>
                  </a:cubicBezTo>
                  <a:cubicBezTo>
                    <a:pt x="238" y="4664"/>
                    <a:pt x="289" y="4673"/>
                    <a:pt x="341" y="4686"/>
                  </a:cubicBezTo>
                  <a:cubicBezTo>
                    <a:pt x="393" y="4686"/>
                    <a:pt x="433" y="4696"/>
                    <a:pt x="475" y="4696"/>
                  </a:cubicBezTo>
                  <a:cubicBezTo>
                    <a:pt x="527" y="4696"/>
                    <a:pt x="588" y="4686"/>
                    <a:pt x="660" y="4673"/>
                  </a:cubicBezTo>
                  <a:cubicBezTo>
                    <a:pt x="712" y="4673"/>
                    <a:pt x="751" y="4664"/>
                    <a:pt x="793" y="4654"/>
                  </a:cubicBezTo>
                  <a:cubicBezTo>
                    <a:pt x="845" y="4644"/>
                    <a:pt x="887" y="4624"/>
                    <a:pt x="937" y="4602"/>
                  </a:cubicBezTo>
                  <a:cubicBezTo>
                    <a:pt x="1041" y="4562"/>
                    <a:pt x="1134" y="4500"/>
                    <a:pt x="1216" y="4426"/>
                  </a:cubicBezTo>
                  <a:cubicBezTo>
                    <a:pt x="1246" y="4407"/>
                    <a:pt x="1268" y="4377"/>
                    <a:pt x="1288" y="4355"/>
                  </a:cubicBezTo>
                  <a:lnTo>
                    <a:pt x="1298" y="4355"/>
                  </a:lnTo>
                  <a:cubicBezTo>
                    <a:pt x="1330" y="4355"/>
                    <a:pt x="1359" y="4355"/>
                    <a:pt x="1391" y="4345"/>
                  </a:cubicBezTo>
                  <a:cubicBezTo>
                    <a:pt x="1421" y="4345"/>
                    <a:pt x="1453" y="4335"/>
                    <a:pt x="1483" y="4325"/>
                  </a:cubicBezTo>
                  <a:cubicBezTo>
                    <a:pt x="1535" y="4303"/>
                    <a:pt x="1597" y="4273"/>
                    <a:pt x="1648" y="4241"/>
                  </a:cubicBezTo>
                  <a:cubicBezTo>
                    <a:pt x="1700" y="4201"/>
                    <a:pt x="1740" y="4159"/>
                    <a:pt x="1792" y="4108"/>
                  </a:cubicBezTo>
                  <a:cubicBezTo>
                    <a:pt x="1824" y="4068"/>
                    <a:pt x="1863" y="4016"/>
                    <a:pt x="1896" y="3954"/>
                  </a:cubicBezTo>
                  <a:cubicBezTo>
                    <a:pt x="1957" y="3851"/>
                    <a:pt x="2009" y="3737"/>
                    <a:pt x="2039" y="3613"/>
                  </a:cubicBezTo>
                  <a:lnTo>
                    <a:pt x="2039" y="3603"/>
                  </a:lnTo>
                  <a:lnTo>
                    <a:pt x="2049" y="3594"/>
                  </a:lnTo>
                  <a:cubicBezTo>
                    <a:pt x="2049" y="3594"/>
                    <a:pt x="2061" y="3594"/>
                    <a:pt x="2061" y="3584"/>
                  </a:cubicBezTo>
                  <a:cubicBezTo>
                    <a:pt x="2091" y="3542"/>
                    <a:pt x="2111" y="3500"/>
                    <a:pt x="2143" y="3460"/>
                  </a:cubicBezTo>
                  <a:cubicBezTo>
                    <a:pt x="2153" y="3438"/>
                    <a:pt x="2162" y="3408"/>
                    <a:pt x="2185" y="3376"/>
                  </a:cubicBezTo>
                  <a:cubicBezTo>
                    <a:pt x="2204" y="3327"/>
                    <a:pt x="2234" y="3265"/>
                    <a:pt x="2256" y="3203"/>
                  </a:cubicBezTo>
                  <a:cubicBezTo>
                    <a:pt x="2296" y="3089"/>
                    <a:pt x="2328" y="2956"/>
                    <a:pt x="2338" y="2820"/>
                  </a:cubicBezTo>
                  <a:cubicBezTo>
                    <a:pt x="2358" y="2697"/>
                    <a:pt x="2358" y="2563"/>
                    <a:pt x="2348" y="2430"/>
                  </a:cubicBezTo>
                  <a:cubicBezTo>
                    <a:pt x="2328" y="2296"/>
                    <a:pt x="2308" y="2173"/>
                    <a:pt x="2266" y="2049"/>
                  </a:cubicBezTo>
                  <a:cubicBezTo>
                    <a:pt x="2214" y="1926"/>
                    <a:pt x="2153" y="1812"/>
                    <a:pt x="2081" y="1708"/>
                  </a:cubicBezTo>
                  <a:cubicBezTo>
                    <a:pt x="2039" y="1659"/>
                    <a:pt x="1999" y="1607"/>
                    <a:pt x="1957" y="1565"/>
                  </a:cubicBezTo>
                  <a:cubicBezTo>
                    <a:pt x="1905" y="1523"/>
                    <a:pt x="1854" y="1483"/>
                    <a:pt x="1802" y="1441"/>
                  </a:cubicBezTo>
                  <a:cubicBezTo>
                    <a:pt x="1782" y="1431"/>
                    <a:pt x="1772" y="1421"/>
                    <a:pt x="1752" y="1412"/>
                  </a:cubicBezTo>
                  <a:cubicBezTo>
                    <a:pt x="1639" y="1103"/>
                    <a:pt x="1473" y="823"/>
                    <a:pt x="1258" y="609"/>
                  </a:cubicBezTo>
                  <a:cubicBezTo>
                    <a:pt x="1144" y="495"/>
                    <a:pt x="1031" y="401"/>
                    <a:pt x="907" y="319"/>
                  </a:cubicBezTo>
                  <a:cubicBezTo>
                    <a:pt x="774" y="238"/>
                    <a:pt x="640" y="164"/>
                    <a:pt x="494" y="114"/>
                  </a:cubicBezTo>
                  <a:cubicBezTo>
                    <a:pt x="381" y="62"/>
                    <a:pt x="270" y="30"/>
                    <a:pt x="146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2780;p66">
              <a:extLst>
                <a:ext uri="{FF2B5EF4-FFF2-40B4-BE49-F238E27FC236}">
                  <a16:creationId xmlns:a16="http://schemas.microsoft.com/office/drawing/2014/main" id="{084D1E32-3EAE-4784-9FEA-EC97C9C461B7}"/>
                </a:ext>
              </a:extLst>
            </p:cNvPr>
            <p:cNvSpPr/>
            <p:nvPr/>
          </p:nvSpPr>
          <p:spPr>
            <a:xfrm>
              <a:off x="7343034" y="3007538"/>
              <a:ext cx="355121" cy="174095"/>
            </a:xfrm>
            <a:custGeom>
              <a:avLst/>
              <a:gdLst/>
              <a:ahLst/>
              <a:cxnLst/>
              <a:rect l="l" t="t" r="r" b="b"/>
              <a:pathLst>
                <a:path w="2205" h="1081" extrusionOk="0">
                  <a:moveTo>
                    <a:pt x="23" y="1"/>
                  </a:moveTo>
                  <a:cubicBezTo>
                    <a:pt x="1" y="11"/>
                    <a:pt x="1" y="30"/>
                    <a:pt x="11" y="40"/>
                  </a:cubicBezTo>
                  <a:cubicBezTo>
                    <a:pt x="72" y="134"/>
                    <a:pt x="147" y="216"/>
                    <a:pt x="218" y="310"/>
                  </a:cubicBezTo>
                  <a:cubicBezTo>
                    <a:pt x="300" y="401"/>
                    <a:pt x="381" y="483"/>
                    <a:pt x="475" y="567"/>
                  </a:cubicBezTo>
                  <a:cubicBezTo>
                    <a:pt x="527" y="606"/>
                    <a:pt x="567" y="638"/>
                    <a:pt x="619" y="680"/>
                  </a:cubicBezTo>
                  <a:cubicBezTo>
                    <a:pt x="670" y="720"/>
                    <a:pt x="732" y="752"/>
                    <a:pt x="784" y="782"/>
                  </a:cubicBezTo>
                  <a:cubicBezTo>
                    <a:pt x="888" y="853"/>
                    <a:pt x="999" y="905"/>
                    <a:pt x="1113" y="957"/>
                  </a:cubicBezTo>
                  <a:cubicBezTo>
                    <a:pt x="1278" y="1019"/>
                    <a:pt x="1454" y="1061"/>
                    <a:pt x="1617" y="1081"/>
                  </a:cubicBezTo>
                  <a:cubicBezTo>
                    <a:pt x="1711" y="1081"/>
                    <a:pt x="1802" y="1081"/>
                    <a:pt x="1886" y="1071"/>
                  </a:cubicBezTo>
                  <a:cubicBezTo>
                    <a:pt x="1938" y="1061"/>
                    <a:pt x="1978" y="1051"/>
                    <a:pt x="2020" y="1039"/>
                  </a:cubicBezTo>
                  <a:cubicBezTo>
                    <a:pt x="2062" y="1029"/>
                    <a:pt x="2101" y="1009"/>
                    <a:pt x="2143" y="999"/>
                  </a:cubicBezTo>
                  <a:cubicBezTo>
                    <a:pt x="2185" y="989"/>
                    <a:pt x="2205" y="947"/>
                    <a:pt x="2185" y="905"/>
                  </a:cubicBezTo>
                  <a:cubicBezTo>
                    <a:pt x="2175" y="881"/>
                    <a:pt x="2148" y="862"/>
                    <a:pt x="2115" y="862"/>
                  </a:cubicBezTo>
                  <a:cubicBezTo>
                    <a:pt x="2107" y="862"/>
                    <a:pt x="2099" y="863"/>
                    <a:pt x="2091" y="866"/>
                  </a:cubicBezTo>
                  <a:cubicBezTo>
                    <a:pt x="2072" y="876"/>
                    <a:pt x="2049" y="876"/>
                    <a:pt x="2030" y="885"/>
                  </a:cubicBezTo>
                  <a:cubicBezTo>
                    <a:pt x="2010" y="885"/>
                    <a:pt x="1987" y="895"/>
                    <a:pt x="1978" y="895"/>
                  </a:cubicBezTo>
                  <a:cubicBezTo>
                    <a:pt x="1916" y="905"/>
                    <a:pt x="1854" y="915"/>
                    <a:pt x="1802" y="915"/>
                  </a:cubicBezTo>
                  <a:cubicBezTo>
                    <a:pt x="1740" y="927"/>
                    <a:pt x="1679" y="927"/>
                    <a:pt x="1629" y="927"/>
                  </a:cubicBezTo>
                  <a:cubicBezTo>
                    <a:pt x="1483" y="915"/>
                    <a:pt x="1340" y="885"/>
                    <a:pt x="1207" y="843"/>
                  </a:cubicBezTo>
                  <a:cubicBezTo>
                    <a:pt x="1031" y="782"/>
                    <a:pt x="856" y="710"/>
                    <a:pt x="703" y="606"/>
                  </a:cubicBezTo>
                  <a:lnTo>
                    <a:pt x="690" y="596"/>
                  </a:lnTo>
                  <a:lnTo>
                    <a:pt x="690" y="596"/>
                  </a:lnTo>
                  <a:cubicBezTo>
                    <a:pt x="690" y="598"/>
                    <a:pt x="690" y="599"/>
                    <a:pt x="690" y="600"/>
                  </a:cubicBezTo>
                  <a:lnTo>
                    <a:pt x="690" y="600"/>
                  </a:lnTo>
                  <a:cubicBezTo>
                    <a:pt x="601" y="551"/>
                    <a:pt x="523" y="492"/>
                    <a:pt x="443" y="421"/>
                  </a:cubicBezTo>
                  <a:cubicBezTo>
                    <a:pt x="362" y="359"/>
                    <a:pt x="290" y="287"/>
                    <a:pt x="218" y="216"/>
                  </a:cubicBezTo>
                  <a:cubicBezTo>
                    <a:pt x="156" y="154"/>
                    <a:pt x="105" y="82"/>
                    <a:pt x="53" y="11"/>
                  </a:cubicBezTo>
                  <a:cubicBezTo>
                    <a:pt x="53" y="1"/>
                    <a:pt x="43" y="1"/>
                    <a:pt x="33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2781;p66">
              <a:extLst>
                <a:ext uri="{FF2B5EF4-FFF2-40B4-BE49-F238E27FC236}">
                  <a16:creationId xmlns:a16="http://schemas.microsoft.com/office/drawing/2014/main" id="{2F52EA58-3495-4E1F-91D3-F1C5F711949B}"/>
                </a:ext>
              </a:extLst>
            </p:cNvPr>
            <p:cNvSpPr/>
            <p:nvPr/>
          </p:nvSpPr>
          <p:spPr>
            <a:xfrm>
              <a:off x="7384425" y="3005605"/>
              <a:ext cx="149457" cy="89705"/>
            </a:xfrm>
            <a:custGeom>
              <a:avLst/>
              <a:gdLst/>
              <a:ahLst/>
              <a:cxnLst/>
              <a:rect l="l" t="t" r="r" b="b"/>
              <a:pathLst>
                <a:path w="928" h="557" extrusionOk="0">
                  <a:moveTo>
                    <a:pt x="23" y="0"/>
                  </a:moveTo>
                  <a:lnTo>
                    <a:pt x="13" y="13"/>
                  </a:lnTo>
                  <a:cubicBezTo>
                    <a:pt x="1" y="13"/>
                    <a:pt x="1" y="23"/>
                    <a:pt x="1" y="33"/>
                  </a:cubicBezTo>
                  <a:cubicBezTo>
                    <a:pt x="23" y="62"/>
                    <a:pt x="53" y="94"/>
                    <a:pt x="75" y="124"/>
                  </a:cubicBezTo>
                  <a:cubicBezTo>
                    <a:pt x="105" y="156"/>
                    <a:pt x="137" y="176"/>
                    <a:pt x="156" y="208"/>
                  </a:cubicBezTo>
                  <a:cubicBezTo>
                    <a:pt x="218" y="270"/>
                    <a:pt x="290" y="309"/>
                    <a:pt x="362" y="361"/>
                  </a:cubicBezTo>
                  <a:cubicBezTo>
                    <a:pt x="495" y="445"/>
                    <a:pt x="651" y="517"/>
                    <a:pt x="816" y="547"/>
                  </a:cubicBezTo>
                  <a:cubicBezTo>
                    <a:pt x="836" y="556"/>
                    <a:pt x="866" y="556"/>
                    <a:pt x="888" y="556"/>
                  </a:cubicBezTo>
                  <a:lnTo>
                    <a:pt x="908" y="556"/>
                  </a:lnTo>
                  <a:cubicBezTo>
                    <a:pt x="918" y="556"/>
                    <a:pt x="918" y="547"/>
                    <a:pt x="927" y="537"/>
                  </a:cubicBezTo>
                  <a:cubicBezTo>
                    <a:pt x="927" y="527"/>
                    <a:pt x="918" y="507"/>
                    <a:pt x="898" y="507"/>
                  </a:cubicBezTo>
                  <a:cubicBezTo>
                    <a:pt x="836" y="495"/>
                    <a:pt x="764" y="485"/>
                    <a:pt x="693" y="465"/>
                  </a:cubicBezTo>
                  <a:cubicBezTo>
                    <a:pt x="579" y="423"/>
                    <a:pt x="465" y="371"/>
                    <a:pt x="362" y="309"/>
                  </a:cubicBezTo>
                  <a:lnTo>
                    <a:pt x="371" y="309"/>
                  </a:lnTo>
                  <a:cubicBezTo>
                    <a:pt x="270" y="248"/>
                    <a:pt x="166" y="166"/>
                    <a:pt x="85" y="85"/>
                  </a:cubicBezTo>
                  <a:lnTo>
                    <a:pt x="95" y="85"/>
                  </a:lnTo>
                  <a:cubicBezTo>
                    <a:pt x="75" y="62"/>
                    <a:pt x="53" y="33"/>
                    <a:pt x="33" y="1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2782;p66">
              <a:extLst>
                <a:ext uri="{FF2B5EF4-FFF2-40B4-BE49-F238E27FC236}">
                  <a16:creationId xmlns:a16="http://schemas.microsoft.com/office/drawing/2014/main" id="{57E7BFB5-657B-4D43-B3E5-92FC0D07FB1E}"/>
                </a:ext>
              </a:extLst>
            </p:cNvPr>
            <p:cNvSpPr/>
            <p:nvPr/>
          </p:nvSpPr>
          <p:spPr>
            <a:xfrm>
              <a:off x="7669809" y="3212877"/>
              <a:ext cx="96470" cy="342392"/>
            </a:xfrm>
            <a:custGeom>
              <a:avLst/>
              <a:gdLst/>
              <a:ahLst/>
              <a:cxnLst/>
              <a:rect l="l" t="t" r="r" b="b"/>
              <a:pathLst>
                <a:path w="599" h="2126" extrusionOk="0">
                  <a:moveTo>
                    <a:pt x="156" y="1"/>
                  </a:moveTo>
                  <a:cubicBezTo>
                    <a:pt x="144" y="1"/>
                    <a:pt x="144" y="11"/>
                    <a:pt x="144" y="11"/>
                  </a:cubicBezTo>
                  <a:cubicBezTo>
                    <a:pt x="114" y="105"/>
                    <a:pt x="114" y="196"/>
                    <a:pt x="124" y="290"/>
                  </a:cubicBezTo>
                  <a:cubicBezTo>
                    <a:pt x="134" y="372"/>
                    <a:pt x="156" y="443"/>
                    <a:pt x="196" y="517"/>
                  </a:cubicBezTo>
                  <a:cubicBezTo>
                    <a:pt x="228" y="599"/>
                    <a:pt x="267" y="671"/>
                    <a:pt x="309" y="742"/>
                  </a:cubicBezTo>
                  <a:cubicBezTo>
                    <a:pt x="351" y="814"/>
                    <a:pt x="391" y="888"/>
                    <a:pt x="423" y="960"/>
                  </a:cubicBezTo>
                  <a:cubicBezTo>
                    <a:pt x="443" y="1021"/>
                    <a:pt x="465" y="1083"/>
                    <a:pt x="475" y="1145"/>
                  </a:cubicBezTo>
                  <a:cubicBezTo>
                    <a:pt x="485" y="1207"/>
                    <a:pt x="485" y="1259"/>
                    <a:pt x="485" y="1308"/>
                  </a:cubicBezTo>
                  <a:cubicBezTo>
                    <a:pt x="475" y="1350"/>
                    <a:pt x="465" y="1382"/>
                    <a:pt x="453" y="1412"/>
                  </a:cubicBezTo>
                  <a:cubicBezTo>
                    <a:pt x="443" y="1444"/>
                    <a:pt x="423" y="1474"/>
                    <a:pt x="403" y="1506"/>
                  </a:cubicBezTo>
                  <a:cubicBezTo>
                    <a:pt x="342" y="1587"/>
                    <a:pt x="257" y="1649"/>
                    <a:pt x="186" y="1721"/>
                  </a:cubicBezTo>
                  <a:cubicBezTo>
                    <a:pt x="144" y="1763"/>
                    <a:pt x="104" y="1802"/>
                    <a:pt x="72" y="1854"/>
                  </a:cubicBezTo>
                  <a:cubicBezTo>
                    <a:pt x="62" y="1876"/>
                    <a:pt x="43" y="1906"/>
                    <a:pt x="33" y="1926"/>
                  </a:cubicBezTo>
                  <a:cubicBezTo>
                    <a:pt x="20" y="1958"/>
                    <a:pt x="10" y="1988"/>
                    <a:pt x="1" y="2030"/>
                  </a:cubicBezTo>
                  <a:cubicBezTo>
                    <a:pt x="1" y="2049"/>
                    <a:pt x="1" y="2072"/>
                    <a:pt x="10" y="2082"/>
                  </a:cubicBezTo>
                  <a:cubicBezTo>
                    <a:pt x="20" y="2101"/>
                    <a:pt x="43" y="2111"/>
                    <a:pt x="62" y="2124"/>
                  </a:cubicBezTo>
                  <a:cubicBezTo>
                    <a:pt x="69" y="2125"/>
                    <a:pt x="76" y="2126"/>
                    <a:pt x="82" y="2126"/>
                  </a:cubicBezTo>
                  <a:cubicBezTo>
                    <a:pt x="116" y="2126"/>
                    <a:pt x="146" y="2105"/>
                    <a:pt x="156" y="2072"/>
                  </a:cubicBezTo>
                  <a:cubicBezTo>
                    <a:pt x="156" y="2040"/>
                    <a:pt x="166" y="2020"/>
                    <a:pt x="176" y="2000"/>
                  </a:cubicBezTo>
                  <a:cubicBezTo>
                    <a:pt x="196" y="1958"/>
                    <a:pt x="218" y="1916"/>
                    <a:pt x="248" y="1886"/>
                  </a:cubicBezTo>
                  <a:cubicBezTo>
                    <a:pt x="290" y="1825"/>
                    <a:pt x="342" y="1773"/>
                    <a:pt x="391" y="1721"/>
                  </a:cubicBezTo>
                  <a:cubicBezTo>
                    <a:pt x="453" y="1659"/>
                    <a:pt x="505" y="1587"/>
                    <a:pt x="537" y="1516"/>
                  </a:cubicBezTo>
                  <a:cubicBezTo>
                    <a:pt x="576" y="1432"/>
                    <a:pt x="598" y="1330"/>
                    <a:pt x="589" y="1236"/>
                  </a:cubicBezTo>
                  <a:cubicBezTo>
                    <a:pt x="566" y="1135"/>
                    <a:pt x="537" y="1041"/>
                    <a:pt x="495" y="960"/>
                  </a:cubicBezTo>
                  <a:cubicBezTo>
                    <a:pt x="413" y="784"/>
                    <a:pt x="280" y="629"/>
                    <a:pt x="206" y="456"/>
                  </a:cubicBezTo>
                  <a:cubicBezTo>
                    <a:pt x="176" y="394"/>
                    <a:pt x="166" y="332"/>
                    <a:pt x="156" y="270"/>
                  </a:cubicBezTo>
                  <a:cubicBezTo>
                    <a:pt x="144" y="218"/>
                    <a:pt x="144" y="166"/>
                    <a:pt x="144" y="105"/>
                  </a:cubicBezTo>
                  <a:cubicBezTo>
                    <a:pt x="156" y="85"/>
                    <a:pt x="156" y="53"/>
                    <a:pt x="166" y="23"/>
                  </a:cubicBezTo>
                  <a:cubicBezTo>
                    <a:pt x="166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2783;p66">
              <a:extLst>
                <a:ext uri="{FF2B5EF4-FFF2-40B4-BE49-F238E27FC236}">
                  <a16:creationId xmlns:a16="http://schemas.microsoft.com/office/drawing/2014/main" id="{D3F55312-ADB9-4289-97E6-361274BC70C4}"/>
                </a:ext>
              </a:extLst>
            </p:cNvPr>
            <p:cNvSpPr/>
            <p:nvPr/>
          </p:nvSpPr>
          <p:spPr>
            <a:xfrm>
              <a:off x="7827479" y="3208206"/>
              <a:ext cx="68125" cy="196159"/>
            </a:xfrm>
            <a:custGeom>
              <a:avLst/>
              <a:gdLst/>
              <a:ahLst/>
              <a:cxnLst/>
              <a:rect l="l" t="t" r="r" b="b"/>
              <a:pathLst>
                <a:path w="423" h="1218" extrusionOk="0">
                  <a:moveTo>
                    <a:pt x="20" y="0"/>
                  </a:moveTo>
                  <a:cubicBezTo>
                    <a:pt x="20" y="0"/>
                    <a:pt x="10" y="0"/>
                    <a:pt x="10" y="10"/>
                  </a:cubicBezTo>
                  <a:cubicBezTo>
                    <a:pt x="0" y="20"/>
                    <a:pt x="0" y="30"/>
                    <a:pt x="10" y="40"/>
                  </a:cubicBezTo>
                  <a:cubicBezTo>
                    <a:pt x="20" y="52"/>
                    <a:pt x="42" y="62"/>
                    <a:pt x="52" y="72"/>
                  </a:cubicBezTo>
                  <a:cubicBezTo>
                    <a:pt x="104" y="124"/>
                    <a:pt x="153" y="186"/>
                    <a:pt x="195" y="257"/>
                  </a:cubicBezTo>
                  <a:cubicBezTo>
                    <a:pt x="227" y="319"/>
                    <a:pt x="257" y="381"/>
                    <a:pt x="277" y="443"/>
                  </a:cubicBezTo>
                  <a:cubicBezTo>
                    <a:pt x="289" y="494"/>
                    <a:pt x="299" y="534"/>
                    <a:pt x="309" y="576"/>
                  </a:cubicBezTo>
                  <a:cubicBezTo>
                    <a:pt x="309" y="618"/>
                    <a:pt x="319" y="670"/>
                    <a:pt x="319" y="709"/>
                  </a:cubicBezTo>
                  <a:cubicBezTo>
                    <a:pt x="319" y="793"/>
                    <a:pt x="309" y="875"/>
                    <a:pt x="289" y="957"/>
                  </a:cubicBezTo>
                  <a:cubicBezTo>
                    <a:pt x="267" y="1018"/>
                    <a:pt x="247" y="1070"/>
                    <a:pt x="227" y="1132"/>
                  </a:cubicBezTo>
                  <a:cubicBezTo>
                    <a:pt x="215" y="1142"/>
                    <a:pt x="215" y="1164"/>
                    <a:pt x="227" y="1184"/>
                  </a:cubicBezTo>
                  <a:cubicBezTo>
                    <a:pt x="227" y="1194"/>
                    <a:pt x="247" y="1204"/>
                    <a:pt x="257" y="1214"/>
                  </a:cubicBezTo>
                  <a:cubicBezTo>
                    <a:pt x="263" y="1216"/>
                    <a:pt x="269" y="1217"/>
                    <a:pt x="275" y="1217"/>
                  </a:cubicBezTo>
                  <a:cubicBezTo>
                    <a:pt x="300" y="1217"/>
                    <a:pt x="323" y="1198"/>
                    <a:pt x="339" y="1174"/>
                  </a:cubicBezTo>
                  <a:cubicBezTo>
                    <a:pt x="381" y="1080"/>
                    <a:pt x="400" y="979"/>
                    <a:pt x="413" y="865"/>
                  </a:cubicBezTo>
                  <a:cubicBezTo>
                    <a:pt x="423" y="761"/>
                    <a:pt x="413" y="658"/>
                    <a:pt x="390" y="566"/>
                  </a:cubicBezTo>
                  <a:cubicBezTo>
                    <a:pt x="381" y="514"/>
                    <a:pt x="361" y="462"/>
                    <a:pt x="339" y="410"/>
                  </a:cubicBezTo>
                  <a:cubicBezTo>
                    <a:pt x="319" y="371"/>
                    <a:pt x="299" y="319"/>
                    <a:pt x="267" y="277"/>
                  </a:cubicBezTo>
                  <a:cubicBezTo>
                    <a:pt x="215" y="186"/>
                    <a:pt x="153" y="114"/>
                    <a:pt x="82" y="40"/>
                  </a:cubicBezTo>
                  <a:cubicBezTo>
                    <a:pt x="62" y="30"/>
                    <a:pt x="52" y="10"/>
                    <a:pt x="42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2784;p66">
              <a:extLst>
                <a:ext uri="{FF2B5EF4-FFF2-40B4-BE49-F238E27FC236}">
                  <a16:creationId xmlns:a16="http://schemas.microsoft.com/office/drawing/2014/main" id="{32A8E6AD-C67E-4328-BC11-725B7E9FA215}"/>
                </a:ext>
              </a:extLst>
            </p:cNvPr>
            <p:cNvSpPr/>
            <p:nvPr/>
          </p:nvSpPr>
          <p:spPr>
            <a:xfrm>
              <a:off x="7476063" y="2904465"/>
              <a:ext cx="316468" cy="189234"/>
            </a:xfrm>
            <a:custGeom>
              <a:avLst/>
              <a:gdLst/>
              <a:ahLst/>
              <a:cxnLst/>
              <a:rect l="l" t="t" r="r" b="b"/>
              <a:pathLst>
                <a:path w="1965" h="1175" extrusionOk="0">
                  <a:moveTo>
                    <a:pt x="534" y="1"/>
                  </a:moveTo>
                  <a:cubicBezTo>
                    <a:pt x="462" y="1"/>
                    <a:pt x="391" y="11"/>
                    <a:pt x="319" y="11"/>
                  </a:cubicBezTo>
                  <a:cubicBezTo>
                    <a:pt x="215" y="23"/>
                    <a:pt x="124" y="43"/>
                    <a:pt x="20" y="63"/>
                  </a:cubicBezTo>
                  <a:cubicBezTo>
                    <a:pt x="10" y="63"/>
                    <a:pt x="0" y="73"/>
                    <a:pt x="10" y="85"/>
                  </a:cubicBezTo>
                  <a:cubicBezTo>
                    <a:pt x="10" y="95"/>
                    <a:pt x="20" y="105"/>
                    <a:pt x="30" y="105"/>
                  </a:cubicBezTo>
                  <a:cubicBezTo>
                    <a:pt x="153" y="85"/>
                    <a:pt x="287" y="73"/>
                    <a:pt x="410" y="63"/>
                  </a:cubicBezTo>
                  <a:cubicBezTo>
                    <a:pt x="494" y="63"/>
                    <a:pt x="566" y="73"/>
                    <a:pt x="648" y="73"/>
                  </a:cubicBezTo>
                  <a:cubicBezTo>
                    <a:pt x="719" y="85"/>
                    <a:pt x="803" y="95"/>
                    <a:pt x="875" y="115"/>
                  </a:cubicBezTo>
                  <a:lnTo>
                    <a:pt x="865" y="115"/>
                  </a:lnTo>
                  <a:cubicBezTo>
                    <a:pt x="927" y="124"/>
                    <a:pt x="989" y="147"/>
                    <a:pt x="1050" y="176"/>
                  </a:cubicBezTo>
                  <a:cubicBezTo>
                    <a:pt x="1100" y="196"/>
                    <a:pt x="1161" y="228"/>
                    <a:pt x="1213" y="258"/>
                  </a:cubicBezTo>
                  <a:cubicBezTo>
                    <a:pt x="1297" y="300"/>
                    <a:pt x="1379" y="362"/>
                    <a:pt x="1451" y="433"/>
                  </a:cubicBezTo>
                  <a:cubicBezTo>
                    <a:pt x="1512" y="495"/>
                    <a:pt x="1574" y="579"/>
                    <a:pt x="1626" y="661"/>
                  </a:cubicBezTo>
                  <a:cubicBezTo>
                    <a:pt x="1656" y="713"/>
                    <a:pt x="1688" y="764"/>
                    <a:pt x="1708" y="814"/>
                  </a:cubicBezTo>
                  <a:cubicBezTo>
                    <a:pt x="1740" y="876"/>
                    <a:pt x="1759" y="950"/>
                    <a:pt x="1769" y="1012"/>
                  </a:cubicBezTo>
                  <a:cubicBezTo>
                    <a:pt x="1779" y="1041"/>
                    <a:pt x="1792" y="1073"/>
                    <a:pt x="1801" y="1103"/>
                  </a:cubicBezTo>
                  <a:lnTo>
                    <a:pt x="1801" y="1123"/>
                  </a:lnTo>
                  <a:cubicBezTo>
                    <a:pt x="1811" y="1135"/>
                    <a:pt x="1821" y="1155"/>
                    <a:pt x="1831" y="1155"/>
                  </a:cubicBezTo>
                  <a:cubicBezTo>
                    <a:pt x="1853" y="1175"/>
                    <a:pt x="1873" y="1175"/>
                    <a:pt x="1893" y="1175"/>
                  </a:cubicBezTo>
                  <a:cubicBezTo>
                    <a:pt x="1935" y="1165"/>
                    <a:pt x="1965" y="1123"/>
                    <a:pt x="1955" y="1083"/>
                  </a:cubicBezTo>
                  <a:cubicBezTo>
                    <a:pt x="1945" y="1012"/>
                    <a:pt x="1935" y="950"/>
                    <a:pt x="1915" y="876"/>
                  </a:cubicBezTo>
                  <a:cubicBezTo>
                    <a:pt x="1893" y="826"/>
                    <a:pt x="1873" y="764"/>
                    <a:pt x="1841" y="713"/>
                  </a:cubicBezTo>
                  <a:cubicBezTo>
                    <a:pt x="1792" y="619"/>
                    <a:pt x="1730" y="517"/>
                    <a:pt x="1656" y="433"/>
                  </a:cubicBezTo>
                  <a:cubicBezTo>
                    <a:pt x="1584" y="352"/>
                    <a:pt x="1503" y="290"/>
                    <a:pt x="1421" y="228"/>
                  </a:cubicBezTo>
                  <a:cubicBezTo>
                    <a:pt x="1369" y="196"/>
                    <a:pt x="1327" y="176"/>
                    <a:pt x="1275" y="157"/>
                  </a:cubicBezTo>
                  <a:cubicBezTo>
                    <a:pt x="1223" y="124"/>
                    <a:pt x="1184" y="115"/>
                    <a:pt x="1132" y="95"/>
                  </a:cubicBezTo>
                  <a:cubicBezTo>
                    <a:pt x="1050" y="63"/>
                    <a:pt x="966" y="53"/>
                    <a:pt x="875" y="33"/>
                  </a:cubicBezTo>
                  <a:cubicBezTo>
                    <a:pt x="781" y="23"/>
                    <a:pt x="690" y="11"/>
                    <a:pt x="596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2785;p66">
              <a:extLst>
                <a:ext uri="{FF2B5EF4-FFF2-40B4-BE49-F238E27FC236}">
                  <a16:creationId xmlns:a16="http://schemas.microsoft.com/office/drawing/2014/main" id="{7847F4F1-7B4D-480A-98A4-1CD4E40DA2EC}"/>
                </a:ext>
              </a:extLst>
            </p:cNvPr>
            <p:cNvSpPr/>
            <p:nvPr/>
          </p:nvSpPr>
          <p:spPr>
            <a:xfrm>
              <a:off x="7147678" y="3022354"/>
              <a:ext cx="177319" cy="219672"/>
            </a:xfrm>
            <a:custGeom>
              <a:avLst/>
              <a:gdLst/>
              <a:ahLst/>
              <a:cxnLst/>
              <a:rect l="l" t="t" r="r" b="b"/>
              <a:pathLst>
                <a:path w="1101" h="1364" extrusionOk="0">
                  <a:moveTo>
                    <a:pt x="1080" y="0"/>
                  </a:moveTo>
                  <a:lnTo>
                    <a:pt x="1070" y="10"/>
                  </a:lnTo>
                  <a:cubicBezTo>
                    <a:pt x="937" y="82"/>
                    <a:pt x="804" y="176"/>
                    <a:pt x="680" y="267"/>
                  </a:cubicBezTo>
                  <a:cubicBezTo>
                    <a:pt x="618" y="319"/>
                    <a:pt x="556" y="371"/>
                    <a:pt x="495" y="423"/>
                  </a:cubicBezTo>
                  <a:cubicBezTo>
                    <a:pt x="443" y="485"/>
                    <a:pt x="381" y="536"/>
                    <a:pt x="339" y="598"/>
                  </a:cubicBezTo>
                  <a:cubicBezTo>
                    <a:pt x="287" y="650"/>
                    <a:pt x="257" y="700"/>
                    <a:pt x="215" y="751"/>
                  </a:cubicBezTo>
                  <a:cubicBezTo>
                    <a:pt x="173" y="803"/>
                    <a:pt x="144" y="865"/>
                    <a:pt x="112" y="927"/>
                  </a:cubicBezTo>
                  <a:cubicBezTo>
                    <a:pt x="102" y="959"/>
                    <a:pt x="92" y="979"/>
                    <a:pt x="82" y="1008"/>
                  </a:cubicBezTo>
                  <a:cubicBezTo>
                    <a:pt x="62" y="1050"/>
                    <a:pt x="50" y="1083"/>
                    <a:pt x="40" y="1122"/>
                  </a:cubicBezTo>
                  <a:cubicBezTo>
                    <a:pt x="20" y="1184"/>
                    <a:pt x="10" y="1256"/>
                    <a:pt x="0" y="1317"/>
                  </a:cubicBezTo>
                  <a:lnTo>
                    <a:pt x="0" y="1349"/>
                  </a:lnTo>
                  <a:cubicBezTo>
                    <a:pt x="10" y="1359"/>
                    <a:pt x="10" y="1359"/>
                    <a:pt x="20" y="1359"/>
                  </a:cubicBezTo>
                  <a:cubicBezTo>
                    <a:pt x="26" y="1362"/>
                    <a:pt x="31" y="1363"/>
                    <a:pt x="36" y="1363"/>
                  </a:cubicBezTo>
                  <a:cubicBezTo>
                    <a:pt x="51" y="1363"/>
                    <a:pt x="65" y="1354"/>
                    <a:pt x="72" y="1340"/>
                  </a:cubicBezTo>
                  <a:cubicBezTo>
                    <a:pt x="82" y="1278"/>
                    <a:pt x="102" y="1226"/>
                    <a:pt x="124" y="1164"/>
                  </a:cubicBezTo>
                  <a:cubicBezTo>
                    <a:pt x="154" y="1083"/>
                    <a:pt x="196" y="989"/>
                    <a:pt x="235" y="907"/>
                  </a:cubicBezTo>
                  <a:cubicBezTo>
                    <a:pt x="277" y="823"/>
                    <a:pt x="329" y="742"/>
                    <a:pt x="381" y="670"/>
                  </a:cubicBezTo>
                  <a:lnTo>
                    <a:pt x="391" y="660"/>
                  </a:lnTo>
                  <a:cubicBezTo>
                    <a:pt x="505" y="504"/>
                    <a:pt x="648" y="361"/>
                    <a:pt x="804" y="237"/>
                  </a:cubicBezTo>
                  <a:cubicBezTo>
                    <a:pt x="895" y="166"/>
                    <a:pt x="989" y="94"/>
                    <a:pt x="1090" y="42"/>
                  </a:cubicBezTo>
                  <a:cubicBezTo>
                    <a:pt x="1100" y="32"/>
                    <a:pt x="1100" y="20"/>
                    <a:pt x="1090" y="10"/>
                  </a:cubicBezTo>
                  <a:cubicBezTo>
                    <a:pt x="1090" y="10"/>
                    <a:pt x="1090" y="0"/>
                    <a:pt x="1080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2786;p66">
              <a:extLst>
                <a:ext uri="{FF2B5EF4-FFF2-40B4-BE49-F238E27FC236}">
                  <a16:creationId xmlns:a16="http://schemas.microsoft.com/office/drawing/2014/main" id="{C51773A1-2CCE-4099-9814-61790BC56DA7}"/>
                </a:ext>
              </a:extLst>
            </p:cNvPr>
            <p:cNvSpPr/>
            <p:nvPr/>
          </p:nvSpPr>
          <p:spPr>
            <a:xfrm>
              <a:off x="7169098" y="2965825"/>
              <a:ext cx="164112" cy="125941"/>
            </a:xfrm>
            <a:custGeom>
              <a:avLst/>
              <a:gdLst/>
              <a:ahLst/>
              <a:cxnLst/>
              <a:rect l="l" t="t" r="r" b="b"/>
              <a:pathLst>
                <a:path w="1019" h="782" extrusionOk="0">
                  <a:moveTo>
                    <a:pt x="905" y="0"/>
                  </a:moveTo>
                  <a:cubicBezTo>
                    <a:pt x="876" y="0"/>
                    <a:pt x="834" y="0"/>
                    <a:pt x="794" y="13"/>
                  </a:cubicBezTo>
                  <a:cubicBezTo>
                    <a:pt x="720" y="23"/>
                    <a:pt x="658" y="52"/>
                    <a:pt x="587" y="84"/>
                  </a:cubicBezTo>
                  <a:cubicBezTo>
                    <a:pt x="557" y="94"/>
                    <a:pt x="525" y="114"/>
                    <a:pt x="495" y="136"/>
                  </a:cubicBezTo>
                  <a:cubicBezTo>
                    <a:pt x="453" y="156"/>
                    <a:pt x="423" y="176"/>
                    <a:pt x="391" y="198"/>
                  </a:cubicBezTo>
                  <a:cubicBezTo>
                    <a:pt x="330" y="247"/>
                    <a:pt x="268" y="299"/>
                    <a:pt x="216" y="361"/>
                  </a:cubicBezTo>
                  <a:cubicBezTo>
                    <a:pt x="164" y="413"/>
                    <a:pt x="124" y="475"/>
                    <a:pt x="82" y="537"/>
                  </a:cubicBezTo>
                  <a:cubicBezTo>
                    <a:pt x="73" y="569"/>
                    <a:pt x="53" y="598"/>
                    <a:pt x="40" y="631"/>
                  </a:cubicBezTo>
                  <a:cubicBezTo>
                    <a:pt x="31" y="640"/>
                    <a:pt x="31" y="660"/>
                    <a:pt x="21" y="670"/>
                  </a:cubicBezTo>
                  <a:cubicBezTo>
                    <a:pt x="21" y="692"/>
                    <a:pt x="11" y="702"/>
                    <a:pt x="11" y="722"/>
                  </a:cubicBezTo>
                  <a:cubicBezTo>
                    <a:pt x="11" y="732"/>
                    <a:pt x="1" y="742"/>
                    <a:pt x="11" y="754"/>
                  </a:cubicBezTo>
                  <a:cubicBezTo>
                    <a:pt x="11" y="764"/>
                    <a:pt x="21" y="774"/>
                    <a:pt x="40" y="774"/>
                  </a:cubicBezTo>
                  <a:cubicBezTo>
                    <a:pt x="47" y="779"/>
                    <a:pt x="52" y="781"/>
                    <a:pt x="57" y="781"/>
                  </a:cubicBezTo>
                  <a:cubicBezTo>
                    <a:pt x="63" y="781"/>
                    <a:pt x="68" y="779"/>
                    <a:pt x="73" y="774"/>
                  </a:cubicBezTo>
                  <a:cubicBezTo>
                    <a:pt x="82" y="774"/>
                    <a:pt x="92" y="764"/>
                    <a:pt x="92" y="754"/>
                  </a:cubicBezTo>
                  <a:cubicBezTo>
                    <a:pt x="102" y="722"/>
                    <a:pt x="115" y="702"/>
                    <a:pt x="124" y="680"/>
                  </a:cubicBezTo>
                  <a:cubicBezTo>
                    <a:pt x="124" y="660"/>
                    <a:pt x="134" y="631"/>
                    <a:pt x="144" y="608"/>
                  </a:cubicBezTo>
                  <a:cubicBezTo>
                    <a:pt x="196" y="527"/>
                    <a:pt x="258" y="445"/>
                    <a:pt x="330" y="361"/>
                  </a:cubicBezTo>
                  <a:cubicBezTo>
                    <a:pt x="391" y="289"/>
                    <a:pt x="473" y="218"/>
                    <a:pt x="557" y="156"/>
                  </a:cubicBezTo>
                  <a:lnTo>
                    <a:pt x="567" y="156"/>
                  </a:lnTo>
                  <a:cubicBezTo>
                    <a:pt x="587" y="136"/>
                    <a:pt x="619" y="124"/>
                    <a:pt x="648" y="104"/>
                  </a:cubicBezTo>
                  <a:cubicBezTo>
                    <a:pt x="680" y="94"/>
                    <a:pt x="710" y="75"/>
                    <a:pt x="752" y="62"/>
                  </a:cubicBezTo>
                  <a:cubicBezTo>
                    <a:pt x="804" y="52"/>
                    <a:pt x="844" y="42"/>
                    <a:pt x="895" y="42"/>
                  </a:cubicBezTo>
                  <a:lnTo>
                    <a:pt x="905" y="42"/>
                  </a:lnTo>
                  <a:cubicBezTo>
                    <a:pt x="916" y="39"/>
                    <a:pt x="926" y="38"/>
                    <a:pt x="937" y="38"/>
                  </a:cubicBezTo>
                  <a:cubicBezTo>
                    <a:pt x="957" y="38"/>
                    <a:pt x="978" y="42"/>
                    <a:pt x="999" y="42"/>
                  </a:cubicBezTo>
                  <a:cubicBezTo>
                    <a:pt x="1009" y="42"/>
                    <a:pt x="1019" y="33"/>
                    <a:pt x="1019" y="23"/>
                  </a:cubicBezTo>
                  <a:cubicBezTo>
                    <a:pt x="1019" y="13"/>
                    <a:pt x="1009" y="13"/>
                    <a:pt x="999" y="13"/>
                  </a:cubicBezTo>
                  <a:cubicBezTo>
                    <a:pt x="967" y="0"/>
                    <a:pt x="937" y="0"/>
                    <a:pt x="905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2787;p66">
              <a:extLst>
                <a:ext uri="{FF2B5EF4-FFF2-40B4-BE49-F238E27FC236}">
                  <a16:creationId xmlns:a16="http://schemas.microsoft.com/office/drawing/2014/main" id="{E24D1E2A-BA9A-449E-8565-5440DFCF0070}"/>
                </a:ext>
              </a:extLst>
            </p:cNvPr>
            <p:cNvSpPr/>
            <p:nvPr/>
          </p:nvSpPr>
          <p:spPr>
            <a:xfrm>
              <a:off x="7076010" y="3297750"/>
              <a:ext cx="65065" cy="189878"/>
            </a:xfrm>
            <a:custGeom>
              <a:avLst/>
              <a:gdLst/>
              <a:ahLst/>
              <a:cxnLst/>
              <a:rect l="l" t="t" r="r" b="b"/>
              <a:pathLst>
                <a:path w="404" h="1179" extrusionOk="0">
                  <a:moveTo>
                    <a:pt x="384" y="0"/>
                  </a:moveTo>
                  <a:cubicBezTo>
                    <a:pt x="384" y="0"/>
                    <a:pt x="371" y="0"/>
                    <a:pt x="371" y="10"/>
                  </a:cubicBezTo>
                  <a:cubicBezTo>
                    <a:pt x="361" y="20"/>
                    <a:pt x="361" y="30"/>
                    <a:pt x="352" y="40"/>
                  </a:cubicBezTo>
                  <a:cubicBezTo>
                    <a:pt x="332" y="102"/>
                    <a:pt x="300" y="163"/>
                    <a:pt x="260" y="225"/>
                  </a:cubicBezTo>
                  <a:cubicBezTo>
                    <a:pt x="228" y="287"/>
                    <a:pt x="186" y="349"/>
                    <a:pt x="156" y="410"/>
                  </a:cubicBezTo>
                  <a:cubicBezTo>
                    <a:pt x="114" y="485"/>
                    <a:pt x="85" y="546"/>
                    <a:pt x="53" y="618"/>
                  </a:cubicBezTo>
                  <a:cubicBezTo>
                    <a:pt x="23" y="690"/>
                    <a:pt x="13" y="751"/>
                    <a:pt x="1" y="823"/>
                  </a:cubicBezTo>
                  <a:cubicBezTo>
                    <a:pt x="1" y="885"/>
                    <a:pt x="13" y="937"/>
                    <a:pt x="23" y="999"/>
                  </a:cubicBezTo>
                  <a:cubicBezTo>
                    <a:pt x="33" y="1028"/>
                    <a:pt x="43" y="1050"/>
                    <a:pt x="62" y="1080"/>
                  </a:cubicBezTo>
                  <a:cubicBezTo>
                    <a:pt x="85" y="1112"/>
                    <a:pt x="104" y="1132"/>
                    <a:pt x="124" y="1164"/>
                  </a:cubicBezTo>
                  <a:cubicBezTo>
                    <a:pt x="130" y="1174"/>
                    <a:pt x="143" y="1179"/>
                    <a:pt x="156" y="1179"/>
                  </a:cubicBezTo>
                  <a:cubicBezTo>
                    <a:pt x="169" y="1179"/>
                    <a:pt x="181" y="1174"/>
                    <a:pt x="186" y="1164"/>
                  </a:cubicBezTo>
                  <a:cubicBezTo>
                    <a:pt x="198" y="1152"/>
                    <a:pt x="208" y="1142"/>
                    <a:pt x="208" y="1132"/>
                  </a:cubicBezTo>
                  <a:cubicBezTo>
                    <a:pt x="208" y="1112"/>
                    <a:pt x="198" y="1102"/>
                    <a:pt x="186" y="1102"/>
                  </a:cubicBezTo>
                  <a:cubicBezTo>
                    <a:pt x="186" y="1090"/>
                    <a:pt x="186" y="1090"/>
                    <a:pt x="176" y="1080"/>
                  </a:cubicBezTo>
                  <a:cubicBezTo>
                    <a:pt x="156" y="1050"/>
                    <a:pt x="137" y="1018"/>
                    <a:pt x="124" y="989"/>
                  </a:cubicBezTo>
                  <a:cubicBezTo>
                    <a:pt x="104" y="957"/>
                    <a:pt x="104" y="927"/>
                    <a:pt x="95" y="895"/>
                  </a:cubicBezTo>
                  <a:lnTo>
                    <a:pt x="95" y="771"/>
                  </a:lnTo>
                  <a:cubicBezTo>
                    <a:pt x="104" y="719"/>
                    <a:pt x="114" y="680"/>
                    <a:pt x="124" y="628"/>
                  </a:cubicBezTo>
                  <a:cubicBezTo>
                    <a:pt x="146" y="586"/>
                    <a:pt x="166" y="534"/>
                    <a:pt x="186" y="485"/>
                  </a:cubicBezTo>
                  <a:cubicBezTo>
                    <a:pt x="218" y="401"/>
                    <a:pt x="260" y="329"/>
                    <a:pt x="300" y="247"/>
                  </a:cubicBezTo>
                  <a:cubicBezTo>
                    <a:pt x="332" y="176"/>
                    <a:pt x="371" y="92"/>
                    <a:pt x="403" y="20"/>
                  </a:cubicBezTo>
                  <a:cubicBezTo>
                    <a:pt x="403" y="10"/>
                    <a:pt x="403" y="0"/>
                    <a:pt x="394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2788;p66">
              <a:extLst>
                <a:ext uri="{FF2B5EF4-FFF2-40B4-BE49-F238E27FC236}">
                  <a16:creationId xmlns:a16="http://schemas.microsoft.com/office/drawing/2014/main" id="{94A83101-258D-4F9C-B4B0-828D621A48DF}"/>
                </a:ext>
              </a:extLst>
            </p:cNvPr>
            <p:cNvSpPr/>
            <p:nvPr/>
          </p:nvSpPr>
          <p:spPr>
            <a:xfrm>
              <a:off x="7368159" y="3442695"/>
              <a:ext cx="51537" cy="40585"/>
            </a:xfrm>
            <a:custGeom>
              <a:avLst/>
              <a:gdLst/>
              <a:ahLst/>
              <a:cxnLst/>
              <a:rect l="l" t="t" r="r" b="b"/>
              <a:pathLst>
                <a:path w="320" h="252" extrusionOk="0">
                  <a:moveTo>
                    <a:pt x="290" y="0"/>
                  </a:moveTo>
                  <a:cubicBezTo>
                    <a:pt x="288" y="0"/>
                    <a:pt x="287" y="1"/>
                    <a:pt x="287" y="5"/>
                  </a:cubicBezTo>
                  <a:lnTo>
                    <a:pt x="267" y="5"/>
                  </a:lnTo>
                  <a:lnTo>
                    <a:pt x="267" y="17"/>
                  </a:lnTo>
                  <a:cubicBezTo>
                    <a:pt x="277" y="47"/>
                    <a:pt x="277" y="66"/>
                    <a:pt x="277" y="89"/>
                  </a:cubicBezTo>
                  <a:cubicBezTo>
                    <a:pt x="277" y="108"/>
                    <a:pt x="267" y="118"/>
                    <a:pt x="267" y="128"/>
                  </a:cubicBezTo>
                  <a:cubicBezTo>
                    <a:pt x="257" y="150"/>
                    <a:pt x="257" y="160"/>
                    <a:pt x="248" y="170"/>
                  </a:cubicBezTo>
                  <a:cubicBezTo>
                    <a:pt x="248" y="180"/>
                    <a:pt x="238" y="180"/>
                    <a:pt x="225" y="190"/>
                  </a:cubicBezTo>
                  <a:cubicBezTo>
                    <a:pt x="225" y="202"/>
                    <a:pt x="215" y="202"/>
                    <a:pt x="206" y="212"/>
                  </a:cubicBezTo>
                  <a:cubicBezTo>
                    <a:pt x="196" y="212"/>
                    <a:pt x="186" y="212"/>
                    <a:pt x="176" y="222"/>
                  </a:cubicBezTo>
                  <a:lnTo>
                    <a:pt x="154" y="222"/>
                  </a:lnTo>
                  <a:cubicBezTo>
                    <a:pt x="144" y="222"/>
                    <a:pt x="134" y="222"/>
                    <a:pt x="124" y="212"/>
                  </a:cubicBezTo>
                  <a:cubicBezTo>
                    <a:pt x="114" y="212"/>
                    <a:pt x="102" y="212"/>
                    <a:pt x="92" y="202"/>
                  </a:cubicBezTo>
                  <a:cubicBezTo>
                    <a:pt x="92" y="202"/>
                    <a:pt x="82" y="190"/>
                    <a:pt x="72" y="180"/>
                  </a:cubicBezTo>
                  <a:cubicBezTo>
                    <a:pt x="62" y="170"/>
                    <a:pt x="52" y="160"/>
                    <a:pt x="52" y="150"/>
                  </a:cubicBezTo>
                  <a:cubicBezTo>
                    <a:pt x="40" y="128"/>
                    <a:pt x="30" y="108"/>
                    <a:pt x="30" y="99"/>
                  </a:cubicBezTo>
                  <a:cubicBezTo>
                    <a:pt x="30" y="89"/>
                    <a:pt x="30" y="79"/>
                    <a:pt x="20" y="66"/>
                  </a:cubicBezTo>
                  <a:cubicBezTo>
                    <a:pt x="20" y="57"/>
                    <a:pt x="20" y="57"/>
                    <a:pt x="10" y="57"/>
                  </a:cubicBezTo>
                  <a:lnTo>
                    <a:pt x="0" y="57"/>
                  </a:lnTo>
                  <a:lnTo>
                    <a:pt x="0" y="66"/>
                  </a:lnTo>
                  <a:cubicBezTo>
                    <a:pt x="10" y="128"/>
                    <a:pt x="30" y="180"/>
                    <a:pt x="72" y="212"/>
                  </a:cubicBezTo>
                  <a:cubicBezTo>
                    <a:pt x="82" y="232"/>
                    <a:pt x="102" y="242"/>
                    <a:pt x="124" y="242"/>
                  </a:cubicBezTo>
                  <a:cubicBezTo>
                    <a:pt x="144" y="252"/>
                    <a:pt x="154" y="252"/>
                    <a:pt x="176" y="252"/>
                  </a:cubicBezTo>
                  <a:lnTo>
                    <a:pt x="186" y="252"/>
                  </a:lnTo>
                  <a:cubicBezTo>
                    <a:pt x="206" y="242"/>
                    <a:pt x="225" y="232"/>
                    <a:pt x="238" y="222"/>
                  </a:cubicBezTo>
                  <a:cubicBezTo>
                    <a:pt x="257" y="212"/>
                    <a:pt x="267" y="202"/>
                    <a:pt x="287" y="180"/>
                  </a:cubicBezTo>
                  <a:cubicBezTo>
                    <a:pt x="319" y="118"/>
                    <a:pt x="309" y="57"/>
                    <a:pt x="309" y="17"/>
                  </a:cubicBezTo>
                  <a:lnTo>
                    <a:pt x="299" y="5"/>
                  </a:lnTo>
                  <a:cubicBezTo>
                    <a:pt x="299" y="5"/>
                    <a:pt x="294" y="0"/>
                    <a:pt x="290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2789;p66">
              <a:extLst>
                <a:ext uri="{FF2B5EF4-FFF2-40B4-BE49-F238E27FC236}">
                  <a16:creationId xmlns:a16="http://schemas.microsoft.com/office/drawing/2014/main" id="{3233C239-E353-4311-9ECF-55CA8FBB85A1}"/>
                </a:ext>
              </a:extLst>
            </p:cNvPr>
            <p:cNvSpPr/>
            <p:nvPr/>
          </p:nvSpPr>
          <p:spPr>
            <a:xfrm>
              <a:off x="7462535" y="3273109"/>
              <a:ext cx="170877" cy="160084"/>
            </a:xfrm>
            <a:custGeom>
              <a:avLst/>
              <a:gdLst/>
              <a:ahLst/>
              <a:cxnLst/>
              <a:rect l="l" t="t" r="r" b="b"/>
              <a:pathLst>
                <a:path w="1061" h="994" extrusionOk="0">
                  <a:moveTo>
                    <a:pt x="1041" y="346"/>
                  </a:moveTo>
                  <a:cubicBezTo>
                    <a:pt x="1048" y="366"/>
                    <a:pt x="1054" y="388"/>
                    <a:pt x="1060" y="410"/>
                  </a:cubicBezTo>
                  <a:cubicBezTo>
                    <a:pt x="1056" y="387"/>
                    <a:pt x="1049" y="366"/>
                    <a:pt x="1041" y="346"/>
                  </a:cubicBezTo>
                  <a:close/>
                  <a:moveTo>
                    <a:pt x="1060" y="534"/>
                  </a:moveTo>
                  <a:cubicBezTo>
                    <a:pt x="1059" y="547"/>
                    <a:pt x="1058" y="561"/>
                    <a:pt x="1056" y="575"/>
                  </a:cubicBezTo>
                  <a:lnTo>
                    <a:pt x="1056" y="575"/>
                  </a:lnTo>
                  <a:cubicBezTo>
                    <a:pt x="1057" y="568"/>
                    <a:pt x="1059" y="561"/>
                    <a:pt x="1060" y="554"/>
                  </a:cubicBezTo>
                  <a:lnTo>
                    <a:pt x="1060" y="534"/>
                  </a:lnTo>
                  <a:close/>
                  <a:moveTo>
                    <a:pt x="557" y="1"/>
                  </a:moveTo>
                  <a:cubicBezTo>
                    <a:pt x="529" y="1"/>
                    <a:pt x="502" y="3"/>
                    <a:pt x="475" y="7"/>
                  </a:cubicBezTo>
                  <a:cubicBezTo>
                    <a:pt x="403" y="30"/>
                    <a:pt x="341" y="49"/>
                    <a:pt x="279" y="91"/>
                  </a:cubicBezTo>
                  <a:cubicBezTo>
                    <a:pt x="52" y="255"/>
                    <a:pt x="0" y="563"/>
                    <a:pt x="166" y="791"/>
                  </a:cubicBezTo>
                  <a:cubicBezTo>
                    <a:pt x="259" y="923"/>
                    <a:pt x="410" y="993"/>
                    <a:pt x="565" y="993"/>
                  </a:cubicBezTo>
                  <a:cubicBezTo>
                    <a:pt x="665" y="993"/>
                    <a:pt x="766" y="964"/>
                    <a:pt x="855" y="904"/>
                  </a:cubicBezTo>
                  <a:cubicBezTo>
                    <a:pt x="967" y="820"/>
                    <a:pt x="1036" y="702"/>
                    <a:pt x="1056" y="575"/>
                  </a:cubicBezTo>
                  <a:lnTo>
                    <a:pt x="1056" y="575"/>
                  </a:lnTo>
                  <a:cubicBezTo>
                    <a:pt x="1033" y="668"/>
                    <a:pt x="983" y="743"/>
                    <a:pt x="907" y="801"/>
                  </a:cubicBezTo>
                  <a:cubicBezTo>
                    <a:pt x="865" y="833"/>
                    <a:pt x="813" y="853"/>
                    <a:pt x="764" y="862"/>
                  </a:cubicBezTo>
                  <a:cubicBezTo>
                    <a:pt x="738" y="868"/>
                    <a:pt x="711" y="871"/>
                    <a:pt x="685" y="871"/>
                  </a:cubicBezTo>
                  <a:cubicBezTo>
                    <a:pt x="565" y="871"/>
                    <a:pt x="450" y="813"/>
                    <a:pt x="381" y="719"/>
                  </a:cubicBezTo>
                  <a:cubicBezTo>
                    <a:pt x="341" y="657"/>
                    <a:pt x="309" y="586"/>
                    <a:pt x="309" y="514"/>
                  </a:cubicBezTo>
                  <a:lnTo>
                    <a:pt x="341" y="514"/>
                  </a:lnTo>
                  <a:cubicBezTo>
                    <a:pt x="381" y="514"/>
                    <a:pt x="423" y="514"/>
                    <a:pt x="455" y="502"/>
                  </a:cubicBezTo>
                  <a:cubicBezTo>
                    <a:pt x="504" y="492"/>
                    <a:pt x="536" y="482"/>
                    <a:pt x="536" y="452"/>
                  </a:cubicBezTo>
                  <a:cubicBezTo>
                    <a:pt x="536" y="440"/>
                    <a:pt x="536" y="430"/>
                    <a:pt x="526" y="430"/>
                  </a:cubicBezTo>
                  <a:cubicBezTo>
                    <a:pt x="504" y="400"/>
                    <a:pt x="433" y="368"/>
                    <a:pt x="351" y="368"/>
                  </a:cubicBezTo>
                  <a:cubicBezTo>
                    <a:pt x="341" y="358"/>
                    <a:pt x="341" y="358"/>
                    <a:pt x="331" y="358"/>
                  </a:cubicBezTo>
                  <a:cubicBezTo>
                    <a:pt x="361" y="287"/>
                    <a:pt x="403" y="225"/>
                    <a:pt x="465" y="183"/>
                  </a:cubicBezTo>
                  <a:cubicBezTo>
                    <a:pt x="517" y="153"/>
                    <a:pt x="556" y="131"/>
                    <a:pt x="618" y="121"/>
                  </a:cubicBezTo>
                  <a:cubicBezTo>
                    <a:pt x="642" y="116"/>
                    <a:pt x="666" y="114"/>
                    <a:pt x="690" y="114"/>
                  </a:cubicBezTo>
                  <a:cubicBezTo>
                    <a:pt x="810" y="114"/>
                    <a:pt x="922" y="174"/>
                    <a:pt x="998" y="277"/>
                  </a:cubicBezTo>
                  <a:cubicBezTo>
                    <a:pt x="1016" y="299"/>
                    <a:pt x="1030" y="321"/>
                    <a:pt x="1041" y="346"/>
                  </a:cubicBezTo>
                  <a:lnTo>
                    <a:pt x="1041" y="346"/>
                  </a:lnTo>
                  <a:cubicBezTo>
                    <a:pt x="1025" y="300"/>
                    <a:pt x="1004" y="257"/>
                    <a:pt x="969" y="215"/>
                  </a:cubicBezTo>
                  <a:cubicBezTo>
                    <a:pt x="872" y="74"/>
                    <a:pt x="716" y="1"/>
                    <a:pt x="55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2790;p66">
              <a:extLst>
                <a:ext uri="{FF2B5EF4-FFF2-40B4-BE49-F238E27FC236}">
                  <a16:creationId xmlns:a16="http://schemas.microsoft.com/office/drawing/2014/main" id="{6FFDCA71-CE5B-4466-8CE7-0E2DACA48C1A}"/>
                </a:ext>
              </a:extLst>
            </p:cNvPr>
            <p:cNvSpPr/>
            <p:nvPr/>
          </p:nvSpPr>
          <p:spPr>
            <a:xfrm>
              <a:off x="7485887" y="3330765"/>
              <a:ext cx="63133" cy="25285"/>
            </a:xfrm>
            <a:custGeom>
              <a:avLst/>
              <a:gdLst/>
              <a:ahLst/>
              <a:cxnLst/>
              <a:rect l="l" t="t" r="r" b="b"/>
              <a:pathLst>
                <a:path w="392" h="157" extrusionOk="0">
                  <a:moveTo>
                    <a:pt x="186" y="0"/>
                  </a:moveTo>
                  <a:cubicBezTo>
                    <a:pt x="154" y="0"/>
                    <a:pt x="112" y="0"/>
                    <a:pt x="82" y="10"/>
                  </a:cubicBezTo>
                  <a:cubicBezTo>
                    <a:pt x="31" y="20"/>
                    <a:pt x="1" y="42"/>
                    <a:pt x="1" y="62"/>
                  </a:cubicBezTo>
                  <a:cubicBezTo>
                    <a:pt x="1" y="104"/>
                    <a:pt x="73" y="144"/>
                    <a:pt x="164" y="156"/>
                  </a:cubicBezTo>
                  <a:lnTo>
                    <a:pt x="196" y="156"/>
                  </a:lnTo>
                  <a:cubicBezTo>
                    <a:pt x="236" y="156"/>
                    <a:pt x="278" y="156"/>
                    <a:pt x="310" y="144"/>
                  </a:cubicBezTo>
                  <a:cubicBezTo>
                    <a:pt x="359" y="134"/>
                    <a:pt x="391" y="124"/>
                    <a:pt x="391" y="94"/>
                  </a:cubicBezTo>
                  <a:cubicBezTo>
                    <a:pt x="391" y="82"/>
                    <a:pt x="391" y="72"/>
                    <a:pt x="381" y="72"/>
                  </a:cubicBezTo>
                  <a:cubicBezTo>
                    <a:pt x="359" y="42"/>
                    <a:pt x="288" y="10"/>
                    <a:pt x="206" y="10"/>
                  </a:cubicBezTo>
                  <a:cubicBezTo>
                    <a:pt x="196" y="0"/>
                    <a:pt x="196" y="0"/>
                    <a:pt x="18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2791;p66">
              <a:extLst>
                <a:ext uri="{FF2B5EF4-FFF2-40B4-BE49-F238E27FC236}">
                  <a16:creationId xmlns:a16="http://schemas.microsoft.com/office/drawing/2014/main" id="{5A079A40-DA52-4159-A601-7A98FEFF3C33}"/>
                </a:ext>
              </a:extLst>
            </p:cNvPr>
            <p:cNvSpPr/>
            <p:nvPr/>
          </p:nvSpPr>
          <p:spPr>
            <a:xfrm>
              <a:off x="7190679" y="3261836"/>
              <a:ext cx="141082" cy="149776"/>
            </a:xfrm>
            <a:custGeom>
              <a:avLst/>
              <a:gdLst/>
              <a:ahLst/>
              <a:cxnLst/>
              <a:rect l="l" t="t" r="r" b="b"/>
              <a:pathLst>
                <a:path w="876" h="930" extrusionOk="0">
                  <a:moveTo>
                    <a:pt x="865" y="572"/>
                  </a:moveTo>
                  <a:cubicBezTo>
                    <a:pt x="860" y="594"/>
                    <a:pt x="853" y="616"/>
                    <a:pt x="846" y="638"/>
                  </a:cubicBezTo>
                  <a:lnTo>
                    <a:pt x="846" y="638"/>
                  </a:lnTo>
                  <a:cubicBezTo>
                    <a:pt x="853" y="623"/>
                    <a:pt x="859" y="609"/>
                    <a:pt x="865" y="594"/>
                  </a:cubicBezTo>
                  <a:lnTo>
                    <a:pt x="865" y="572"/>
                  </a:lnTo>
                  <a:close/>
                  <a:moveTo>
                    <a:pt x="456" y="0"/>
                  </a:moveTo>
                  <a:cubicBezTo>
                    <a:pt x="435" y="0"/>
                    <a:pt x="413" y="2"/>
                    <a:pt x="391" y="6"/>
                  </a:cubicBezTo>
                  <a:cubicBezTo>
                    <a:pt x="351" y="16"/>
                    <a:pt x="319" y="28"/>
                    <a:pt x="277" y="48"/>
                  </a:cubicBezTo>
                  <a:cubicBezTo>
                    <a:pt x="82" y="161"/>
                    <a:pt x="0" y="438"/>
                    <a:pt x="104" y="675"/>
                  </a:cubicBezTo>
                  <a:cubicBezTo>
                    <a:pt x="176" y="837"/>
                    <a:pt x="321" y="929"/>
                    <a:pt x="469" y="929"/>
                  </a:cubicBezTo>
                  <a:cubicBezTo>
                    <a:pt x="530" y="929"/>
                    <a:pt x="591" y="914"/>
                    <a:pt x="648" y="881"/>
                  </a:cubicBezTo>
                  <a:cubicBezTo>
                    <a:pt x="742" y="829"/>
                    <a:pt x="808" y="743"/>
                    <a:pt x="846" y="638"/>
                  </a:cubicBezTo>
                  <a:lnTo>
                    <a:pt x="846" y="638"/>
                  </a:lnTo>
                  <a:cubicBezTo>
                    <a:pt x="814" y="701"/>
                    <a:pt x="770" y="757"/>
                    <a:pt x="710" y="799"/>
                  </a:cubicBezTo>
                  <a:cubicBezTo>
                    <a:pt x="680" y="809"/>
                    <a:pt x="648" y="819"/>
                    <a:pt x="618" y="831"/>
                  </a:cubicBezTo>
                  <a:lnTo>
                    <a:pt x="576" y="831"/>
                  </a:lnTo>
                  <a:cubicBezTo>
                    <a:pt x="570" y="832"/>
                    <a:pt x="563" y="832"/>
                    <a:pt x="556" y="832"/>
                  </a:cubicBezTo>
                  <a:cubicBezTo>
                    <a:pt x="441" y="832"/>
                    <a:pt x="336" y="750"/>
                    <a:pt x="289" y="633"/>
                  </a:cubicBezTo>
                  <a:cubicBezTo>
                    <a:pt x="257" y="572"/>
                    <a:pt x="247" y="500"/>
                    <a:pt x="257" y="438"/>
                  </a:cubicBezTo>
                  <a:lnTo>
                    <a:pt x="277" y="438"/>
                  </a:lnTo>
                  <a:cubicBezTo>
                    <a:pt x="301" y="451"/>
                    <a:pt x="329" y="456"/>
                    <a:pt x="353" y="456"/>
                  </a:cubicBezTo>
                  <a:cubicBezTo>
                    <a:pt x="371" y="456"/>
                    <a:pt x="388" y="453"/>
                    <a:pt x="401" y="448"/>
                  </a:cubicBezTo>
                  <a:cubicBezTo>
                    <a:pt x="433" y="448"/>
                    <a:pt x="443" y="438"/>
                    <a:pt x="453" y="418"/>
                  </a:cubicBezTo>
                  <a:cubicBezTo>
                    <a:pt x="453" y="376"/>
                    <a:pt x="391" y="337"/>
                    <a:pt x="309" y="305"/>
                  </a:cubicBezTo>
                  <a:lnTo>
                    <a:pt x="289" y="305"/>
                  </a:lnTo>
                  <a:cubicBezTo>
                    <a:pt x="319" y="243"/>
                    <a:pt x="371" y="191"/>
                    <a:pt x="423" y="161"/>
                  </a:cubicBezTo>
                  <a:cubicBezTo>
                    <a:pt x="453" y="139"/>
                    <a:pt x="475" y="129"/>
                    <a:pt x="504" y="129"/>
                  </a:cubicBezTo>
                  <a:cubicBezTo>
                    <a:pt x="524" y="129"/>
                    <a:pt x="537" y="119"/>
                    <a:pt x="546" y="119"/>
                  </a:cubicBezTo>
                  <a:cubicBezTo>
                    <a:pt x="670" y="119"/>
                    <a:pt x="784" y="191"/>
                    <a:pt x="845" y="315"/>
                  </a:cubicBezTo>
                  <a:cubicBezTo>
                    <a:pt x="865" y="357"/>
                    <a:pt x="875" y="408"/>
                    <a:pt x="875" y="448"/>
                  </a:cubicBezTo>
                  <a:lnTo>
                    <a:pt x="875" y="448"/>
                  </a:lnTo>
                  <a:cubicBezTo>
                    <a:pt x="875" y="386"/>
                    <a:pt x="855" y="315"/>
                    <a:pt x="833" y="253"/>
                  </a:cubicBezTo>
                  <a:cubicBezTo>
                    <a:pt x="762" y="91"/>
                    <a:pt x="611" y="0"/>
                    <a:pt x="45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2792;p66">
              <a:extLst>
                <a:ext uri="{FF2B5EF4-FFF2-40B4-BE49-F238E27FC236}">
                  <a16:creationId xmlns:a16="http://schemas.microsoft.com/office/drawing/2014/main" id="{B8116527-5CDE-409D-A86C-096F6960AEC0}"/>
                </a:ext>
              </a:extLst>
            </p:cNvPr>
            <p:cNvSpPr/>
            <p:nvPr/>
          </p:nvSpPr>
          <p:spPr>
            <a:xfrm>
              <a:off x="7210489" y="3309185"/>
              <a:ext cx="53147" cy="26251"/>
            </a:xfrm>
            <a:custGeom>
              <a:avLst/>
              <a:gdLst/>
              <a:ahLst/>
              <a:cxnLst/>
              <a:rect l="l" t="t" r="r" b="b"/>
              <a:pathLst>
                <a:path w="330" h="163" extrusionOk="0">
                  <a:moveTo>
                    <a:pt x="63" y="1"/>
                  </a:moveTo>
                  <a:cubicBezTo>
                    <a:pt x="31" y="11"/>
                    <a:pt x="11" y="21"/>
                    <a:pt x="11" y="43"/>
                  </a:cubicBezTo>
                  <a:cubicBezTo>
                    <a:pt x="1" y="73"/>
                    <a:pt x="53" y="115"/>
                    <a:pt x="134" y="144"/>
                  </a:cubicBezTo>
                  <a:lnTo>
                    <a:pt x="154" y="144"/>
                  </a:lnTo>
                  <a:cubicBezTo>
                    <a:pt x="178" y="157"/>
                    <a:pt x="206" y="162"/>
                    <a:pt x="230" y="162"/>
                  </a:cubicBezTo>
                  <a:cubicBezTo>
                    <a:pt x="248" y="162"/>
                    <a:pt x="265" y="159"/>
                    <a:pt x="278" y="154"/>
                  </a:cubicBezTo>
                  <a:cubicBezTo>
                    <a:pt x="310" y="154"/>
                    <a:pt x="320" y="144"/>
                    <a:pt x="330" y="124"/>
                  </a:cubicBezTo>
                  <a:cubicBezTo>
                    <a:pt x="330" y="82"/>
                    <a:pt x="268" y="43"/>
                    <a:pt x="186" y="11"/>
                  </a:cubicBezTo>
                  <a:lnTo>
                    <a:pt x="166" y="11"/>
                  </a:lnTo>
                  <a:cubicBezTo>
                    <a:pt x="124" y="1"/>
                    <a:pt x="82" y="1"/>
                    <a:pt x="6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2793;p66">
              <a:extLst>
                <a:ext uri="{FF2B5EF4-FFF2-40B4-BE49-F238E27FC236}">
                  <a16:creationId xmlns:a16="http://schemas.microsoft.com/office/drawing/2014/main" id="{E1E71C33-7C7D-46A2-ABA9-5BC5F99AF73A}"/>
                </a:ext>
              </a:extLst>
            </p:cNvPr>
            <p:cNvSpPr/>
            <p:nvPr/>
          </p:nvSpPr>
          <p:spPr>
            <a:xfrm>
              <a:off x="7512139" y="3291308"/>
              <a:ext cx="124816" cy="122076"/>
            </a:xfrm>
            <a:custGeom>
              <a:avLst/>
              <a:gdLst/>
              <a:ahLst/>
              <a:cxnLst/>
              <a:rect l="l" t="t" r="r" b="b"/>
              <a:pathLst>
                <a:path w="775" h="758" extrusionOk="0">
                  <a:moveTo>
                    <a:pt x="382" y="1"/>
                  </a:moveTo>
                  <a:cubicBezTo>
                    <a:pt x="358" y="1"/>
                    <a:pt x="334" y="3"/>
                    <a:pt x="310" y="8"/>
                  </a:cubicBezTo>
                  <a:cubicBezTo>
                    <a:pt x="248" y="18"/>
                    <a:pt x="209" y="40"/>
                    <a:pt x="157" y="70"/>
                  </a:cubicBezTo>
                  <a:cubicBezTo>
                    <a:pt x="95" y="122"/>
                    <a:pt x="53" y="174"/>
                    <a:pt x="23" y="245"/>
                  </a:cubicBezTo>
                  <a:cubicBezTo>
                    <a:pt x="33" y="245"/>
                    <a:pt x="33" y="245"/>
                    <a:pt x="43" y="255"/>
                  </a:cubicBezTo>
                  <a:cubicBezTo>
                    <a:pt x="125" y="255"/>
                    <a:pt x="196" y="287"/>
                    <a:pt x="218" y="317"/>
                  </a:cubicBezTo>
                  <a:cubicBezTo>
                    <a:pt x="228" y="317"/>
                    <a:pt x="228" y="327"/>
                    <a:pt x="228" y="339"/>
                  </a:cubicBezTo>
                  <a:cubicBezTo>
                    <a:pt x="228" y="369"/>
                    <a:pt x="196" y="379"/>
                    <a:pt x="147" y="389"/>
                  </a:cubicBezTo>
                  <a:cubicBezTo>
                    <a:pt x="115" y="401"/>
                    <a:pt x="73" y="401"/>
                    <a:pt x="33" y="401"/>
                  </a:cubicBezTo>
                  <a:lnTo>
                    <a:pt x="1" y="401"/>
                  </a:lnTo>
                  <a:cubicBezTo>
                    <a:pt x="1" y="473"/>
                    <a:pt x="33" y="544"/>
                    <a:pt x="73" y="606"/>
                  </a:cubicBezTo>
                  <a:cubicBezTo>
                    <a:pt x="142" y="700"/>
                    <a:pt x="257" y="758"/>
                    <a:pt x="377" y="758"/>
                  </a:cubicBezTo>
                  <a:cubicBezTo>
                    <a:pt x="403" y="758"/>
                    <a:pt x="430" y="755"/>
                    <a:pt x="456" y="749"/>
                  </a:cubicBezTo>
                  <a:cubicBezTo>
                    <a:pt x="505" y="740"/>
                    <a:pt x="557" y="720"/>
                    <a:pt x="599" y="688"/>
                  </a:cubicBezTo>
                  <a:cubicBezTo>
                    <a:pt x="681" y="626"/>
                    <a:pt x="732" y="544"/>
                    <a:pt x="752" y="441"/>
                  </a:cubicBezTo>
                  <a:cubicBezTo>
                    <a:pt x="774" y="339"/>
                    <a:pt x="742" y="245"/>
                    <a:pt x="690" y="164"/>
                  </a:cubicBezTo>
                  <a:cubicBezTo>
                    <a:pt x="614" y="61"/>
                    <a:pt x="502" y="1"/>
                    <a:pt x="382" y="1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2794;p66">
              <a:extLst>
                <a:ext uri="{FF2B5EF4-FFF2-40B4-BE49-F238E27FC236}">
                  <a16:creationId xmlns:a16="http://schemas.microsoft.com/office/drawing/2014/main" id="{8DD509C0-D065-4A0B-88AA-587E8787BE3C}"/>
                </a:ext>
              </a:extLst>
            </p:cNvPr>
            <p:cNvSpPr/>
            <p:nvPr/>
          </p:nvSpPr>
          <p:spPr>
            <a:xfrm>
              <a:off x="7230459" y="3281001"/>
              <a:ext cx="102751" cy="114829"/>
            </a:xfrm>
            <a:custGeom>
              <a:avLst/>
              <a:gdLst/>
              <a:ahLst/>
              <a:cxnLst/>
              <a:rect l="l" t="t" r="r" b="b"/>
              <a:pathLst>
                <a:path w="638" h="713" extrusionOk="0">
                  <a:moveTo>
                    <a:pt x="299" y="0"/>
                  </a:moveTo>
                  <a:cubicBezTo>
                    <a:pt x="290" y="0"/>
                    <a:pt x="277" y="10"/>
                    <a:pt x="257" y="10"/>
                  </a:cubicBezTo>
                  <a:cubicBezTo>
                    <a:pt x="228" y="10"/>
                    <a:pt x="206" y="20"/>
                    <a:pt x="176" y="42"/>
                  </a:cubicBezTo>
                  <a:cubicBezTo>
                    <a:pt x="124" y="72"/>
                    <a:pt x="72" y="124"/>
                    <a:pt x="42" y="186"/>
                  </a:cubicBezTo>
                  <a:lnTo>
                    <a:pt x="62" y="186"/>
                  </a:lnTo>
                  <a:cubicBezTo>
                    <a:pt x="144" y="218"/>
                    <a:pt x="206" y="257"/>
                    <a:pt x="196" y="299"/>
                  </a:cubicBezTo>
                  <a:cubicBezTo>
                    <a:pt x="196" y="319"/>
                    <a:pt x="186" y="329"/>
                    <a:pt x="154" y="329"/>
                  </a:cubicBezTo>
                  <a:cubicBezTo>
                    <a:pt x="141" y="334"/>
                    <a:pt x="124" y="337"/>
                    <a:pt x="106" y="337"/>
                  </a:cubicBezTo>
                  <a:cubicBezTo>
                    <a:pt x="82" y="337"/>
                    <a:pt x="54" y="332"/>
                    <a:pt x="30" y="319"/>
                  </a:cubicBezTo>
                  <a:lnTo>
                    <a:pt x="10" y="319"/>
                  </a:lnTo>
                  <a:cubicBezTo>
                    <a:pt x="0" y="381"/>
                    <a:pt x="10" y="453"/>
                    <a:pt x="42" y="514"/>
                  </a:cubicBezTo>
                  <a:cubicBezTo>
                    <a:pt x="89" y="631"/>
                    <a:pt x="194" y="713"/>
                    <a:pt x="309" y="713"/>
                  </a:cubicBezTo>
                  <a:cubicBezTo>
                    <a:pt x="316" y="713"/>
                    <a:pt x="323" y="713"/>
                    <a:pt x="329" y="712"/>
                  </a:cubicBezTo>
                  <a:lnTo>
                    <a:pt x="371" y="712"/>
                  </a:lnTo>
                  <a:cubicBezTo>
                    <a:pt x="401" y="700"/>
                    <a:pt x="433" y="690"/>
                    <a:pt x="463" y="680"/>
                  </a:cubicBezTo>
                  <a:cubicBezTo>
                    <a:pt x="537" y="628"/>
                    <a:pt x="586" y="556"/>
                    <a:pt x="618" y="475"/>
                  </a:cubicBezTo>
                  <a:cubicBezTo>
                    <a:pt x="638" y="381"/>
                    <a:pt x="638" y="290"/>
                    <a:pt x="598" y="196"/>
                  </a:cubicBezTo>
                  <a:cubicBezTo>
                    <a:pt x="537" y="72"/>
                    <a:pt x="423" y="0"/>
                    <a:pt x="299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2795;p66">
              <a:extLst>
                <a:ext uri="{FF2B5EF4-FFF2-40B4-BE49-F238E27FC236}">
                  <a16:creationId xmlns:a16="http://schemas.microsoft.com/office/drawing/2014/main" id="{2EA53626-C25A-41B3-A435-91C32F35BE97}"/>
                </a:ext>
              </a:extLst>
            </p:cNvPr>
            <p:cNvSpPr/>
            <p:nvPr/>
          </p:nvSpPr>
          <p:spPr>
            <a:xfrm>
              <a:off x="7223695" y="3161663"/>
              <a:ext cx="96470" cy="47832"/>
            </a:xfrm>
            <a:custGeom>
              <a:avLst/>
              <a:gdLst/>
              <a:ahLst/>
              <a:cxnLst/>
              <a:rect l="l" t="t" r="r" b="b"/>
              <a:pathLst>
                <a:path w="599" h="297" extrusionOk="0">
                  <a:moveTo>
                    <a:pt x="458" y="1"/>
                  </a:moveTo>
                  <a:cubicBezTo>
                    <a:pt x="429" y="1"/>
                    <a:pt x="397" y="4"/>
                    <a:pt x="361" y="10"/>
                  </a:cubicBezTo>
                  <a:cubicBezTo>
                    <a:pt x="319" y="20"/>
                    <a:pt x="290" y="32"/>
                    <a:pt x="257" y="42"/>
                  </a:cubicBezTo>
                  <a:cubicBezTo>
                    <a:pt x="176" y="62"/>
                    <a:pt x="114" y="104"/>
                    <a:pt x="62" y="143"/>
                  </a:cubicBezTo>
                  <a:cubicBezTo>
                    <a:pt x="23" y="185"/>
                    <a:pt x="0" y="218"/>
                    <a:pt x="10" y="247"/>
                  </a:cubicBezTo>
                  <a:cubicBezTo>
                    <a:pt x="19" y="278"/>
                    <a:pt x="71" y="297"/>
                    <a:pt x="143" y="297"/>
                  </a:cubicBezTo>
                  <a:cubicBezTo>
                    <a:pt x="169" y="297"/>
                    <a:pt x="198" y="295"/>
                    <a:pt x="228" y="289"/>
                  </a:cubicBezTo>
                  <a:cubicBezTo>
                    <a:pt x="257" y="279"/>
                    <a:pt x="299" y="267"/>
                    <a:pt x="332" y="257"/>
                  </a:cubicBezTo>
                  <a:cubicBezTo>
                    <a:pt x="485" y="195"/>
                    <a:pt x="598" y="104"/>
                    <a:pt x="579" y="52"/>
                  </a:cubicBezTo>
                  <a:cubicBezTo>
                    <a:pt x="563" y="16"/>
                    <a:pt x="520" y="1"/>
                    <a:pt x="458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2796;p66">
              <a:extLst>
                <a:ext uri="{FF2B5EF4-FFF2-40B4-BE49-F238E27FC236}">
                  <a16:creationId xmlns:a16="http://schemas.microsoft.com/office/drawing/2014/main" id="{8DFD24F1-3445-4E69-BF3D-E21B11F086F5}"/>
                </a:ext>
              </a:extLst>
            </p:cNvPr>
            <p:cNvSpPr/>
            <p:nvPr/>
          </p:nvSpPr>
          <p:spPr>
            <a:xfrm>
              <a:off x="7513749" y="3185820"/>
              <a:ext cx="108066" cy="50731"/>
            </a:xfrm>
            <a:custGeom>
              <a:avLst/>
              <a:gdLst/>
              <a:ahLst/>
              <a:cxnLst/>
              <a:rect l="l" t="t" r="r" b="b"/>
              <a:pathLst>
                <a:path w="671" h="315" extrusionOk="0">
                  <a:moveTo>
                    <a:pt x="159" y="1"/>
                  </a:moveTo>
                  <a:cubicBezTo>
                    <a:pt x="136" y="1"/>
                    <a:pt x="115" y="2"/>
                    <a:pt x="95" y="6"/>
                  </a:cubicBezTo>
                  <a:cubicBezTo>
                    <a:pt x="43" y="16"/>
                    <a:pt x="13" y="35"/>
                    <a:pt x="1" y="68"/>
                  </a:cubicBezTo>
                  <a:cubicBezTo>
                    <a:pt x="1" y="77"/>
                    <a:pt x="1" y="97"/>
                    <a:pt x="13" y="117"/>
                  </a:cubicBezTo>
                  <a:cubicBezTo>
                    <a:pt x="43" y="179"/>
                    <a:pt x="157" y="241"/>
                    <a:pt x="300" y="283"/>
                  </a:cubicBezTo>
                  <a:cubicBezTo>
                    <a:pt x="366" y="303"/>
                    <a:pt x="431" y="314"/>
                    <a:pt x="489" y="314"/>
                  </a:cubicBezTo>
                  <a:cubicBezTo>
                    <a:pt x="522" y="314"/>
                    <a:pt x="553" y="311"/>
                    <a:pt x="579" y="302"/>
                  </a:cubicBezTo>
                  <a:cubicBezTo>
                    <a:pt x="631" y="292"/>
                    <a:pt x="661" y="273"/>
                    <a:pt x="661" y="253"/>
                  </a:cubicBezTo>
                  <a:cubicBezTo>
                    <a:pt x="671" y="211"/>
                    <a:pt x="651" y="169"/>
                    <a:pt x="589" y="129"/>
                  </a:cubicBezTo>
                  <a:cubicBezTo>
                    <a:pt x="537" y="87"/>
                    <a:pt x="456" y="55"/>
                    <a:pt x="372" y="26"/>
                  </a:cubicBezTo>
                  <a:cubicBezTo>
                    <a:pt x="291" y="11"/>
                    <a:pt x="220" y="1"/>
                    <a:pt x="159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2797;p66">
              <a:extLst>
                <a:ext uri="{FF2B5EF4-FFF2-40B4-BE49-F238E27FC236}">
                  <a16:creationId xmlns:a16="http://schemas.microsoft.com/office/drawing/2014/main" id="{0C4118FD-9776-447B-8488-F15E0F4A6D7D}"/>
                </a:ext>
              </a:extLst>
            </p:cNvPr>
            <p:cNvSpPr/>
            <p:nvPr/>
          </p:nvSpPr>
          <p:spPr>
            <a:xfrm>
              <a:off x="7336753" y="3327544"/>
              <a:ext cx="49926" cy="87611"/>
            </a:xfrm>
            <a:custGeom>
              <a:avLst/>
              <a:gdLst/>
              <a:ahLst/>
              <a:cxnLst/>
              <a:rect l="l" t="t" r="r" b="b"/>
              <a:pathLst>
                <a:path w="310" h="544" extrusionOk="0">
                  <a:moveTo>
                    <a:pt x="257" y="1"/>
                  </a:moveTo>
                  <a:cubicBezTo>
                    <a:pt x="247" y="1"/>
                    <a:pt x="247" y="10"/>
                    <a:pt x="235" y="10"/>
                  </a:cubicBezTo>
                  <a:lnTo>
                    <a:pt x="235" y="20"/>
                  </a:lnTo>
                  <a:cubicBezTo>
                    <a:pt x="257" y="92"/>
                    <a:pt x="267" y="154"/>
                    <a:pt x="267" y="206"/>
                  </a:cubicBezTo>
                  <a:cubicBezTo>
                    <a:pt x="257" y="196"/>
                    <a:pt x="247" y="196"/>
                    <a:pt x="225" y="186"/>
                  </a:cubicBezTo>
                  <a:cubicBezTo>
                    <a:pt x="205" y="176"/>
                    <a:pt x="186" y="164"/>
                    <a:pt x="163" y="164"/>
                  </a:cubicBezTo>
                  <a:lnTo>
                    <a:pt x="124" y="164"/>
                  </a:lnTo>
                  <a:cubicBezTo>
                    <a:pt x="102" y="176"/>
                    <a:pt x="82" y="186"/>
                    <a:pt x="62" y="206"/>
                  </a:cubicBezTo>
                  <a:cubicBezTo>
                    <a:pt x="30" y="238"/>
                    <a:pt x="20" y="267"/>
                    <a:pt x="10" y="309"/>
                  </a:cubicBezTo>
                  <a:cubicBezTo>
                    <a:pt x="0" y="349"/>
                    <a:pt x="0" y="381"/>
                    <a:pt x="20" y="423"/>
                  </a:cubicBezTo>
                  <a:cubicBezTo>
                    <a:pt x="20" y="443"/>
                    <a:pt x="30" y="463"/>
                    <a:pt x="50" y="473"/>
                  </a:cubicBezTo>
                  <a:cubicBezTo>
                    <a:pt x="62" y="495"/>
                    <a:pt x="72" y="505"/>
                    <a:pt x="92" y="515"/>
                  </a:cubicBezTo>
                  <a:cubicBezTo>
                    <a:pt x="111" y="524"/>
                    <a:pt x="134" y="534"/>
                    <a:pt x="163" y="534"/>
                  </a:cubicBezTo>
                  <a:cubicBezTo>
                    <a:pt x="174" y="540"/>
                    <a:pt x="187" y="544"/>
                    <a:pt x="202" y="544"/>
                  </a:cubicBezTo>
                  <a:cubicBezTo>
                    <a:pt x="216" y="544"/>
                    <a:pt x="231" y="540"/>
                    <a:pt x="247" y="534"/>
                  </a:cubicBezTo>
                  <a:cubicBezTo>
                    <a:pt x="267" y="534"/>
                    <a:pt x="277" y="515"/>
                    <a:pt x="277" y="495"/>
                  </a:cubicBezTo>
                  <a:cubicBezTo>
                    <a:pt x="267" y="485"/>
                    <a:pt x="267" y="473"/>
                    <a:pt x="257" y="463"/>
                  </a:cubicBezTo>
                  <a:lnTo>
                    <a:pt x="153" y="463"/>
                  </a:lnTo>
                  <a:cubicBezTo>
                    <a:pt x="144" y="463"/>
                    <a:pt x="134" y="453"/>
                    <a:pt x="124" y="453"/>
                  </a:cubicBezTo>
                  <a:cubicBezTo>
                    <a:pt x="124" y="453"/>
                    <a:pt x="111" y="443"/>
                    <a:pt x="102" y="443"/>
                  </a:cubicBezTo>
                  <a:cubicBezTo>
                    <a:pt x="102" y="433"/>
                    <a:pt x="92" y="423"/>
                    <a:pt x="82" y="423"/>
                  </a:cubicBezTo>
                  <a:cubicBezTo>
                    <a:pt x="82" y="411"/>
                    <a:pt x="72" y="401"/>
                    <a:pt x="72" y="381"/>
                  </a:cubicBezTo>
                  <a:cubicBezTo>
                    <a:pt x="72" y="371"/>
                    <a:pt x="62" y="361"/>
                    <a:pt x="62" y="349"/>
                  </a:cubicBezTo>
                  <a:lnTo>
                    <a:pt x="62" y="300"/>
                  </a:lnTo>
                  <a:cubicBezTo>
                    <a:pt x="72" y="287"/>
                    <a:pt x="72" y="277"/>
                    <a:pt x="82" y="267"/>
                  </a:cubicBezTo>
                  <a:cubicBezTo>
                    <a:pt x="82" y="258"/>
                    <a:pt x="92" y="248"/>
                    <a:pt x="92" y="238"/>
                  </a:cubicBezTo>
                  <a:cubicBezTo>
                    <a:pt x="102" y="238"/>
                    <a:pt x="102" y="225"/>
                    <a:pt x="111" y="225"/>
                  </a:cubicBezTo>
                  <a:cubicBezTo>
                    <a:pt x="111" y="225"/>
                    <a:pt x="124" y="216"/>
                    <a:pt x="134" y="216"/>
                  </a:cubicBezTo>
                  <a:lnTo>
                    <a:pt x="186" y="216"/>
                  </a:lnTo>
                  <a:cubicBezTo>
                    <a:pt x="195" y="216"/>
                    <a:pt x="215" y="225"/>
                    <a:pt x="225" y="225"/>
                  </a:cubicBezTo>
                  <a:cubicBezTo>
                    <a:pt x="247" y="238"/>
                    <a:pt x="267" y="258"/>
                    <a:pt x="277" y="267"/>
                  </a:cubicBezTo>
                  <a:lnTo>
                    <a:pt x="309" y="267"/>
                  </a:lnTo>
                  <a:lnTo>
                    <a:pt x="309" y="248"/>
                  </a:lnTo>
                  <a:cubicBezTo>
                    <a:pt x="309" y="206"/>
                    <a:pt x="297" y="164"/>
                    <a:pt x="297" y="134"/>
                  </a:cubicBezTo>
                  <a:cubicBezTo>
                    <a:pt x="287" y="92"/>
                    <a:pt x="287" y="62"/>
                    <a:pt x="277" y="20"/>
                  </a:cubicBezTo>
                  <a:cubicBezTo>
                    <a:pt x="267" y="10"/>
                    <a:pt x="267" y="1"/>
                    <a:pt x="257" y="1"/>
                  </a:cubicBezTo>
                  <a:close/>
                </a:path>
              </a:pathLst>
            </a:custGeom>
            <a:solidFill>
              <a:srgbClr val="8F4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2281;p57">
            <a:extLst>
              <a:ext uri="{FF2B5EF4-FFF2-40B4-BE49-F238E27FC236}">
                <a16:creationId xmlns:a16="http://schemas.microsoft.com/office/drawing/2014/main" id="{D4976F6E-E713-4889-95BC-E7885F12F8E2}"/>
              </a:ext>
            </a:extLst>
          </p:cNvPr>
          <p:cNvGrpSpPr/>
          <p:nvPr/>
        </p:nvGrpSpPr>
        <p:grpSpPr>
          <a:xfrm>
            <a:off x="-139128" y="2075060"/>
            <a:ext cx="2093604" cy="3090702"/>
            <a:chOff x="926075" y="2607225"/>
            <a:chExt cx="1458650" cy="2400926"/>
          </a:xfrm>
        </p:grpSpPr>
        <p:sp>
          <p:nvSpPr>
            <p:cNvPr id="529" name="Google Shape;2282;p57">
              <a:extLst>
                <a:ext uri="{FF2B5EF4-FFF2-40B4-BE49-F238E27FC236}">
                  <a16:creationId xmlns:a16="http://schemas.microsoft.com/office/drawing/2014/main" id="{47A0F12D-623E-477E-9B13-7DE2EB89ABB6}"/>
                </a:ext>
              </a:extLst>
            </p:cNvPr>
            <p:cNvSpPr/>
            <p:nvPr/>
          </p:nvSpPr>
          <p:spPr>
            <a:xfrm>
              <a:off x="1941309" y="3967117"/>
              <a:ext cx="2133" cy="213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F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2283;p57">
              <a:extLst>
                <a:ext uri="{FF2B5EF4-FFF2-40B4-BE49-F238E27FC236}">
                  <a16:creationId xmlns:a16="http://schemas.microsoft.com/office/drawing/2014/main" id="{A712A5B4-9CDD-4AA7-BE97-E3F1B8D1C4B2}"/>
                </a:ext>
              </a:extLst>
            </p:cNvPr>
            <p:cNvSpPr/>
            <p:nvPr/>
          </p:nvSpPr>
          <p:spPr>
            <a:xfrm>
              <a:off x="2140943" y="3947069"/>
              <a:ext cx="243782" cy="246341"/>
            </a:xfrm>
            <a:custGeom>
              <a:avLst/>
              <a:gdLst/>
              <a:ahLst/>
              <a:cxnLst/>
              <a:rect l="l" t="t" r="r" b="b"/>
              <a:pathLst>
                <a:path w="1143" h="1155" extrusionOk="0">
                  <a:moveTo>
                    <a:pt x="339" y="0"/>
                  </a:moveTo>
                  <a:lnTo>
                    <a:pt x="309" y="33"/>
                  </a:lnTo>
                  <a:cubicBezTo>
                    <a:pt x="206" y="156"/>
                    <a:pt x="104" y="280"/>
                    <a:pt x="1" y="403"/>
                  </a:cubicBezTo>
                  <a:cubicBezTo>
                    <a:pt x="82" y="475"/>
                    <a:pt x="176" y="547"/>
                    <a:pt x="267" y="618"/>
                  </a:cubicBezTo>
                  <a:lnTo>
                    <a:pt x="309" y="650"/>
                  </a:lnTo>
                  <a:cubicBezTo>
                    <a:pt x="309" y="650"/>
                    <a:pt x="485" y="1031"/>
                    <a:pt x="557" y="1083"/>
                  </a:cubicBezTo>
                  <a:cubicBezTo>
                    <a:pt x="564" y="1090"/>
                    <a:pt x="570" y="1093"/>
                    <a:pt x="575" y="1093"/>
                  </a:cubicBezTo>
                  <a:cubicBezTo>
                    <a:pt x="611" y="1093"/>
                    <a:pt x="586" y="917"/>
                    <a:pt x="586" y="917"/>
                  </a:cubicBezTo>
                  <a:lnTo>
                    <a:pt x="586" y="917"/>
                  </a:lnTo>
                  <a:cubicBezTo>
                    <a:pt x="586" y="917"/>
                    <a:pt x="732" y="1145"/>
                    <a:pt x="772" y="1154"/>
                  </a:cubicBezTo>
                  <a:cubicBezTo>
                    <a:pt x="773" y="1155"/>
                    <a:pt x="774" y="1155"/>
                    <a:pt x="775" y="1155"/>
                  </a:cubicBezTo>
                  <a:cubicBezTo>
                    <a:pt x="812" y="1155"/>
                    <a:pt x="782" y="967"/>
                    <a:pt x="722" y="888"/>
                  </a:cubicBezTo>
                  <a:lnTo>
                    <a:pt x="722" y="888"/>
                  </a:lnTo>
                  <a:cubicBezTo>
                    <a:pt x="722" y="888"/>
                    <a:pt x="909" y="1074"/>
                    <a:pt x="962" y="1074"/>
                  </a:cubicBezTo>
                  <a:cubicBezTo>
                    <a:pt x="965" y="1074"/>
                    <a:pt x="967" y="1074"/>
                    <a:pt x="969" y="1073"/>
                  </a:cubicBezTo>
                  <a:cubicBezTo>
                    <a:pt x="1009" y="1041"/>
                    <a:pt x="866" y="804"/>
                    <a:pt x="865" y="804"/>
                  </a:cubicBezTo>
                  <a:lnTo>
                    <a:pt x="865" y="804"/>
                  </a:lnTo>
                  <a:cubicBezTo>
                    <a:pt x="866" y="804"/>
                    <a:pt x="1017" y="924"/>
                    <a:pt x="1082" y="924"/>
                  </a:cubicBezTo>
                  <a:cubicBezTo>
                    <a:pt x="1091" y="924"/>
                    <a:pt x="1098" y="922"/>
                    <a:pt x="1103" y="917"/>
                  </a:cubicBezTo>
                  <a:cubicBezTo>
                    <a:pt x="1142" y="888"/>
                    <a:pt x="885" y="618"/>
                    <a:pt x="885" y="618"/>
                  </a:cubicBezTo>
                  <a:cubicBezTo>
                    <a:pt x="885" y="618"/>
                    <a:pt x="1031" y="598"/>
                    <a:pt x="1019" y="537"/>
                  </a:cubicBezTo>
                  <a:cubicBezTo>
                    <a:pt x="1019" y="485"/>
                    <a:pt x="628" y="371"/>
                    <a:pt x="628" y="37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2284;p57">
              <a:extLst>
                <a:ext uri="{FF2B5EF4-FFF2-40B4-BE49-F238E27FC236}">
                  <a16:creationId xmlns:a16="http://schemas.microsoft.com/office/drawing/2014/main" id="{37A7559B-0223-4C6D-96D3-4BB0AEF77E4B}"/>
                </a:ext>
              </a:extLst>
            </p:cNvPr>
            <p:cNvSpPr/>
            <p:nvPr/>
          </p:nvSpPr>
          <p:spPr>
            <a:xfrm>
              <a:off x="926075" y="3967117"/>
              <a:ext cx="191528" cy="216055"/>
            </a:xfrm>
            <a:custGeom>
              <a:avLst/>
              <a:gdLst/>
              <a:ahLst/>
              <a:cxnLst/>
              <a:rect l="l" t="t" r="r" b="b"/>
              <a:pathLst>
                <a:path w="898" h="1013" extrusionOk="0">
                  <a:moveTo>
                    <a:pt x="569" y="0"/>
                  </a:moveTo>
                  <a:cubicBezTo>
                    <a:pt x="537" y="52"/>
                    <a:pt x="507" y="92"/>
                    <a:pt x="475" y="144"/>
                  </a:cubicBezTo>
                  <a:lnTo>
                    <a:pt x="446" y="186"/>
                  </a:lnTo>
                  <a:cubicBezTo>
                    <a:pt x="446" y="186"/>
                    <a:pt x="95" y="411"/>
                    <a:pt x="43" y="485"/>
                  </a:cubicBezTo>
                  <a:cubicBezTo>
                    <a:pt x="25" y="511"/>
                    <a:pt x="42" y="519"/>
                    <a:pt x="72" y="519"/>
                  </a:cubicBezTo>
                  <a:cubicBezTo>
                    <a:pt x="122" y="519"/>
                    <a:pt x="208" y="495"/>
                    <a:pt x="208" y="495"/>
                  </a:cubicBezTo>
                  <a:lnTo>
                    <a:pt x="208" y="495"/>
                  </a:lnTo>
                  <a:cubicBezTo>
                    <a:pt x="208" y="495"/>
                    <a:pt x="3" y="670"/>
                    <a:pt x="3" y="710"/>
                  </a:cubicBezTo>
                  <a:cubicBezTo>
                    <a:pt x="1" y="720"/>
                    <a:pt x="11" y="725"/>
                    <a:pt x="29" y="725"/>
                  </a:cubicBezTo>
                  <a:cubicBezTo>
                    <a:pt x="83" y="725"/>
                    <a:pt x="206" y="682"/>
                    <a:pt x="260" y="628"/>
                  </a:cubicBezTo>
                  <a:lnTo>
                    <a:pt x="260" y="628"/>
                  </a:lnTo>
                  <a:cubicBezTo>
                    <a:pt x="260" y="628"/>
                    <a:pt x="75" y="855"/>
                    <a:pt x="105" y="895"/>
                  </a:cubicBezTo>
                  <a:cubicBezTo>
                    <a:pt x="108" y="900"/>
                    <a:pt x="114" y="902"/>
                    <a:pt x="122" y="902"/>
                  </a:cubicBezTo>
                  <a:cubicBezTo>
                    <a:pt x="182" y="902"/>
                    <a:pt x="352" y="771"/>
                    <a:pt x="352" y="771"/>
                  </a:cubicBezTo>
                  <a:lnTo>
                    <a:pt x="352" y="771"/>
                  </a:lnTo>
                  <a:cubicBezTo>
                    <a:pt x="352" y="771"/>
                    <a:pt x="228" y="979"/>
                    <a:pt x="270" y="1009"/>
                  </a:cubicBezTo>
                  <a:cubicBezTo>
                    <a:pt x="273" y="1011"/>
                    <a:pt x="277" y="1013"/>
                    <a:pt x="281" y="1013"/>
                  </a:cubicBezTo>
                  <a:cubicBezTo>
                    <a:pt x="343" y="1013"/>
                    <a:pt x="549" y="761"/>
                    <a:pt x="549" y="761"/>
                  </a:cubicBezTo>
                  <a:cubicBezTo>
                    <a:pt x="549" y="761"/>
                    <a:pt x="579" y="895"/>
                    <a:pt x="631" y="895"/>
                  </a:cubicBezTo>
                  <a:cubicBezTo>
                    <a:pt x="693" y="885"/>
                    <a:pt x="764" y="472"/>
                    <a:pt x="764" y="472"/>
                  </a:cubicBezTo>
                  <a:lnTo>
                    <a:pt x="898" y="349"/>
                  </a:lnTo>
                  <a:cubicBezTo>
                    <a:pt x="774" y="238"/>
                    <a:pt x="673" y="124"/>
                    <a:pt x="569" y="0"/>
                  </a:cubicBez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2285;p57">
              <a:extLst>
                <a:ext uri="{FF2B5EF4-FFF2-40B4-BE49-F238E27FC236}">
                  <a16:creationId xmlns:a16="http://schemas.microsoft.com/office/drawing/2014/main" id="{54AAA269-5FE4-4A39-AFA5-28E933C35B7D}"/>
                </a:ext>
              </a:extLst>
            </p:cNvPr>
            <p:cNvSpPr/>
            <p:nvPr/>
          </p:nvSpPr>
          <p:spPr>
            <a:xfrm>
              <a:off x="1488506" y="3349876"/>
              <a:ext cx="428698" cy="283452"/>
            </a:xfrm>
            <a:custGeom>
              <a:avLst/>
              <a:gdLst/>
              <a:ahLst/>
              <a:cxnLst/>
              <a:rect l="l" t="t" r="r" b="b"/>
              <a:pathLst>
                <a:path w="2010" h="1329" extrusionOk="0">
                  <a:moveTo>
                    <a:pt x="238" y="1"/>
                  </a:moveTo>
                  <a:cubicBezTo>
                    <a:pt x="238" y="1"/>
                    <a:pt x="218" y="475"/>
                    <a:pt x="104" y="732"/>
                  </a:cubicBezTo>
                  <a:cubicBezTo>
                    <a:pt x="75" y="742"/>
                    <a:pt x="33" y="742"/>
                    <a:pt x="0" y="752"/>
                  </a:cubicBezTo>
                  <a:cubicBezTo>
                    <a:pt x="383" y="927"/>
                    <a:pt x="598" y="1226"/>
                    <a:pt x="1001" y="1328"/>
                  </a:cubicBezTo>
                  <a:cubicBezTo>
                    <a:pt x="1003" y="1328"/>
                    <a:pt x="1006" y="1328"/>
                    <a:pt x="1009" y="1328"/>
                  </a:cubicBezTo>
                  <a:cubicBezTo>
                    <a:pt x="1065" y="1328"/>
                    <a:pt x="1240" y="1224"/>
                    <a:pt x="1313" y="1224"/>
                  </a:cubicBezTo>
                  <a:cubicBezTo>
                    <a:pt x="1320" y="1224"/>
                    <a:pt x="1325" y="1225"/>
                    <a:pt x="1330" y="1226"/>
                  </a:cubicBezTo>
                  <a:cubicBezTo>
                    <a:pt x="1495" y="1246"/>
                    <a:pt x="1659" y="1246"/>
                    <a:pt x="1824" y="1246"/>
                  </a:cubicBezTo>
                  <a:cubicBezTo>
                    <a:pt x="1866" y="1236"/>
                    <a:pt x="1896" y="1226"/>
                    <a:pt x="1928" y="1204"/>
                  </a:cubicBezTo>
                  <a:cubicBezTo>
                    <a:pt x="1967" y="1165"/>
                    <a:pt x="1990" y="1123"/>
                    <a:pt x="2009" y="1081"/>
                  </a:cubicBezTo>
                  <a:cubicBezTo>
                    <a:pt x="1844" y="937"/>
                    <a:pt x="1619" y="895"/>
                    <a:pt x="1619" y="895"/>
                  </a:cubicBezTo>
                  <a:cubicBezTo>
                    <a:pt x="1619" y="895"/>
                    <a:pt x="1567" y="895"/>
                    <a:pt x="1473" y="875"/>
                  </a:cubicBezTo>
                  <a:cubicBezTo>
                    <a:pt x="1444" y="648"/>
                    <a:pt x="1505" y="381"/>
                    <a:pt x="1505" y="381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2286;p57">
              <a:extLst>
                <a:ext uri="{FF2B5EF4-FFF2-40B4-BE49-F238E27FC236}">
                  <a16:creationId xmlns:a16="http://schemas.microsoft.com/office/drawing/2014/main" id="{7E5F808D-0FFD-4845-8302-772C710D2523}"/>
                </a:ext>
              </a:extLst>
            </p:cNvPr>
            <p:cNvSpPr/>
            <p:nvPr/>
          </p:nvSpPr>
          <p:spPr>
            <a:xfrm>
              <a:off x="1020987" y="3501094"/>
              <a:ext cx="1256234" cy="692742"/>
            </a:xfrm>
            <a:custGeom>
              <a:avLst/>
              <a:gdLst/>
              <a:ahLst/>
              <a:cxnLst/>
              <a:rect l="l" t="t" r="r" b="b"/>
              <a:pathLst>
                <a:path w="5890" h="3248" extrusionOk="0">
                  <a:moveTo>
                    <a:pt x="2183" y="1"/>
                  </a:moveTo>
                  <a:cubicBezTo>
                    <a:pt x="2183" y="1"/>
                    <a:pt x="2173" y="1"/>
                    <a:pt x="2143" y="13"/>
                  </a:cubicBezTo>
                  <a:cubicBezTo>
                    <a:pt x="2007" y="33"/>
                    <a:pt x="1587" y="115"/>
                    <a:pt x="1389" y="270"/>
                  </a:cubicBezTo>
                  <a:cubicBezTo>
                    <a:pt x="1142" y="465"/>
                    <a:pt x="1" y="2287"/>
                    <a:pt x="1" y="2287"/>
                  </a:cubicBezTo>
                  <a:lnTo>
                    <a:pt x="53" y="2329"/>
                  </a:lnTo>
                  <a:lnTo>
                    <a:pt x="216" y="2472"/>
                  </a:lnTo>
                  <a:lnTo>
                    <a:pt x="391" y="2618"/>
                  </a:lnTo>
                  <a:lnTo>
                    <a:pt x="1575" y="1311"/>
                  </a:lnTo>
                  <a:lnTo>
                    <a:pt x="1958" y="2833"/>
                  </a:lnTo>
                  <a:cubicBezTo>
                    <a:pt x="1958" y="2833"/>
                    <a:pt x="2466" y="3247"/>
                    <a:pt x="3121" y="3247"/>
                  </a:cubicBezTo>
                  <a:cubicBezTo>
                    <a:pt x="3304" y="3247"/>
                    <a:pt x="3499" y="3215"/>
                    <a:pt x="3697" y="3132"/>
                  </a:cubicBezTo>
                  <a:lnTo>
                    <a:pt x="3697" y="2689"/>
                  </a:lnTo>
                  <a:lnTo>
                    <a:pt x="3912" y="2185"/>
                  </a:lnTo>
                  <a:lnTo>
                    <a:pt x="4201" y="1464"/>
                  </a:lnTo>
                  <a:lnTo>
                    <a:pt x="5560" y="2741"/>
                  </a:lnTo>
                  <a:lnTo>
                    <a:pt x="5859" y="2442"/>
                  </a:lnTo>
                  <a:lnTo>
                    <a:pt x="5889" y="2400"/>
                  </a:lnTo>
                  <a:cubicBezTo>
                    <a:pt x="5889" y="2400"/>
                    <a:pt x="5869" y="2371"/>
                    <a:pt x="5817" y="2309"/>
                  </a:cubicBezTo>
                  <a:cubicBezTo>
                    <a:pt x="5518" y="1906"/>
                    <a:pt x="4387" y="423"/>
                    <a:pt x="4243" y="352"/>
                  </a:cubicBezTo>
                  <a:cubicBezTo>
                    <a:pt x="4169" y="310"/>
                    <a:pt x="4068" y="270"/>
                    <a:pt x="3964" y="228"/>
                  </a:cubicBezTo>
                  <a:cubicBezTo>
                    <a:pt x="3851" y="186"/>
                    <a:pt x="3759" y="147"/>
                    <a:pt x="3717" y="137"/>
                  </a:cubicBezTo>
                  <a:lnTo>
                    <a:pt x="3707" y="124"/>
                  </a:lnTo>
                  <a:lnTo>
                    <a:pt x="3181" y="342"/>
                  </a:lnTo>
                  <a:lnTo>
                    <a:pt x="3038" y="517"/>
                  </a:lnTo>
                  <a:lnTo>
                    <a:pt x="2884" y="270"/>
                  </a:lnTo>
                  <a:lnTo>
                    <a:pt x="2267" y="33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2287;p57">
              <a:extLst>
                <a:ext uri="{FF2B5EF4-FFF2-40B4-BE49-F238E27FC236}">
                  <a16:creationId xmlns:a16="http://schemas.microsoft.com/office/drawing/2014/main" id="{D496A864-C584-4BFE-9DB9-322E7458A4E3}"/>
                </a:ext>
              </a:extLst>
            </p:cNvPr>
            <p:cNvSpPr/>
            <p:nvPr/>
          </p:nvSpPr>
          <p:spPr>
            <a:xfrm>
              <a:off x="1486373" y="3453319"/>
              <a:ext cx="186835" cy="175531"/>
            </a:xfrm>
            <a:custGeom>
              <a:avLst/>
              <a:gdLst/>
              <a:ahLst/>
              <a:cxnLst/>
              <a:rect l="l" t="t" r="r" b="b"/>
              <a:pathLst>
                <a:path w="876" h="823" extrusionOk="0">
                  <a:moveTo>
                    <a:pt x="186" y="0"/>
                  </a:moveTo>
                  <a:lnTo>
                    <a:pt x="1" y="225"/>
                  </a:lnTo>
                  <a:cubicBezTo>
                    <a:pt x="1" y="225"/>
                    <a:pt x="218" y="709"/>
                    <a:pt x="443" y="823"/>
                  </a:cubicBezTo>
                  <a:lnTo>
                    <a:pt x="680" y="647"/>
                  </a:lnTo>
                  <a:lnTo>
                    <a:pt x="722" y="680"/>
                  </a:lnTo>
                  <a:lnTo>
                    <a:pt x="856" y="803"/>
                  </a:lnTo>
                  <a:cubicBezTo>
                    <a:pt x="856" y="793"/>
                    <a:pt x="865" y="731"/>
                    <a:pt x="865" y="657"/>
                  </a:cubicBezTo>
                  <a:cubicBezTo>
                    <a:pt x="875" y="556"/>
                    <a:pt x="875" y="423"/>
                    <a:pt x="846" y="400"/>
                  </a:cubicBezTo>
                  <a:cubicBezTo>
                    <a:pt x="784" y="361"/>
                    <a:pt x="156" y="133"/>
                    <a:pt x="156" y="133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2288;p57">
              <a:extLst>
                <a:ext uri="{FF2B5EF4-FFF2-40B4-BE49-F238E27FC236}">
                  <a16:creationId xmlns:a16="http://schemas.microsoft.com/office/drawing/2014/main" id="{E4CC9470-40DF-4F6E-93E7-376BEC3C236A}"/>
                </a:ext>
              </a:extLst>
            </p:cNvPr>
            <p:cNvSpPr/>
            <p:nvPr/>
          </p:nvSpPr>
          <p:spPr>
            <a:xfrm>
              <a:off x="1631407" y="3551855"/>
              <a:ext cx="37538" cy="72943"/>
            </a:xfrm>
            <a:custGeom>
              <a:avLst/>
              <a:gdLst/>
              <a:ahLst/>
              <a:cxnLst/>
              <a:rect l="l" t="t" r="r" b="b"/>
              <a:pathLst>
                <a:path w="176" h="342" extrusionOk="0">
                  <a:moveTo>
                    <a:pt x="104" y="0"/>
                  </a:moveTo>
                  <a:lnTo>
                    <a:pt x="0" y="185"/>
                  </a:lnTo>
                  <a:lnTo>
                    <a:pt x="176" y="34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2289;p57">
              <a:extLst>
                <a:ext uri="{FF2B5EF4-FFF2-40B4-BE49-F238E27FC236}">
                  <a16:creationId xmlns:a16="http://schemas.microsoft.com/office/drawing/2014/main" id="{6F132964-B82C-4A3B-B624-77C04A975215}"/>
                </a:ext>
              </a:extLst>
            </p:cNvPr>
            <p:cNvSpPr/>
            <p:nvPr/>
          </p:nvSpPr>
          <p:spPr>
            <a:xfrm>
              <a:off x="1222967" y="2699363"/>
              <a:ext cx="812820" cy="760352"/>
            </a:xfrm>
            <a:custGeom>
              <a:avLst/>
              <a:gdLst/>
              <a:ahLst/>
              <a:cxnLst/>
              <a:rect l="l" t="t" r="r" b="b"/>
              <a:pathLst>
                <a:path w="3811" h="3565" extrusionOk="0">
                  <a:moveTo>
                    <a:pt x="2025" y="1"/>
                  </a:moveTo>
                  <a:cubicBezTo>
                    <a:pt x="1653" y="1"/>
                    <a:pt x="1285" y="83"/>
                    <a:pt x="1011" y="291"/>
                  </a:cubicBezTo>
                  <a:cubicBezTo>
                    <a:pt x="702" y="528"/>
                    <a:pt x="516" y="1042"/>
                    <a:pt x="504" y="1598"/>
                  </a:cubicBezTo>
                  <a:cubicBezTo>
                    <a:pt x="475" y="1583"/>
                    <a:pt x="440" y="1574"/>
                    <a:pt x="398" y="1574"/>
                  </a:cubicBezTo>
                  <a:cubicBezTo>
                    <a:pt x="383" y="1574"/>
                    <a:pt x="367" y="1575"/>
                    <a:pt x="351" y="1578"/>
                  </a:cubicBezTo>
                  <a:cubicBezTo>
                    <a:pt x="72" y="1640"/>
                    <a:pt x="0" y="2485"/>
                    <a:pt x="680" y="2524"/>
                  </a:cubicBezTo>
                  <a:cubicBezTo>
                    <a:pt x="887" y="2999"/>
                    <a:pt x="1278" y="3402"/>
                    <a:pt x="1895" y="3513"/>
                  </a:cubicBezTo>
                  <a:cubicBezTo>
                    <a:pt x="2086" y="3549"/>
                    <a:pt x="2258" y="3565"/>
                    <a:pt x="2415" y="3565"/>
                  </a:cubicBezTo>
                  <a:cubicBezTo>
                    <a:pt x="3434" y="3565"/>
                    <a:pt x="3752" y="2873"/>
                    <a:pt x="3645" y="2391"/>
                  </a:cubicBezTo>
                  <a:cubicBezTo>
                    <a:pt x="3605" y="2176"/>
                    <a:pt x="3593" y="1959"/>
                    <a:pt x="3635" y="1744"/>
                  </a:cubicBezTo>
                  <a:cubicBezTo>
                    <a:pt x="3707" y="1383"/>
                    <a:pt x="3810" y="889"/>
                    <a:pt x="3553" y="528"/>
                  </a:cubicBezTo>
                  <a:cubicBezTo>
                    <a:pt x="3356" y="258"/>
                    <a:pt x="2683" y="1"/>
                    <a:pt x="2025" y="1"/>
                  </a:cubicBez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2290;p57">
              <a:extLst>
                <a:ext uri="{FF2B5EF4-FFF2-40B4-BE49-F238E27FC236}">
                  <a16:creationId xmlns:a16="http://schemas.microsoft.com/office/drawing/2014/main" id="{91882F2B-13BD-436B-ACAE-80FB7326601F}"/>
                </a:ext>
              </a:extLst>
            </p:cNvPr>
            <p:cNvSpPr/>
            <p:nvPr/>
          </p:nvSpPr>
          <p:spPr>
            <a:xfrm>
              <a:off x="2011266" y="2994120"/>
              <a:ext cx="213" cy="2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B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2291;p57">
              <a:extLst>
                <a:ext uri="{FF2B5EF4-FFF2-40B4-BE49-F238E27FC236}">
                  <a16:creationId xmlns:a16="http://schemas.microsoft.com/office/drawing/2014/main" id="{0061CD53-8FE6-46F1-A682-FC341BDB28B7}"/>
                </a:ext>
              </a:extLst>
            </p:cNvPr>
            <p:cNvSpPr/>
            <p:nvPr/>
          </p:nvSpPr>
          <p:spPr>
            <a:xfrm>
              <a:off x="1473150" y="2879801"/>
              <a:ext cx="538325" cy="209017"/>
            </a:xfrm>
            <a:custGeom>
              <a:avLst/>
              <a:gdLst/>
              <a:ahLst/>
              <a:cxnLst/>
              <a:rect l="l" t="t" r="r" b="b"/>
              <a:pathLst>
                <a:path w="2524" h="980" extrusionOk="0">
                  <a:moveTo>
                    <a:pt x="218" y="1"/>
                  </a:moveTo>
                  <a:cubicBezTo>
                    <a:pt x="196" y="10"/>
                    <a:pt x="166" y="23"/>
                    <a:pt x="147" y="33"/>
                  </a:cubicBezTo>
                  <a:cubicBezTo>
                    <a:pt x="124" y="43"/>
                    <a:pt x="114" y="52"/>
                    <a:pt x="95" y="72"/>
                  </a:cubicBezTo>
                  <a:cubicBezTo>
                    <a:pt x="43" y="124"/>
                    <a:pt x="11" y="196"/>
                    <a:pt x="1" y="280"/>
                  </a:cubicBezTo>
                  <a:lnTo>
                    <a:pt x="1" y="309"/>
                  </a:lnTo>
                  <a:lnTo>
                    <a:pt x="1" y="342"/>
                  </a:lnTo>
                  <a:cubicBezTo>
                    <a:pt x="23" y="300"/>
                    <a:pt x="43" y="280"/>
                    <a:pt x="63" y="248"/>
                  </a:cubicBezTo>
                  <a:cubicBezTo>
                    <a:pt x="85" y="238"/>
                    <a:pt x="105" y="228"/>
                    <a:pt x="114" y="208"/>
                  </a:cubicBezTo>
                  <a:cubicBezTo>
                    <a:pt x="134" y="208"/>
                    <a:pt x="156" y="196"/>
                    <a:pt x="176" y="186"/>
                  </a:cubicBezTo>
                  <a:lnTo>
                    <a:pt x="186" y="186"/>
                  </a:lnTo>
                  <a:cubicBezTo>
                    <a:pt x="208" y="176"/>
                    <a:pt x="218" y="176"/>
                    <a:pt x="238" y="176"/>
                  </a:cubicBezTo>
                  <a:lnTo>
                    <a:pt x="270" y="176"/>
                  </a:lnTo>
                  <a:cubicBezTo>
                    <a:pt x="280" y="186"/>
                    <a:pt x="300" y="186"/>
                    <a:pt x="310" y="186"/>
                  </a:cubicBezTo>
                  <a:cubicBezTo>
                    <a:pt x="342" y="196"/>
                    <a:pt x="362" y="218"/>
                    <a:pt x="394" y="248"/>
                  </a:cubicBezTo>
                  <a:cubicBezTo>
                    <a:pt x="423" y="290"/>
                    <a:pt x="465" y="332"/>
                    <a:pt x="527" y="381"/>
                  </a:cubicBezTo>
                  <a:cubicBezTo>
                    <a:pt x="619" y="465"/>
                    <a:pt x="732" y="557"/>
                    <a:pt x="856" y="641"/>
                  </a:cubicBezTo>
                  <a:cubicBezTo>
                    <a:pt x="1011" y="742"/>
                    <a:pt x="1165" y="826"/>
                    <a:pt x="1278" y="826"/>
                  </a:cubicBezTo>
                  <a:lnTo>
                    <a:pt x="1308" y="826"/>
                  </a:lnTo>
                  <a:cubicBezTo>
                    <a:pt x="1525" y="774"/>
                    <a:pt x="1577" y="589"/>
                    <a:pt x="1577" y="589"/>
                  </a:cubicBezTo>
                  <a:cubicBezTo>
                    <a:pt x="1577" y="589"/>
                    <a:pt x="1639" y="660"/>
                    <a:pt x="1731" y="732"/>
                  </a:cubicBezTo>
                  <a:lnTo>
                    <a:pt x="1731" y="742"/>
                  </a:lnTo>
                  <a:cubicBezTo>
                    <a:pt x="1753" y="752"/>
                    <a:pt x="1773" y="774"/>
                    <a:pt x="1792" y="794"/>
                  </a:cubicBezTo>
                  <a:lnTo>
                    <a:pt x="1802" y="794"/>
                  </a:lnTo>
                  <a:cubicBezTo>
                    <a:pt x="1824" y="826"/>
                    <a:pt x="1854" y="846"/>
                    <a:pt x="1886" y="865"/>
                  </a:cubicBezTo>
                  <a:cubicBezTo>
                    <a:pt x="1978" y="927"/>
                    <a:pt x="2081" y="979"/>
                    <a:pt x="2173" y="979"/>
                  </a:cubicBezTo>
                  <a:lnTo>
                    <a:pt x="2235" y="979"/>
                  </a:lnTo>
                  <a:cubicBezTo>
                    <a:pt x="2329" y="949"/>
                    <a:pt x="2420" y="836"/>
                    <a:pt x="2494" y="712"/>
                  </a:cubicBezTo>
                  <a:lnTo>
                    <a:pt x="2494" y="712"/>
                  </a:lnTo>
                  <a:cubicBezTo>
                    <a:pt x="2494" y="742"/>
                    <a:pt x="2494" y="764"/>
                    <a:pt x="2482" y="793"/>
                  </a:cubicBezTo>
                  <a:lnTo>
                    <a:pt x="2482" y="793"/>
                  </a:lnTo>
                  <a:cubicBezTo>
                    <a:pt x="2494" y="764"/>
                    <a:pt x="2494" y="742"/>
                    <a:pt x="2504" y="722"/>
                  </a:cubicBezTo>
                  <a:cubicBezTo>
                    <a:pt x="2514" y="660"/>
                    <a:pt x="2524" y="599"/>
                    <a:pt x="2524" y="537"/>
                  </a:cubicBezTo>
                  <a:lnTo>
                    <a:pt x="2524" y="537"/>
                  </a:lnTo>
                  <a:cubicBezTo>
                    <a:pt x="2452" y="650"/>
                    <a:pt x="2358" y="764"/>
                    <a:pt x="2267" y="794"/>
                  </a:cubicBezTo>
                  <a:lnTo>
                    <a:pt x="2257" y="794"/>
                  </a:lnTo>
                  <a:cubicBezTo>
                    <a:pt x="2247" y="804"/>
                    <a:pt x="2225" y="804"/>
                    <a:pt x="2205" y="804"/>
                  </a:cubicBezTo>
                  <a:cubicBezTo>
                    <a:pt x="2133" y="804"/>
                    <a:pt x="2049" y="764"/>
                    <a:pt x="1968" y="722"/>
                  </a:cubicBezTo>
                  <a:cubicBezTo>
                    <a:pt x="1968" y="722"/>
                    <a:pt x="1968" y="712"/>
                    <a:pt x="1958" y="712"/>
                  </a:cubicBezTo>
                  <a:lnTo>
                    <a:pt x="1948" y="712"/>
                  </a:lnTo>
                  <a:lnTo>
                    <a:pt x="1948" y="702"/>
                  </a:lnTo>
                  <a:cubicBezTo>
                    <a:pt x="1948" y="702"/>
                    <a:pt x="1938" y="702"/>
                    <a:pt x="1938" y="690"/>
                  </a:cubicBezTo>
                  <a:lnTo>
                    <a:pt x="1916" y="690"/>
                  </a:lnTo>
                  <a:cubicBezTo>
                    <a:pt x="1886" y="660"/>
                    <a:pt x="1854" y="641"/>
                    <a:pt x="1834" y="618"/>
                  </a:cubicBezTo>
                  <a:lnTo>
                    <a:pt x="1824" y="608"/>
                  </a:lnTo>
                  <a:cubicBezTo>
                    <a:pt x="1802" y="589"/>
                    <a:pt x="1782" y="579"/>
                    <a:pt x="1763" y="557"/>
                  </a:cubicBezTo>
                  <a:cubicBezTo>
                    <a:pt x="1669" y="475"/>
                    <a:pt x="1607" y="403"/>
                    <a:pt x="1607" y="403"/>
                  </a:cubicBezTo>
                  <a:cubicBezTo>
                    <a:pt x="1607" y="403"/>
                    <a:pt x="1555" y="589"/>
                    <a:pt x="1340" y="641"/>
                  </a:cubicBezTo>
                  <a:lnTo>
                    <a:pt x="1308" y="641"/>
                  </a:lnTo>
                  <a:cubicBezTo>
                    <a:pt x="1207" y="641"/>
                    <a:pt x="1061" y="579"/>
                    <a:pt x="927" y="485"/>
                  </a:cubicBezTo>
                  <a:lnTo>
                    <a:pt x="918" y="485"/>
                  </a:lnTo>
                  <a:cubicBezTo>
                    <a:pt x="908" y="475"/>
                    <a:pt x="898" y="465"/>
                    <a:pt x="888" y="465"/>
                  </a:cubicBezTo>
                  <a:lnTo>
                    <a:pt x="888" y="455"/>
                  </a:lnTo>
                  <a:cubicBezTo>
                    <a:pt x="846" y="433"/>
                    <a:pt x="814" y="403"/>
                    <a:pt x="774" y="381"/>
                  </a:cubicBezTo>
                  <a:lnTo>
                    <a:pt x="774" y="371"/>
                  </a:lnTo>
                  <a:lnTo>
                    <a:pt x="764" y="371"/>
                  </a:lnTo>
                  <a:cubicBezTo>
                    <a:pt x="742" y="351"/>
                    <a:pt x="722" y="332"/>
                    <a:pt x="690" y="319"/>
                  </a:cubicBezTo>
                  <a:lnTo>
                    <a:pt x="690" y="309"/>
                  </a:lnTo>
                  <a:cubicBezTo>
                    <a:pt x="641" y="280"/>
                    <a:pt x="599" y="238"/>
                    <a:pt x="557" y="196"/>
                  </a:cubicBezTo>
                  <a:cubicBezTo>
                    <a:pt x="495" y="146"/>
                    <a:pt x="455" y="104"/>
                    <a:pt x="423" y="62"/>
                  </a:cubicBezTo>
                  <a:cubicBezTo>
                    <a:pt x="394" y="43"/>
                    <a:pt x="371" y="23"/>
                    <a:pt x="342" y="10"/>
                  </a:cubicBezTo>
                  <a:cubicBezTo>
                    <a:pt x="342" y="10"/>
                    <a:pt x="332" y="10"/>
                    <a:pt x="332" y="1"/>
                  </a:cubicBezTo>
                  <a:close/>
                </a:path>
              </a:pathLst>
            </a:custGeom>
            <a:solidFill>
              <a:srgbClr val="D6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2292;p57">
              <a:extLst>
                <a:ext uri="{FF2B5EF4-FFF2-40B4-BE49-F238E27FC236}">
                  <a16:creationId xmlns:a16="http://schemas.microsoft.com/office/drawing/2014/main" id="{058F81A6-72F1-4575-BD2E-330931F8DCCE}"/>
                </a:ext>
              </a:extLst>
            </p:cNvPr>
            <p:cNvSpPr/>
            <p:nvPr/>
          </p:nvSpPr>
          <p:spPr>
            <a:xfrm>
              <a:off x="1501730" y="2936961"/>
              <a:ext cx="83180" cy="61639"/>
            </a:xfrm>
            <a:custGeom>
              <a:avLst/>
              <a:gdLst/>
              <a:ahLst/>
              <a:cxnLst/>
              <a:rect l="l" t="t" r="r" b="b"/>
              <a:pathLst>
                <a:path w="390" h="289" extrusionOk="0">
                  <a:moveTo>
                    <a:pt x="246" y="1"/>
                  </a:moveTo>
                  <a:cubicBezTo>
                    <a:pt x="240" y="1"/>
                    <a:pt x="234" y="1"/>
                    <a:pt x="228" y="2"/>
                  </a:cubicBezTo>
                  <a:cubicBezTo>
                    <a:pt x="186" y="12"/>
                    <a:pt x="146" y="32"/>
                    <a:pt x="114" y="51"/>
                  </a:cubicBezTo>
                  <a:cubicBezTo>
                    <a:pt x="84" y="74"/>
                    <a:pt x="52" y="93"/>
                    <a:pt x="32" y="125"/>
                  </a:cubicBezTo>
                  <a:cubicBezTo>
                    <a:pt x="13" y="165"/>
                    <a:pt x="0" y="207"/>
                    <a:pt x="22" y="237"/>
                  </a:cubicBezTo>
                  <a:cubicBezTo>
                    <a:pt x="42" y="269"/>
                    <a:pt x="84" y="289"/>
                    <a:pt x="124" y="289"/>
                  </a:cubicBezTo>
                  <a:cubicBezTo>
                    <a:pt x="166" y="279"/>
                    <a:pt x="198" y="269"/>
                    <a:pt x="237" y="249"/>
                  </a:cubicBezTo>
                  <a:cubicBezTo>
                    <a:pt x="270" y="227"/>
                    <a:pt x="309" y="197"/>
                    <a:pt x="341" y="165"/>
                  </a:cubicBezTo>
                  <a:cubicBezTo>
                    <a:pt x="390" y="80"/>
                    <a:pt x="330" y="1"/>
                    <a:pt x="24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2293;p57">
              <a:extLst>
                <a:ext uri="{FF2B5EF4-FFF2-40B4-BE49-F238E27FC236}">
                  <a16:creationId xmlns:a16="http://schemas.microsoft.com/office/drawing/2014/main" id="{14D723AC-5D6B-4EDF-9A56-4FC7D91EF137}"/>
                </a:ext>
              </a:extLst>
            </p:cNvPr>
            <p:cNvSpPr/>
            <p:nvPr/>
          </p:nvSpPr>
          <p:spPr>
            <a:xfrm>
              <a:off x="1893960" y="2964687"/>
              <a:ext cx="78061" cy="65691"/>
            </a:xfrm>
            <a:custGeom>
              <a:avLst/>
              <a:gdLst/>
              <a:ahLst/>
              <a:cxnLst/>
              <a:rect l="l" t="t" r="r" b="b"/>
              <a:pathLst>
                <a:path w="366" h="308" extrusionOk="0">
                  <a:moveTo>
                    <a:pt x="133" y="1"/>
                  </a:moveTo>
                  <a:cubicBezTo>
                    <a:pt x="56" y="1"/>
                    <a:pt x="1" y="59"/>
                    <a:pt x="37" y="149"/>
                  </a:cubicBezTo>
                  <a:cubicBezTo>
                    <a:pt x="57" y="191"/>
                    <a:pt x="89" y="220"/>
                    <a:pt x="128" y="252"/>
                  </a:cubicBezTo>
                  <a:cubicBezTo>
                    <a:pt x="160" y="272"/>
                    <a:pt x="190" y="292"/>
                    <a:pt x="232" y="304"/>
                  </a:cubicBezTo>
                  <a:cubicBezTo>
                    <a:pt x="239" y="307"/>
                    <a:pt x="248" y="308"/>
                    <a:pt x="257" y="308"/>
                  </a:cubicBezTo>
                  <a:cubicBezTo>
                    <a:pt x="285" y="308"/>
                    <a:pt x="319" y="296"/>
                    <a:pt x="336" y="272"/>
                  </a:cubicBezTo>
                  <a:cubicBezTo>
                    <a:pt x="365" y="243"/>
                    <a:pt x="365" y="201"/>
                    <a:pt x="346" y="159"/>
                  </a:cubicBezTo>
                  <a:cubicBezTo>
                    <a:pt x="336" y="129"/>
                    <a:pt x="304" y="97"/>
                    <a:pt x="274" y="67"/>
                  </a:cubicBezTo>
                  <a:cubicBezTo>
                    <a:pt x="242" y="45"/>
                    <a:pt x="212" y="25"/>
                    <a:pt x="170" y="5"/>
                  </a:cubicBezTo>
                  <a:cubicBezTo>
                    <a:pt x="157" y="2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2294;p57">
              <a:extLst>
                <a:ext uri="{FF2B5EF4-FFF2-40B4-BE49-F238E27FC236}">
                  <a16:creationId xmlns:a16="http://schemas.microsoft.com/office/drawing/2014/main" id="{CB2A36B1-46F0-4725-A62E-FD682FCBC26A}"/>
                </a:ext>
              </a:extLst>
            </p:cNvPr>
            <p:cNvSpPr/>
            <p:nvPr/>
          </p:nvSpPr>
          <p:spPr>
            <a:xfrm>
              <a:off x="1681955" y="3161761"/>
              <a:ext cx="81261" cy="45642"/>
            </a:xfrm>
            <a:custGeom>
              <a:avLst/>
              <a:gdLst/>
              <a:ahLst/>
              <a:cxnLst/>
              <a:rect l="l" t="t" r="r" b="b"/>
              <a:pathLst>
                <a:path w="381" h="214" extrusionOk="0">
                  <a:moveTo>
                    <a:pt x="130" y="1"/>
                  </a:moveTo>
                  <a:cubicBezTo>
                    <a:pt x="124" y="1"/>
                    <a:pt x="119" y="3"/>
                    <a:pt x="114" y="8"/>
                  </a:cubicBezTo>
                  <a:cubicBezTo>
                    <a:pt x="82" y="8"/>
                    <a:pt x="52" y="8"/>
                    <a:pt x="20" y="28"/>
                  </a:cubicBezTo>
                  <a:cubicBezTo>
                    <a:pt x="10" y="38"/>
                    <a:pt x="10" y="48"/>
                    <a:pt x="0" y="48"/>
                  </a:cubicBezTo>
                  <a:lnTo>
                    <a:pt x="0" y="80"/>
                  </a:lnTo>
                  <a:cubicBezTo>
                    <a:pt x="0" y="99"/>
                    <a:pt x="0" y="109"/>
                    <a:pt x="10" y="122"/>
                  </a:cubicBezTo>
                  <a:cubicBezTo>
                    <a:pt x="20" y="151"/>
                    <a:pt x="42" y="171"/>
                    <a:pt x="72" y="193"/>
                  </a:cubicBezTo>
                  <a:cubicBezTo>
                    <a:pt x="52" y="171"/>
                    <a:pt x="32" y="141"/>
                    <a:pt x="32" y="122"/>
                  </a:cubicBezTo>
                  <a:cubicBezTo>
                    <a:pt x="20" y="90"/>
                    <a:pt x="20" y="70"/>
                    <a:pt x="42" y="60"/>
                  </a:cubicBezTo>
                  <a:cubicBezTo>
                    <a:pt x="52" y="38"/>
                    <a:pt x="82" y="38"/>
                    <a:pt x="114" y="38"/>
                  </a:cubicBezTo>
                  <a:lnTo>
                    <a:pt x="196" y="38"/>
                  </a:lnTo>
                  <a:lnTo>
                    <a:pt x="238" y="48"/>
                  </a:lnTo>
                  <a:lnTo>
                    <a:pt x="280" y="60"/>
                  </a:lnTo>
                  <a:cubicBezTo>
                    <a:pt x="299" y="60"/>
                    <a:pt x="329" y="70"/>
                    <a:pt x="341" y="80"/>
                  </a:cubicBezTo>
                  <a:cubicBezTo>
                    <a:pt x="361" y="99"/>
                    <a:pt x="361" y="122"/>
                    <a:pt x="351" y="151"/>
                  </a:cubicBezTo>
                  <a:cubicBezTo>
                    <a:pt x="341" y="171"/>
                    <a:pt x="319" y="193"/>
                    <a:pt x="299" y="213"/>
                  </a:cubicBezTo>
                  <a:cubicBezTo>
                    <a:pt x="319" y="203"/>
                    <a:pt x="341" y="183"/>
                    <a:pt x="361" y="161"/>
                  </a:cubicBezTo>
                  <a:cubicBezTo>
                    <a:pt x="371" y="141"/>
                    <a:pt x="381" y="132"/>
                    <a:pt x="381" y="109"/>
                  </a:cubicBezTo>
                  <a:lnTo>
                    <a:pt x="381" y="90"/>
                  </a:lnTo>
                  <a:cubicBezTo>
                    <a:pt x="371" y="80"/>
                    <a:pt x="371" y="70"/>
                    <a:pt x="361" y="70"/>
                  </a:cubicBezTo>
                  <a:cubicBezTo>
                    <a:pt x="341" y="38"/>
                    <a:pt x="309" y="28"/>
                    <a:pt x="280" y="18"/>
                  </a:cubicBezTo>
                  <a:lnTo>
                    <a:pt x="238" y="18"/>
                  </a:lnTo>
                  <a:lnTo>
                    <a:pt x="196" y="8"/>
                  </a:lnTo>
                  <a:lnTo>
                    <a:pt x="156" y="8"/>
                  </a:lnTo>
                  <a:cubicBezTo>
                    <a:pt x="145" y="3"/>
                    <a:pt x="137" y="1"/>
                    <a:pt x="1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2295;p57">
              <a:extLst>
                <a:ext uri="{FF2B5EF4-FFF2-40B4-BE49-F238E27FC236}">
                  <a16:creationId xmlns:a16="http://schemas.microsoft.com/office/drawing/2014/main" id="{97BCD0EB-8194-41A2-9BCD-60FB318A0377}"/>
                </a:ext>
              </a:extLst>
            </p:cNvPr>
            <p:cNvSpPr/>
            <p:nvPr/>
          </p:nvSpPr>
          <p:spPr>
            <a:xfrm>
              <a:off x="1273516" y="3055759"/>
              <a:ext cx="101309" cy="134155"/>
            </a:xfrm>
            <a:custGeom>
              <a:avLst/>
              <a:gdLst/>
              <a:ahLst/>
              <a:cxnLst/>
              <a:rect l="l" t="t" r="r" b="b"/>
              <a:pathLst>
                <a:path w="475" h="629" extrusionOk="0">
                  <a:moveTo>
                    <a:pt x="156" y="1"/>
                  </a:moveTo>
                  <a:cubicBezTo>
                    <a:pt x="144" y="1"/>
                    <a:pt x="124" y="11"/>
                    <a:pt x="114" y="11"/>
                  </a:cubicBezTo>
                  <a:cubicBezTo>
                    <a:pt x="104" y="21"/>
                    <a:pt x="94" y="21"/>
                    <a:pt x="82" y="31"/>
                  </a:cubicBezTo>
                  <a:cubicBezTo>
                    <a:pt x="62" y="50"/>
                    <a:pt x="52" y="73"/>
                    <a:pt x="32" y="92"/>
                  </a:cubicBezTo>
                  <a:cubicBezTo>
                    <a:pt x="20" y="112"/>
                    <a:pt x="20" y="134"/>
                    <a:pt x="10" y="154"/>
                  </a:cubicBezTo>
                  <a:cubicBezTo>
                    <a:pt x="0" y="206"/>
                    <a:pt x="10" y="248"/>
                    <a:pt x="20" y="297"/>
                  </a:cubicBezTo>
                  <a:cubicBezTo>
                    <a:pt x="10" y="248"/>
                    <a:pt x="20" y="206"/>
                    <a:pt x="32" y="164"/>
                  </a:cubicBezTo>
                  <a:cubicBezTo>
                    <a:pt x="32" y="134"/>
                    <a:pt x="42" y="112"/>
                    <a:pt x="52" y="102"/>
                  </a:cubicBezTo>
                  <a:cubicBezTo>
                    <a:pt x="62" y="82"/>
                    <a:pt x="82" y="63"/>
                    <a:pt x="104" y="50"/>
                  </a:cubicBezTo>
                  <a:cubicBezTo>
                    <a:pt x="121" y="39"/>
                    <a:pt x="143" y="34"/>
                    <a:pt x="166" y="34"/>
                  </a:cubicBezTo>
                  <a:cubicBezTo>
                    <a:pt x="183" y="34"/>
                    <a:pt x="200" y="36"/>
                    <a:pt x="218" y="40"/>
                  </a:cubicBezTo>
                  <a:cubicBezTo>
                    <a:pt x="257" y="50"/>
                    <a:pt x="299" y="82"/>
                    <a:pt x="329" y="112"/>
                  </a:cubicBezTo>
                  <a:cubicBezTo>
                    <a:pt x="361" y="144"/>
                    <a:pt x="381" y="186"/>
                    <a:pt x="403" y="226"/>
                  </a:cubicBezTo>
                  <a:cubicBezTo>
                    <a:pt x="413" y="248"/>
                    <a:pt x="423" y="268"/>
                    <a:pt x="423" y="288"/>
                  </a:cubicBezTo>
                  <a:cubicBezTo>
                    <a:pt x="433" y="310"/>
                    <a:pt x="433" y="330"/>
                    <a:pt x="443" y="349"/>
                  </a:cubicBezTo>
                  <a:cubicBezTo>
                    <a:pt x="463" y="435"/>
                    <a:pt x="454" y="519"/>
                    <a:pt x="445" y="604"/>
                  </a:cubicBezTo>
                  <a:lnTo>
                    <a:pt x="445" y="604"/>
                  </a:lnTo>
                  <a:cubicBezTo>
                    <a:pt x="448" y="588"/>
                    <a:pt x="452" y="570"/>
                    <a:pt x="452" y="557"/>
                  </a:cubicBezTo>
                  <a:cubicBezTo>
                    <a:pt x="465" y="535"/>
                    <a:pt x="465" y="515"/>
                    <a:pt x="475" y="483"/>
                  </a:cubicBezTo>
                  <a:lnTo>
                    <a:pt x="475" y="421"/>
                  </a:lnTo>
                  <a:lnTo>
                    <a:pt x="475" y="349"/>
                  </a:lnTo>
                  <a:cubicBezTo>
                    <a:pt x="452" y="258"/>
                    <a:pt x="423" y="164"/>
                    <a:pt x="351" y="92"/>
                  </a:cubicBezTo>
                  <a:cubicBezTo>
                    <a:pt x="319" y="50"/>
                    <a:pt x="279" y="31"/>
                    <a:pt x="228" y="11"/>
                  </a:cubicBezTo>
                  <a:cubicBezTo>
                    <a:pt x="205" y="1"/>
                    <a:pt x="176" y="1"/>
                    <a:pt x="156" y="1"/>
                  </a:cubicBezTo>
                  <a:close/>
                  <a:moveTo>
                    <a:pt x="445" y="604"/>
                  </a:moveTo>
                  <a:lnTo>
                    <a:pt x="445" y="604"/>
                  </a:lnTo>
                  <a:cubicBezTo>
                    <a:pt x="444" y="613"/>
                    <a:pt x="443" y="621"/>
                    <a:pt x="443" y="629"/>
                  </a:cubicBezTo>
                  <a:cubicBezTo>
                    <a:pt x="443" y="620"/>
                    <a:pt x="444" y="612"/>
                    <a:pt x="445" y="604"/>
                  </a:cubicBezTo>
                  <a:close/>
                </a:path>
              </a:pathLst>
            </a:custGeom>
            <a:solidFill>
              <a:srgbClr val="D64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2296;p57">
              <a:extLst>
                <a:ext uri="{FF2B5EF4-FFF2-40B4-BE49-F238E27FC236}">
                  <a16:creationId xmlns:a16="http://schemas.microsoft.com/office/drawing/2014/main" id="{111FF9C9-E03B-4F3E-BAEC-FA65DAFD1683}"/>
                </a:ext>
              </a:extLst>
            </p:cNvPr>
            <p:cNvSpPr/>
            <p:nvPr/>
          </p:nvSpPr>
          <p:spPr>
            <a:xfrm>
              <a:off x="1317239" y="3105028"/>
              <a:ext cx="48628" cy="84886"/>
            </a:xfrm>
            <a:custGeom>
              <a:avLst/>
              <a:gdLst/>
              <a:ahLst/>
              <a:cxnLst/>
              <a:rect l="l" t="t" r="r" b="b"/>
              <a:pathLst>
                <a:path w="228" h="398" extrusionOk="0">
                  <a:moveTo>
                    <a:pt x="125" y="1"/>
                  </a:moveTo>
                  <a:cubicBezTo>
                    <a:pt x="112" y="1"/>
                    <a:pt x="98" y="2"/>
                    <a:pt x="84" y="5"/>
                  </a:cubicBezTo>
                  <a:cubicBezTo>
                    <a:pt x="62" y="17"/>
                    <a:pt x="42" y="37"/>
                    <a:pt x="23" y="57"/>
                  </a:cubicBezTo>
                  <a:cubicBezTo>
                    <a:pt x="13" y="79"/>
                    <a:pt x="13" y="108"/>
                    <a:pt x="13" y="128"/>
                  </a:cubicBezTo>
                  <a:cubicBezTo>
                    <a:pt x="0" y="180"/>
                    <a:pt x="13" y="222"/>
                    <a:pt x="32" y="274"/>
                  </a:cubicBezTo>
                  <a:cubicBezTo>
                    <a:pt x="42" y="314"/>
                    <a:pt x="62" y="356"/>
                    <a:pt x="94" y="398"/>
                  </a:cubicBezTo>
                  <a:cubicBezTo>
                    <a:pt x="84" y="346"/>
                    <a:pt x="62" y="304"/>
                    <a:pt x="52" y="264"/>
                  </a:cubicBezTo>
                  <a:cubicBezTo>
                    <a:pt x="52" y="222"/>
                    <a:pt x="42" y="170"/>
                    <a:pt x="42" y="128"/>
                  </a:cubicBezTo>
                  <a:cubicBezTo>
                    <a:pt x="42" y="89"/>
                    <a:pt x="52" y="47"/>
                    <a:pt x="94" y="37"/>
                  </a:cubicBezTo>
                  <a:cubicBezTo>
                    <a:pt x="119" y="25"/>
                    <a:pt x="143" y="20"/>
                    <a:pt x="169" y="20"/>
                  </a:cubicBezTo>
                  <a:cubicBezTo>
                    <a:pt x="187" y="20"/>
                    <a:pt x="206" y="23"/>
                    <a:pt x="228" y="27"/>
                  </a:cubicBezTo>
                  <a:cubicBezTo>
                    <a:pt x="197" y="10"/>
                    <a:pt x="162" y="1"/>
                    <a:pt x="125" y="1"/>
                  </a:cubicBezTo>
                  <a:close/>
                </a:path>
              </a:pathLst>
            </a:custGeom>
            <a:solidFill>
              <a:srgbClr val="D64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2297;p57">
              <a:extLst>
                <a:ext uri="{FF2B5EF4-FFF2-40B4-BE49-F238E27FC236}">
                  <a16:creationId xmlns:a16="http://schemas.microsoft.com/office/drawing/2014/main" id="{6A050A17-CA40-488C-B052-2421A9EE1584}"/>
                </a:ext>
              </a:extLst>
            </p:cNvPr>
            <p:cNvSpPr/>
            <p:nvPr/>
          </p:nvSpPr>
          <p:spPr>
            <a:xfrm>
              <a:off x="1598561" y="3222333"/>
              <a:ext cx="241649" cy="107494"/>
            </a:xfrm>
            <a:custGeom>
              <a:avLst/>
              <a:gdLst/>
              <a:ahLst/>
              <a:cxnLst/>
              <a:rect l="l" t="t" r="r" b="b"/>
              <a:pathLst>
                <a:path w="1133" h="504" extrusionOk="0">
                  <a:moveTo>
                    <a:pt x="196" y="1"/>
                  </a:moveTo>
                  <a:cubicBezTo>
                    <a:pt x="164" y="1"/>
                    <a:pt x="134" y="1"/>
                    <a:pt x="115" y="11"/>
                  </a:cubicBezTo>
                  <a:cubicBezTo>
                    <a:pt x="53" y="33"/>
                    <a:pt x="1" y="258"/>
                    <a:pt x="186" y="394"/>
                  </a:cubicBezTo>
                  <a:cubicBezTo>
                    <a:pt x="186" y="404"/>
                    <a:pt x="196" y="404"/>
                    <a:pt x="206" y="404"/>
                  </a:cubicBezTo>
                  <a:cubicBezTo>
                    <a:pt x="278" y="455"/>
                    <a:pt x="372" y="485"/>
                    <a:pt x="515" y="495"/>
                  </a:cubicBezTo>
                  <a:cubicBezTo>
                    <a:pt x="559" y="501"/>
                    <a:pt x="600" y="504"/>
                    <a:pt x="637" y="504"/>
                  </a:cubicBezTo>
                  <a:cubicBezTo>
                    <a:pt x="732" y="504"/>
                    <a:pt x="808" y="487"/>
                    <a:pt x="876" y="465"/>
                  </a:cubicBezTo>
                  <a:cubicBezTo>
                    <a:pt x="886" y="455"/>
                    <a:pt x="886" y="455"/>
                    <a:pt x="895" y="455"/>
                  </a:cubicBezTo>
                  <a:cubicBezTo>
                    <a:pt x="1133" y="342"/>
                    <a:pt x="1103" y="95"/>
                    <a:pt x="1009" y="72"/>
                  </a:cubicBezTo>
                  <a:cubicBezTo>
                    <a:pt x="999" y="62"/>
                    <a:pt x="979" y="62"/>
                    <a:pt x="967" y="62"/>
                  </a:cubicBezTo>
                  <a:cubicBezTo>
                    <a:pt x="918" y="53"/>
                    <a:pt x="856" y="53"/>
                    <a:pt x="794" y="53"/>
                  </a:cubicBezTo>
                  <a:cubicBezTo>
                    <a:pt x="767" y="54"/>
                    <a:pt x="741" y="55"/>
                    <a:pt x="714" y="55"/>
                  </a:cubicBezTo>
                  <a:cubicBezTo>
                    <a:pt x="596" y="55"/>
                    <a:pt x="481" y="39"/>
                    <a:pt x="372" y="23"/>
                  </a:cubicBezTo>
                  <a:cubicBezTo>
                    <a:pt x="310" y="11"/>
                    <a:pt x="248" y="1"/>
                    <a:pt x="20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2298;p57">
              <a:extLst>
                <a:ext uri="{FF2B5EF4-FFF2-40B4-BE49-F238E27FC236}">
                  <a16:creationId xmlns:a16="http://schemas.microsoft.com/office/drawing/2014/main" id="{C61FC341-C7DF-4F8B-8297-6015946C93D2}"/>
                </a:ext>
              </a:extLst>
            </p:cNvPr>
            <p:cNvSpPr/>
            <p:nvPr/>
          </p:nvSpPr>
          <p:spPr>
            <a:xfrm>
              <a:off x="1640365" y="3222333"/>
              <a:ext cx="164654" cy="43083"/>
            </a:xfrm>
            <a:custGeom>
              <a:avLst/>
              <a:gdLst/>
              <a:ahLst/>
              <a:cxnLst/>
              <a:rect l="l" t="t" r="r" b="b"/>
              <a:pathLst>
                <a:path w="772" h="202" extrusionOk="0">
                  <a:moveTo>
                    <a:pt x="0" y="1"/>
                  </a:moveTo>
                  <a:cubicBezTo>
                    <a:pt x="0" y="62"/>
                    <a:pt x="10" y="147"/>
                    <a:pt x="114" y="166"/>
                  </a:cubicBezTo>
                  <a:cubicBezTo>
                    <a:pt x="220" y="186"/>
                    <a:pt x="424" y="202"/>
                    <a:pt x="571" y="202"/>
                  </a:cubicBezTo>
                  <a:cubicBezTo>
                    <a:pt x="649" y="202"/>
                    <a:pt x="710" y="197"/>
                    <a:pt x="732" y="186"/>
                  </a:cubicBezTo>
                  <a:cubicBezTo>
                    <a:pt x="761" y="176"/>
                    <a:pt x="771" y="114"/>
                    <a:pt x="771" y="62"/>
                  </a:cubicBezTo>
                  <a:cubicBezTo>
                    <a:pt x="722" y="53"/>
                    <a:pt x="660" y="53"/>
                    <a:pt x="598" y="53"/>
                  </a:cubicBezTo>
                  <a:cubicBezTo>
                    <a:pt x="571" y="54"/>
                    <a:pt x="545" y="55"/>
                    <a:pt x="518" y="55"/>
                  </a:cubicBezTo>
                  <a:cubicBezTo>
                    <a:pt x="400" y="55"/>
                    <a:pt x="285" y="39"/>
                    <a:pt x="176" y="23"/>
                  </a:cubicBezTo>
                  <a:cubicBezTo>
                    <a:pt x="114" y="11"/>
                    <a:pt x="52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2299;p57">
              <a:extLst>
                <a:ext uri="{FF2B5EF4-FFF2-40B4-BE49-F238E27FC236}">
                  <a16:creationId xmlns:a16="http://schemas.microsoft.com/office/drawing/2014/main" id="{B43E154E-C705-45B3-B421-EEEE4BDBF7A6}"/>
                </a:ext>
              </a:extLst>
            </p:cNvPr>
            <p:cNvSpPr/>
            <p:nvPr/>
          </p:nvSpPr>
          <p:spPr>
            <a:xfrm>
              <a:off x="1642497" y="3296556"/>
              <a:ext cx="142899" cy="33272"/>
            </a:xfrm>
            <a:custGeom>
              <a:avLst/>
              <a:gdLst/>
              <a:ahLst/>
              <a:cxnLst/>
              <a:rect l="l" t="t" r="r" b="b"/>
              <a:pathLst>
                <a:path w="670" h="156" extrusionOk="0">
                  <a:moveTo>
                    <a:pt x="261" y="1"/>
                  </a:moveTo>
                  <a:cubicBezTo>
                    <a:pt x="139" y="1"/>
                    <a:pt x="49" y="34"/>
                    <a:pt x="0" y="56"/>
                  </a:cubicBezTo>
                  <a:cubicBezTo>
                    <a:pt x="72" y="107"/>
                    <a:pt x="166" y="137"/>
                    <a:pt x="309" y="147"/>
                  </a:cubicBezTo>
                  <a:cubicBezTo>
                    <a:pt x="353" y="153"/>
                    <a:pt x="394" y="156"/>
                    <a:pt x="431" y="156"/>
                  </a:cubicBezTo>
                  <a:cubicBezTo>
                    <a:pt x="526" y="156"/>
                    <a:pt x="602" y="139"/>
                    <a:pt x="670" y="117"/>
                  </a:cubicBezTo>
                  <a:cubicBezTo>
                    <a:pt x="512" y="29"/>
                    <a:pt x="374" y="1"/>
                    <a:pt x="261" y="1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2300;p57">
              <a:extLst>
                <a:ext uri="{FF2B5EF4-FFF2-40B4-BE49-F238E27FC236}">
                  <a16:creationId xmlns:a16="http://schemas.microsoft.com/office/drawing/2014/main" id="{9597B621-4B45-4217-A665-2F51CFBEE65D}"/>
                </a:ext>
              </a:extLst>
            </p:cNvPr>
            <p:cNvSpPr/>
            <p:nvPr/>
          </p:nvSpPr>
          <p:spPr>
            <a:xfrm>
              <a:off x="1811632" y="3095430"/>
              <a:ext cx="142899" cy="45429"/>
            </a:xfrm>
            <a:custGeom>
              <a:avLst/>
              <a:gdLst/>
              <a:ahLst/>
              <a:cxnLst/>
              <a:rect l="l" t="t" r="r" b="b"/>
              <a:pathLst>
                <a:path w="670" h="213" extrusionOk="0">
                  <a:moveTo>
                    <a:pt x="329" y="0"/>
                  </a:moveTo>
                  <a:cubicBezTo>
                    <a:pt x="299" y="0"/>
                    <a:pt x="267" y="10"/>
                    <a:pt x="237" y="10"/>
                  </a:cubicBezTo>
                  <a:cubicBezTo>
                    <a:pt x="205" y="20"/>
                    <a:pt x="186" y="30"/>
                    <a:pt x="153" y="40"/>
                  </a:cubicBezTo>
                  <a:cubicBezTo>
                    <a:pt x="104" y="62"/>
                    <a:pt x="52" y="92"/>
                    <a:pt x="10" y="144"/>
                  </a:cubicBezTo>
                  <a:cubicBezTo>
                    <a:pt x="0" y="153"/>
                    <a:pt x="0" y="163"/>
                    <a:pt x="0" y="163"/>
                  </a:cubicBezTo>
                  <a:cubicBezTo>
                    <a:pt x="7" y="180"/>
                    <a:pt x="15" y="189"/>
                    <a:pt x="22" y="189"/>
                  </a:cubicBezTo>
                  <a:cubicBezTo>
                    <a:pt x="25" y="189"/>
                    <a:pt x="27" y="188"/>
                    <a:pt x="30" y="186"/>
                  </a:cubicBezTo>
                  <a:lnTo>
                    <a:pt x="42" y="186"/>
                  </a:lnTo>
                  <a:cubicBezTo>
                    <a:pt x="92" y="173"/>
                    <a:pt x="144" y="163"/>
                    <a:pt x="195" y="153"/>
                  </a:cubicBezTo>
                  <a:lnTo>
                    <a:pt x="237" y="153"/>
                  </a:lnTo>
                  <a:cubicBezTo>
                    <a:pt x="267" y="144"/>
                    <a:pt x="299" y="144"/>
                    <a:pt x="329" y="144"/>
                  </a:cubicBezTo>
                  <a:lnTo>
                    <a:pt x="371" y="144"/>
                  </a:lnTo>
                  <a:cubicBezTo>
                    <a:pt x="401" y="144"/>
                    <a:pt x="433" y="144"/>
                    <a:pt x="462" y="153"/>
                  </a:cubicBezTo>
                  <a:lnTo>
                    <a:pt x="475" y="153"/>
                  </a:lnTo>
                  <a:cubicBezTo>
                    <a:pt x="524" y="163"/>
                    <a:pt x="566" y="186"/>
                    <a:pt x="618" y="205"/>
                  </a:cubicBezTo>
                  <a:lnTo>
                    <a:pt x="628" y="205"/>
                  </a:lnTo>
                  <a:cubicBezTo>
                    <a:pt x="628" y="210"/>
                    <a:pt x="630" y="213"/>
                    <a:pt x="634" y="213"/>
                  </a:cubicBezTo>
                  <a:cubicBezTo>
                    <a:pt x="638" y="213"/>
                    <a:pt x="643" y="210"/>
                    <a:pt x="648" y="205"/>
                  </a:cubicBezTo>
                  <a:cubicBezTo>
                    <a:pt x="660" y="195"/>
                    <a:pt x="670" y="186"/>
                    <a:pt x="660" y="173"/>
                  </a:cubicBezTo>
                  <a:cubicBezTo>
                    <a:pt x="628" y="124"/>
                    <a:pt x="576" y="72"/>
                    <a:pt x="524" y="40"/>
                  </a:cubicBezTo>
                  <a:cubicBezTo>
                    <a:pt x="504" y="30"/>
                    <a:pt x="485" y="30"/>
                    <a:pt x="462" y="20"/>
                  </a:cubicBezTo>
                  <a:cubicBezTo>
                    <a:pt x="433" y="10"/>
                    <a:pt x="401" y="0"/>
                    <a:pt x="37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2301;p57">
              <a:extLst>
                <a:ext uri="{FF2B5EF4-FFF2-40B4-BE49-F238E27FC236}">
                  <a16:creationId xmlns:a16="http://schemas.microsoft.com/office/drawing/2014/main" id="{E596CDEB-3700-4A5A-A530-7D38B728265E}"/>
                </a:ext>
              </a:extLst>
            </p:cNvPr>
            <p:cNvSpPr/>
            <p:nvPr/>
          </p:nvSpPr>
          <p:spPr>
            <a:xfrm>
              <a:off x="1862180" y="3095430"/>
              <a:ext cx="19622" cy="32846"/>
            </a:xfrm>
            <a:custGeom>
              <a:avLst/>
              <a:gdLst/>
              <a:ahLst/>
              <a:cxnLst/>
              <a:rect l="l" t="t" r="r" b="b"/>
              <a:pathLst>
                <a:path w="92" h="154" extrusionOk="0">
                  <a:moveTo>
                    <a:pt x="92" y="0"/>
                  </a:moveTo>
                  <a:cubicBezTo>
                    <a:pt x="62" y="0"/>
                    <a:pt x="30" y="10"/>
                    <a:pt x="0" y="10"/>
                  </a:cubicBezTo>
                  <a:lnTo>
                    <a:pt x="0" y="153"/>
                  </a:lnTo>
                  <a:cubicBezTo>
                    <a:pt x="30" y="144"/>
                    <a:pt x="62" y="144"/>
                    <a:pt x="92" y="14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7B0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2302;p57">
              <a:extLst>
                <a:ext uri="{FF2B5EF4-FFF2-40B4-BE49-F238E27FC236}">
                  <a16:creationId xmlns:a16="http://schemas.microsoft.com/office/drawing/2014/main" id="{E900556B-923B-44E2-927E-9DE6992D17D9}"/>
                </a:ext>
              </a:extLst>
            </p:cNvPr>
            <p:cNvSpPr/>
            <p:nvPr/>
          </p:nvSpPr>
          <p:spPr>
            <a:xfrm>
              <a:off x="1890547" y="3095430"/>
              <a:ext cx="19835" cy="32846"/>
            </a:xfrm>
            <a:custGeom>
              <a:avLst/>
              <a:gdLst/>
              <a:ahLst/>
              <a:cxnLst/>
              <a:rect l="l" t="t" r="r" b="b"/>
              <a:pathLst>
                <a:path w="93" h="154" extrusionOk="0">
                  <a:moveTo>
                    <a:pt x="1" y="0"/>
                  </a:moveTo>
                  <a:lnTo>
                    <a:pt x="1" y="144"/>
                  </a:lnTo>
                  <a:cubicBezTo>
                    <a:pt x="31" y="144"/>
                    <a:pt x="63" y="144"/>
                    <a:pt x="92" y="153"/>
                  </a:cubicBezTo>
                  <a:lnTo>
                    <a:pt x="92" y="20"/>
                  </a:lnTo>
                  <a:cubicBezTo>
                    <a:pt x="63" y="1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7B0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2303;p57">
              <a:extLst>
                <a:ext uri="{FF2B5EF4-FFF2-40B4-BE49-F238E27FC236}">
                  <a16:creationId xmlns:a16="http://schemas.microsoft.com/office/drawing/2014/main" id="{4C6E005A-CF15-4818-94E2-2F04378A4EBC}"/>
                </a:ext>
              </a:extLst>
            </p:cNvPr>
            <p:cNvSpPr/>
            <p:nvPr/>
          </p:nvSpPr>
          <p:spPr>
            <a:xfrm>
              <a:off x="1532869" y="3082206"/>
              <a:ext cx="138207" cy="55027"/>
            </a:xfrm>
            <a:custGeom>
              <a:avLst/>
              <a:gdLst/>
              <a:ahLst/>
              <a:cxnLst/>
              <a:rect l="l" t="t" r="r" b="b"/>
              <a:pathLst>
                <a:path w="648" h="258" extrusionOk="0">
                  <a:moveTo>
                    <a:pt x="225" y="0"/>
                  </a:moveTo>
                  <a:cubicBezTo>
                    <a:pt x="205" y="0"/>
                    <a:pt x="185" y="10"/>
                    <a:pt x="163" y="10"/>
                  </a:cubicBezTo>
                  <a:cubicBezTo>
                    <a:pt x="101" y="30"/>
                    <a:pt x="52" y="72"/>
                    <a:pt x="10" y="112"/>
                  </a:cubicBezTo>
                  <a:cubicBezTo>
                    <a:pt x="0" y="124"/>
                    <a:pt x="0" y="144"/>
                    <a:pt x="10" y="154"/>
                  </a:cubicBezTo>
                  <a:lnTo>
                    <a:pt x="30" y="154"/>
                  </a:lnTo>
                  <a:cubicBezTo>
                    <a:pt x="91" y="144"/>
                    <a:pt x="133" y="134"/>
                    <a:pt x="185" y="134"/>
                  </a:cubicBezTo>
                  <a:lnTo>
                    <a:pt x="205" y="134"/>
                  </a:lnTo>
                  <a:cubicBezTo>
                    <a:pt x="237" y="134"/>
                    <a:pt x="267" y="134"/>
                    <a:pt x="299" y="144"/>
                  </a:cubicBezTo>
                  <a:lnTo>
                    <a:pt x="329" y="144"/>
                  </a:lnTo>
                  <a:lnTo>
                    <a:pt x="339" y="154"/>
                  </a:lnTo>
                  <a:cubicBezTo>
                    <a:pt x="361" y="154"/>
                    <a:pt x="390" y="164"/>
                    <a:pt x="423" y="173"/>
                  </a:cubicBezTo>
                  <a:cubicBezTo>
                    <a:pt x="442" y="186"/>
                    <a:pt x="452" y="186"/>
                    <a:pt x="462" y="196"/>
                  </a:cubicBezTo>
                  <a:cubicBezTo>
                    <a:pt x="514" y="206"/>
                    <a:pt x="556" y="235"/>
                    <a:pt x="608" y="257"/>
                  </a:cubicBezTo>
                  <a:cubicBezTo>
                    <a:pt x="628" y="257"/>
                    <a:pt x="638" y="257"/>
                    <a:pt x="647" y="235"/>
                  </a:cubicBezTo>
                  <a:lnTo>
                    <a:pt x="647" y="215"/>
                  </a:lnTo>
                  <a:cubicBezTo>
                    <a:pt x="618" y="164"/>
                    <a:pt x="576" y="124"/>
                    <a:pt x="524" y="82"/>
                  </a:cubicBezTo>
                  <a:cubicBezTo>
                    <a:pt x="504" y="72"/>
                    <a:pt x="472" y="50"/>
                    <a:pt x="452" y="40"/>
                  </a:cubicBezTo>
                  <a:cubicBezTo>
                    <a:pt x="423" y="30"/>
                    <a:pt x="390" y="20"/>
                    <a:pt x="361" y="10"/>
                  </a:cubicBezTo>
                  <a:lnTo>
                    <a:pt x="348" y="10"/>
                  </a:lnTo>
                  <a:cubicBezTo>
                    <a:pt x="348" y="10"/>
                    <a:pt x="339" y="10"/>
                    <a:pt x="329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2304;p57">
              <a:extLst>
                <a:ext uri="{FF2B5EF4-FFF2-40B4-BE49-F238E27FC236}">
                  <a16:creationId xmlns:a16="http://schemas.microsoft.com/office/drawing/2014/main" id="{284E2018-0C38-4F7A-A500-DF1F091A1DAE}"/>
                </a:ext>
              </a:extLst>
            </p:cNvPr>
            <p:cNvSpPr/>
            <p:nvPr/>
          </p:nvSpPr>
          <p:spPr>
            <a:xfrm>
              <a:off x="1604959" y="3084339"/>
              <a:ext cx="24527" cy="34978"/>
            </a:xfrm>
            <a:custGeom>
              <a:avLst/>
              <a:gdLst/>
              <a:ahLst/>
              <a:cxnLst/>
              <a:rect l="l" t="t" r="r" b="b"/>
              <a:pathLst>
                <a:path w="115" h="164" extrusionOk="0">
                  <a:moveTo>
                    <a:pt x="23" y="0"/>
                  </a:moveTo>
                  <a:lnTo>
                    <a:pt x="1" y="144"/>
                  </a:lnTo>
                  <a:cubicBezTo>
                    <a:pt x="23" y="144"/>
                    <a:pt x="52" y="154"/>
                    <a:pt x="85" y="163"/>
                  </a:cubicBezTo>
                  <a:lnTo>
                    <a:pt x="114" y="30"/>
                  </a:lnTo>
                  <a:cubicBezTo>
                    <a:pt x="85" y="20"/>
                    <a:pt x="52" y="10"/>
                    <a:pt x="23" y="0"/>
                  </a:cubicBezTo>
                  <a:close/>
                </a:path>
              </a:pathLst>
            </a:custGeom>
            <a:solidFill>
              <a:srgbClr val="7B0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2305;p57">
              <a:extLst>
                <a:ext uri="{FF2B5EF4-FFF2-40B4-BE49-F238E27FC236}">
                  <a16:creationId xmlns:a16="http://schemas.microsoft.com/office/drawing/2014/main" id="{8A56AAF0-2A77-4FDF-A773-A9179F0CAF93}"/>
                </a:ext>
              </a:extLst>
            </p:cNvPr>
            <p:cNvSpPr/>
            <p:nvPr/>
          </p:nvSpPr>
          <p:spPr>
            <a:xfrm>
              <a:off x="1576593" y="3082206"/>
              <a:ext cx="26447" cy="30713"/>
            </a:xfrm>
            <a:custGeom>
              <a:avLst/>
              <a:gdLst/>
              <a:ahLst/>
              <a:cxnLst/>
              <a:rect l="l" t="t" r="r" b="b"/>
              <a:pathLst>
                <a:path w="124" h="144" extrusionOk="0">
                  <a:moveTo>
                    <a:pt x="20" y="0"/>
                  </a:moveTo>
                  <a:lnTo>
                    <a:pt x="0" y="134"/>
                  </a:lnTo>
                  <a:cubicBezTo>
                    <a:pt x="32" y="134"/>
                    <a:pt x="62" y="134"/>
                    <a:pt x="94" y="144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rgbClr val="7B0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2306;p57">
              <a:extLst>
                <a:ext uri="{FF2B5EF4-FFF2-40B4-BE49-F238E27FC236}">
                  <a16:creationId xmlns:a16="http://schemas.microsoft.com/office/drawing/2014/main" id="{0F0227B6-4D97-4DA9-967E-5B94F156D20E}"/>
                </a:ext>
              </a:extLst>
            </p:cNvPr>
            <p:cNvSpPr/>
            <p:nvPr/>
          </p:nvSpPr>
          <p:spPr>
            <a:xfrm>
              <a:off x="1207611" y="2607225"/>
              <a:ext cx="898346" cy="532140"/>
            </a:xfrm>
            <a:custGeom>
              <a:avLst/>
              <a:gdLst/>
              <a:ahLst/>
              <a:cxnLst/>
              <a:rect l="l" t="t" r="r" b="b"/>
              <a:pathLst>
                <a:path w="4212" h="2495" extrusionOk="0">
                  <a:moveTo>
                    <a:pt x="2018" y="0"/>
                  </a:moveTo>
                  <a:cubicBezTo>
                    <a:pt x="1994" y="0"/>
                    <a:pt x="1971" y="1"/>
                    <a:pt x="1948" y="3"/>
                  </a:cubicBezTo>
                  <a:lnTo>
                    <a:pt x="1896" y="3"/>
                  </a:lnTo>
                  <a:cubicBezTo>
                    <a:pt x="1792" y="13"/>
                    <a:pt x="1688" y="33"/>
                    <a:pt x="1587" y="65"/>
                  </a:cubicBezTo>
                  <a:cubicBezTo>
                    <a:pt x="1493" y="95"/>
                    <a:pt x="1401" y="137"/>
                    <a:pt x="1317" y="189"/>
                  </a:cubicBezTo>
                  <a:cubicBezTo>
                    <a:pt x="1226" y="238"/>
                    <a:pt x="1132" y="300"/>
                    <a:pt x="1051" y="374"/>
                  </a:cubicBezTo>
                  <a:cubicBezTo>
                    <a:pt x="907" y="508"/>
                    <a:pt x="794" y="661"/>
                    <a:pt x="722" y="826"/>
                  </a:cubicBezTo>
                  <a:cubicBezTo>
                    <a:pt x="690" y="816"/>
                    <a:pt x="660" y="816"/>
                    <a:pt x="638" y="816"/>
                  </a:cubicBezTo>
                  <a:lnTo>
                    <a:pt x="527" y="816"/>
                  </a:lnTo>
                  <a:cubicBezTo>
                    <a:pt x="504" y="826"/>
                    <a:pt x="485" y="826"/>
                    <a:pt x="475" y="836"/>
                  </a:cubicBezTo>
                  <a:cubicBezTo>
                    <a:pt x="391" y="856"/>
                    <a:pt x="319" y="918"/>
                    <a:pt x="280" y="992"/>
                  </a:cubicBezTo>
                  <a:cubicBezTo>
                    <a:pt x="257" y="1041"/>
                    <a:pt x="247" y="1093"/>
                    <a:pt x="238" y="1155"/>
                  </a:cubicBezTo>
                  <a:lnTo>
                    <a:pt x="238" y="1249"/>
                  </a:lnTo>
                  <a:cubicBezTo>
                    <a:pt x="247" y="1301"/>
                    <a:pt x="257" y="1350"/>
                    <a:pt x="299" y="1392"/>
                  </a:cubicBezTo>
                  <a:cubicBezTo>
                    <a:pt x="293" y="1392"/>
                    <a:pt x="287" y="1391"/>
                    <a:pt x="280" y="1391"/>
                  </a:cubicBezTo>
                  <a:cubicBezTo>
                    <a:pt x="183" y="1391"/>
                    <a:pt x="91" y="1460"/>
                    <a:pt x="42" y="1548"/>
                  </a:cubicBezTo>
                  <a:cubicBezTo>
                    <a:pt x="0" y="1639"/>
                    <a:pt x="0" y="1743"/>
                    <a:pt x="0" y="1844"/>
                  </a:cubicBezTo>
                  <a:cubicBezTo>
                    <a:pt x="20" y="2052"/>
                    <a:pt x="94" y="2257"/>
                    <a:pt x="218" y="2413"/>
                  </a:cubicBezTo>
                  <a:cubicBezTo>
                    <a:pt x="218" y="2215"/>
                    <a:pt x="299" y="2042"/>
                    <a:pt x="423" y="2010"/>
                  </a:cubicBezTo>
                  <a:cubicBezTo>
                    <a:pt x="439" y="2007"/>
                    <a:pt x="455" y="2006"/>
                    <a:pt x="470" y="2006"/>
                  </a:cubicBezTo>
                  <a:cubicBezTo>
                    <a:pt x="512" y="2006"/>
                    <a:pt x="547" y="2015"/>
                    <a:pt x="576" y="2030"/>
                  </a:cubicBezTo>
                  <a:cubicBezTo>
                    <a:pt x="690" y="2114"/>
                    <a:pt x="875" y="2277"/>
                    <a:pt x="937" y="2494"/>
                  </a:cubicBezTo>
                  <a:cubicBezTo>
                    <a:pt x="937" y="2494"/>
                    <a:pt x="1060" y="2339"/>
                    <a:pt x="1154" y="2092"/>
                  </a:cubicBezTo>
                  <a:cubicBezTo>
                    <a:pt x="1194" y="1968"/>
                    <a:pt x="1236" y="1825"/>
                    <a:pt x="1246" y="1671"/>
                  </a:cubicBezTo>
                  <a:lnTo>
                    <a:pt x="1246" y="1587"/>
                  </a:lnTo>
                  <a:lnTo>
                    <a:pt x="1246" y="1558"/>
                  </a:lnTo>
                  <a:cubicBezTo>
                    <a:pt x="1256" y="1474"/>
                    <a:pt x="1288" y="1402"/>
                    <a:pt x="1340" y="1350"/>
                  </a:cubicBezTo>
                  <a:cubicBezTo>
                    <a:pt x="1359" y="1330"/>
                    <a:pt x="1379" y="1321"/>
                    <a:pt x="1392" y="1311"/>
                  </a:cubicBezTo>
                  <a:cubicBezTo>
                    <a:pt x="1411" y="1301"/>
                    <a:pt x="1431" y="1288"/>
                    <a:pt x="1453" y="1288"/>
                  </a:cubicBezTo>
                  <a:cubicBezTo>
                    <a:pt x="1453" y="1279"/>
                    <a:pt x="1463" y="1279"/>
                    <a:pt x="1463" y="1279"/>
                  </a:cubicBezTo>
                  <a:cubicBezTo>
                    <a:pt x="1483" y="1279"/>
                    <a:pt x="1499" y="1274"/>
                    <a:pt x="1517" y="1274"/>
                  </a:cubicBezTo>
                  <a:cubicBezTo>
                    <a:pt x="1526" y="1274"/>
                    <a:pt x="1535" y="1275"/>
                    <a:pt x="1545" y="1279"/>
                  </a:cubicBezTo>
                  <a:cubicBezTo>
                    <a:pt x="1555" y="1279"/>
                    <a:pt x="1577" y="1279"/>
                    <a:pt x="1587" y="1288"/>
                  </a:cubicBezTo>
                  <a:cubicBezTo>
                    <a:pt x="1616" y="1301"/>
                    <a:pt x="1639" y="1321"/>
                    <a:pt x="1668" y="1340"/>
                  </a:cubicBezTo>
                  <a:cubicBezTo>
                    <a:pt x="1700" y="1382"/>
                    <a:pt x="1740" y="1424"/>
                    <a:pt x="1802" y="1474"/>
                  </a:cubicBezTo>
                  <a:cubicBezTo>
                    <a:pt x="1896" y="1558"/>
                    <a:pt x="2009" y="1659"/>
                    <a:pt x="2133" y="1733"/>
                  </a:cubicBezTo>
                  <a:cubicBezTo>
                    <a:pt x="2288" y="1844"/>
                    <a:pt x="2446" y="1921"/>
                    <a:pt x="2552" y="1921"/>
                  </a:cubicBezTo>
                  <a:cubicBezTo>
                    <a:pt x="2564" y="1921"/>
                    <a:pt x="2575" y="1921"/>
                    <a:pt x="2585" y="1919"/>
                  </a:cubicBezTo>
                  <a:cubicBezTo>
                    <a:pt x="2800" y="1867"/>
                    <a:pt x="2852" y="1681"/>
                    <a:pt x="2852" y="1681"/>
                  </a:cubicBezTo>
                  <a:cubicBezTo>
                    <a:pt x="2852" y="1681"/>
                    <a:pt x="2914" y="1753"/>
                    <a:pt x="3008" y="1835"/>
                  </a:cubicBezTo>
                  <a:cubicBezTo>
                    <a:pt x="3027" y="1857"/>
                    <a:pt x="3047" y="1867"/>
                    <a:pt x="3069" y="1886"/>
                  </a:cubicBezTo>
                  <a:lnTo>
                    <a:pt x="3079" y="1896"/>
                  </a:lnTo>
                  <a:cubicBezTo>
                    <a:pt x="3099" y="1919"/>
                    <a:pt x="3131" y="1938"/>
                    <a:pt x="3161" y="1968"/>
                  </a:cubicBezTo>
                  <a:cubicBezTo>
                    <a:pt x="3261" y="2028"/>
                    <a:pt x="3362" y="2080"/>
                    <a:pt x="3452" y="2080"/>
                  </a:cubicBezTo>
                  <a:cubicBezTo>
                    <a:pt x="3472" y="2080"/>
                    <a:pt x="3492" y="2078"/>
                    <a:pt x="3512" y="2072"/>
                  </a:cubicBezTo>
                  <a:cubicBezTo>
                    <a:pt x="3603" y="2042"/>
                    <a:pt x="3697" y="1928"/>
                    <a:pt x="3769" y="1815"/>
                  </a:cubicBezTo>
                  <a:lnTo>
                    <a:pt x="3769" y="1815"/>
                  </a:lnTo>
                  <a:cubicBezTo>
                    <a:pt x="3759" y="1938"/>
                    <a:pt x="3727" y="2062"/>
                    <a:pt x="3707" y="2176"/>
                  </a:cubicBezTo>
                  <a:cubicBezTo>
                    <a:pt x="3697" y="2257"/>
                    <a:pt x="3687" y="2339"/>
                    <a:pt x="3687" y="2423"/>
                  </a:cubicBezTo>
                  <a:cubicBezTo>
                    <a:pt x="3759" y="2371"/>
                    <a:pt x="3821" y="2309"/>
                    <a:pt x="3873" y="2237"/>
                  </a:cubicBezTo>
                  <a:cubicBezTo>
                    <a:pt x="3974" y="2114"/>
                    <a:pt x="4048" y="1958"/>
                    <a:pt x="4036" y="1795"/>
                  </a:cubicBezTo>
                  <a:cubicBezTo>
                    <a:pt x="4036" y="1671"/>
                    <a:pt x="4016" y="1526"/>
                    <a:pt x="3974" y="1402"/>
                  </a:cubicBezTo>
                  <a:cubicBezTo>
                    <a:pt x="4149" y="1197"/>
                    <a:pt x="4211" y="868"/>
                    <a:pt x="4087" y="621"/>
                  </a:cubicBezTo>
                  <a:cubicBezTo>
                    <a:pt x="4006" y="466"/>
                    <a:pt x="3873" y="342"/>
                    <a:pt x="3707" y="280"/>
                  </a:cubicBezTo>
                  <a:cubicBezTo>
                    <a:pt x="3574" y="218"/>
                    <a:pt x="3440" y="199"/>
                    <a:pt x="3307" y="199"/>
                  </a:cubicBezTo>
                  <a:cubicBezTo>
                    <a:pt x="3296" y="194"/>
                    <a:pt x="3285" y="191"/>
                    <a:pt x="3275" y="191"/>
                  </a:cubicBezTo>
                  <a:cubicBezTo>
                    <a:pt x="3265" y="191"/>
                    <a:pt x="3255" y="194"/>
                    <a:pt x="3245" y="199"/>
                  </a:cubicBezTo>
                  <a:lnTo>
                    <a:pt x="3193" y="199"/>
                  </a:lnTo>
                  <a:cubicBezTo>
                    <a:pt x="3069" y="199"/>
                    <a:pt x="2946" y="218"/>
                    <a:pt x="2832" y="260"/>
                  </a:cubicBezTo>
                  <a:cubicBezTo>
                    <a:pt x="2780" y="280"/>
                    <a:pt x="2719" y="300"/>
                    <a:pt x="2667" y="322"/>
                  </a:cubicBezTo>
                  <a:cubicBezTo>
                    <a:pt x="2657" y="322"/>
                    <a:pt x="2657" y="322"/>
                    <a:pt x="2647" y="332"/>
                  </a:cubicBezTo>
                  <a:cubicBezTo>
                    <a:pt x="2637" y="312"/>
                    <a:pt x="2627" y="290"/>
                    <a:pt x="2615" y="270"/>
                  </a:cubicBezTo>
                  <a:cubicBezTo>
                    <a:pt x="2543" y="167"/>
                    <a:pt x="2442" y="105"/>
                    <a:pt x="2318" y="53"/>
                  </a:cubicBezTo>
                  <a:cubicBezTo>
                    <a:pt x="2226" y="21"/>
                    <a:pt x="2120" y="0"/>
                    <a:pt x="201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2307;p57">
              <a:extLst>
                <a:ext uri="{FF2B5EF4-FFF2-40B4-BE49-F238E27FC236}">
                  <a16:creationId xmlns:a16="http://schemas.microsoft.com/office/drawing/2014/main" id="{225E0BC1-411A-4588-B415-17F9398F2A81}"/>
                </a:ext>
              </a:extLst>
            </p:cNvPr>
            <p:cNvSpPr/>
            <p:nvPr/>
          </p:nvSpPr>
          <p:spPr>
            <a:xfrm>
              <a:off x="1258159" y="2853354"/>
              <a:ext cx="2346" cy="26660"/>
            </a:xfrm>
            <a:custGeom>
              <a:avLst/>
              <a:gdLst/>
              <a:ahLst/>
              <a:cxnLst/>
              <a:rect l="l" t="t" r="r" b="b"/>
              <a:pathLst>
                <a:path w="11" h="125" extrusionOk="0">
                  <a:moveTo>
                    <a:pt x="1" y="1"/>
                  </a:moveTo>
                  <a:lnTo>
                    <a:pt x="1" y="95"/>
                  </a:lnTo>
                  <a:cubicBezTo>
                    <a:pt x="1" y="105"/>
                    <a:pt x="1" y="115"/>
                    <a:pt x="10" y="125"/>
                  </a:cubicBezTo>
                  <a:cubicBezTo>
                    <a:pt x="1" y="85"/>
                    <a:pt x="1" y="43"/>
                    <a:pt x="1" y="1"/>
                  </a:cubicBez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2308;p57">
              <a:extLst>
                <a:ext uri="{FF2B5EF4-FFF2-40B4-BE49-F238E27FC236}">
                  <a16:creationId xmlns:a16="http://schemas.microsoft.com/office/drawing/2014/main" id="{6A544BCC-7153-494E-8697-BBACA3581F59}"/>
                </a:ext>
              </a:extLst>
            </p:cNvPr>
            <p:cNvSpPr/>
            <p:nvPr/>
          </p:nvSpPr>
          <p:spPr>
            <a:xfrm>
              <a:off x="1207611" y="2781264"/>
              <a:ext cx="246341" cy="358101"/>
            </a:xfrm>
            <a:custGeom>
              <a:avLst/>
              <a:gdLst/>
              <a:ahLst/>
              <a:cxnLst/>
              <a:rect l="l" t="t" r="r" b="b"/>
              <a:pathLst>
                <a:path w="1155" h="1679" extrusionOk="0">
                  <a:moveTo>
                    <a:pt x="514" y="0"/>
                  </a:moveTo>
                  <a:cubicBezTo>
                    <a:pt x="514" y="10"/>
                    <a:pt x="504" y="10"/>
                    <a:pt x="504" y="10"/>
                  </a:cubicBezTo>
                  <a:cubicBezTo>
                    <a:pt x="495" y="10"/>
                    <a:pt x="485" y="10"/>
                    <a:pt x="475" y="20"/>
                  </a:cubicBezTo>
                  <a:cubicBezTo>
                    <a:pt x="391" y="40"/>
                    <a:pt x="319" y="102"/>
                    <a:pt x="280" y="176"/>
                  </a:cubicBezTo>
                  <a:cubicBezTo>
                    <a:pt x="257" y="225"/>
                    <a:pt x="247" y="277"/>
                    <a:pt x="238" y="339"/>
                  </a:cubicBezTo>
                  <a:lnTo>
                    <a:pt x="238" y="433"/>
                  </a:lnTo>
                  <a:cubicBezTo>
                    <a:pt x="238" y="443"/>
                    <a:pt x="238" y="453"/>
                    <a:pt x="247" y="463"/>
                  </a:cubicBezTo>
                  <a:cubicBezTo>
                    <a:pt x="247" y="495"/>
                    <a:pt x="257" y="524"/>
                    <a:pt x="280" y="556"/>
                  </a:cubicBezTo>
                  <a:lnTo>
                    <a:pt x="289" y="556"/>
                  </a:lnTo>
                  <a:lnTo>
                    <a:pt x="289" y="566"/>
                  </a:lnTo>
                  <a:lnTo>
                    <a:pt x="289" y="576"/>
                  </a:lnTo>
                  <a:lnTo>
                    <a:pt x="280" y="576"/>
                  </a:lnTo>
                  <a:cubicBezTo>
                    <a:pt x="186" y="576"/>
                    <a:pt x="82" y="648"/>
                    <a:pt x="42" y="732"/>
                  </a:cubicBezTo>
                  <a:cubicBezTo>
                    <a:pt x="10" y="794"/>
                    <a:pt x="0" y="865"/>
                    <a:pt x="0" y="937"/>
                  </a:cubicBezTo>
                  <a:lnTo>
                    <a:pt x="0" y="1028"/>
                  </a:lnTo>
                  <a:cubicBezTo>
                    <a:pt x="20" y="1236"/>
                    <a:pt x="94" y="1441"/>
                    <a:pt x="218" y="1597"/>
                  </a:cubicBezTo>
                  <a:lnTo>
                    <a:pt x="218" y="1575"/>
                  </a:lnTo>
                  <a:cubicBezTo>
                    <a:pt x="218" y="1389"/>
                    <a:pt x="299" y="1226"/>
                    <a:pt x="423" y="1194"/>
                  </a:cubicBezTo>
                  <a:lnTo>
                    <a:pt x="485" y="1194"/>
                  </a:lnTo>
                  <a:cubicBezTo>
                    <a:pt x="514" y="1194"/>
                    <a:pt x="546" y="1194"/>
                    <a:pt x="576" y="1214"/>
                  </a:cubicBezTo>
                  <a:cubicBezTo>
                    <a:pt x="690" y="1298"/>
                    <a:pt x="875" y="1461"/>
                    <a:pt x="937" y="1678"/>
                  </a:cubicBezTo>
                  <a:cubicBezTo>
                    <a:pt x="937" y="1678"/>
                    <a:pt x="1060" y="1523"/>
                    <a:pt x="1154" y="1276"/>
                  </a:cubicBezTo>
                  <a:cubicBezTo>
                    <a:pt x="1031" y="1256"/>
                    <a:pt x="917" y="1214"/>
                    <a:pt x="855" y="1122"/>
                  </a:cubicBezTo>
                  <a:cubicBezTo>
                    <a:pt x="752" y="979"/>
                    <a:pt x="752" y="794"/>
                    <a:pt x="803" y="628"/>
                  </a:cubicBezTo>
                  <a:cubicBezTo>
                    <a:pt x="700" y="618"/>
                    <a:pt x="608" y="524"/>
                    <a:pt x="566" y="423"/>
                  </a:cubicBezTo>
                  <a:cubicBezTo>
                    <a:pt x="527" y="319"/>
                    <a:pt x="537" y="206"/>
                    <a:pt x="556" y="102"/>
                  </a:cubicBezTo>
                  <a:cubicBezTo>
                    <a:pt x="556" y="62"/>
                    <a:pt x="566" y="30"/>
                    <a:pt x="576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2309;p57">
              <a:extLst>
                <a:ext uri="{FF2B5EF4-FFF2-40B4-BE49-F238E27FC236}">
                  <a16:creationId xmlns:a16="http://schemas.microsoft.com/office/drawing/2014/main" id="{9455ED08-E255-4BF4-BB0A-FBBFB7CA675B}"/>
                </a:ext>
              </a:extLst>
            </p:cNvPr>
            <p:cNvSpPr/>
            <p:nvPr/>
          </p:nvSpPr>
          <p:spPr>
            <a:xfrm>
              <a:off x="1864313" y="2649455"/>
              <a:ext cx="228426" cy="474554"/>
            </a:xfrm>
            <a:custGeom>
              <a:avLst/>
              <a:gdLst/>
              <a:ahLst/>
              <a:cxnLst/>
              <a:rect l="l" t="t" r="r" b="b"/>
              <a:pathLst>
                <a:path w="1071" h="2225" extrusionOk="0">
                  <a:moveTo>
                    <a:pt x="228" y="1"/>
                  </a:moveTo>
                  <a:cubicBezTo>
                    <a:pt x="329" y="124"/>
                    <a:pt x="401" y="268"/>
                    <a:pt x="443" y="423"/>
                  </a:cubicBezTo>
                  <a:cubicBezTo>
                    <a:pt x="537" y="762"/>
                    <a:pt x="462" y="1132"/>
                    <a:pt x="267" y="1399"/>
                  </a:cubicBezTo>
                  <a:cubicBezTo>
                    <a:pt x="238" y="1451"/>
                    <a:pt x="104" y="1597"/>
                    <a:pt x="0" y="1698"/>
                  </a:cubicBezTo>
                  <a:cubicBezTo>
                    <a:pt x="20" y="1721"/>
                    <a:pt x="52" y="1740"/>
                    <a:pt x="82" y="1770"/>
                  </a:cubicBezTo>
                  <a:cubicBezTo>
                    <a:pt x="186" y="1832"/>
                    <a:pt x="277" y="1884"/>
                    <a:pt x="371" y="1884"/>
                  </a:cubicBezTo>
                  <a:cubicBezTo>
                    <a:pt x="391" y="1884"/>
                    <a:pt x="413" y="1874"/>
                    <a:pt x="433" y="1874"/>
                  </a:cubicBezTo>
                  <a:cubicBezTo>
                    <a:pt x="524" y="1844"/>
                    <a:pt x="618" y="1730"/>
                    <a:pt x="690" y="1617"/>
                  </a:cubicBezTo>
                  <a:lnTo>
                    <a:pt x="690" y="1617"/>
                  </a:lnTo>
                  <a:cubicBezTo>
                    <a:pt x="690" y="1679"/>
                    <a:pt x="680" y="1740"/>
                    <a:pt x="670" y="1802"/>
                  </a:cubicBezTo>
                  <a:cubicBezTo>
                    <a:pt x="660" y="1822"/>
                    <a:pt x="660" y="1844"/>
                    <a:pt x="648" y="1874"/>
                  </a:cubicBezTo>
                  <a:cubicBezTo>
                    <a:pt x="648" y="1906"/>
                    <a:pt x="638" y="1945"/>
                    <a:pt x="628" y="1978"/>
                  </a:cubicBezTo>
                  <a:cubicBezTo>
                    <a:pt x="618" y="2059"/>
                    <a:pt x="608" y="2141"/>
                    <a:pt x="608" y="2225"/>
                  </a:cubicBezTo>
                  <a:cubicBezTo>
                    <a:pt x="680" y="2173"/>
                    <a:pt x="742" y="2111"/>
                    <a:pt x="794" y="2039"/>
                  </a:cubicBezTo>
                  <a:cubicBezTo>
                    <a:pt x="895" y="1916"/>
                    <a:pt x="957" y="1770"/>
                    <a:pt x="957" y="1607"/>
                  </a:cubicBezTo>
                  <a:lnTo>
                    <a:pt x="957" y="1597"/>
                  </a:lnTo>
                  <a:cubicBezTo>
                    <a:pt x="957" y="1473"/>
                    <a:pt x="937" y="1328"/>
                    <a:pt x="895" y="1204"/>
                  </a:cubicBezTo>
                  <a:cubicBezTo>
                    <a:pt x="1008" y="1071"/>
                    <a:pt x="1070" y="895"/>
                    <a:pt x="1070" y="710"/>
                  </a:cubicBezTo>
                  <a:cubicBezTo>
                    <a:pt x="1070" y="618"/>
                    <a:pt x="1051" y="515"/>
                    <a:pt x="1008" y="423"/>
                  </a:cubicBezTo>
                  <a:cubicBezTo>
                    <a:pt x="927" y="268"/>
                    <a:pt x="794" y="144"/>
                    <a:pt x="628" y="82"/>
                  </a:cubicBezTo>
                  <a:cubicBezTo>
                    <a:pt x="495" y="20"/>
                    <a:pt x="361" y="1"/>
                    <a:pt x="22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2310;p57">
              <a:extLst>
                <a:ext uri="{FF2B5EF4-FFF2-40B4-BE49-F238E27FC236}">
                  <a16:creationId xmlns:a16="http://schemas.microsoft.com/office/drawing/2014/main" id="{B8FBC53C-6911-4E96-B8E0-5D036ACB5924}"/>
                </a:ext>
              </a:extLst>
            </p:cNvPr>
            <p:cNvSpPr/>
            <p:nvPr/>
          </p:nvSpPr>
          <p:spPr>
            <a:xfrm>
              <a:off x="1521779" y="2879801"/>
              <a:ext cx="9171" cy="213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42" y="1"/>
                  </a:moveTo>
                  <a:lnTo>
                    <a:pt x="0" y="1"/>
                  </a:lnTo>
                  <a:lnTo>
                    <a:pt x="42" y="1"/>
                  </a:lnTo>
                  <a:close/>
                  <a:moveTo>
                    <a:pt x="42" y="1"/>
                  </a:move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9D3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2311;p57">
              <a:extLst>
                <a:ext uri="{FF2B5EF4-FFF2-40B4-BE49-F238E27FC236}">
                  <a16:creationId xmlns:a16="http://schemas.microsoft.com/office/drawing/2014/main" id="{8F3B59E7-3249-43B4-9E9C-11FE39D78FB5}"/>
                </a:ext>
              </a:extLst>
            </p:cNvPr>
            <p:cNvSpPr/>
            <p:nvPr/>
          </p:nvSpPr>
          <p:spPr>
            <a:xfrm>
              <a:off x="1519646" y="2879801"/>
              <a:ext cx="11304" cy="213"/>
            </a:xfrm>
            <a:custGeom>
              <a:avLst/>
              <a:gdLst/>
              <a:ahLst/>
              <a:cxnLst/>
              <a:rect l="l" t="t" r="r" b="b"/>
              <a:pathLst>
                <a:path w="53" h="1" extrusionOk="0">
                  <a:moveTo>
                    <a:pt x="52" y="1"/>
                  </a:moveTo>
                  <a:lnTo>
                    <a:pt x="52" y="1"/>
                  </a:lnTo>
                  <a:lnTo>
                    <a:pt x="10" y="1"/>
                  </a:lnTo>
                  <a:lnTo>
                    <a:pt x="0" y="1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2312;p57">
              <a:extLst>
                <a:ext uri="{FF2B5EF4-FFF2-40B4-BE49-F238E27FC236}">
                  <a16:creationId xmlns:a16="http://schemas.microsoft.com/office/drawing/2014/main" id="{ED2FF0D9-CF24-4793-B050-0A6868BFF8F9}"/>
                </a:ext>
              </a:extLst>
            </p:cNvPr>
            <p:cNvSpPr/>
            <p:nvPr/>
          </p:nvSpPr>
          <p:spPr>
            <a:xfrm>
              <a:off x="1541187" y="2879801"/>
              <a:ext cx="2773" cy="213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2313;p57">
              <a:extLst>
                <a:ext uri="{FF2B5EF4-FFF2-40B4-BE49-F238E27FC236}">
                  <a16:creationId xmlns:a16="http://schemas.microsoft.com/office/drawing/2014/main" id="{77E6FD1F-45C9-44AC-9FCE-5DA69875E8CB}"/>
                </a:ext>
              </a:extLst>
            </p:cNvPr>
            <p:cNvSpPr/>
            <p:nvPr/>
          </p:nvSpPr>
          <p:spPr>
            <a:xfrm>
              <a:off x="1504289" y="2879801"/>
              <a:ext cx="15570" cy="7038"/>
            </a:xfrm>
            <a:custGeom>
              <a:avLst/>
              <a:gdLst/>
              <a:ahLst/>
              <a:cxnLst/>
              <a:rect l="l" t="t" r="r" b="b"/>
              <a:pathLst>
                <a:path w="73" h="33" extrusionOk="0">
                  <a:moveTo>
                    <a:pt x="72" y="1"/>
                  </a:moveTo>
                  <a:cubicBezTo>
                    <a:pt x="72" y="1"/>
                    <a:pt x="67" y="1"/>
                    <a:pt x="64" y="4"/>
                  </a:cubicBezTo>
                  <a:lnTo>
                    <a:pt x="64" y="4"/>
                  </a:lnTo>
                  <a:cubicBezTo>
                    <a:pt x="67" y="3"/>
                    <a:pt x="70" y="2"/>
                    <a:pt x="72" y="1"/>
                  </a:cubicBezTo>
                  <a:close/>
                  <a:moveTo>
                    <a:pt x="64" y="4"/>
                  </a:moveTo>
                  <a:cubicBezTo>
                    <a:pt x="58" y="7"/>
                    <a:pt x="50" y="10"/>
                    <a:pt x="43" y="13"/>
                  </a:cubicBezTo>
                  <a:lnTo>
                    <a:pt x="43" y="13"/>
                  </a:lnTo>
                  <a:cubicBezTo>
                    <a:pt x="49" y="12"/>
                    <a:pt x="56" y="10"/>
                    <a:pt x="62" y="10"/>
                  </a:cubicBezTo>
                  <a:cubicBezTo>
                    <a:pt x="62" y="7"/>
                    <a:pt x="63" y="5"/>
                    <a:pt x="64" y="4"/>
                  </a:cubicBezTo>
                  <a:close/>
                  <a:moveTo>
                    <a:pt x="43" y="13"/>
                  </a:moveTo>
                  <a:lnTo>
                    <a:pt x="43" y="13"/>
                  </a:lnTo>
                  <a:cubicBezTo>
                    <a:pt x="28" y="18"/>
                    <a:pt x="14" y="26"/>
                    <a:pt x="1" y="33"/>
                  </a:cubicBezTo>
                  <a:cubicBezTo>
                    <a:pt x="12" y="27"/>
                    <a:pt x="28" y="20"/>
                    <a:pt x="43" y="13"/>
                  </a:cubicBez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2314;p57">
              <a:extLst>
                <a:ext uri="{FF2B5EF4-FFF2-40B4-BE49-F238E27FC236}">
                  <a16:creationId xmlns:a16="http://schemas.microsoft.com/office/drawing/2014/main" id="{4B426311-1B4B-40E0-91CB-4AB15E0E7AFE}"/>
                </a:ext>
              </a:extLst>
            </p:cNvPr>
            <p:cNvSpPr/>
            <p:nvPr/>
          </p:nvSpPr>
          <p:spPr>
            <a:xfrm>
              <a:off x="1620316" y="2947838"/>
              <a:ext cx="15996" cy="11304"/>
            </a:xfrm>
            <a:custGeom>
              <a:avLst/>
              <a:gdLst/>
              <a:ahLst/>
              <a:cxnLst/>
              <a:rect l="l" t="t" r="r" b="b"/>
              <a:pathLst>
                <a:path w="75" h="53" extrusionOk="0">
                  <a:moveTo>
                    <a:pt x="0" y="0"/>
                  </a:moveTo>
                  <a:cubicBezTo>
                    <a:pt x="32" y="13"/>
                    <a:pt x="52" y="32"/>
                    <a:pt x="74" y="52"/>
                  </a:cubicBezTo>
                  <a:cubicBezTo>
                    <a:pt x="52" y="32"/>
                    <a:pt x="32" y="13"/>
                    <a:pt x="0" y="0"/>
                  </a:cubicBez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2315;p57">
              <a:extLst>
                <a:ext uri="{FF2B5EF4-FFF2-40B4-BE49-F238E27FC236}">
                  <a16:creationId xmlns:a16="http://schemas.microsoft.com/office/drawing/2014/main" id="{87234D8B-EF50-4305-BB31-FE0AAAB93167}"/>
                </a:ext>
              </a:extLst>
            </p:cNvPr>
            <p:cNvSpPr/>
            <p:nvPr/>
          </p:nvSpPr>
          <p:spPr>
            <a:xfrm>
              <a:off x="1636099" y="2958929"/>
              <a:ext cx="2346" cy="21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0" y="0"/>
                  </a:ln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2316;p57">
              <a:extLst>
                <a:ext uri="{FF2B5EF4-FFF2-40B4-BE49-F238E27FC236}">
                  <a16:creationId xmlns:a16="http://schemas.microsoft.com/office/drawing/2014/main" id="{A1E59218-9963-4E11-82A1-1AB0CFE84CB3}"/>
                </a:ext>
              </a:extLst>
            </p:cNvPr>
            <p:cNvSpPr/>
            <p:nvPr/>
          </p:nvSpPr>
          <p:spPr>
            <a:xfrm>
              <a:off x="1670864" y="2983030"/>
              <a:ext cx="88299" cy="33485"/>
            </a:xfrm>
            <a:custGeom>
              <a:avLst/>
              <a:gdLst/>
              <a:ahLst/>
              <a:cxnLst/>
              <a:rect l="l" t="t" r="r" b="b"/>
              <a:pathLst>
                <a:path w="414" h="157" extrusionOk="0">
                  <a:moveTo>
                    <a:pt x="361" y="157"/>
                  </a:moveTo>
                  <a:lnTo>
                    <a:pt x="381" y="157"/>
                  </a:lnTo>
                  <a:lnTo>
                    <a:pt x="381" y="157"/>
                  </a:lnTo>
                  <a:lnTo>
                    <a:pt x="361" y="157"/>
                  </a:lnTo>
                  <a:close/>
                  <a:moveTo>
                    <a:pt x="413" y="157"/>
                  </a:moveTo>
                  <a:lnTo>
                    <a:pt x="381" y="157"/>
                  </a:lnTo>
                  <a:lnTo>
                    <a:pt x="413" y="157"/>
                  </a:lnTo>
                  <a:lnTo>
                    <a:pt x="413" y="157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3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2317;p57">
              <a:extLst>
                <a:ext uri="{FF2B5EF4-FFF2-40B4-BE49-F238E27FC236}">
                  <a16:creationId xmlns:a16="http://schemas.microsoft.com/office/drawing/2014/main" id="{F7A28E6F-7E31-4DCF-8645-09B0752485D2}"/>
                </a:ext>
              </a:extLst>
            </p:cNvPr>
            <p:cNvSpPr/>
            <p:nvPr/>
          </p:nvSpPr>
          <p:spPr>
            <a:xfrm>
              <a:off x="1670864" y="2983030"/>
              <a:ext cx="81261" cy="33485"/>
            </a:xfrm>
            <a:custGeom>
              <a:avLst/>
              <a:gdLst/>
              <a:ahLst/>
              <a:cxnLst/>
              <a:rect l="l" t="t" r="r" b="b"/>
              <a:pathLst>
                <a:path w="381" h="157" extrusionOk="0">
                  <a:moveTo>
                    <a:pt x="0" y="1"/>
                  </a:moveTo>
                  <a:cubicBezTo>
                    <a:pt x="82" y="58"/>
                    <a:pt x="168" y="103"/>
                    <a:pt x="245" y="130"/>
                  </a:cubicBezTo>
                  <a:lnTo>
                    <a:pt x="245" y="130"/>
                  </a:lnTo>
                  <a:cubicBezTo>
                    <a:pt x="171" y="101"/>
                    <a:pt x="85" y="53"/>
                    <a:pt x="0" y="1"/>
                  </a:cubicBezTo>
                  <a:close/>
                  <a:moveTo>
                    <a:pt x="245" y="130"/>
                  </a:moveTo>
                  <a:cubicBezTo>
                    <a:pt x="288" y="147"/>
                    <a:pt x="328" y="157"/>
                    <a:pt x="361" y="157"/>
                  </a:cubicBezTo>
                  <a:lnTo>
                    <a:pt x="381" y="157"/>
                  </a:lnTo>
                  <a:cubicBezTo>
                    <a:pt x="341" y="157"/>
                    <a:pt x="295" y="147"/>
                    <a:pt x="245" y="130"/>
                  </a:cubicBez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2318;p57">
              <a:extLst>
                <a:ext uri="{FF2B5EF4-FFF2-40B4-BE49-F238E27FC236}">
                  <a16:creationId xmlns:a16="http://schemas.microsoft.com/office/drawing/2014/main" id="{41E11A31-6BDA-4FD7-AE73-4FDA73FACEDA}"/>
                </a:ext>
              </a:extLst>
            </p:cNvPr>
            <p:cNvSpPr/>
            <p:nvPr/>
          </p:nvSpPr>
          <p:spPr>
            <a:xfrm>
              <a:off x="1493198" y="2800673"/>
              <a:ext cx="375590" cy="215842"/>
            </a:xfrm>
            <a:custGeom>
              <a:avLst/>
              <a:gdLst/>
              <a:ahLst/>
              <a:cxnLst/>
              <a:rect l="l" t="t" r="r" b="b"/>
              <a:pathLst>
                <a:path w="1761" h="1012" extrusionOk="0">
                  <a:moveTo>
                    <a:pt x="1679" y="1"/>
                  </a:moveTo>
                  <a:lnTo>
                    <a:pt x="1679" y="1"/>
                  </a:lnTo>
                  <a:cubicBezTo>
                    <a:pt x="1688" y="166"/>
                    <a:pt x="1659" y="342"/>
                    <a:pt x="1555" y="485"/>
                  </a:cubicBezTo>
                  <a:cubicBezTo>
                    <a:pt x="1473" y="599"/>
                    <a:pt x="1328" y="680"/>
                    <a:pt x="1194" y="680"/>
                  </a:cubicBezTo>
                  <a:cubicBezTo>
                    <a:pt x="1165" y="680"/>
                    <a:pt x="1142" y="680"/>
                    <a:pt x="1113" y="671"/>
                  </a:cubicBezTo>
                  <a:cubicBezTo>
                    <a:pt x="1051" y="661"/>
                    <a:pt x="999" y="629"/>
                    <a:pt x="947" y="599"/>
                  </a:cubicBezTo>
                  <a:cubicBezTo>
                    <a:pt x="833" y="527"/>
                    <a:pt x="732" y="433"/>
                    <a:pt x="628" y="362"/>
                  </a:cubicBezTo>
                  <a:cubicBezTo>
                    <a:pt x="525" y="300"/>
                    <a:pt x="411" y="238"/>
                    <a:pt x="300" y="238"/>
                  </a:cubicBezTo>
                  <a:cubicBezTo>
                    <a:pt x="287" y="238"/>
                    <a:pt x="268" y="248"/>
                    <a:pt x="258" y="248"/>
                  </a:cubicBezTo>
                  <a:cubicBezTo>
                    <a:pt x="144" y="258"/>
                    <a:pt x="40" y="332"/>
                    <a:pt x="1" y="443"/>
                  </a:cubicBezTo>
                  <a:cubicBezTo>
                    <a:pt x="20" y="423"/>
                    <a:pt x="30" y="414"/>
                    <a:pt x="53" y="404"/>
                  </a:cubicBezTo>
                  <a:cubicBezTo>
                    <a:pt x="72" y="394"/>
                    <a:pt x="92" y="381"/>
                    <a:pt x="114" y="381"/>
                  </a:cubicBezTo>
                  <a:cubicBezTo>
                    <a:pt x="114" y="372"/>
                    <a:pt x="124" y="372"/>
                    <a:pt x="124" y="372"/>
                  </a:cubicBezTo>
                  <a:lnTo>
                    <a:pt x="238" y="372"/>
                  </a:lnTo>
                  <a:cubicBezTo>
                    <a:pt x="268" y="381"/>
                    <a:pt x="300" y="404"/>
                    <a:pt x="329" y="433"/>
                  </a:cubicBezTo>
                  <a:cubicBezTo>
                    <a:pt x="381" y="505"/>
                    <a:pt x="485" y="599"/>
                    <a:pt x="596" y="680"/>
                  </a:cubicBezTo>
                  <a:lnTo>
                    <a:pt x="596" y="690"/>
                  </a:lnTo>
                  <a:cubicBezTo>
                    <a:pt x="628" y="703"/>
                    <a:pt x="648" y="722"/>
                    <a:pt x="670" y="742"/>
                  </a:cubicBezTo>
                  <a:lnTo>
                    <a:pt x="680" y="742"/>
                  </a:lnTo>
                  <a:lnTo>
                    <a:pt x="680" y="752"/>
                  </a:lnTo>
                  <a:cubicBezTo>
                    <a:pt x="732" y="784"/>
                    <a:pt x="782" y="826"/>
                    <a:pt x="833" y="856"/>
                  </a:cubicBezTo>
                  <a:cubicBezTo>
                    <a:pt x="967" y="937"/>
                    <a:pt x="1103" y="1012"/>
                    <a:pt x="1194" y="1012"/>
                  </a:cubicBezTo>
                  <a:lnTo>
                    <a:pt x="1246" y="1012"/>
                  </a:lnTo>
                  <a:cubicBezTo>
                    <a:pt x="1461" y="960"/>
                    <a:pt x="1513" y="774"/>
                    <a:pt x="1513" y="774"/>
                  </a:cubicBezTo>
                  <a:cubicBezTo>
                    <a:pt x="1513" y="774"/>
                    <a:pt x="1575" y="846"/>
                    <a:pt x="1669" y="928"/>
                  </a:cubicBezTo>
                  <a:cubicBezTo>
                    <a:pt x="1730" y="764"/>
                    <a:pt x="1760" y="589"/>
                    <a:pt x="1750" y="414"/>
                  </a:cubicBezTo>
                  <a:cubicBezTo>
                    <a:pt x="1750" y="258"/>
                    <a:pt x="1750" y="124"/>
                    <a:pt x="1679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2319;p57">
              <a:extLst>
                <a:ext uri="{FF2B5EF4-FFF2-40B4-BE49-F238E27FC236}">
                  <a16:creationId xmlns:a16="http://schemas.microsoft.com/office/drawing/2014/main" id="{EDD82CBD-9DF6-4BC3-9554-0590890729ED}"/>
                </a:ext>
              </a:extLst>
            </p:cNvPr>
            <p:cNvSpPr/>
            <p:nvPr/>
          </p:nvSpPr>
          <p:spPr>
            <a:xfrm>
              <a:off x="1361389" y="2607865"/>
              <a:ext cx="349143" cy="173612"/>
            </a:xfrm>
            <a:custGeom>
              <a:avLst/>
              <a:gdLst/>
              <a:ahLst/>
              <a:cxnLst/>
              <a:rect l="l" t="t" r="r" b="b"/>
              <a:pathLst>
                <a:path w="1637" h="814" extrusionOk="0">
                  <a:moveTo>
                    <a:pt x="1256" y="0"/>
                  </a:moveTo>
                  <a:cubicBezTo>
                    <a:pt x="1390" y="0"/>
                    <a:pt x="1523" y="20"/>
                    <a:pt x="1637" y="72"/>
                  </a:cubicBezTo>
                  <a:cubicBezTo>
                    <a:pt x="1627" y="62"/>
                    <a:pt x="1607" y="62"/>
                    <a:pt x="1597" y="50"/>
                  </a:cubicBezTo>
                  <a:cubicBezTo>
                    <a:pt x="1484" y="10"/>
                    <a:pt x="1370" y="0"/>
                    <a:pt x="1256" y="0"/>
                  </a:cubicBezTo>
                  <a:close/>
                  <a:moveTo>
                    <a:pt x="1175" y="0"/>
                  </a:moveTo>
                  <a:cubicBezTo>
                    <a:pt x="1071" y="10"/>
                    <a:pt x="967" y="30"/>
                    <a:pt x="866" y="62"/>
                  </a:cubicBezTo>
                  <a:cubicBezTo>
                    <a:pt x="820" y="77"/>
                    <a:pt x="775" y="94"/>
                    <a:pt x="730" y="114"/>
                  </a:cubicBezTo>
                  <a:lnTo>
                    <a:pt x="730" y="114"/>
                  </a:lnTo>
                  <a:cubicBezTo>
                    <a:pt x="882" y="49"/>
                    <a:pt x="1043" y="9"/>
                    <a:pt x="1204" y="0"/>
                  </a:cubicBezTo>
                  <a:close/>
                  <a:moveTo>
                    <a:pt x="730" y="114"/>
                  </a:moveTo>
                  <a:cubicBezTo>
                    <a:pt x="554" y="190"/>
                    <a:pt x="392" y="301"/>
                    <a:pt x="259" y="436"/>
                  </a:cubicBezTo>
                  <a:lnTo>
                    <a:pt x="259" y="436"/>
                  </a:lnTo>
                  <a:cubicBezTo>
                    <a:pt x="281" y="415"/>
                    <a:pt x="305" y="394"/>
                    <a:pt x="330" y="371"/>
                  </a:cubicBezTo>
                  <a:cubicBezTo>
                    <a:pt x="411" y="297"/>
                    <a:pt x="505" y="235"/>
                    <a:pt x="596" y="186"/>
                  </a:cubicBezTo>
                  <a:cubicBezTo>
                    <a:pt x="639" y="159"/>
                    <a:pt x="684" y="135"/>
                    <a:pt x="730" y="114"/>
                  </a:cubicBezTo>
                  <a:close/>
                  <a:moveTo>
                    <a:pt x="259" y="436"/>
                  </a:moveTo>
                  <a:lnTo>
                    <a:pt x="259" y="436"/>
                  </a:lnTo>
                  <a:cubicBezTo>
                    <a:pt x="244" y="451"/>
                    <a:pt x="229" y="466"/>
                    <a:pt x="216" y="482"/>
                  </a:cubicBezTo>
                  <a:cubicBezTo>
                    <a:pt x="230" y="467"/>
                    <a:pt x="244" y="451"/>
                    <a:pt x="259" y="436"/>
                  </a:cubicBezTo>
                  <a:close/>
                  <a:moveTo>
                    <a:pt x="92" y="648"/>
                  </a:moveTo>
                  <a:cubicBezTo>
                    <a:pt x="53" y="700"/>
                    <a:pt x="21" y="752"/>
                    <a:pt x="1" y="813"/>
                  </a:cubicBezTo>
                  <a:cubicBezTo>
                    <a:pt x="21" y="762"/>
                    <a:pt x="53" y="700"/>
                    <a:pt x="92" y="648"/>
                  </a:cubicBez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2320;p57">
              <a:extLst>
                <a:ext uri="{FF2B5EF4-FFF2-40B4-BE49-F238E27FC236}">
                  <a16:creationId xmlns:a16="http://schemas.microsoft.com/office/drawing/2014/main" id="{83372643-7E4B-424A-9322-4FA120D148ED}"/>
                </a:ext>
              </a:extLst>
            </p:cNvPr>
            <p:cNvSpPr/>
            <p:nvPr/>
          </p:nvSpPr>
          <p:spPr>
            <a:xfrm>
              <a:off x="1343473" y="2607865"/>
              <a:ext cx="432963" cy="184703"/>
            </a:xfrm>
            <a:custGeom>
              <a:avLst/>
              <a:gdLst/>
              <a:ahLst/>
              <a:cxnLst/>
              <a:rect l="l" t="t" r="r" b="b"/>
              <a:pathLst>
                <a:path w="2030" h="866" extrusionOk="0">
                  <a:moveTo>
                    <a:pt x="1259" y="0"/>
                  </a:moveTo>
                  <a:cubicBezTo>
                    <a:pt x="1155" y="10"/>
                    <a:pt x="1051" y="30"/>
                    <a:pt x="950" y="62"/>
                  </a:cubicBezTo>
                  <a:cubicBezTo>
                    <a:pt x="856" y="92"/>
                    <a:pt x="764" y="134"/>
                    <a:pt x="680" y="186"/>
                  </a:cubicBezTo>
                  <a:cubicBezTo>
                    <a:pt x="589" y="235"/>
                    <a:pt x="495" y="297"/>
                    <a:pt x="414" y="371"/>
                  </a:cubicBezTo>
                  <a:cubicBezTo>
                    <a:pt x="372" y="411"/>
                    <a:pt x="332" y="443"/>
                    <a:pt x="300" y="482"/>
                  </a:cubicBezTo>
                  <a:cubicBezTo>
                    <a:pt x="300" y="495"/>
                    <a:pt x="300" y="495"/>
                    <a:pt x="290" y="495"/>
                  </a:cubicBezTo>
                  <a:cubicBezTo>
                    <a:pt x="290" y="505"/>
                    <a:pt x="290" y="505"/>
                    <a:pt x="280" y="505"/>
                  </a:cubicBezTo>
                  <a:cubicBezTo>
                    <a:pt x="248" y="534"/>
                    <a:pt x="228" y="576"/>
                    <a:pt x="199" y="618"/>
                  </a:cubicBezTo>
                  <a:lnTo>
                    <a:pt x="186" y="628"/>
                  </a:lnTo>
                  <a:lnTo>
                    <a:pt x="186" y="638"/>
                  </a:lnTo>
                  <a:lnTo>
                    <a:pt x="176" y="638"/>
                  </a:lnTo>
                  <a:lnTo>
                    <a:pt x="176" y="648"/>
                  </a:lnTo>
                  <a:cubicBezTo>
                    <a:pt x="137" y="700"/>
                    <a:pt x="105" y="752"/>
                    <a:pt x="85" y="813"/>
                  </a:cubicBezTo>
                  <a:lnTo>
                    <a:pt x="85" y="822"/>
                  </a:lnTo>
                  <a:lnTo>
                    <a:pt x="85" y="822"/>
                  </a:lnTo>
                  <a:cubicBezTo>
                    <a:pt x="301" y="423"/>
                    <a:pt x="739" y="154"/>
                    <a:pt x="1197" y="154"/>
                  </a:cubicBezTo>
                  <a:lnTo>
                    <a:pt x="1249" y="154"/>
                  </a:lnTo>
                  <a:cubicBezTo>
                    <a:pt x="1392" y="164"/>
                    <a:pt x="1545" y="196"/>
                    <a:pt x="1669" y="277"/>
                  </a:cubicBezTo>
                  <a:cubicBezTo>
                    <a:pt x="1805" y="359"/>
                    <a:pt x="1896" y="495"/>
                    <a:pt x="1916" y="648"/>
                  </a:cubicBezTo>
                  <a:cubicBezTo>
                    <a:pt x="1958" y="534"/>
                    <a:pt x="2010" y="433"/>
                    <a:pt x="2030" y="319"/>
                  </a:cubicBezTo>
                  <a:cubicBezTo>
                    <a:pt x="2020" y="319"/>
                    <a:pt x="2020" y="319"/>
                    <a:pt x="2010" y="329"/>
                  </a:cubicBezTo>
                  <a:lnTo>
                    <a:pt x="2010" y="319"/>
                  </a:lnTo>
                  <a:cubicBezTo>
                    <a:pt x="2000" y="297"/>
                    <a:pt x="1990" y="287"/>
                    <a:pt x="1978" y="277"/>
                  </a:cubicBezTo>
                  <a:lnTo>
                    <a:pt x="1978" y="267"/>
                  </a:lnTo>
                  <a:cubicBezTo>
                    <a:pt x="1978" y="257"/>
                    <a:pt x="1968" y="257"/>
                    <a:pt x="1968" y="257"/>
                  </a:cubicBezTo>
                  <a:lnTo>
                    <a:pt x="1968" y="248"/>
                  </a:lnTo>
                  <a:lnTo>
                    <a:pt x="1958" y="248"/>
                  </a:lnTo>
                  <a:lnTo>
                    <a:pt x="1958" y="235"/>
                  </a:lnTo>
                  <a:lnTo>
                    <a:pt x="1948" y="235"/>
                  </a:lnTo>
                  <a:lnTo>
                    <a:pt x="1948" y="225"/>
                  </a:lnTo>
                  <a:lnTo>
                    <a:pt x="1938" y="225"/>
                  </a:lnTo>
                  <a:cubicBezTo>
                    <a:pt x="1886" y="154"/>
                    <a:pt x="1805" y="112"/>
                    <a:pt x="1721" y="72"/>
                  </a:cubicBezTo>
                  <a:cubicBezTo>
                    <a:pt x="1711" y="62"/>
                    <a:pt x="1691" y="62"/>
                    <a:pt x="1681" y="50"/>
                  </a:cubicBezTo>
                  <a:cubicBezTo>
                    <a:pt x="1568" y="10"/>
                    <a:pt x="1454" y="0"/>
                    <a:pt x="1340" y="0"/>
                  </a:cubicBezTo>
                  <a:close/>
                  <a:moveTo>
                    <a:pt x="85" y="822"/>
                  </a:moveTo>
                  <a:lnTo>
                    <a:pt x="85" y="822"/>
                  </a:lnTo>
                  <a:cubicBezTo>
                    <a:pt x="85" y="823"/>
                    <a:pt x="85" y="823"/>
                    <a:pt x="84" y="823"/>
                  </a:cubicBezTo>
                  <a:lnTo>
                    <a:pt x="84" y="823"/>
                  </a:lnTo>
                  <a:cubicBezTo>
                    <a:pt x="85" y="823"/>
                    <a:pt x="85" y="823"/>
                    <a:pt x="85" y="823"/>
                  </a:cubicBezTo>
                  <a:lnTo>
                    <a:pt x="85" y="822"/>
                  </a:lnTo>
                  <a:close/>
                  <a:moveTo>
                    <a:pt x="1" y="813"/>
                  </a:moveTo>
                  <a:cubicBezTo>
                    <a:pt x="13" y="843"/>
                    <a:pt x="33" y="865"/>
                    <a:pt x="63" y="865"/>
                  </a:cubicBezTo>
                  <a:cubicBezTo>
                    <a:pt x="70" y="851"/>
                    <a:pt x="77" y="837"/>
                    <a:pt x="84" y="823"/>
                  </a:cubicBezTo>
                  <a:lnTo>
                    <a:pt x="84" y="823"/>
                  </a:lnTo>
                  <a:cubicBezTo>
                    <a:pt x="53" y="813"/>
                    <a:pt x="23" y="813"/>
                    <a:pt x="1" y="813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2321;p57">
              <a:extLst>
                <a:ext uri="{FF2B5EF4-FFF2-40B4-BE49-F238E27FC236}">
                  <a16:creationId xmlns:a16="http://schemas.microsoft.com/office/drawing/2014/main" id="{9E877D72-13FD-49CB-8C29-1C031BEEF186}"/>
                </a:ext>
              </a:extLst>
            </p:cNvPr>
            <p:cNvSpPr/>
            <p:nvPr/>
          </p:nvSpPr>
          <p:spPr>
            <a:xfrm>
              <a:off x="1356696" y="4509496"/>
              <a:ext cx="229065" cy="371112"/>
            </a:xfrm>
            <a:custGeom>
              <a:avLst/>
              <a:gdLst/>
              <a:ahLst/>
              <a:cxnLst/>
              <a:rect l="l" t="t" r="r" b="b"/>
              <a:pathLst>
                <a:path w="1074" h="1740" extrusionOk="0">
                  <a:moveTo>
                    <a:pt x="1" y="0"/>
                  </a:moveTo>
                  <a:lnTo>
                    <a:pt x="33" y="205"/>
                  </a:lnTo>
                  <a:lnTo>
                    <a:pt x="85" y="576"/>
                  </a:lnTo>
                  <a:lnTo>
                    <a:pt x="124" y="927"/>
                  </a:lnTo>
                  <a:lnTo>
                    <a:pt x="228" y="1740"/>
                  </a:lnTo>
                  <a:lnTo>
                    <a:pt x="1073" y="1730"/>
                  </a:lnTo>
                  <a:lnTo>
                    <a:pt x="1073" y="927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2322;p57">
              <a:extLst>
                <a:ext uri="{FF2B5EF4-FFF2-40B4-BE49-F238E27FC236}">
                  <a16:creationId xmlns:a16="http://schemas.microsoft.com/office/drawing/2014/main" id="{EDD786B4-5DB4-475D-9296-EAA4B45A93BA}"/>
                </a:ext>
              </a:extLst>
            </p:cNvPr>
            <p:cNvSpPr/>
            <p:nvPr/>
          </p:nvSpPr>
          <p:spPr>
            <a:xfrm>
              <a:off x="1356696" y="4509496"/>
              <a:ext cx="229065" cy="147165"/>
            </a:xfrm>
            <a:custGeom>
              <a:avLst/>
              <a:gdLst/>
              <a:ahLst/>
              <a:cxnLst/>
              <a:rect l="l" t="t" r="r" b="b"/>
              <a:pathLst>
                <a:path w="1074" h="690" extrusionOk="0">
                  <a:moveTo>
                    <a:pt x="1" y="0"/>
                  </a:moveTo>
                  <a:lnTo>
                    <a:pt x="33" y="205"/>
                  </a:lnTo>
                  <a:lnTo>
                    <a:pt x="979" y="205"/>
                  </a:lnTo>
                  <a:lnTo>
                    <a:pt x="979" y="576"/>
                  </a:lnTo>
                  <a:lnTo>
                    <a:pt x="85" y="576"/>
                  </a:lnTo>
                  <a:lnTo>
                    <a:pt x="95" y="689"/>
                  </a:lnTo>
                  <a:lnTo>
                    <a:pt x="1073" y="68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35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2323;p57">
              <a:extLst>
                <a:ext uri="{FF2B5EF4-FFF2-40B4-BE49-F238E27FC236}">
                  <a16:creationId xmlns:a16="http://schemas.microsoft.com/office/drawing/2014/main" id="{AB74A743-F220-4050-9F2E-49A70A5A1213}"/>
                </a:ext>
              </a:extLst>
            </p:cNvPr>
            <p:cNvSpPr/>
            <p:nvPr/>
          </p:nvSpPr>
          <p:spPr>
            <a:xfrm>
              <a:off x="1372479" y="4656448"/>
              <a:ext cx="224373" cy="270655"/>
            </a:xfrm>
            <a:custGeom>
              <a:avLst/>
              <a:gdLst/>
              <a:ahLst/>
              <a:cxnLst/>
              <a:rect l="l" t="t" r="r" b="b"/>
              <a:pathLst>
                <a:path w="1052" h="1269" extrusionOk="0">
                  <a:moveTo>
                    <a:pt x="1" y="0"/>
                  </a:moveTo>
                  <a:lnTo>
                    <a:pt x="102" y="784"/>
                  </a:lnTo>
                  <a:lnTo>
                    <a:pt x="154" y="1132"/>
                  </a:lnTo>
                  <a:lnTo>
                    <a:pt x="1009" y="1268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2324;p57">
              <a:extLst>
                <a:ext uri="{FF2B5EF4-FFF2-40B4-BE49-F238E27FC236}">
                  <a16:creationId xmlns:a16="http://schemas.microsoft.com/office/drawing/2014/main" id="{8715D22D-329B-4088-B790-0F3B8285B8A7}"/>
                </a:ext>
              </a:extLst>
            </p:cNvPr>
            <p:cNvSpPr/>
            <p:nvPr/>
          </p:nvSpPr>
          <p:spPr>
            <a:xfrm>
              <a:off x="1198653" y="4846909"/>
              <a:ext cx="406516" cy="161028"/>
            </a:xfrm>
            <a:custGeom>
              <a:avLst/>
              <a:gdLst/>
              <a:ahLst/>
              <a:cxnLst/>
              <a:rect l="l" t="t" r="r" b="b"/>
              <a:pathLst>
                <a:path w="1906" h="755" extrusionOk="0">
                  <a:moveTo>
                    <a:pt x="1151" y="1"/>
                  </a:moveTo>
                  <a:cubicBezTo>
                    <a:pt x="1081" y="1"/>
                    <a:pt x="993" y="20"/>
                    <a:pt x="887" y="76"/>
                  </a:cubicBezTo>
                  <a:cubicBezTo>
                    <a:pt x="618" y="219"/>
                    <a:pt x="238" y="385"/>
                    <a:pt x="42" y="538"/>
                  </a:cubicBezTo>
                  <a:cubicBezTo>
                    <a:pt x="13" y="560"/>
                    <a:pt x="0" y="590"/>
                    <a:pt x="13" y="622"/>
                  </a:cubicBezTo>
                  <a:cubicBezTo>
                    <a:pt x="23" y="652"/>
                    <a:pt x="42" y="684"/>
                    <a:pt x="84" y="694"/>
                  </a:cubicBezTo>
                  <a:cubicBezTo>
                    <a:pt x="303" y="739"/>
                    <a:pt x="533" y="755"/>
                    <a:pt x="753" y="755"/>
                  </a:cubicBezTo>
                  <a:cubicBezTo>
                    <a:pt x="1331" y="755"/>
                    <a:pt x="1834" y="642"/>
                    <a:pt x="1834" y="642"/>
                  </a:cubicBezTo>
                  <a:cubicBezTo>
                    <a:pt x="1906" y="385"/>
                    <a:pt x="1844" y="148"/>
                    <a:pt x="1844" y="148"/>
                  </a:cubicBezTo>
                  <a:cubicBezTo>
                    <a:pt x="1837" y="146"/>
                    <a:pt x="1830" y="145"/>
                    <a:pt x="1824" y="145"/>
                  </a:cubicBezTo>
                  <a:cubicBezTo>
                    <a:pt x="1793" y="145"/>
                    <a:pt x="1765" y="163"/>
                    <a:pt x="1730" y="190"/>
                  </a:cubicBezTo>
                  <a:cubicBezTo>
                    <a:pt x="1691" y="219"/>
                    <a:pt x="1639" y="261"/>
                    <a:pt x="1567" y="271"/>
                  </a:cubicBezTo>
                  <a:cubicBezTo>
                    <a:pt x="1564" y="272"/>
                    <a:pt x="1561" y="272"/>
                    <a:pt x="1558" y="272"/>
                  </a:cubicBezTo>
                  <a:cubicBezTo>
                    <a:pt x="1440" y="272"/>
                    <a:pt x="1372" y="86"/>
                    <a:pt x="1372" y="86"/>
                  </a:cubicBezTo>
                  <a:cubicBezTo>
                    <a:pt x="1372" y="86"/>
                    <a:pt x="1300" y="1"/>
                    <a:pt x="115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2325;p57">
              <a:extLst>
                <a:ext uri="{FF2B5EF4-FFF2-40B4-BE49-F238E27FC236}">
                  <a16:creationId xmlns:a16="http://schemas.microsoft.com/office/drawing/2014/main" id="{D29B81A5-6879-4FBA-A8AC-69ADA8EC1F90}"/>
                </a:ext>
              </a:extLst>
            </p:cNvPr>
            <p:cNvSpPr/>
            <p:nvPr/>
          </p:nvSpPr>
          <p:spPr>
            <a:xfrm>
              <a:off x="1201212" y="4878262"/>
              <a:ext cx="395639" cy="129889"/>
            </a:xfrm>
            <a:custGeom>
              <a:avLst/>
              <a:gdLst/>
              <a:ahLst/>
              <a:cxnLst/>
              <a:rect l="l" t="t" r="r" b="b"/>
              <a:pathLst>
                <a:path w="1855" h="609" extrusionOk="0">
                  <a:moveTo>
                    <a:pt x="1812" y="1"/>
                  </a:moveTo>
                  <a:cubicBezTo>
                    <a:pt x="1780" y="1"/>
                    <a:pt x="1750" y="11"/>
                    <a:pt x="1718" y="43"/>
                  </a:cubicBezTo>
                  <a:cubicBezTo>
                    <a:pt x="1718" y="114"/>
                    <a:pt x="1698" y="196"/>
                    <a:pt x="1627" y="258"/>
                  </a:cubicBezTo>
                  <a:cubicBezTo>
                    <a:pt x="1555" y="320"/>
                    <a:pt x="1461" y="339"/>
                    <a:pt x="1370" y="362"/>
                  </a:cubicBezTo>
                  <a:cubicBezTo>
                    <a:pt x="1256" y="391"/>
                    <a:pt x="1152" y="401"/>
                    <a:pt x="1039" y="423"/>
                  </a:cubicBezTo>
                  <a:cubicBezTo>
                    <a:pt x="804" y="443"/>
                    <a:pt x="567" y="453"/>
                    <a:pt x="329" y="453"/>
                  </a:cubicBezTo>
                  <a:lnTo>
                    <a:pt x="134" y="453"/>
                  </a:lnTo>
                  <a:cubicBezTo>
                    <a:pt x="82" y="453"/>
                    <a:pt x="40" y="453"/>
                    <a:pt x="1" y="475"/>
                  </a:cubicBezTo>
                  <a:cubicBezTo>
                    <a:pt x="11" y="505"/>
                    <a:pt x="30" y="537"/>
                    <a:pt x="72" y="547"/>
                  </a:cubicBezTo>
                  <a:cubicBezTo>
                    <a:pt x="297" y="586"/>
                    <a:pt x="534" y="609"/>
                    <a:pt x="762" y="609"/>
                  </a:cubicBezTo>
                  <a:cubicBezTo>
                    <a:pt x="1328" y="609"/>
                    <a:pt x="1822" y="495"/>
                    <a:pt x="1822" y="495"/>
                  </a:cubicBezTo>
                  <a:cubicBezTo>
                    <a:pt x="1854" y="401"/>
                    <a:pt x="1854" y="320"/>
                    <a:pt x="1854" y="238"/>
                  </a:cubicBezTo>
                  <a:cubicBezTo>
                    <a:pt x="1854" y="105"/>
                    <a:pt x="1832" y="1"/>
                    <a:pt x="183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2326;p57">
              <a:extLst>
                <a:ext uri="{FF2B5EF4-FFF2-40B4-BE49-F238E27FC236}">
                  <a16:creationId xmlns:a16="http://schemas.microsoft.com/office/drawing/2014/main" id="{70F1A6A4-F315-4C8B-8465-462CEA94EBC5}"/>
                </a:ext>
              </a:extLst>
            </p:cNvPr>
            <p:cNvSpPr/>
            <p:nvPr/>
          </p:nvSpPr>
          <p:spPr>
            <a:xfrm>
              <a:off x="1695179" y="4509496"/>
              <a:ext cx="228426" cy="371112"/>
            </a:xfrm>
            <a:custGeom>
              <a:avLst/>
              <a:gdLst/>
              <a:ahLst/>
              <a:cxnLst/>
              <a:rect l="l" t="t" r="r" b="b"/>
              <a:pathLst>
                <a:path w="1071" h="1740" extrusionOk="0">
                  <a:moveTo>
                    <a:pt x="0" y="0"/>
                  </a:moveTo>
                  <a:lnTo>
                    <a:pt x="0" y="927"/>
                  </a:lnTo>
                  <a:lnTo>
                    <a:pt x="0" y="1730"/>
                  </a:lnTo>
                  <a:lnTo>
                    <a:pt x="845" y="1740"/>
                  </a:lnTo>
                  <a:lnTo>
                    <a:pt x="947" y="927"/>
                  </a:lnTo>
                  <a:lnTo>
                    <a:pt x="998" y="576"/>
                  </a:lnTo>
                  <a:lnTo>
                    <a:pt x="1050" y="205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2327;p57">
              <a:extLst>
                <a:ext uri="{FF2B5EF4-FFF2-40B4-BE49-F238E27FC236}">
                  <a16:creationId xmlns:a16="http://schemas.microsoft.com/office/drawing/2014/main" id="{85A4F391-2EFC-4293-A476-81F2D1B57E08}"/>
                </a:ext>
              </a:extLst>
            </p:cNvPr>
            <p:cNvSpPr/>
            <p:nvPr/>
          </p:nvSpPr>
          <p:spPr>
            <a:xfrm>
              <a:off x="1695179" y="4509496"/>
              <a:ext cx="228426" cy="147165"/>
            </a:xfrm>
            <a:custGeom>
              <a:avLst/>
              <a:gdLst/>
              <a:ahLst/>
              <a:cxnLst/>
              <a:rect l="l" t="t" r="r" b="b"/>
              <a:pathLst>
                <a:path w="1071" h="690" extrusionOk="0">
                  <a:moveTo>
                    <a:pt x="0" y="0"/>
                  </a:moveTo>
                  <a:lnTo>
                    <a:pt x="0" y="689"/>
                  </a:lnTo>
                  <a:lnTo>
                    <a:pt x="979" y="689"/>
                  </a:lnTo>
                  <a:lnTo>
                    <a:pt x="998" y="576"/>
                  </a:lnTo>
                  <a:lnTo>
                    <a:pt x="104" y="576"/>
                  </a:lnTo>
                  <a:lnTo>
                    <a:pt x="104" y="205"/>
                  </a:lnTo>
                  <a:lnTo>
                    <a:pt x="1050" y="205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E35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2328;p57">
              <a:extLst>
                <a:ext uri="{FF2B5EF4-FFF2-40B4-BE49-F238E27FC236}">
                  <a16:creationId xmlns:a16="http://schemas.microsoft.com/office/drawing/2014/main" id="{D3A730B6-05E8-48AB-A447-EBAB4552647D}"/>
                </a:ext>
              </a:extLst>
            </p:cNvPr>
            <p:cNvSpPr/>
            <p:nvPr/>
          </p:nvSpPr>
          <p:spPr>
            <a:xfrm>
              <a:off x="1684088" y="4656448"/>
              <a:ext cx="224160" cy="270655"/>
            </a:xfrm>
            <a:custGeom>
              <a:avLst/>
              <a:gdLst/>
              <a:ahLst/>
              <a:cxnLst/>
              <a:rect l="l" t="t" r="r" b="b"/>
              <a:pathLst>
                <a:path w="1051" h="1269" extrusionOk="0">
                  <a:moveTo>
                    <a:pt x="0" y="0"/>
                  </a:moveTo>
                  <a:lnTo>
                    <a:pt x="32" y="1268"/>
                  </a:lnTo>
                  <a:lnTo>
                    <a:pt x="887" y="1132"/>
                  </a:lnTo>
                  <a:lnTo>
                    <a:pt x="949" y="742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2329;p57">
              <a:extLst>
                <a:ext uri="{FF2B5EF4-FFF2-40B4-BE49-F238E27FC236}">
                  <a16:creationId xmlns:a16="http://schemas.microsoft.com/office/drawing/2014/main" id="{53511A7F-44B8-46A7-A254-77E623FCBD3C}"/>
                </a:ext>
              </a:extLst>
            </p:cNvPr>
            <p:cNvSpPr/>
            <p:nvPr/>
          </p:nvSpPr>
          <p:spPr>
            <a:xfrm>
              <a:off x="1672997" y="4846909"/>
              <a:ext cx="406516" cy="161028"/>
            </a:xfrm>
            <a:custGeom>
              <a:avLst/>
              <a:gdLst/>
              <a:ahLst/>
              <a:cxnLst/>
              <a:rect l="l" t="t" r="r" b="b"/>
              <a:pathLst>
                <a:path w="1906" h="755" extrusionOk="0">
                  <a:moveTo>
                    <a:pt x="746" y="1"/>
                  </a:moveTo>
                  <a:cubicBezTo>
                    <a:pt x="597" y="1"/>
                    <a:pt x="527" y="86"/>
                    <a:pt x="527" y="86"/>
                  </a:cubicBezTo>
                  <a:cubicBezTo>
                    <a:pt x="527" y="86"/>
                    <a:pt x="468" y="272"/>
                    <a:pt x="350" y="272"/>
                  </a:cubicBezTo>
                  <a:cubicBezTo>
                    <a:pt x="347" y="272"/>
                    <a:pt x="344" y="272"/>
                    <a:pt x="341" y="271"/>
                  </a:cubicBezTo>
                  <a:cubicBezTo>
                    <a:pt x="270" y="261"/>
                    <a:pt x="218" y="219"/>
                    <a:pt x="176" y="190"/>
                  </a:cubicBezTo>
                  <a:cubicBezTo>
                    <a:pt x="143" y="163"/>
                    <a:pt x="116" y="145"/>
                    <a:pt x="83" y="145"/>
                  </a:cubicBezTo>
                  <a:cubicBezTo>
                    <a:pt x="77" y="145"/>
                    <a:pt x="69" y="146"/>
                    <a:pt x="62" y="148"/>
                  </a:cubicBezTo>
                  <a:cubicBezTo>
                    <a:pt x="62" y="148"/>
                    <a:pt x="0" y="385"/>
                    <a:pt x="62" y="642"/>
                  </a:cubicBezTo>
                  <a:cubicBezTo>
                    <a:pt x="62" y="642"/>
                    <a:pt x="571" y="755"/>
                    <a:pt x="1154" y="755"/>
                  </a:cubicBezTo>
                  <a:cubicBezTo>
                    <a:pt x="1374" y="755"/>
                    <a:pt x="1606" y="739"/>
                    <a:pt x="1824" y="694"/>
                  </a:cubicBezTo>
                  <a:cubicBezTo>
                    <a:pt x="1866" y="684"/>
                    <a:pt x="1886" y="652"/>
                    <a:pt x="1896" y="622"/>
                  </a:cubicBezTo>
                  <a:cubicBezTo>
                    <a:pt x="1905" y="590"/>
                    <a:pt x="1896" y="560"/>
                    <a:pt x="1866" y="538"/>
                  </a:cubicBezTo>
                  <a:cubicBezTo>
                    <a:pt x="1668" y="385"/>
                    <a:pt x="1288" y="219"/>
                    <a:pt x="1011" y="76"/>
                  </a:cubicBezTo>
                  <a:cubicBezTo>
                    <a:pt x="905" y="20"/>
                    <a:pt x="817" y="1"/>
                    <a:pt x="74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2330;p57">
              <a:extLst>
                <a:ext uri="{FF2B5EF4-FFF2-40B4-BE49-F238E27FC236}">
                  <a16:creationId xmlns:a16="http://schemas.microsoft.com/office/drawing/2014/main" id="{E722FBA7-3780-46CA-A1CB-4B7CEE03B9A8}"/>
                </a:ext>
              </a:extLst>
            </p:cNvPr>
            <p:cNvSpPr/>
            <p:nvPr/>
          </p:nvSpPr>
          <p:spPr>
            <a:xfrm>
              <a:off x="1679822" y="4878262"/>
              <a:ext cx="397559" cy="129889"/>
            </a:xfrm>
            <a:custGeom>
              <a:avLst/>
              <a:gdLst/>
              <a:ahLst/>
              <a:cxnLst/>
              <a:rect l="l" t="t" r="r" b="b"/>
              <a:pathLst>
                <a:path w="1864" h="609" extrusionOk="0">
                  <a:moveTo>
                    <a:pt x="30" y="1"/>
                  </a:moveTo>
                  <a:cubicBezTo>
                    <a:pt x="30" y="1"/>
                    <a:pt x="0" y="105"/>
                    <a:pt x="0" y="238"/>
                  </a:cubicBezTo>
                  <a:cubicBezTo>
                    <a:pt x="0" y="320"/>
                    <a:pt x="10" y="401"/>
                    <a:pt x="30" y="495"/>
                  </a:cubicBezTo>
                  <a:cubicBezTo>
                    <a:pt x="30" y="495"/>
                    <a:pt x="524" y="609"/>
                    <a:pt x="1103" y="609"/>
                  </a:cubicBezTo>
                  <a:cubicBezTo>
                    <a:pt x="1327" y="609"/>
                    <a:pt x="1565" y="586"/>
                    <a:pt x="1792" y="547"/>
                  </a:cubicBezTo>
                  <a:cubicBezTo>
                    <a:pt x="1834" y="537"/>
                    <a:pt x="1854" y="505"/>
                    <a:pt x="1864" y="475"/>
                  </a:cubicBezTo>
                  <a:cubicBezTo>
                    <a:pt x="1822" y="453"/>
                    <a:pt x="1772" y="453"/>
                    <a:pt x="1730" y="453"/>
                  </a:cubicBezTo>
                  <a:lnTo>
                    <a:pt x="1535" y="453"/>
                  </a:lnTo>
                  <a:cubicBezTo>
                    <a:pt x="1298" y="453"/>
                    <a:pt x="1061" y="443"/>
                    <a:pt x="823" y="423"/>
                  </a:cubicBezTo>
                  <a:cubicBezTo>
                    <a:pt x="710" y="401"/>
                    <a:pt x="598" y="391"/>
                    <a:pt x="495" y="362"/>
                  </a:cubicBezTo>
                  <a:cubicBezTo>
                    <a:pt x="401" y="339"/>
                    <a:pt x="309" y="320"/>
                    <a:pt x="238" y="258"/>
                  </a:cubicBezTo>
                  <a:cubicBezTo>
                    <a:pt x="154" y="196"/>
                    <a:pt x="144" y="114"/>
                    <a:pt x="144" y="43"/>
                  </a:cubicBezTo>
                  <a:cubicBezTo>
                    <a:pt x="114" y="11"/>
                    <a:pt x="82" y="1"/>
                    <a:pt x="5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2331;p57">
              <a:extLst>
                <a:ext uri="{FF2B5EF4-FFF2-40B4-BE49-F238E27FC236}">
                  <a16:creationId xmlns:a16="http://schemas.microsoft.com/office/drawing/2014/main" id="{223F2C0F-B794-432A-9C90-568215F6B216}"/>
                </a:ext>
              </a:extLst>
            </p:cNvPr>
            <p:cNvSpPr/>
            <p:nvPr/>
          </p:nvSpPr>
          <p:spPr>
            <a:xfrm>
              <a:off x="1493198" y="3779641"/>
              <a:ext cx="274921" cy="147805"/>
            </a:xfrm>
            <a:custGeom>
              <a:avLst/>
              <a:gdLst/>
              <a:ahLst/>
              <a:cxnLst/>
              <a:rect l="l" t="t" r="r" b="b"/>
              <a:pathLst>
                <a:path w="1289" h="693" extrusionOk="0">
                  <a:moveTo>
                    <a:pt x="635" y="1"/>
                  </a:moveTo>
                  <a:cubicBezTo>
                    <a:pt x="543" y="1"/>
                    <a:pt x="453" y="39"/>
                    <a:pt x="391" y="116"/>
                  </a:cubicBezTo>
                  <a:lnTo>
                    <a:pt x="381" y="138"/>
                  </a:lnTo>
                  <a:lnTo>
                    <a:pt x="20" y="138"/>
                  </a:lnTo>
                  <a:lnTo>
                    <a:pt x="1" y="610"/>
                  </a:lnTo>
                  <a:lnTo>
                    <a:pt x="1" y="610"/>
                  </a:lnTo>
                  <a:lnTo>
                    <a:pt x="401" y="580"/>
                  </a:lnTo>
                  <a:lnTo>
                    <a:pt x="411" y="590"/>
                  </a:lnTo>
                  <a:cubicBezTo>
                    <a:pt x="471" y="659"/>
                    <a:pt x="554" y="693"/>
                    <a:pt x="639" y="693"/>
                  </a:cubicBezTo>
                  <a:cubicBezTo>
                    <a:pt x="730" y="693"/>
                    <a:pt x="821" y="654"/>
                    <a:pt x="885" y="580"/>
                  </a:cubicBezTo>
                  <a:lnTo>
                    <a:pt x="1288" y="590"/>
                  </a:lnTo>
                  <a:lnTo>
                    <a:pt x="1288" y="138"/>
                  </a:lnTo>
                  <a:lnTo>
                    <a:pt x="905" y="138"/>
                  </a:lnTo>
                  <a:lnTo>
                    <a:pt x="885" y="116"/>
                  </a:lnTo>
                  <a:cubicBezTo>
                    <a:pt x="819" y="39"/>
                    <a:pt x="726" y="1"/>
                    <a:pt x="635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2332;p57">
              <a:extLst>
                <a:ext uri="{FF2B5EF4-FFF2-40B4-BE49-F238E27FC236}">
                  <a16:creationId xmlns:a16="http://schemas.microsoft.com/office/drawing/2014/main" id="{F4883B00-0C51-4F1B-80E4-AEEF91705B43}"/>
                </a:ext>
              </a:extLst>
            </p:cNvPr>
            <p:cNvSpPr/>
            <p:nvPr/>
          </p:nvSpPr>
          <p:spPr>
            <a:xfrm>
              <a:off x="1317239" y="4039207"/>
              <a:ext cx="630463" cy="511238"/>
            </a:xfrm>
            <a:custGeom>
              <a:avLst/>
              <a:gdLst/>
              <a:ahLst/>
              <a:cxnLst/>
              <a:rect l="l" t="t" r="r" b="b"/>
              <a:pathLst>
                <a:path w="2956" h="2397" extrusionOk="0">
                  <a:moveTo>
                    <a:pt x="423" y="1"/>
                  </a:moveTo>
                  <a:cubicBezTo>
                    <a:pt x="423" y="1"/>
                    <a:pt x="403" y="567"/>
                    <a:pt x="341" y="804"/>
                  </a:cubicBezTo>
                  <a:cubicBezTo>
                    <a:pt x="280" y="1031"/>
                    <a:pt x="0" y="1773"/>
                    <a:pt x="0" y="2215"/>
                  </a:cubicBezTo>
                  <a:cubicBezTo>
                    <a:pt x="0" y="2215"/>
                    <a:pt x="312" y="2397"/>
                    <a:pt x="922" y="2397"/>
                  </a:cubicBezTo>
                  <a:cubicBezTo>
                    <a:pt x="1023" y="2397"/>
                    <a:pt x="1131" y="2392"/>
                    <a:pt x="1248" y="2380"/>
                  </a:cubicBezTo>
                  <a:lnTo>
                    <a:pt x="1350" y="1516"/>
                  </a:lnTo>
                  <a:cubicBezTo>
                    <a:pt x="1350" y="1483"/>
                    <a:pt x="1382" y="1454"/>
                    <a:pt x="1411" y="1454"/>
                  </a:cubicBezTo>
                  <a:lnTo>
                    <a:pt x="1545" y="1454"/>
                  </a:lnTo>
                  <a:cubicBezTo>
                    <a:pt x="1577" y="1454"/>
                    <a:pt x="1607" y="1483"/>
                    <a:pt x="1619" y="1516"/>
                  </a:cubicBezTo>
                  <a:lnTo>
                    <a:pt x="1710" y="2380"/>
                  </a:lnTo>
                  <a:cubicBezTo>
                    <a:pt x="1827" y="2392"/>
                    <a:pt x="1935" y="2397"/>
                    <a:pt x="2036" y="2397"/>
                  </a:cubicBezTo>
                  <a:cubicBezTo>
                    <a:pt x="2644" y="2397"/>
                    <a:pt x="2956" y="2215"/>
                    <a:pt x="2956" y="2215"/>
                  </a:cubicBezTo>
                  <a:cubicBezTo>
                    <a:pt x="2956" y="1773"/>
                    <a:pt x="2679" y="1031"/>
                    <a:pt x="2617" y="804"/>
                  </a:cubicBezTo>
                  <a:cubicBezTo>
                    <a:pt x="2555" y="567"/>
                    <a:pt x="2533" y="1"/>
                    <a:pt x="253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2333;p57">
              <a:extLst>
                <a:ext uri="{FF2B5EF4-FFF2-40B4-BE49-F238E27FC236}">
                  <a16:creationId xmlns:a16="http://schemas.microsoft.com/office/drawing/2014/main" id="{C5402296-D4A3-4E9C-B656-EE396E61832B}"/>
                </a:ext>
              </a:extLst>
            </p:cNvPr>
            <p:cNvSpPr/>
            <p:nvPr/>
          </p:nvSpPr>
          <p:spPr>
            <a:xfrm>
              <a:off x="1493198" y="3793931"/>
              <a:ext cx="274921" cy="129036"/>
            </a:xfrm>
            <a:custGeom>
              <a:avLst/>
              <a:gdLst/>
              <a:ahLst/>
              <a:cxnLst/>
              <a:rect l="l" t="t" r="r" b="b"/>
              <a:pathLst>
                <a:path w="1289" h="605" extrusionOk="0">
                  <a:moveTo>
                    <a:pt x="644" y="1"/>
                  </a:moveTo>
                  <a:cubicBezTo>
                    <a:pt x="550" y="1"/>
                    <a:pt x="455" y="42"/>
                    <a:pt x="391" y="123"/>
                  </a:cubicBezTo>
                  <a:lnTo>
                    <a:pt x="381" y="133"/>
                  </a:lnTo>
                  <a:lnTo>
                    <a:pt x="20" y="133"/>
                  </a:lnTo>
                  <a:lnTo>
                    <a:pt x="1" y="605"/>
                  </a:lnTo>
                  <a:lnTo>
                    <a:pt x="20" y="172"/>
                  </a:lnTo>
                  <a:lnTo>
                    <a:pt x="381" y="172"/>
                  </a:lnTo>
                  <a:lnTo>
                    <a:pt x="391" y="162"/>
                  </a:lnTo>
                  <a:cubicBezTo>
                    <a:pt x="455" y="83"/>
                    <a:pt x="549" y="42"/>
                    <a:pt x="643" y="42"/>
                  </a:cubicBezTo>
                  <a:cubicBezTo>
                    <a:pt x="732" y="42"/>
                    <a:pt x="821" y="78"/>
                    <a:pt x="885" y="153"/>
                  </a:cubicBezTo>
                  <a:lnTo>
                    <a:pt x="905" y="172"/>
                  </a:lnTo>
                  <a:lnTo>
                    <a:pt x="1288" y="172"/>
                  </a:lnTo>
                  <a:lnTo>
                    <a:pt x="1288" y="133"/>
                  </a:lnTo>
                  <a:lnTo>
                    <a:pt x="905" y="133"/>
                  </a:lnTo>
                  <a:lnTo>
                    <a:pt x="885" y="111"/>
                  </a:lnTo>
                  <a:cubicBezTo>
                    <a:pt x="821" y="37"/>
                    <a:pt x="733" y="1"/>
                    <a:pt x="64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2334;p57">
              <a:extLst>
                <a:ext uri="{FF2B5EF4-FFF2-40B4-BE49-F238E27FC236}">
                  <a16:creationId xmlns:a16="http://schemas.microsoft.com/office/drawing/2014/main" id="{DE7EFFD8-9806-46B3-B3B5-0E0A6B05326A}"/>
                </a:ext>
              </a:extLst>
            </p:cNvPr>
            <p:cNvSpPr/>
            <p:nvPr/>
          </p:nvSpPr>
          <p:spPr>
            <a:xfrm>
              <a:off x="1493198" y="3780495"/>
              <a:ext cx="274921" cy="129889"/>
            </a:xfrm>
            <a:custGeom>
              <a:avLst/>
              <a:gdLst/>
              <a:ahLst/>
              <a:cxnLst/>
              <a:rect l="l" t="t" r="r" b="b"/>
              <a:pathLst>
                <a:path w="1289" h="609" extrusionOk="0">
                  <a:moveTo>
                    <a:pt x="1" y="1"/>
                  </a:moveTo>
                  <a:lnTo>
                    <a:pt x="20" y="473"/>
                  </a:lnTo>
                  <a:lnTo>
                    <a:pt x="381" y="473"/>
                  </a:lnTo>
                  <a:lnTo>
                    <a:pt x="391" y="482"/>
                  </a:lnTo>
                  <a:cubicBezTo>
                    <a:pt x="454" y="567"/>
                    <a:pt x="547" y="608"/>
                    <a:pt x="640" y="608"/>
                  </a:cubicBezTo>
                  <a:cubicBezTo>
                    <a:pt x="730" y="608"/>
                    <a:pt x="820" y="570"/>
                    <a:pt x="885" y="495"/>
                  </a:cubicBezTo>
                  <a:lnTo>
                    <a:pt x="905" y="473"/>
                  </a:lnTo>
                  <a:lnTo>
                    <a:pt x="1288" y="473"/>
                  </a:lnTo>
                  <a:lnTo>
                    <a:pt x="1288" y="433"/>
                  </a:lnTo>
                  <a:lnTo>
                    <a:pt x="905" y="433"/>
                  </a:lnTo>
                  <a:lnTo>
                    <a:pt x="885" y="453"/>
                  </a:lnTo>
                  <a:cubicBezTo>
                    <a:pt x="821" y="527"/>
                    <a:pt x="732" y="563"/>
                    <a:pt x="643" y="563"/>
                  </a:cubicBezTo>
                  <a:cubicBezTo>
                    <a:pt x="549" y="563"/>
                    <a:pt x="455" y="522"/>
                    <a:pt x="391" y="443"/>
                  </a:cubicBezTo>
                  <a:lnTo>
                    <a:pt x="381" y="433"/>
                  </a:lnTo>
                  <a:lnTo>
                    <a:pt x="20" y="4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2335;p57">
              <a:extLst>
                <a:ext uri="{FF2B5EF4-FFF2-40B4-BE49-F238E27FC236}">
                  <a16:creationId xmlns:a16="http://schemas.microsoft.com/office/drawing/2014/main" id="{69ED935D-8B56-4DEF-83FD-93DEF7F0B6BD}"/>
                </a:ext>
              </a:extLst>
            </p:cNvPr>
            <p:cNvSpPr/>
            <p:nvPr/>
          </p:nvSpPr>
          <p:spPr>
            <a:xfrm>
              <a:off x="1811632" y="4039207"/>
              <a:ext cx="136074" cy="498868"/>
            </a:xfrm>
            <a:custGeom>
              <a:avLst/>
              <a:gdLst/>
              <a:ahLst/>
              <a:cxnLst/>
              <a:rect l="l" t="t" r="r" b="b"/>
              <a:pathLst>
                <a:path w="638" h="2339" extrusionOk="0">
                  <a:moveTo>
                    <a:pt x="0" y="1"/>
                  </a:moveTo>
                  <a:cubicBezTo>
                    <a:pt x="0" y="1"/>
                    <a:pt x="0" y="567"/>
                    <a:pt x="72" y="804"/>
                  </a:cubicBezTo>
                  <a:cubicBezTo>
                    <a:pt x="134" y="1031"/>
                    <a:pt x="257" y="1896"/>
                    <a:pt x="257" y="2338"/>
                  </a:cubicBezTo>
                  <a:lnTo>
                    <a:pt x="638" y="2215"/>
                  </a:lnTo>
                  <a:cubicBezTo>
                    <a:pt x="638" y="1773"/>
                    <a:pt x="361" y="1031"/>
                    <a:pt x="299" y="804"/>
                  </a:cubicBezTo>
                  <a:cubicBezTo>
                    <a:pt x="237" y="567"/>
                    <a:pt x="215" y="1"/>
                    <a:pt x="215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2336;p57">
              <a:extLst>
                <a:ext uri="{FF2B5EF4-FFF2-40B4-BE49-F238E27FC236}">
                  <a16:creationId xmlns:a16="http://schemas.microsoft.com/office/drawing/2014/main" id="{9CC3FF0D-9D7F-47E6-A755-B7173CF463C6}"/>
                </a:ext>
              </a:extLst>
            </p:cNvPr>
            <p:cNvSpPr/>
            <p:nvPr/>
          </p:nvSpPr>
          <p:spPr>
            <a:xfrm>
              <a:off x="1317239" y="4039207"/>
              <a:ext cx="136714" cy="498868"/>
            </a:xfrm>
            <a:custGeom>
              <a:avLst/>
              <a:gdLst/>
              <a:ahLst/>
              <a:cxnLst/>
              <a:rect l="l" t="t" r="r" b="b"/>
              <a:pathLst>
                <a:path w="641" h="2339" extrusionOk="0">
                  <a:moveTo>
                    <a:pt x="423" y="1"/>
                  </a:moveTo>
                  <a:cubicBezTo>
                    <a:pt x="423" y="1"/>
                    <a:pt x="403" y="567"/>
                    <a:pt x="341" y="804"/>
                  </a:cubicBezTo>
                  <a:cubicBezTo>
                    <a:pt x="280" y="1031"/>
                    <a:pt x="0" y="1773"/>
                    <a:pt x="0" y="2215"/>
                  </a:cubicBezTo>
                  <a:lnTo>
                    <a:pt x="383" y="2338"/>
                  </a:lnTo>
                  <a:cubicBezTo>
                    <a:pt x="383" y="1896"/>
                    <a:pt x="507" y="1031"/>
                    <a:pt x="569" y="804"/>
                  </a:cubicBezTo>
                  <a:cubicBezTo>
                    <a:pt x="640" y="567"/>
                    <a:pt x="640" y="1"/>
                    <a:pt x="64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2337;p57">
              <a:extLst>
                <a:ext uri="{FF2B5EF4-FFF2-40B4-BE49-F238E27FC236}">
                  <a16:creationId xmlns:a16="http://schemas.microsoft.com/office/drawing/2014/main" id="{C7F98DAC-227E-491C-A3D3-F9F65E0D09DA}"/>
                </a:ext>
              </a:extLst>
            </p:cNvPr>
            <p:cNvSpPr/>
            <p:nvPr/>
          </p:nvSpPr>
          <p:spPr>
            <a:xfrm>
              <a:off x="1425161" y="3512185"/>
              <a:ext cx="118798" cy="679091"/>
            </a:xfrm>
            <a:custGeom>
              <a:avLst/>
              <a:gdLst/>
              <a:ahLst/>
              <a:cxnLst/>
              <a:rect l="l" t="t" r="r" b="b"/>
              <a:pathLst>
                <a:path w="557" h="3184" extrusionOk="0">
                  <a:moveTo>
                    <a:pt x="1" y="1"/>
                  </a:moveTo>
                  <a:cubicBezTo>
                    <a:pt x="1" y="1"/>
                    <a:pt x="186" y="280"/>
                    <a:pt x="258" y="826"/>
                  </a:cubicBezTo>
                  <a:cubicBezTo>
                    <a:pt x="339" y="1493"/>
                    <a:pt x="339" y="3184"/>
                    <a:pt x="339" y="3184"/>
                  </a:cubicBezTo>
                  <a:lnTo>
                    <a:pt x="483" y="3184"/>
                  </a:lnTo>
                  <a:cubicBezTo>
                    <a:pt x="483" y="3184"/>
                    <a:pt x="505" y="2637"/>
                    <a:pt x="483" y="2277"/>
                  </a:cubicBezTo>
                  <a:cubicBezTo>
                    <a:pt x="463" y="1792"/>
                    <a:pt x="557" y="23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2338;p57">
              <a:extLst>
                <a:ext uri="{FF2B5EF4-FFF2-40B4-BE49-F238E27FC236}">
                  <a16:creationId xmlns:a16="http://schemas.microsoft.com/office/drawing/2014/main" id="{8228CCD7-2F78-4CE3-8C58-E61A514E0E98}"/>
                </a:ext>
              </a:extLst>
            </p:cNvPr>
            <p:cNvSpPr/>
            <p:nvPr/>
          </p:nvSpPr>
          <p:spPr>
            <a:xfrm>
              <a:off x="1725678" y="3540765"/>
              <a:ext cx="118798" cy="678878"/>
            </a:xfrm>
            <a:custGeom>
              <a:avLst/>
              <a:gdLst/>
              <a:ahLst/>
              <a:cxnLst/>
              <a:rect l="l" t="t" r="r" b="b"/>
              <a:pathLst>
                <a:path w="557" h="3183" extrusionOk="0">
                  <a:moveTo>
                    <a:pt x="556" y="0"/>
                  </a:moveTo>
                  <a:lnTo>
                    <a:pt x="556" y="0"/>
                  </a:lnTo>
                  <a:cubicBezTo>
                    <a:pt x="0" y="22"/>
                    <a:pt x="94" y="1792"/>
                    <a:pt x="75" y="2276"/>
                  </a:cubicBezTo>
                  <a:cubicBezTo>
                    <a:pt x="52" y="2637"/>
                    <a:pt x="75" y="3183"/>
                    <a:pt x="75" y="3183"/>
                  </a:cubicBezTo>
                  <a:lnTo>
                    <a:pt x="218" y="3183"/>
                  </a:lnTo>
                  <a:cubicBezTo>
                    <a:pt x="218" y="3183"/>
                    <a:pt x="218" y="1495"/>
                    <a:pt x="299" y="826"/>
                  </a:cubicBezTo>
                  <a:cubicBezTo>
                    <a:pt x="371" y="279"/>
                    <a:pt x="556" y="0"/>
                    <a:pt x="556" y="0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2339;p57">
              <a:extLst>
                <a:ext uri="{FF2B5EF4-FFF2-40B4-BE49-F238E27FC236}">
                  <a16:creationId xmlns:a16="http://schemas.microsoft.com/office/drawing/2014/main" id="{FC043FCB-183F-4CC8-A8CF-622037B29DD1}"/>
                </a:ext>
              </a:extLst>
            </p:cNvPr>
            <p:cNvSpPr/>
            <p:nvPr/>
          </p:nvSpPr>
          <p:spPr>
            <a:xfrm>
              <a:off x="1497464" y="4151607"/>
              <a:ext cx="270655" cy="81261"/>
            </a:xfrm>
            <a:custGeom>
              <a:avLst/>
              <a:gdLst/>
              <a:ahLst/>
              <a:cxnLst/>
              <a:rect l="l" t="t" r="r" b="b"/>
              <a:pathLst>
                <a:path w="1269" h="381" extrusionOk="0">
                  <a:moveTo>
                    <a:pt x="0" y="0"/>
                  </a:moveTo>
                  <a:lnTo>
                    <a:pt x="0" y="186"/>
                  </a:lnTo>
                  <a:lnTo>
                    <a:pt x="638" y="381"/>
                  </a:lnTo>
                  <a:lnTo>
                    <a:pt x="1268" y="186"/>
                  </a:lnTo>
                  <a:lnTo>
                    <a:pt x="1268" y="0"/>
                  </a:lnTo>
                  <a:lnTo>
                    <a:pt x="638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2340;p57">
              <a:extLst>
                <a:ext uri="{FF2B5EF4-FFF2-40B4-BE49-F238E27FC236}">
                  <a16:creationId xmlns:a16="http://schemas.microsoft.com/office/drawing/2014/main" id="{165D2A9F-6BC6-4CAA-A100-BF77D9DDFBEA}"/>
                </a:ext>
              </a:extLst>
            </p:cNvPr>
            <p:cNvSpPr/>
            <p:nvPr/>
          </p:nvSpPr>
          <p:spPr>
            <a:xfrm>
              <a:off x="1737622" y="4051364"/>
              <a:ext cx="22608" cy="18982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58" y="1"/>
                  </a:moveTo>
                  <a:cubicBezTo>
                    <a:pt x="26" y="1"/>
                    <a:pt x="0" y="35"/>
                    <a:pt x="19" y="67"/>
                  </a:cubicBezTo>
                  <a:cubicBezTo>
                    <a:pt x="28" y="77"/>
                    <a:pt x="28" y="77"/>
                    <a:pt x="38" y="77"/>
                  </a:cubicBezTo>
                  <a:cubicBezTo>
                    <a:pt x="46" y="85"/>
                    <a:pt x="54" y="89"/>
                    <a:pt x="62" y="89"/>
                  </a:cubicBezTo>
                  <a:cubicBezTo>
                    <a:pt x="85" y="89"/>
                    <a:pt x="105" y="58"/>
                    <a:pt x="90" y="28"/>
                  </a:cubicBezTo>
                  <a:cubicBezTo>
                    <a:pt x="90" y="16"/>
                    <a:pt x="90" y="16"/>
                    <a:pt x="80" y="6"/>
                  </a:cubicBezTo>
                  <a:cubicBezTo>
                    <a:pt x="73" y="2"/>
                    <a:pt x="66" y="1"/>
                    <a:pt x="5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2341;p57">
              <a:extLst>
                <a:ext uri="{FF2B5EF4-FFF2-40B4-BE49-F238E27FC236}">
                  <a16:creationId xmlns:a16="http://schemas.microsoft.com/office/drawing/2014/main" id="{D24F8303-6087-4D56-B4CF-1B838FC43A87}"/>
                </a:ext>
              </a:extLst>
            </p:cNvPr>
            <p:cNvSpPr/>
            <p:nvPr/>
          </p:nvSpPr>
          <p:spPr>
            <a:xfrm>
              <a:off x="1737622" y="4088688"/>
              <a:ext cx="22821" cy="17916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8" y="1"/>
                  </a:moveTo>
                  <a:cubicBezTo>
                    <a:pt x="25" y="1"/>
                    <a:pt x="0" y="34"/>
                    <a:pt x="19" y="68"/>
                  </a:cubicBezTo>
                  <a:cubicBezTo>
                    <a:pt x="28" y="68"/>
                    <a:pt x="28" y="78"/>
                    <a:pt x="38" y="78"/>
                  </a:cubicBezTo>
                  <a:cubicBezTo>
                    <a:pt x="44" y="82"/>
                    <a:pt x="50" y="84"/>
                    <a:pt x="56" y="84"/>
                  </a:cubicBezTo>
                  <a:cubicBezTo>
                    <a:pt x="82" y="84"/>
                    <a:pt x="106" y="50"/>
                    <a:pt x="90" y="16"/>
                  </a:cubicBezTo>
                  <a:cubicBezTo>
                    <a:pt x="90" y="16"/>
                    <a:pt x="90" y="6"/>
                    <a:pt x="80" y="6"/>
                  </a:cubicBezTo>
                  <a:cubicBezTo>
                    <a:pt x="73" y="2"/>
                    <a:pt x="65" y="1"/>
                    <a:pt x="5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2342;p57">
              <a:extLst>
                <a:ext uri="{FF2B5EF4-FFF2-40B4-BE49-F238E27FC236}">
                  <a16:creationId xmlns:a16="http://schemas.microsoft.com/office/drawing/2014/main" id="{BE702007-BD11-4B24-8260-68911A863A93}"/>
                </a:ext>
              </a:extLst>
            </p:cNvPr>
            <p:cNvSpPr/>
            <p:nvPr/>
          </p:nvSpPr>
          <p:spPr>
            <a:xfrm>
              <a:off x="1737622" y="4123880"/>
              <a:ext cx="22821" cy="17916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7" y="0"/>
                  </a:moveTo>
                  <a:cubicBezTo>
                    <a:pt x="25" y="0"/>
                    <a:pt x="1" y="34"/>
                    <a:pt x="19" y="68"/>
                  </a:cubicBezTo>
                  <a:cubicBezTo>
                    <a:pt x="28" y="68"/>
                    <a:pt x="28" y="78"/>
                    <a:pt x="38" y="78"/>
                  </a:cubicBezTo>
                  <a:cubicBezTo>
                    <a:pt x="44" y="82"/>
                    <a:pt x="50" y="84"/>
                    <a:pt x="56" y="84"/>
                  </a:cubicBezTo>
                  <a:cubicBezTo>
                    <a:pt x="81" y="84"/>
                    <a:pt x="106" y="53"/>
                    <a:pt x="90" y="26"/>
                  </a:cubicBezTo>
                  <a:cubicBezTo>
                    <a:pt x="90" y="17"/>
                    <a:pt x="90" y="7"/>
                    <a:pt x="80" y="7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2343;p57">
              <a:extLst>
                <a:ext uri="{FF2B5EF4-FFF2-40B4-BE49-F238E27FC236}">
                  <a16:creationId xmlns:a16="http://schemas.microsoft.com/office/drawing/2014/main" id="{B7FAD71C-65F7-40EC-A075-9C1D91CD6AC4}"/>
                </a:ext>
              </a:extLst>
            </p:cNvPr>
            <p:cNvSpPr/>
            <p:nvPr/>
          </p:nvSpPr>
          <p:spPr>
            <a:xfrm>
              <a:off x="1500450" y="4051364"/>
              <a:ext cx="22608" cy="18982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52" y="1"/>
                  </a:moveTo>
                  <a:cubicBezTo>
                    <a:pt x="26" y="1"/>
                    <a:pt x="0" y="35"/>
                    <a:pt x="19" y="67"/>
                  </a:cubicBezTo>
                  <a:cubicBezTo>
                    <a:pt x="19" y="77"/>
                    <a:pt x="28" y="77"/>
                    <a:pt x="28" y="77"/>
                  </a:cubicBezTo>
                  <a:cubicBezTo>
                    <a:pt x="38" y="85"/>
                    <a:pt x="48" y="89"/>
                    <a:pt x="57" y="89"/>
                  </a:cubicBezTo>
                  <a:cubicBezTo>
                    <a:pt x="85" y="89"/>
                    <a:pt x="105" y="58"/>
                    <a:pt x="90" y="28"/>
                  </a:cubicBezTo>
                  <a:cubicBezTo>
                    <a:pt x="80" y="16"/>
                    <a:pt x="80" y="16"/>
                    <a:pt x="68" y="6"/>
                  </a:cubicBezTo>
                  <a:cubicBezTo>
                    <a:pt x="63" y="2"/>
                    <a:pt x="57" y="1"/>
                    <a:pt x="5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2344;p57">
              <a:extLst>
                <a:ext uri="{FF2B5EF4-FFF2-40B4-BE49-F238E27FC236}">
                  <a16:creationId xmlns:a16="http://schemas.microsoft.com/office/drawing/2014/main" id="{BDCFBECF-E2C3-44FE-8CDE-D6CCB9C55D42}"/>
                </a:ext>
              </a:extLst>
            </p:cNvPr>
            <p:cNvSpPr/>
            <p:nvPr/>
          </p:nvSpPr>
          <p:spPr>
            <a:xfrm>
              <a:off x="1500450" y="4088688"/>
              <a:ext cx="22821" cy="17916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1" y="1"/>
                  </a:moveTo>
                  <a:cubicBezTo>
                    <a:pt x="25" y="1"/>
                    <a:pt x="0" y="34"/>
                    <a:pt x="19" y="68"/>
                  </a:cubicBezTo>
                  <a:lnTo>
                    <a:pt x="28" y="78"/>
                  </a:lnTo>
                  <a:cubicBezTo>
                    <a:pt x="36" y="82"/>
                    <a:pt x="44" y="84"/>
                    <a:pt x="51" y="84"/>
                  </a:cubicBezTo>
                  <a:cubicBezTo>
                    <a:pt x="82" y="84"/>
                    <a:pt x="106" y="50"/>
                    <a:pt x="90" y="16"/>
                  </a:cubicBezTo>
                  <a:cubicBezTo>
                    <a:pt x="80" y="16"/>
                    <a:pt x="80" y="6"/>
                    <a:pt x="68" y="6"/>
                  </a:cubicBezTo>
                  <a:cubicBezTo>
                    <a:pt x="63" y="2"/>
                    <a:pt x="57" y="1"/>
                    <a:pt x="5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2345;p57">
              <a:extLst>
                <a:ext uri="{FF2B5EF4-FFF2-40B4-BE49-F238E27FC236}">
                  <a16:creationId xmlns:a16="http://schemas.microsoft.com/office/drawing/2014/main" id="{8DBC7F53-805B-4DCC-83E5-81CF081138B2}"/>
                </a:ext>
              </a:extLst>
            </p:cNvPr>
            <p:cNvSpPr/>
            <p:nvPr/>
          </p:nvSpPr>
          <p:spPr>
            <a:xfrm>
              <a:off x="1500450" y="4123880"/>
              <a:ext cx="22821" cy="17916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0" y="0"/>
                  </a:moveTo>
                  <a:cubicBezTo>
                    <a:pt x="25" y="0"/>
                    <a:pt x="1" y="34"/>
                    <a:pt x="19" y="68"/>
                  </a:cubicBezTo>
                  <a:lnTo>
                    <a:pt x="28" y="78"/>
                  </a:lnTo>
                  <a:cubicBezTo>
                    <a:pt x="36" y="82"/>
                    <a:pt x="43" y="84"/>
                    <a:pt x="50" y="84"/>
                  </a:cubicBezTo>
                  <a:cubicBezTo>
                    <a:pt x="82" y="84"/>
                    <a:pt x="106" y="53"/>
                    <a:pt x="90" y="26"/>
                  </a:cubicBezTo>
                  <a:cubicBezTo>
                    <a:pt x="80" y="17"/>
                    <a:pt x="80" y="7"/>
                    <a:pt x="68" y="7"/>
                  </a:cubicBezTo>
                  <a:cubicBezTo>
                    <a:pt x="62" y="2"/>
                    <a:pt x="56" y="0"/>
                    <a:pt x="50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2346;p57">
              <a:extLst>
                <a:ext uri="{FF2B5EF4-FFF2-40B4-BE49-F238E27FC236}">
                  <a16:creationId xmlns:a16="http://schemas.microsoft.com/office/drawing/2014/main" id="{8E38871C-E42F-4437-AECC-AE0289909429}"/>
                </a:ext>
              </a:extLst>
            </p:cNvPr>
            <p:cNvSpPr/>
            <p:nvPr/>
          </p:nvSpPr>
          <p:spPr>
            <a:xfrm>
              <a:off x="1317239" y="4494139"/>
              <a:ext cx="266390" cy="56307"/>
            </a:xfrm>
            <a:custGeom>
              <a:avLst/>
              <a:gdLst/>
              <a:ahLst/>
              <a:cxnLst/>
              <a:rect l="l" t="t" r="r" b="b"/>
              <a:pathLst>
                <a:path w="1249" h="264" extrusionOk="0">
                  <a:moveTo>
                    <a:pt x="0" y="0"/>
                  </a:moveTo>
                  <a:lnTo>
                    <a:pt x="0" y="82"/>
                  </a:lnTo>
                  <a:cubicBezTo>
                    <a:pt x="0" y="82"/>
                    <a:pt x="312" y="264"/>
                    <a:pt x="914" y="264"/>
                  </a:cubicBezTo>
                  <a:cubicBezTo>
                    <a:pt x="1013" y="264"/>
                    <a:pt x="1121" y="259"/>
                    <a:pt x="1236" y="247"/>
                  </a:cubicBezTo>
                  <a:lnTo>
                    <a:pt x="1248" y="163"/>
                  </a:lnTo>
                  <a:lnTo>
                    <a:pt x="1248" y="163"/>
                  </a:lnTo>
                  <a:cubicBezTo>
                    <a:pt x="1127" y="176"/>
                    <a:pt x="1014" y="182"/>
                    <a:pt x="910" y="182"/>
                  </a:cubicBezTo>
                  <a:cubicBezTo>
                    <a:pt x="343" y="182"/>
                    <a:pt x="36" y="17"/>
                    <a:pt x="0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2347;p57">
              <a:extLst>
                <a:ext uri="{FF2B5EF4-FFF2-40B4-BE49-F238E27FC236}">
                  <a16:creationId xmlns:a16="http://schemas.microsoft.com/office/drawing/2014/main" id="{9EE279C4-56E2-44F0-8E6F-5958FC20862B}"/>
                </a:ext>
              </a:extLst>
            </p:cNvPr>
            <p:cNvSpPr/>
            <p:nvPr/>
          </p:nvSpPr>
          <p:spPr>
            <a:xfrm>
              <a:off x="1679822" y="4494139"/>
              <a:ext cx="267883" cy="56307"/>
            </a:xfrm>
            <a:custGeom>
              <a:avLst/>
              <a:gdLst/>
              <a:ahLst/>
              <a:cxnLst/>
              <a:rect l="l" t="t" r="r" b="b"/>
              <a:pathLst>
                <a:path w="1256" h="264" extrusionOk="0">
                  <a:moveTo>
                    <a:pt x="1256" y="0"/>
                  </a:moveTo>
                  <a:cubicBezTo>
                    <a:pt x="1222" y="17"/>
                    <a:pt x="915" y="182"/>
                    <a:pt x="348" y="182"/>
                  </a:cubicBezTo>
                  <a:cubicBezTo>
                    <a:pt x="244" y="182"/>
                    <a:pt x="132" y="176"/>
                    <a:pt x="10" y="163"/>
                  </a:cubicBezTo>
                  <a:lnTo>
                    <a:pt x="0" y="163"/>
                  </a:lnTo>
                  <a:lnTo>
                    <a:pt x="10" y="247"/>
                  </a:lnTo>
                  <a:cubicBezTo>
                    <a:pt x="127" y="259"/>
                    <a:pt x="235" y="264"/>
                    <a:pt x="336" y="264"/>
                  </a:cubicBezTo>
                  <a:cubicBezTo>
                    <a:pt x="944" y="264"/>
                    <a:pt x="1256" y="82"/>
                    <a:pt x="1256" y="82"/>
                  </a:cubicBezTo>
                  <a:lnTo>
                    <a:pt x="1256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2348;p57">
              <a:extLst>
                <a:ext uri="{FF2B5EF4-FFF2-40B4-BE49-F238E27FC236}">
                  <a16:creationId xmlns:a16="http://schemas.microsoft.com/office/drawing/2014/main" id="{329A7155-C08B-4C46-8130-28EF9A06A2A4}"/>
                </a:ext>
              </a:extLst>
            </p:cNvPr>
            <p:cNvSpPr/>
            <p:nvPr/>
          </p:nvSpPr>
          <p:spPr>
            <a:xfrm>
              <a:off x="1668731" y="3488084"/>
              <a:ext cx="162521" cy="158256"/>
            </a:xfrm>
            <a:custGeom>
              <a:avLst/>
              <a:gdLst/>
              <a:ahLst/>
              <a:cxnLst/>
              <a:rect l="l" t="t" r="r" b="b"/>
              <a:pathLst>
                <a:path w="762" h="742" extrusionOk="0">
                  <a:moveTo>
                    <a:pt x="618" y="0"/>
                  </a:moveTo>
                  <a:lnTo>
                    <a:pt x="608" y="136"/>
                  </a:lnTo>
                  <a:cubicBezTo>
                    <a:pt x="608" y="136"/>
                    <a:pt x="166" y="227"/>
                    <a:pt x="104" y="247"/>
                  </a:cubicBezTo>
                  <a:cubicBezTo>
                    <a:pt x="72" y="269"/>
                    <a:pt x="43" y="393"/>
                    <a:pt x="20" y="494"/>
                  </a:cubicBezTo>
                  <a:cubicBezTo>
                    <a:pt x="10" y="568"/>
                    <a:pt x="1" y="630"/>
                    <a:pt x="1" y="640"/>
                  </a:cubicBezTo>
                  <a:lnTo>
                    <a:pt x="134" y="568"/>
                  </a:lnTo>
                  <a:lnTo>
                    <a:pt x="218" y="526"/>
                  </a:lnTo>
                  <a:lnTo>
                    <a:pt x="413" y="741"/>
                  </a:lnTo>
                  <a:cubicBezTo>
                    <a:pt x="660" y="680"/>
                    <a:pt x="762" y="237"/>
                    <a:pt x="762" y="237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2349;p57">
              <a:extLst>
                <a:ext uri="{FF2B5EF4-FFF2-40B4-BE49-F238E27FC236}">
                  <a16:creationId xmlns:a16="http://schemas.microsoft.com/office/drawing/2014/main" id="{6600AA23-4CEE-44EC-BE9B-B69987CF83E7}"/>
                </a:ext>
              </a:extLst>
            </p:cNvPr>
            <p:cNvSpPr/>
            <p:nvPr/>
          </p:nvSpPr>
          <p:spPr>
            <a:xfrm>
              <a:off x="1668731" y="3556548"/>
              <a:ext cx="46496" cy="68250"/>
            </a:xfrm>
            <a:custGeom>
              <a:avLst/>
              <a:gdLst/>
              <a:ahLst/>
              <a:cxnLst/>
              <a:rect l="l" t="t" r="r" b="b"/>
              <a:pathLst>
                <a:path w="218" h="320" extrusionOk="0">
                  <a:moveTo>
                    <a:pt x="144" y="0"/>
                  </a:moveTo>
                  <a:lnTo>
                    <a:pt x="1" y="319"/>
                  </a:lnTo>
                  <a:lnTo>
                    <a:pt x="218" y="205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627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7" name="Google Shape;1887;p48"/>
          <p:cNvGrpSpPr/>
          <p:nvPr/>
        </p:nvGrpSpPr>
        <p:grpSpPr>
          <a:xfrm>
            <a:off x="75375" y="1205241"/>
            <a:ext cx="1365499" cy="2304249"/>
            <a:chOff x="6155551" y="2509400"/>
            <a:chExt cx="1365499" cy="2304249"/>
          </a:xfrm>
        </p:grpSpPr>
        <p:sp>
          <p:nvSpPr>
            <p:cNvPr id="1888" name="Google Shape;1888;p48"/>
            <p:cNvSpPr/>
            <p:nvPr/>
          </p:nvSpPr>
          <p:spPr>
            <a:xfrm>
              <a:off x="6421426" y="2509400"/>
              <a:ext cx="879659" cy="766683"/>
            </a:xfrm>
            <a:custGeom>
              <a:avLst/>
              <a:gdLst/>
              <a:ahLst/>
              <a:cxnLst/>
              <a:rect l="l" t="t" r="r" b="b"/>
              <a:pathLst>
                <a:path w="4407" h="3841" extrusionOk="0">
                  <a:moveTo>
                    <a:pt x="2810" y="0"/>
                  </a:moveTo>
                  <a:cubicBezTo>
                    <a:pt x="2644" y="0"/>
                    <a:pt x="2501" y="20"/>
                    <a:pt x="2368" y="62"/>
                  </a:cubicBezTo>
                  <a:cubicBezTo>
                    <a:pt x="2254" y="104"/>
                    <a:pt x="2150" y="144"/>
                    <a:pt x="2059" y="206"/>
                  </a:cubicBezTo>
                  <a:cubicBezTo>
                    <a:pt x="1977" y="267"/>
                    <a:pt x="1903" y="339"/>
                    <a:pt x="1841" y="423"/>
                  </a:cubicBezTo>
                  <a:cubicBezTo>
                    <a:pt x="1831" y="381"/>
                    <a:pt x="1812" y="339"/>
                    <a:pt x="1792" y="309"/>
                  </a:cubicBezTo>
                  <a:cubicBezTo>
                    <a:pt x="1780" y="277"/>
                    <a:pt x="1760" y="248"/>
                    <a:pt x="1750" y="228"/>
                  </a:cubicBezTo>
                  <a:cubicBezTo>
                    <a:pt x="1730" y="196"/>
                    <a:pt x="1708" y="176"/>
                    <a:pt x="1678" y="154"/>
                  </a:cubicBezTo>
                  <a:cubicBezTo>
                    <a:pt x="1668" y="144"/>
                    <a:pt x="1656" y="144"/>
                    <a:pt x="1646" y="134"/>
                  </a:cubicBezTo>
                  <a:cubicBezTo>
                    <a:pt x="1626" y="124"/>
                    <a:pt x="1616" y="124"/>
                    <a:pt x="1594" y="114"/>
                  </a:cubicBezTo>
                  <a:lnTo>
                    <a:pt x="1523" y="114"/>
                  </a:lnTo>
                  <a:cubicBezTo>
                    <a:pt x="1503" y="114"/>
                    <a:pt x="1483" y="124"/>
                    <a:pt x="1471" y="134"/>
                  </a:cubicBezTo>
                  <a:cubicBezTo>
                    <a:pt x="1451" y="154"/>
                    <a:pt x="1441" y="176"/>
                    <a:pt x="1441" y="186"/>
                  </a:cubicBezTo>
                  <a:lnTo>
                    <a:pt x="1441" y="257"/>
                  </a:lnTo>
                  <a:cubicBezTo>
                    <a:pt x="1441" y="277"/>
                    <a:pt x="1451" y="309"/>
                    <a:pt x="1461" y="329"/>
                  </a:cubicBezTo>
                  <a:cubicBezTo>
                    <a:pt x="1461" y="351"/>
                    <a:pt x="1471" y="371"/>
                    <a:pt x="1483" y="381"/>
                  </a:cubicBezTo>
                  <a:cubicBezTo>
                    <a:pt x="1471" y="371"/>
                    <a:pt x="1451" y="361"/>
                    <a:pt x="1441" y="361"/>
                  </a:cubicBezTo>
                  <a:cubicBezTo>
                    <a:pt x="1399" y="329"/>
                    <a:pt x="1347" y="299"/>
                    <a:pt x="1285" y="277"/>
                  </a:cubicBezTo>
                  <a:cubicBezTo>
                    <a:pt x="1266" y="267"/>
                    <a:pt x="1246" y="267"/>
                    <a:pt x="1214" y="267"/>
                  </a:cubicBezTo>
                  <a:cubicBezTo>
                    <a:pt x="1184" y="267"/>
                    <a:pt x="1162" y="267"/>
                    <a:pt x="1132" y="290"/>
                  </a:cubicBezTo>
                  <a:cubicBezTo>
                    <a:pt x="1112" y="299"/>
                    <a:pt x="1090" y="329"/>
                    <a:pt x="1080" y="351"/>
                  </a:cubicBezTo>
                  <a:cubicBezTo>
                    <a:pt x="1070" y="371"/>
                    <a:pt x="1070" y="391"/>
                    <a:pt x="1070" y="413"/>
                  </a:cubicBezTo>
                  <a:cubicBezTo>
                    <a:pt x="1080" y="443"/>
                    <a:pt x="1090" y="463"/>
                    <a:pt x="1122" y="495"/>
                  </a:cubicBezTo>
                  <a:cubicBezTo>
                    <a:pt x="1142" y="514"/>
                    <a:pt x="1174" y="537"/>
                    <a:pt x="1214" y="556"/>
                  </a:cubicBezTo>
                  <a:cubicBezTo>
                    <a:pt x="1224" y="556"/>
                    <a:pt x="1236" y="566"/>
                    <a:pt x="1256" y="576"/>
                  </a:cubicBezTo>
                  <a:cubicBezTo>
                    <a:pt x="1184" y="576"/>
                    <a:pt x="1112" y="598"/>
                    <a:pt x="1038" y="618"/>
                  </a:cubicBezTo>
                  <a:cubicBezTo>
                    <a:pt x="927" y="648"/>
                    <a:pt x="813" y="700"/>
                    <a:pt x="700" y="771"/>
                  </a:cubicBezTo>
                  <a:cubicBezTo>
                    <a:pt x="505" y="907"/>
                    <a:pt x="329" y="1093"/>
                    <a:pt x="206" y="1318"/>
                  </a:cubicBezTo>
                  <a:cubicBezTo>
                    <a:pt x="92" y="1535"/>
                    <a:pt x="20" y="1792"/>
                    <a:pt x="10" y="2039"/>
                  </a:cubicBezTo>
                  <a:cubicBezTo>
                    <a:pt x="0" y="2163"/>
                    <a:pt x="10" y="2286"/>
                    <a:pt x="40" y="2410"/>
                  </a:cubicBezTo>
                  <a:cubicBezTo>
                    <a:pt x="72" y="2533"/>
                    <a:pt x="112" y="2657"/>
                    <a:pt x="173" y="2771"/>
                  </a:cubicBezTo>
                  <a:cubicBezTo>
                    <a:pt x="215" y="2832"/>
                    <a:pt x="257" y="2894"/>
                    <a:pt x="297" y="2956"/>
                  </a:cubicBezTo>
                  <a:cubicBezTo>
                    <a:pt x="339" y="3018"/>
                    <a:pt x="391" y="3079"/>
                    <a:pt x="443" y="3141"/>
                  </a:cubicBezTo>
                  <a:cubicBezTo>
                    <a:pt x="544" y="3265"/>
                    <a:pt x="658" y="3378"/>
                    <a:pt x="781" y="3470"/>
                  </a:cubicBezTo>
                  <a:cubicBezTo>
                    <a:pt x="885" y="3551"/>
                    <a:pt x="999" y="3626"/>
                    <a:pt x="1122" y="3675"/>
                  </a:cubicBezTo>
                  <a:cubicBezTo>
                    <a:pt x="1246" y="3737"/>
                    <a:pt x="1369" y="3789"/>
                    <a:pt x="1513" y="3821"/>
                  </a:cubicBezTo>
                  <a:lnTo>
                    <a:pt x="1513" y="3831"/>
                  </a:lnTo>
                  <a:cubicBezTo>
                    <a:pt x="1545" y="3831"/>
                    <a:pt x="1574" y="3840"/>
                    <a:pt x="1607" y="3840"/>
                  </a:cubicBezTo>
                  <a:lnTo>
                    <a:pt x="1616" y="3840"/>
                  </a:lnTo>
                  <a:cubicBezTo>
                    <a:pt x="1646" y="3840"/>
                    <a:pt x="1688" y="3831"/>
                    <a:pt x="1730" y="3821"/>
                  </a:cubicBezTo>
                  <a:cubicBezTo>
                    <a:pt x="1802" y="3811"/>
                    <a:pt x="1873" y="3769"/>
                    <a:pt x="1935" y="3749"/>
                  </a:cubicBezTo>
                  <a:cubicBezTo>
                    <a:pt x="1965" y="3727"/>
                    <a:pt x="2007" y="3717"/>
                    <a:pt x="2039" y="3697"/>
                  </a:cubicBezTo>
                  <a:cubicBezTo>
                    <a:pt x="2069" y="3675"/>
                    <a:pt x="2101" y="3665"/>
                    <a:pt x="2130" y="3645"/>
                  </a:cubicBezTo>
                  <a:cubicBezTo>
                    <a:pt x="2150" y="3635"/>
                    <a:pt x="2172" y="3626"/>
                    <a:pt x="2202" y="3613"/>
                  </a:cubicBezTo>
                  <a:cubicBezTo>
                    <a:pt x="2212" y="3613"/>
                    <a:pt x="2234" y="3603"/>
                    <a:pt x="2244" y="3593"/>
                  </a:cubicBezTo>
                  <a:cubicBezTo>
                    <a:pt x="2286" y="3574"/>
                    <a:pt x="2326" y="3551"/>
                    <a:pt x="2368" y="3541"/>
                  </a:cubicBezTo>
                  <a:cubicBezTo>
                    <a:pt x="2471" y="3490"/>
                    <a:pt x="2573" y="3440"/>
                    <a:pt x="2677" y="3388"/>
                  </a:cubicBezTo>
                  <a:cubicBezTo>
                    <a:pt x="2904" y="3285"/>
                    <a:pt x="3129" y="3171"/>
                    <a:pt x="3356" y="3079"/>
                  </a:cubicBezTo>
                  <a:cubicBezTo>
                    <a:pt x="3551" y="2986"/>
                    <a:pt x="3717" y="2914"/>
                    <a:pt x="3880" y="2852"/>
                  </a:cubicBezTo>
                  <a:lnTo>
                    <a:pt x="3902" y="2852"/>
                  </a:lnTo>
                  <a:cubicBezTo>
                    <a:pt x="3912" y="2842"/>
                    <a:pt x="3922" y="2842"/>
                    <a:pt x="3932" y="2832"/>
                  </a:cubicBezTo>
                  <a:lnTo>
                    <a:pt x="3942" y="2832"/>
                  </a:lnTo>
                  <a:cubicBezTo>
                    <a:pt x="3954" y="2822"/>
                    <a:pt x="3954" y="2822"/>
                    <a:pt x="3954" y="2810"/>
                  </a:cubicBezTo>
                  <a:cubicBezTo>
                    <a:pt x="4055" y="2738"/>
                    <a:pt x="4149" y="2637"/>
                    <a:pt x="4231" y="2523"/>
                  </a:cubicBezTo>
                  <a:cubicBezTo>
                    <a:pt x="4273" y="2462"/>
                    <a:pt x="4303" y="2390"/>
                    <a:pt x="4335" y="2316"/>
                  </a:cubicBezTo>
                  <a:cubicBezTo>
                    <a:pt x="4364" y="2244"/>
                    <a:pt x="4387" y="2173"/>
                    <a:pt x="4396" y="2101"/>
                  </a:cubicBezTo>
                  <a:cubicBezTo>
                    <a:pt x="4406" y="2007"/>
                    <a:pt x="4396" y="1906"/>
                    <a:pt x="4374" y="1792"/>
                  </a:cubicBezTo>
                  <a:cubicBezTo>
                    <a:pt x="4364" y="1740"/>
                    <a:pt x="4345" y="1688"/>
                    <a:pt x="4325" y="1636"/>
                  </a:cubicBezTo>
                  <a:cubicBezTo>
                    <a:pt x="4303" y="1587"/>
                    <a:pt x="4273" y="1545"/>
                    <a:pt x="4231" y="1513"/>
                  </a:cubicBezTo>
                  <a:cubicBezTo>
                    <a:pt x="4211" y="1483"/>
                    <a:pt x="4169" y="1463"/>
                    <a:pt x="4139" y="1451"/>
                  </a:cubicBezTo>
                  <a:cubicBezTo>
                    <a:pt x="4169" y="1411"/>
                    <a:pt x="4201" y="1369"/>
                    <a:pt x="4231" y="1308"/>
                  </a:cubicBezTo>
                  <a:cubicBezTo>
                    <a:pt x="4273" y="1256"/>
                    <a:pt x="4293" y="1194"/>
                    <a:pt x="4303" y="1132"/>
                  </a:cubicBezTo>
                  <a:cubicBezTo>
                    <a:pt x="4335" y="1019"/>
                    <a:pt x="4312" y="907"/>
                    <a:pt x="4273" y="794"/>
                  </a:cubicBezTo>
                  <a:cubicBezTo>
                    <a:pt x="4231" y="690"/>
                    <a:pt x="4159" y="586"/>
                    <a:pt x="4065" y="495"/>
                  </a:cubicBezTo>
                  <a:cubicBezTo>
                    <a:pt x="3984" y="413"/>
                    <a:pt x="3892" y="339"/>
                    <a:pt x="3769" y="267"/>
                  </a:cubicBezTo>
                  <a:cubicBezTo>
                    <a:pt x="3665" y="196"/>
                    <a:pt x="3561" y="144"/>
                    <a:pt x="3460" y="114"/>
                  </a:cubicBezTo>
                  <a:cubicBezTo>
                    <a:pt x="3346" y="72"/>
                    <a:pt x="3233" y="52"/>
                    <a:pt x="3109" y="30"/>
                  </a:cubicBezTo>
                  <a:cubicBezTo>
                    <a:pt x="3005" y="10"/>
                    <a:pt x="2904" y="0"/>
                    <a:pt x="2810" y="0"/>
                  </a:cubicBezTo>
                  <a:close/>
                </a:path>
              </a:pathLst>
            </a:custGeom>
            <a:solidFill>
              <a:srgbClr val="BB6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89" name="Google Shape;1889;p48"/>
            <p:cNvSpPr/>
            <p:nvPr/>
          </p:nvSpPr>
          <p:spPr>
            <a:xfrm>
              <a:off x="7105472" y="2718986"/>
              <a:ext cx="158486" cy="361684"/>
            </a:xfrm>
            <a:custGeom>
              <a:avLst/>
              <a:gdLst/>
              <a:ahLst/>
              <a:cxnLst/>
              <a:rect l="l" t="t" r="r" b="b"/>
              <a:pathLst>
                <a:path w="794" h="1812" extrusionOk="0">
                  <a:moveTo>
                    <a:pt x="228" y="1"/>
                  </a:moveTo>
                  <a:lnTo>
                    <a:pt x="228" y="11"/>
                  </a:lnTo>
                  <a:lnTo>
                    <a:pt x="196" y="11"/>
                  </a:lnTo>
                  <a:cubicBezTo>
                    <a:pt x="176" y="20"/>
                    <a:pt x="156" y="30"/>
                    <a:pt x="144" y="53"/>
                  </a:cubicBezTo>
                  <a:cubicBezTo>
                    <a:pt x="124" y="53"/>
                    <a:pt x="114" y="62"/>
                    <a:pt x="105" y="72"/>
                  </a:cubicBezTo>
                  <a:cubicBezTo>
                    <a:pt x="105" y="82"/>
                    <a:pt x="95" y="92"/>
                    <a:pt x="82" y="104"/>
                  </a:cubicBezTo>
                  <a:cubicBezTo>
                    <a:pt x="72" y="114"/>
                    <a:pt x="72" y="124"/>
                    <a:pt x="63" y="134"/>
                  </a:cubicBezTo>
                  <a:cubicBezTo>
                    <a:pt x="53" y="144"/>
                    <a:pt x="53" y="166"/>
                    <a:pt x="43" y="176"/>
                  </a:cubicBezTo>
                  <a:cubicBezTo>
                    <a:pt x="43" y="186"/>
                    <a:pt x="33" y="206"/>
                    <a:pt x="21" y="228"/>
                  </a:cubicBezTo>
                  <a:cubicBezTo>
                    <a:pt x="21" y="258"/>
                    <a:pt x="11" y="277"/>
                    <a:pt x="11" y="300"/>
                  </a:cubicBezTo>
                  <a:cubicBezTo>
                    <a:pt x="1" y="381"/>
                    <a:pt x="11" y="475"/>
                    <a:pt x="21" y="567"/>
                  </a:cubicBezTo>
                  <a:lnTo>
                    <a:pt x="21" y="557"/>
                  </a:lnTo>
                  <a:cubicBezTo>
                    <a:pt x="21" y="618"/>
                    <a:pt x="43" y="680"/>
                    <a:pt x="53" y="742"/>
                  </a:cubicBezTo>
                  <a:cubicBezTo>
                    <a:pt x="63" y="804"/>
                    <a:pt x="82" y="866"/>
                    <a:pt x="95" y="927"/>
                  </a:cubicBezTo>
                  <a:cubicBezTo>
                    <a:pt x="114" y="999"/>
                    <a:pt x="134" y="1081"/>
                    <a:pt x="166" y="1155"/>
                  </a:cubicBezTo>
                  <a:cubicBezTo>
                    <a:pt x="206" y="1318"/>
                    <a:pt x="258" y="1473"/>
                    <a:pt x="329" y="1627"/>
                  </a:cubicBezTo>
                  <a:lnTo>
                    <a:pt x="320" y="1627"/>
                  </a:lnTo>
                  <a:lnTo>
                    <a:pt x="413" y="1812"/>
                  </a:lnTo>
                  <a:cubicBezTo>
                    <a:pt x="433" y="1812"/>
                    <a:pt x="443" y="1802"/>
                    <a:pt x="453" y="1802"/>
                  </a:cubicBezTo>
                  <a:lnTo>
                    <a:pt x="485" y="1802"/>
                  </a:lnTo>
                  <a:cubicBezTo>
                    <a:pt x="485" y="1792"/>
                    <a:pt x="495" y="1792"/>
                    <a:pt x="505" y="1782"/>
                  </a:cubicBezTo>
                  <a:lnTo>
                    <a:pt x="515" y="1782"/>
                  </a:lnTo>
                  <a:lnTo>
                    <a:pt x="537" y="1760"/>
                  </a:lnTo>
                  <a:cubicBezTo>
                    <a:pt x="577" y="1730"/>
                    <a:pt x="619" y="1698"/>
                    <a:pt x="651" y="1659"/>
                  </a:cubicBezTo>
                  <a:cubicBezTo>
                    <a:pt x="661" y="1607"/>
                    <a:pt x="670" y="1565"/>
                    <a:pt x="680" y="1525"/>
                  </a:cubicBezTo>
                  <a:cubicBezTo>
                    <a:pt x="700" y="1473"/>
                    <a:pt x="712" y="1431"/>
                    <a:pt x="722" y="1380"/>
                  </a:cubicBezTo>
                  <a:cubicBezTo>
                    <a:pt x="742" y="1278"/>
                    <a:pt x="774" y="1184"/>
                    <a:pt x="784" y="1093"/>
                  </a:cubicBezTo>
                  <a:cubicBezTo>
                    <a:pt x="784" y="1041"/>
                    <a:pt x="794" y="989"/>
                    <a:pt x="794" y="937"/>
                  </a:cubicBezTo>
                  <a:cubicBezTo>
                    <a:pt x="794" y="895"/>
                    <a:pt x="794" y="846"/>
                    <a:pt x="784" y="804"/>
                  </a:cubicBezTo>
                  <a:cubicBezTo>
                    <a:pt x="784" y="784"/>
                    <a:pt x="784" y="752"/>
                    <a:pt x="774" y="732"/>
                  </a:cubicBezTo>
                  <a:cubicBezTo>
                    <a:pt x="762" y="722"/>
                    <a:pt x="762" y="700"/>
                    <a:pt x="752" y="680"/>
                  </a:cubicBezTo>
                  <a:cubicBezTo>
                    <a:pt x="742" y="660"/>
                    <a:pt x="742" y="648"/>
                    <a:pt x="732" y="628"/>
                  </a:cubicBezTo>
                  <a:cubicBezTo>
                    <a:pt x="722" y="618"/>
                    <a:pt x="712" y="609"/>
                    <a:pt x="700" y="599"/>
                  </a:cubicBezTo>
                  <a:lnTo>
                    <a:pt x="700" y="586"/>
                  </a:lnTo>
                  <a:cubicBezTo>
                    <a:pt x="680" y="567"/>
                    <a:pt x="670" y="547"/>
                    <a:pt x="651" y="537"/>
                  </a:cubicBezTo>
                  <a:lnTo>
                    <a:pt x="589" y="475"/>
                  </a:lnTo>
                  <a:lnTo>
                    <a:pt x="527" y="413"/>
                  </a:lnTo>
                  <a:cubicBezTo>
                    <a:pt x="515" y="391"/>
                    <a:pt x="495" y="361"/>
                    <a:pt x="485" y="339"/>
                  </a:cubicBezTo>
                  <a:cubicBezTo>
                    <a:pt x="475" y="319"/>
                    <a:pt x="465" y="300"/>
                    <a:pt x="453" y="277"/>
                  </a:cubicBezTo>
                  <a:cubicBezTo>
                    <a:pt x="443" y="258"/>
                    <a:pt x="433" y="228"/>
                    <a:pt x="423" y="206"/>
                  </a:cubicBezTo>
                  <a:cubicBezTo>
                    <a:pt x="413" y="176"/>
                    <a:pt x="404" y="154"/>
                    <a:pt x="381" y="134"/>
                  </a:cubicBezTo>
                  <a:cubicBezTo>
                    <a:pt x="371" y="104"/>
                    <a:pt x="362" y="82"/>
                    <a:pt x="352" y="72"/>
                  </a:cubicBezTo>
                  <a:cubicBezTo>
                    <a:pt x="342" y="53"/>
                    <a:pt x="320" y="43"/>
                    <a:pt x="310" y="30"/>
                  </a:cubicBezTo>
                  <a:cubicBezTo>
                    <a:pt x="300" y="20"/>
                    <a:pt x="290" y="20"/>
                    <a:pt x="280" y="11"/>
                  </a:cubicBezTo>
                  <a:cubicBezTo>
                    <a:pt x="268" y="11"/>
                    <a:pt x="268" y="11"/>
                    <a:pt x="258" y="1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0" name="Google Shape;1890;p48"/>
            <p:cNvSpPr/>
            <p:nvPr/>
          </p:nvSpPr>
          <p:spPr>
            <a:xfrm>
              <a:off x="7150982" y="2718986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1" name="Google Shape;1891;p48"/>
            <p:cNvSpPr/>
            <p:nvPr/>
          </p:nvSpPr>
          <p:spPr>
            <a:xfrm>
              <a:off x="7167150" y="2724974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2" name="Google Shape;1892;p48"/>
            <p:cNvSpPr/>
            <p:nvPr/>
          </p:nvSpPr>
          <p:spPr>
            <a:xfrm>
              <a:off x="6421426" y="2636749"/>
              <a:ext cx="337133" cy="639335"/>
            </a:xfrm>
            <a:custGeom>
              <a:avLst/>
              <a:gdLst/>
              <a:ahLst/>
              <a:cxnLst/>
              <a:rect l="l" t="t" r="r" b="b"/>
              <a:pathLst>
                <a:path w="1689" h="3203" extrusionOk="0">
                  <a:moveTo>
                    <a:pt x="967" y="0"/>
                  </a:moveTo>
                  <a:lnTo>
                    <a:pt x="967" y="0"/>
                  </a:lnTo>
                  <a:cubicBezTo>
                    <a:pt x="875" y="32"/>
                    <a:pt x="791" y="84"/>
                    <a:pt x="700" y="133"/>
                  </a:cubicBezTo>
                  <a:cubicBezTo>
                    <a:pt x="505" y="269"/>
                    <a:pt x="329" y="455"/>
                    <a:pt x="206" y="680"/>
                  </a:cubicBezTo>
                  <a:cubicBezTo>
                    <a:pt x="92" y="897"/>
                    <a:pt x="20" y="1154"/>
                    <a:pt x="10" y="1401"/>
                  </a:cubicBezTo>
                  <a:cubicBezTo>
                    <a:pt x="0" y="1525"/>
                    <a:pt x="10" y="1648"/>
                    <a:pt x="40" y="1772"/>
                  </a:cubicBezTo>
                  <a:cubicBezTo>
                    <a:pt x="72" y="1895"/>
                    <a:pt x="112" y="2019"/>
                    <a:pt x="173" y="2133"/>
                  </a:cubicBezTo>
                  <a:cubicBezTo>
                    <a:pt x="206" y="2194"/>
                    <a:pt x="257" y="2256"/>
                    <a:pt x="297" y="2318"/>
                  </a:cubicBezTo>
                  <a:cubicBezTo>
                    <a:pt x="339" y="2380"/>
                    <a:pt x="391" y="2441"/>
                    <a:pt x="443" y="2503"/>
                  </a:cubicBezTo>
                  <a:cubicBezTo>
                    <a:pt x="544" y="2627"/>
                    <a:pt x="658" y="2740"/>
                    <a:pt x="781" y="2832"/>
                  </a:cubicBezTo>
                  <a:cubicBezTo>
                    <a:pt x="885" y="2913"/>
                    <a:pt x="999" y="2988"/>
                    <a:pt x="1122" y="3037"/>
                  </a:cubicBezTo>
                  <a:cubicBezTo>
                    <a:pt x="1236" y="3099"/>
                    <a:pt x="1369" y="3151"/>
                    <a:pt x="1513" y="3193"/>
                  </a:cubicBezTo>
                  <a:cubicBezTo>
                    <a:pt x="1545" y="3193"/>
                    <a:pt x="1574" y="3202"/>
                    <a:pt x="1607" y="3202"/>
                  </a:cubicBezTo>
                  <a:lnTo>
                    <a:pt x="1616" y="3202"/>
                  </a:lnTo>
                  <a:cubicBezTo>
                    <a:pt x="1636" y="3202"/>
                    <a:pt x="1668" y="3193"/>
                    <a:pt x="1688" y="3193"/>
                  </a:cubicBezTo>
                  <a:cubicBezTo>
                    <a:pt x="1616" y="3141"/>
                    <a:pt x="1545" y="3079"/>
                    <a:pt x="1471" y="3027"/>
                  </a:cubicBezTo>
                  <a:cubicBezTo>
                    <a:pt x="1389" y="2955"/>
                    <a:pt x="1308" y="2884"/>
                    <a:pt x="1236" y="2812"/>
                  </a:cubicBezTo>
                  <a:cubicBezTo>
                    <a:pt x="1162" y="2728"/>
                    <a:pt x="1090" y="2656"/>
                    <a:pt x="1018" y="2575"/>
                  </a:cubicBezTo>
                  <a:cubicBezTo>
                    <a:pt x="957" y="2481"/>
                    <a:pt x="895" y="2399"/>
                    <a:pt x="843" y="2296"/>
                  </a:cubicBezTo>
                  <a:cubicBezTo>
                    <a:pt x="833" y="2276"/>
                    <a:pt x="823" y="2246"/>
                    <a:pt x="813" y="2224"/>
                  </a:cubicBezTo>
                  <a:cubicBezTo>
                    <a:pt x="804" y="2204"/>
                    <a:pt x="791" y="2172"/>
                    <a:pt x="781" y="2152"/>
                  </a:cubicBezTo>
                  <a:cubicBezTo>
                    <a:pt x="761" y="2091"/>
                    <a:pt x="742" y="2039"/>
                    <a:pt x="719" y="1977"/>
                  </a:cubicBezTo>
                  <a:cubicBezTo>
                    <a:pt x="710" y="1915"/>
                    <a:pt x="690" y="1853"/>
                    <a:pt x="680" y="1792"/>
                  </a:cubicBezTo>
                  <a:cubicBezTo>
                    <a:pt x="668" y="1762"/>
                    <a:pt x="658" y="1730"/>
                    <a:pt x="648" y="1700"/>
                  </a:cubicBezTo>
                  <a:cubicBezTo>
                    <a:pt x="638" y="1678"/>
                    <a:pt x="628" y="1648"/>
                    <a:pt x="618" y="1616"/>
                  </a:cubicBezTo>
                  <a:cubicBezTo>
                    <a:pt x="606" y="1586"/>
                    <a:pt x="586" y="1554"/>
                    <a:pt x="566" y="1525"/>
                  </a:cubicBezTo>
                  <a:lnTo>
                    <a:pt x="556" y="1515"/>
                  </a:lnTo>
                  <a:cubicBezTo>
                    <a:pt x="544" y="1505"/>
                    <a:pt x="544" y="1505"/>
                    <a:pt x="534" y="1493"/>
                  </a:cubicBezTo>
                  <a:cubicBezTo>
                    <a:pt x="534" y="1493"/>
                    <a:pt x="524" y="1493"/>
                    <a:pt x="524" y="1483"/>
                  </a:cubicBezTo>
                  <a:lnTo>
                    <a:pt x="514" y="1483"/>
                  </a:lnTo>
                  <a:cubicBezTo>
                    <a:pt x="505" y="1483"/>
                    <a:pt x="495" y="1473"/>
                    <a:pt x="495" y="1473"/>
                  </a:cubicBezTo>
                  <a:lnTo>
                    <a:pt x="472" y="1473"/>
                  </a:lnTo>
                  <a:cubicBezTo>
                    <a:pt x="462" y="1473"/>
                    <a:pt x="462" y="1473"/>
                    <a:pt x="453" y="1483"/>
                  </a:cubicBezTo>
                  <a:cubicBezTo>
                    <a:pt x="443" y="1483"/>
                    <a:pt x="433" y="1493"/>
                    <a:pt x="433" y="1493"/>
                  </a:cubicBezTo>
                  <a:cubicBezTo>
                    <a:pt x="420" y="1505"/>
                    <a:pt x="411" y="1515"/>
                    <a:pt x="401" y="1525"/>
                  </a:cubicBezTo>
                  <a:cubicBezTo>
                    <a:pt x="391" y="1535"/>
                    <a:pt x="381" y="1554"/>
                    <a:pt x="371" y="1577"/>
                  </a:cubicBezTo>
                  <a:lnTo>
                    <a:pt x="371" y="1586"/>
                  </a:lnTo>
                  <a:cubicBezTo>
                    <a:pt x="359" y="1596"/>
                    <a:pt x="359" y="1616"/>
                    <a:pt x="349" y="1638"/>
                  </a:cubicBezTo>
                  <a:cubicBezTo>
                    <a:pt x="349" y="1658"/>
                    <a:pt x="339" y="1678"/>
                    <a:pt x="339" y="1700"/>
                  </a:cubicBezTo>
                  <a:cubicBezTo>
                    <a:pt x="339" y="1720"/>
                    <a:pt x="329" y="1730"/>
                    <a:pt x="329" y="1752"/>
                  </a:cubicBezTo>
                  <a:lnTo>
                    <a:pt x="329" y="1801"/>
                  </a:lnTo>
                  <a:lnTo>
                    <a:pt x="329" y="1814"/>
                  </a:lnTo>
                  <a:lnTo>
                    <a:pt x="319" y="1814"/>
                  </a:lnTo>
                  <a:lnTo>
                    <a:pt x="319" y="1801"/>
                  </a:lnTo>
                  <a:cubicBezTo>
                    <a:pt x="277" y="1700"/>
                    <a:pt x="257" y="1596"/>
                    <a:pt x="248" y="1483"/>
                  </a:cubicBezTo>
                  <a:cubicBezTo>
                    <a:pt x="235" y="1401"/>
                    <a:pt x="235" y="1329"/>
                    <a:pt x="248" y="1245"/>
                  </a:cubicBezTo>
                  <a:cubicBezTo>
                    <a:pt x="248" y="1164"/>
                    <a:pt x="257" y="1082"/>
                    <a:pt x="277" y="998"/>
                  </a:cubicBezTo>
                  <a:cubicBezTo>
                    <a:pt x="297" y="917"/>
                    <a:pt x="319" y="845"/>
                    <a:pt x="349" y="764"/>
                  </a:cubicBezTo>
                  <a:cubicBezTo>
                    <a:pt x="381" y="680"/>
                    <a:pt x="411" y="608"/>
                    <a:pt x="453" y="536"/>
                  </a:cubicBezTo>
                  <a:cubicBezTo>
                    <a:pt x="495" y="465"/>
                    <a:pt x="534" y="393"/>
                    <a:pt x="586" y="331"/>
                  </a:cubicBezTo>
                  <a:cubicBezTo>
                    <a:pt x="638" y="269"/>
                    <a:pt x="690" y="208"/>
                    <a:pt x="752" y="156"/>
                  </a:cubicBezTo>
                  <a:cubicBezTo>
                    <a:pt x="804" y="104"/>
                    <a:pt x="865" y="62"/>
                    <a:pt x="937" y="22"/>
                  </a:cubicBezTo>
                  <a:cubicBezTo>
                    <a:pt x="947" y="10"/>
                    <a:pt x="957" y="10"/>
                    <a:pt x="967" y="0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3" name="Google Shape;1893;p48"/>
            <p:cNvSpPr/>
            <p:nvPr/>
          </p:nvSpPr>
          <p:spPr>
            <a:xfrm>
              <a:off x="6511647" y="2932564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4" name="Google Shape;1894;p48"/>
            <p:cNvSpPr/>
            <p:nvPr/>
          </p:nvSpPr>
          <p:spPr>
            <a:xfrm>
              <a:off x="6495479" y="2951327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5" name="Google Shape;1895;p48"/>
            <p:cNvSpPr/>
            <p:nvPr/>
          </p:nvSpPr>
          <p:spPr>
            <a:xfrm>
              <a:off x="6688298" y="3238959"/>
              <a:ext cx="298010" cy="281842"/>
            </a:xfrm>
            <a:custGeom>
              <a:avLst/>
              <a:gdLst/>
              <a:ahLst/>
              <a:cxnLst/>
              <a:rect l="l" t="t" r="r" b="b"/>
              <a:pathLst>
                <a:path w="1493" h="1412" extrusionOk="0">
                  <a:moveTo>
                    <a:pt x="712" y="0"/>
                  </a:moveTo>
                  <a:cubicBezTo>
                    <a:pt x="640" y="0"/>
                    <a:pt x="566" y="10"/>
                    <a:pt x="494" y="20"/>
                  </a:cubicBezTo>
                  <a:cubicBezTo>
                    <a:pt x="423" y="42"/>
                    <a:pt x="361" y="72"/>
                    <a:pt x="299" y="104"/>
                  </a:cubicBezTo>
                  <a:cubicBezTo>
                    <a:pt x="279" y="124"/>
                    <a:pt x="247" y="143"/>
                    <a:pt x="228" y="166"/>
                  </a:cubicBezTo>
                  <a:cubicBezTo>
                    <a:pt x="228" y="166"/>
                    <a:pt x="218" y="166"/>
                    <a:pt x="218" y="156"/>
                  </a:cubicBezTo>
                  <a:cubicBezTo>
                    <a:pt x="208" y="156"/>
                    <a:pt x="195" y="143"/>
                    <a:pt x="186" y="143"/>
                  </a:cubicBezTo>
                  <a:cubicBezTo>
                    <a:pt x="166" y="143"/>
                    <a:pt x="156" y="156"/>
                    <a:pt x="146" y="156"/>
                  </a:cubicBezTo>
                  <a:cubicBezTo>
                    <a:pt x="134" y="166"/>
                    <a:pt x="134" y="176"/>
                    <a:pt x="134" y="185"/>
                  </a:cubicBezTo>
                  <a:cubicBezTo>
                    <a:pt x="134" y="228"/>
                    <a:pt x="146" y="257"/>
                    <a:pt x="146" y="299"/>
                  </a:cubicBezTo>
                  <a:lnTo>
                    <a:pt x="146" y="309"/>
                  </a:lnTo>
                  <a:cubicBezTo>
                    <a:pt x="134" y="319"/>
                    <a:pt x="146" y="329"/>
                    <a:pt x="146" y="341"/>
                  </a:cubicBezTo>
                  <a:cubicBezTo>
                    <a:pt x="156" y="452"/>
                    <a:pt x="156" y="546"/>
                    <a:pt x="146" y="628"/>
                  </a:cubicBezTo>
                  <a:cubicBezTo>
                    <a:pt x="124" y="722"/>
                    <a:pt x="94" y="803"/>
                    <a:pt x="52" y="885"/>
                  </a:cubicBezTo>
                  <a:cubicBezTo>
                    <a:pt x="42" y="907"/>
                    <a:pt x="32" y="927"/>
                    <a:pt x="10" y="947"/>
                  </a:cubicBezTo>
                  <a:cubicBezTo>
                    <a:pt x="0" y="969"/>
                    <a:pt x="10" y="989"/>
                    <a:pt x="32" y="998"/>
                  </a:cubicBezTo>
                  <a:cubicBezTo>
                    <a:pt x="62" y="1031"/>
                    <a:pt x="94" y="1060"/>
                    <a:pt x="146" y="1092"/>
                  </a:cubicBezTo>
                  <a:cubicBezTo>
                    <a:pt x="195" y="1132"/>
                    <a:pt x="270" y="1164"/>
                    <a:pt x="341" y="1206"/>
                  </a:cubicBezTo>
                  <a:cubicBezTo>
                    <a:pt x="413" y="1246"/>
                    <a:pt x="494" y="1278"/>
                    <a:pt x="578" y="1307"/>
                  </a:cubicBezTo>
                  <a:cubicBezTo>
                    <a:pt x="670" y="1339"/>
                    <a:pt x="751" y="1369"/>
                    <a:pt x="835" y="1379"/>
                  </a:cubicBezTo>
                  <a:cubicBezTo>
                    <a:pt x="907" y="1401"/>
                    <a:pt x="969" y="1411"/>
                    <a:pt x="1041" y="1411"/>
                  </a:cubicBezTo>
                  <a:lnTo>
                    <a:pt x="1083" y="1411"/>
                  </a:lnTo>
                  <a:cubicBezTo>
                    <a:pt x="1134" y="1411"/>
                    <a:pt x="1184" y="1411"/>
                    <a:pt x="1226" y="1401"/>
                  </a:cubicBezTo>
                  <a:cubicBezTo>
                    <a:pt x="1288" y="1379"/>
                    <a:pt x="1340" y="1359"/>
                    <a:pt x="1382" y="1330"/>
                  </a:cubicBezTo>
                  <a:cubicBezTo>
                    <a:pt x="1431" y="1297"/>
                    <a:pt x="1463" y="1255"/>
                    <a:pt x="1493" y="1194"/>
                  </a:cubicBezTo>
                  <a:lnTo>
                    <a:pt x="1493" y="1184"/>
                  </a:lnTo>
                  <a:lnTo>
                    <a:pt x="1493" y="1164"/>
                  </a:lnTo>
                  <a:cubicBezTo>
                    <a:pt x="1483" y="1112"/>
                    <a:pt x="1463" y="1050"/>
                    <a:pt x="1453" y="998"/>
                  </a:cubicBezTo>
                  <a:cubicBezTo>
                    <a:pt x="1431" y="855"/>
                    <a:pt x="1431" y="699"/>
                    <a:pt x="1453" y="514"/>
                  </a:cubicBezTo>
                  <a:cubicBezTo>
                    <a:pt x="1453" y="514"/>
                    <a:pt x="1463" y="504"/>
                    <a:pt x="1463" y="494"/>
                  </a:cubicBezTo>
                  <a:lnTo>
                    <a:pt x="1463" y="442"/>
                  </a:lnTo>
                  <a:cubicBezTo>
                    <a:pt x="1463" y="433"/>
                    <a:pt x="1463" y="413"/>
                    <a:pt x="1473" y="403"/>
                  </a:cubicBezTo>
                  <a:lnTo>
                    <a:pt x="1473" y="391"/>
                  </a:lnTo>
                  <a:cubicBezTo>
                    <a:pt x="1473" y="381"/>
                    <a:pt x="1473" y="381"/>
                    <a:pt x="1463" y="371"/>
                  </a:cubicBezTo>
                  <a:cubicBezTo>
                    <a:pt x="1463" y="361"/>
                    <a:pt x="1453" y="351"/>
                    <a:pt x="1443" y="351"/>
                  </a:cubicBezTo>
                  <a:lnTo>
                    <a:pt x="1443" y="341"/>
                  </a:lnTo>
                  <a:cubicBezTo>
                    <a:pt x="1411" y="289"/>
                    <a:pt x="1382" y="237"/>
                    <a:pt x="1330" y="195"/>
                  </a:cubicBezTo>
                  <a:cubicBezTo>
                    <a:pt x="1278" y="156"/>
                    <a:pt x="1216" y="124"/>
                    <a:pt x="1154" y="94"/>
                  </a:cubicBezTo>
                  <a:cubicBezTo>
                    <a:pt x="1092" y="62"/>
                    <a:pt x="1021" y="42"/>
                    <a:pt x="937" y="20"/>
                  </a:cubicBezTo>
                  <a:cubicBezTo>
                    <a:pt x="865" y="10"/>
                    <a:pt x="784" y="0"/>
                    <a:pt x="712" y="0"/>
                  </a:cubicBezTo>
                  <a:close/>
                </a:path>
              </a:pathLst>
            </a:custGeom>
            <a:solidFill>
              <a:srgbClr val="FFB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6" name="Google Shape;1896;p48"/>
            <p:cNvSpPr/>
            <p:nvPr/>
          </p:nvSpPr>
          <p:spPr>
            <a:xfrm>
              <a:off x="6714845" y="3238959"/>
              <a:ext cx="267471" cy="176650"/>
            </a:xfrm>
            <a:custGeom>
              <a:avLst/>
              <a:gdLst/>
              <a:ahLst/>
              <a:cxnLst/>
              <a:rect l="l" t="t" r="r" b="b"/>
              <a:pathLst>
                <a:path w="1340" h="885" extrusionOk="0">
                  <a:moveTo>
                    <a:pt x="579" y="0"/>
                  </a:moveTo>
                  <a:cubicBezTo>
                    <a:pt x="507" y="0"/>
                    <a:pt x="423" y="10"/>
                    <a:pt x="361" y="20"/>
                  </a:cubicBezTo>
                  <a:cubicBezTo>
                    <a:pt x="290" y="42"/>
                    <a:pt x="228" y="62"/>
                    <a:pt x="166" y="104"/>
                  </a:cubicBezTo>
                  <a:cubicBezTo>
                    <a:pt x="137" y="124"/>
                    <a:pt x="114" y="143"/>
                    <a:pt x="95" y="166"/>
                  </a:cubicBezTo>
                  <a:cubicBezTo>
                    <a:pt x="95" y="166"/>
                    <a:pt x="85" y="166"/>
                    <a:pt x="85" y="156"/>
                  </a:cubicBezTo>
                  <a:cubicBezTo>
                    <a:pt x="75" y="156"/>
                    <a:pt x="62" y="143"/>
                    <a:pt x="53" y="143"/>
                  </a:cubicBezTo>
                  <a:cubicBezTo>
                    <a:pt x="33" y="143"/>
                    <a:pt x="23" y="143"/>
                    <a:pt x="13" y="156"/>
                  </a:cubicBezTo>
                  <a:cubicBezTo>
                    <a:pt x="1" y="166"/>
                    <a:pt x="1" y="176"/>
                    <a:pt x="1" y="185"/>
                  </a:cubicBezTo>
                  <a:cubicBezTo>
                    <a:pt x="1" y="228"/>
                    <a:pt x="13" y="257"/>
                    <a:pt x="13" y="299"/>
                  </a:cubicBezTo>
                  <a:lnTo>
                    <a:pt x="13" y="309"/>
                  </a:lnTo>
                  <a:cubicBezTo>
                    <a:pt x="1" y="319"/>
                    <a:pt x="13" y="329"/>
                    <a:pt x="13" y="341"/>
                  </a:cubicBezTo>
                  <a:cubicBezTo>
                    <a:pt x="23" y="403"/>
                    <a:pt x="23" y="452"/>
                    <a:pt x="23" y="494"/>
                  </a:cubicBezTo>
                  <a:cubicBezTo>
                    <a:pt x="75" y="546"/>
                    <a:pt x="137" y="576"/>
                    <a:pt x="198" y="618"/>
                  </a:cubicBezTo>
                  <a:cubicBezTo>
                    <a:pt x="310" y="690"/>
                    <a:pt x="445" y="741"/>
                    <a:pt x="579" y="783"/>
                  </a:cubicBezTo>
                  <a:cubicBezTo>
                    <a:pt x="742" y="823"/>
                    <a:pt x="908" y="865"/>
                    <a:pt x="1083" y="875"/>
                  </a:cubicBezTo>
                  <a:cubicBezTo>
                    <a:pt x="1165" y="885"/>
                    <a:pt x="1236" y="885"/>
                    <a:pt x="1310" y="885"/>
                  </a:cubicBezTo>
                  <a:cubicBezTo>
                    <a:pt x="1298" y="774"/>
                    <a:pt x="1310" y="650"/>
                    <a:pt x="1320" y="514"/>
                  </a:cubicBezTo>
                  <a:cubicBezTo>
                    <a:pt x="1330" y="514"/>
                    <a:pt x="1330" y="504"/>
                    <a:pt x="1330" y="494"/>
                  </a:cubicBezTo>
                  <a:lnTo>
                    <a:pt x="1330" y="442"/>
                  </a:lnTo>
                  <a:cubicBezTo>
                    <a:pt x="1330" y="433"/>
                    <a:pt x="1340" y="413"/>
                    <a:pt x="1340" y="403"/>
                  </a:cubicBezTo>
                  <a:lnTo>
                    <a:pt x="1340" y="391"/>
                  </a:lnTo>
                  <a:cubicBezTo>
                    <a:pt x="1340" y="381"/>
                    <a:pt x="1340" y="381"/>
                    <a:pt x="1330" y="361"/>
                  </a:cubicBezTo>
                  <a:cubicBezTo>
                    <a:pt x="1330" y="361"/>
                    <a:pt x="1320" y="351"/>
                    <a:pt x="1310" y="351"/>
                  </a:cubicBezTo>
                  <a:lnTo>
                    <a:pt x="1310" y="329"/>
                  </a:lnTo>
                  <a:cubicBezTo>
                    <a:pt x="1278" y="289"/>
                    <a:pt x="1249" y="237"/>
                    <a:pt x="1197" y="195"/>
                  </a:cubicBezTo>
                  <a:cubicBezTo>
                    <a:pt x="1145" y="156"/>
                    <a:pt x="1093" y="124"/>
                    <a:pt x="1021" y="94"/>
                  </a:cubicBezTo>
                  <a:cubicBezTo>
                    <a:pt x="959" y="62"/>
                    <a:pt x="888" y="42"/>
                    <a:pt x="804" y="20"/>
                  </a:cubicBezTo>
                  <a:cubicBezTo>
                    <a:pt x="732" y="10"/>
                    <a:pt x="651" y="0"/>
                    <a:pt x="579" y="0"/>
                  </a:cubicBezTo>
                  <a:close/>
                </a:path>
              </a:pathLst>
            </a:custGeom>
            <a:solidFill>
              <a:srgbClr val="F2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7" name="Google Shape;1897;p48"/>
            <p:cNvSpPr/>
            <p:nvPr/>
          </p:nvSpPr>
          <p:spPr>
            <a:xfrm>
              <a:off x="7181522" y="2936956"/>
              <a:ext cx="113176" cy="189226"/>
            </a:xfrm>
            <a:custGeom>
              <a:avLst/>
              <a:gdLst/>
              <a:ahLst/>
              <a:cxnLst/>
              <a:rect l="l" t="t" r="r" b="b"/>
              <a:pathLst>
                <a:path w="567" h="948" extrusionOk="0">
                  <a:moveTo>
                    <a:pt x="257" y="1"/>
                  </a:moveTo>
                  <a:cubicBezTo>
                    <a:pt x="218" y="1"/>
                    <a:pt x="176" y="11"/>
                    <a:pt x="134" y="31"/>
                  </a:cubicBezTo>
                  <a:cubicBezTo>
                    <a:pt x="124" y="31"/>
                    <a:pt x="124" y="31"/>
                    <a:pt x="114" y="40"/>
                  </a:cubicBezTo>
                  <a:cubicBezTo>
                    <a:pt x="94" y="63"/>
                    <a:pt x="84" y="73"/>
                    <a:pt x="72" y="82"/>
                  </a:cubicBezTo>
                  <a:cubicBezTo>
                    <a:pt x="52" y="112"/>
                    <a:pt x="32" y="144"/>
                    <a:pt x="23" y="174"/>
                  </a:cubicBezTo>
                  <a:cubicBezTo>
                    <a:pt x="23" y="196"/>
                    <a:pt x="32" y="206"/>
                    <a:pt x="32" y="206"/>
                  </a:cubicBezTo>
                  <a:cubicBezTo>
                    <a:pt x="23" y="258"/>
                    <a:pt x="10" y="310"/>
                    <a:pt x="10" y="372"/>
                  </a:cubicBezTo>
                  <a:cubicBezTo>
                    <a:pt x="0" y="433"/>
                    <a:pt x="10" y="495"/>
                    <a:pt x="23" y="557"/>
                  </a:cubicBezTo>
                  <a:cubicBezTo>
                    <a:pt x="32" y="619"/>
                    <a:pt x="52" y="668"/>
                    <a:pt x="84" y="720"/>
                  </a:cubicBezTo>
                  <a:cubicBezTo>
                    <a:pt x="114" y="782"/>
                    <a:pt x="156" y="834"/>
                    <a:pt x="208" y="866"/>
                  </a:cubicBezTo>
                  <a:cubicBezTo>
                    <a:pt x="186" y="876"/>
                    <a:pt x="166" y="876"/>
                    <a:pt x="146" y="886"/>
                  </a:cubicBezTo>
                  <a:lnTo>
                    <a:pt x="114" y="886"/>
                  </a:lnTo>
                  <a:cubicBezTo>
                    <a:pt x="104" y="886"/>
                    <a:pt x="104" y="886"/>
                    <a:pt x="94" y="895"/>
                  </a:cubicBezTo>
                  <a:cubicBezTo>
                    <a:pt x="94" y="895"/>
                    <a:pt x="84" y="905"/>
                    <a:pt x="84" y="915"/>
                  </a:cubicBezTo>
                  <a:cubicBezTo>
                    <a:pt x="84" y="928"/>
                    <a:pt x="104" y="947"/>
                    <a:pt x="114" y="947"/>
                  </a:cubicBezTo>
                  <a:cubicBezTo>
                    <a:pt x="166" y="937"/>
                    <a:pt x="208" y="928"/>
                    <a:pt x="247" y="915"/>
                  </a:cubicBezTo>
                  <a:cubicBezTo>
                    <a:pt x="270" y="905"/>
                    <a:pt x="299" y="886"/>
                    <a:pt x="331" y="866"/>
                  </a:cubicBezTo>
                  <a:cubicBezTo>
                    <a:pt x="381" y="834"/>
                    <a:pt x="423" y="782"/>
                    <a:pt x="465" y="730"/>
                  </a:cubicBezTo>
                  <a:cubicBezTo>
                    <a:pt x="495" y="668"/>
                    <a:pt x="527" y="606"/>
                    <a:pt x="546" y="535"/>
                  </a:cubicBezTo>
                  <a:cubicBezTo>
                    <a:pt x="556" y="473"/>
                    <a:pt x="566" y="401"/>
                    <a:pt x="566" y="339"/>
                  </a:cubicBezTo>
                  <a:cubicBezTo>
                    <a:pt x="566" y="310"/>
                    <a:pt x="566" y="278"/>
                    <a:pt x="556" y="236"/>
                  </a:cubicBezTo>
                  <a:cubicBezTo>
                    <a:pt x="546" y="206"/>
                    <a:pt x="537" y="186"/>
                    <a:pt x="527" y="154"/>
                  </a:cubicBezTo>
                  <a:cubicBezTo>
                    <a:pt x="504" y="112"/>
                    <a:pt x="465" y="73"/>
                    <a:pt x="423" y="40"/>
                  </a:cubicBezTo>
                  <a:cubicBezTo>
                    <a:pt x="381" y="21"/>
                    <a:pt x="331" y="1"/>
                    <a:pt x="280" y="1"/>
                  </a:cubicBezTo>
                  <a:close/>
                </a:path>
              </a:pathLst>
            </a:custGeom>
            <a:solidFill>
              <a:srgbClr val="EB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8" name="Google Shape;1898;p48"/>
            <p:cNvSpPr/>
            <p:nvPr/>
          </p:nvSpPr>
          <p:spPr>
            <a:xfrm>
              <a:off x="7200285" y="2961707"/>
              <a:ext cx="57287" cy="49502"/>
            </a:xfrm>
            <a:custGeom>
              <a:avLst/>
              <a:gdLst/>
              <a:ahLst/>
              <a:cxnLst/>
              <a:rect l="l" t="t" r="r" b="b"/>
              <a:pathLst>
                <a:path w="287" h="248" extrusionOk="0">
                  <a:moveTo>
                    <a:pt x="277" y="0"/>
                  </a:moveTo>
                  <a:cubicBezTo>
                    <a:pt x="247" y="10"/>
                    <a:pt x="215" y="10"/>
                    <a:pt x="186" y="20"/>
                  </a:cubicBezTo>
                  <a:cubicBezTo>
                    <a:pt x="153" y="40"/>
                    <a:pt x="134" y="50"/>
                    <a:pt x="114" y="72"/>
                  </a:cubicBezTo>
                  <a:cubicBezTo>
                    <a:pt x="82" y="92"/>
                    <a:pt x="62" y="112"/>
                    <a:pt x="52" y="134"/>
                  </a:cubicBezTo>
                  <a:cubicBezTo>
                    <a:pt x="30" y="164"/>
                    <a:pt x="10" y="186"/>
                    <a:pt x="0" y="215"/>
                  </a:cubicBezTo>
                  <a:cubicBezTo>
                    <a:pt x="0" y="225"/>
                    <a:pt x="10" y="235"/>
                    <a:pt x="20" y="248"/>
                  </a:cubicBezTo>
                  <a:cubicBezTo>
                    <a:pt x="30" y="248"/>
                    <a:pt x="40" y="248"/>
                    <a:pt x="40" y="235"/>
                  </a:cubicBezTo>
                  <a:cubicBezTo>
                    <a:pt x="40" y="225"/>
                    <a:pt x="52" y="215"/>
                    <a:pt x="52" y="206"/>
                  </a:cubicBezTo>
                  <a:cubicBezTo>
                    <a:pt x="72" y="173"/>
                    <a:pt x="82" y="144"/>
                    <a:pt x="114" y="124"/>
                  </a:cubicBezTo>
                  <a:lnTo>
                    <a:pt x="102" y="124"/>
                  </a:lnTo>
                  <a:cubicBezTo>
                    <a:pt x="124" y="102"/>
                    <a:pt x="144" y="92"/>
                    <a:pt x="163" y="72"/>
                  </a:cubicBezTo>
                  <a:cubicBezTo>
                    <a:pt x="186" y="62"/>
                    <a:pt x="205" y="50"/>
                    <a:pt x="237" y="40"/>
                  </a:cubicBezTo>
                  <a:cubicBezTo>
                    <a:pt x="247" y="30"/>
                    <a:pt x="267" y="30"/>
                    <a:pt x="277" y="30"/>
                  </a:cubicBezTo>
                  <a:cubicBezTo>
                    <a:pt x="287" y="30"/>
                    <a:pt x="287" y="20"/>
                    <a:pt x="287" y="10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rgbClr val="D19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9" name="Google Shape;1899;p48"/>
            <p:cNvSpPr/>
            <p:nvPr/>
          </p:nvSpPr>
          <p:spPr>
            <a:xfrm>
              <a:off x="6483104" y="2659304"/>
              <a:ext cx="760295" cy="694625"/>
            </a:xfrm>
            <a:custGeom>
              <a:avLst/>
              <a:gdLst/>
              <a:ahLst/>
              <a:cxnLst/>
              <a:rect l="l" t="t" r="r" b="b"/>
              <a:pathLst>
                <a:path w="3809" h="3480" extrusionOk="0">
                  <a:moveTo>
                    <a:pt x="2830" y="1"/>
                  </a:moveTo>
                  <a:cubicBezTo>
                    <a:pt x="2790" y="11"/>
                    <a:pt x="2748" y="11"/>
                    <a:pt x="2706" y="20"/>
                  </a:cubicBezTo>
                  <a:cubicBezTo>
                    <a:pt x="2676" y="33"/>
                    <a:pt x="2634" y="33"/>
                    <a:pt x="2605" y="43"/>
                  </a:cubicBezTo>
                  <a:cubicBezTo>
                    <a:pt x="2563" y="43"/>
                    <a:pt x="2511" y="53"/>
                    <a:pt x="2459" y="62"/>
                  </a:cubicBezTo>
                  <a:cubicBezTo>
                    <a:pt x="2358" y="82"/>
                    <a:pt x="2264" y="114"/>
                    <a:pt x="2162" y="134"/>
                  </a:cubicBezTo>
                  <a:cubicBezTo>
                    <a:pt x="1935" y="196"/>
                    <a:pt x="1718" y="268"/>
                    <a:pt x="1532" y="361"/>
                  </a:cubicBezTo>
                  <a:cubicBezTo>
                    <a:pt x="1431" y="403"/>
                    <a:pt x="1327" y="453"/>
                    <a:pt x="1246" y="505"/>
                  </a:cubicBezTo>
                  <a:cubicBezTo>
                    <a:pt x="1142" y="567"/>
                    <a:pt x="1060" y="618"/>
                    <a:pt x="976" y="690"/>
                  </a:cubicBezTo>
                  <a:cubicBezTo>
                    <a:pt x="813" y="824"/>
                    <a:pt x="700" y="979"/>
                    <a:pt x="638" y="1132"/>
                  </a:cubicBezTo>
                  <a:cubicBezTo>
                    <a:pt x="596" y="1226"/>
                    <a:pt x="576" y="1308"/>
                    <a:pt x="576" y="1412"/>
                  </a:cubicBezTo>
                  <a:cubicBezTo>
                    <a:pt x="576" y="1503"/>
                    <a:pt x="586" y="1607"/>
                    <a:pt x="618" y="1711"/>
                  </a:cubicBezTo>
                  <a:cubicBezTo>
                    <a:pt x="638" y="1792"/>
                    <a:pt x="680" y="1874"/>
                    <a:pt x="729" y="1968"/>
                  </a:cubicBezTo>
                  <a:cubicBezTo>
                    <a:pt x="700" y="1948"/>
                    <a:pt x="667" y="1936"/>
                    <a:pt x="638" y="1916"/>
                  </a:cubicBezTo>
                  <a:cubicBezTo>
                    <a:pt x="606" y="1906"/>
                    <a:pt x="566" y="1896"/>
                    <a:pt x="534" y="1886"/>
                  </a:cubicBezTo>
                  <a:cubicBezTo>
                    <a:pt x="514" y="1874"/>
                    <a:pt x="482" y="1874"/>
                    <a:pt x="462" y="1874"/>
                  </a:cubicBezTo>
                  <a:lnTo>
                    <a:pt x="420" y="1874"/>
                  </a:lnTo>
                  <a:cubicBezTo>
                    <a:pt x="371" y="1874"/>
                    <a:pt x="309" y="1874"/>
                    <a:pt x="267" y="1896"/>
                  </a:cubicBezTo>
                  <a:cubicBezTo>
                    <a:pt x="215" y="1916"/>
                    <a:pt x="163" y="1948"/>
                    <a:pt x="124" y="1987"/>
                  </a:cubicBezTo>
                  <a:cubicBezTo>
                    <a:pt x="82" y="2029"/>
                    <a:pt x="50" y="2081"/>
                    <a:pt x="30" y="2133"/>
                  </a:cubicBezTo>
                  <a:cubicBezTo>
                    <a:pt x="10" y="2195"/>
                    <a:pt x="0" y="2257"/>
                    <a:pt x="0" y="2319"/>
                  </a:cubicBezTo>
                  <a:cubicBezTo>
                    <a:pt x="0" y="2380"/>
                    <a:pt x="10" y="2442"/>
                    <a:pt x="30" y="2492"/>
                  </a:cubicBezTo>
                  <a:cubicBezTo>
                    <a:pt x="62" y="2543"/>
                    <a:pt x="92" y="2605"/>
                    <a:pt x="134" y="2647"/>
                  </a:cubicBezTo>
                  <a:cubicBezTo>
                    <a:pt x="163" y="2689"/>
                    <a:pt x="205" y="2719"/>
                    <a:pt x="257" y="2751"/>
                  </a:cubicBezTo>
                  <a:cubicBezTo>
                    <a:pt x="297" y="2781"/>
                    <a:pt x="349" y="2800"/>
                    <a:pt x="401" y="2813"/>
                  </a:cubicBezTo>
                  <a:cubicBezTo>
                    <a:pt x="443" y="2823"/>
                    <a:pt x="482" y="2833"/>
                    <a:pt x="524" y="2833"/>
                  </a:cubicBezTo>
                  <a:lnTo>
                    <a:pt x="566" y="2833"/>
                  </a:lnTo>
                  <a:cubicBezTo>
                    <a:pt x="606" y="2823"/>
                    <a:pt x="648" y="2813"/>
                    <a:pt x="690" y="2790"/>
                  </a:cubicBezTo>
                  <a:cubicBezTo>
                    <a:pt x="700" y="2813"/>
                    <a:pt x="709" y="2823"/>
                    <a:pt x="719" y="2833"/>
                  </a:cubicBezTo>
                  <a:cubicBezTo>
                    <a:pt x="729" y="2852"/>
                    <a:pt x="742" y="2875"/>
                    <a:pt x="751" y="2894"/>
                  </a:cubicBezTo>
                  <a:cubicBezTo>
                    <a:pt x="771" y="2924"/>
                    <a:pt x="791" y="2956"/>
                    <a:pt x="823" y="2986"/>
                  </a:cubicBezTo>
                  <a:cubicBezTo>
                    <a:pt x="875" y="3047"/>
                    <a:pt x="927" y="3099"/>
                    <a:pt x="999" y="3151"/>
                  </a:cubicBezTo>
                  <a:cubicBezTo>
                    <a:pt x="1112" y="3245"/>
                    <a:pt x="1256" y="3317"/>
                    <a:pt x="1421" y="3369"/>
                  </a:cubicBezTo>
                  <a:cubicBezTo>
                    <a:pt x="1574" y="3418"/>
                    <a:pt x="1730" y="3460"/>
                    <a:pt x="1903" y="3470"/>
                  </a:cubicBezTo>
                  <a:cubicBezTo>
                    <a:pt x="1977" y="3480"/>
                    <a:pt x="2049" y="3480"/>
                    <a:pt x="2120" y="3480"/>
                  </a:cubicBezTo>
                  <a:cubicBezTo>
                    <a:pt x="2192" y="3480"/>
                    <a:pt x="2274" y="3480"/>
                    <a:pt x="2358" y="3470"/>
                  </a:cubicBezTo>
                  <a:cubicBezTo>
                    <a:pt x="2511" y="3460"/>
                    <a:pt x="2657" y="3430"/>
                    <a:pt x="2800" y="3388"/>
                  </a:cubicBezTo>
                  <a:cubicBezTo>
                    <a:pt x="2966" y="3346"/>
                    <a:pt x="3109" y="3285"/>
                    <a:pt x="3232" y="3213"/>
                  </a:cubicBezTo>
                  <a:cubicBezTo>
                    <a:pt x="3366" y="3132"/>
                    <a:pt x="3480" y="3028"/>
                    <a:pt x="3571" y="2924"/>
                  </a:cubicBezTo>
                  <a:cubicBezTo>
                    <a:pt x="3675" y="2800"/>
                    <a:pt x="3746" y="2657"/>
                    <a:pt x="3788" y="2514"/>
                  </a:cubicBezTo>
                  <a:cubicBezTo>
                    <a:pt x="3798" y="2452"/>
                    <a:pt x="3808" y="2400"/>
                    <a:pt x="3808" y="2338"/>
                  </a:cubicBezTo>
                  <a:cubicBezTo>
                    <a:pt x="3808" y="2286"/>
                    <a:pt x="3808" y="2235"/>
                    <a:pt x="3798" y="2173"/>
                  </a:cubicBezTo>
                  <a:cubicBezTo>
                    <a:pt x="3788" y="2121"/>
                    <a:pt x="3779" y="2071"/>
                    <a:pt x="3756" y="2010"/>
                  </a:cubicBezTo>
                  <a:cubicBezTo>
                    <a:pt x="3746" y="1978"/>
                    <a:pt x="3737" y="1958"/>
                    <a:pt x="3727" y="1926"/>
                  </a:cubicBezTo>
                  <a:cubicBezTo>
                    <a:pt x="3727" y="1916"/>
                    <a:pt x="3727" y="1906"/>
                    <a:pt x="3717" y="1896"/>
                  </a:cubicBezTo>
                  <a:lnTo>
                    <a:pt x="3717" y="1886"/>
                  </a:lnTo>
                  <a:cubicBezTo>
                    <a:pt x="3707" y="1874"/>
                    <a:pt x="3707" y="1864"/>
                    <a:pt x="3695" y="1844"/>
                  </a:cubicBezTo>
                  <a:cubicBezTo>
                    <a:pt x="3685" y="1792"/>
                    <a:pt x="3675" y="1740"/>
                    <a:pt x="3665" y="1679"/>
                  </a:cubicBezTo>
                  <a:cubicBezTo>
                    <a:pt x="3655" y="1627"/>
                    <a:pt x="3655" y="1577"/>
                    <a:pt x="3645" y="1515"/>
                  </a:cubicBezTo>
                  <a:lnTo>
                    <a:pt x="3645" y="1402"/>
                  </a:lnTo>
                  <a:lnTo>
                    <a:pt x="3645" y="1392"/>
                  </a:lnTo>
                  <a:lnTo>
                    <a:pt x="3645" y="1380"/>
                  </a:lnTo>
                  <a:cubicBezTo>
                    <a:pt x="3645" y="1330"/>
                    <a:pt x="3645" y="1256"/>
                    <a:pt x="3633" y="1194"/>
                  </a:cubicBezTo>
                  <a:cubicBezTo>
                    <a:pt x="3633" y="1113"/>
                    <a:pt x="3623" y="1031"/>
                    <a:pt x="3603" y="947"/>
                  </a:cubicBezTo>
                  <a:cubicBezTo>
                    <a:pt x="3571" y="774"/>
                    <a:pt x="3522" y="628"/>
                    <a:pt x="3447" y="505"/>
                  </a:cubicBezTo>
                  <a:cubicBezTo>
                    <a:pt x="3418" y="443"/>
                    <a:pt x="3376" y="391"/>
                    <a:pt x="3336" y="342"/>
                  </a:cubicBezTo>
                  <a:cubicBezTo>
                    <a:pt x="3294" y="290"/>
                    <a:pt x="3252" y="238"/>
                    <a:pt x="3200" y="196"/>
                  </a:cubicBezTo>
                  <a:cubicBezTo>
                    <a:pt x="3151" y="156"/>
                    <a:pt x="3089" y="124"/>
                    <a:pt x="3027" y="95"/>
                  </a:cubicBezTo>
                  <a:cubicBezTo>
                    <a:pt x="2975" y="72"/>
                    <a:pt x="2924" y="53"/>
                    <a:pt x="2872" y="33"/>
                  </a:cubicBezTo>
                  <a:cubicBezTo>
                    <a:pt x="2872" y="20"/>
                    <a:pt x="2862" y="11"/>
                    <a:pt x="2862" y="11"/>
                  </a:cubicBezTo>
                  <a:cubicBezTo>
                    <a:pt x="2852" y="1"/>
                    <a:pt x="2852" y="1"/>
                    <a:pt x="2842" y="1"/>
                  </a:cubicBezTo>
                  <a:close/>
                </a:path>
              </a:pathLst>
            </a:custGeom>
            <a:solidFill>
              <a:srgbClr val="FFB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0" name="Google Shape;1900;p48"/>
            <p:cNvSpPr/>
            <p:nvPr/>
          </p:nvSpPr>
          <p:spPr>
            <a:xfrm>
              <a:off x="6598076" y="2659304"/>
              <a:ext cx="583645" cy="409190"/>
            </a:xfrm>
            <a:custGeom>
              <a:avLst/>
              <a:gdLst/>
              <a:ahLst/>
              <a:cxnLst/>
              <a:rect l="l" t="t" r="r" b="b"/>
              <a:pathLst>
                <a:path w="2924" h="2050" extrusionOk="0">
                  <a:moveTo>
                    <a:pt x="2266" y="1"/>
                  </a:moveTo>
                  <a:cubicBezTo>
                    <a:pt x="2214" y="1"/>
                    <a:pt x="2172" y="11"/>
                    <a:pt x="2130" y="20"/>
                  </a:cubicBezTo>
                  <a:cubicBezTo>
                    <a:pt x="2100" y="20"/>
                    <a:pt x="2058" y="33"/>
                    <a:pt x="2029" y="33"/>
                  </a:cubicBezTo>
                  <a:cubicBezTo>
                    <a:pt x="1987" y="43"/>
                    <a:pt x="1935" y="53"/>
                    <a:pt x="1883" y="62"/>
                  </a:cubicBezTo>
                  <a:cubicBezTo>
                    <a:pt x="1782" y="82"/>
                    <a:pt x="1688" y="104"/>
                    <a:pt x="1586" y="134"/>
                  </a:cubicBezTo>
                  <a:cubicBezTo>
                    <a:pt x="1359" y="196"/>
                    <a:pt x="1142" y="268"/>
                    <a:pt x="956" y="352"/>
                  </a:cubicBezTo>
                  <a:cubicBezTo>
                    <a:pt x="855" y="403"/>
                    <a:pt x="751" y="453"/>
                    <a:pt x="660" y="505"/>
                  </a:cubicBezTo>
                  <a:cubicBezTo>
                    <a:pt x="566" y="567"/>
                    <a:pt x="484" y="618"/>
                    <a:pt x="400" y="680"/>
                  </a:cubicBezTo>
                  <a:cubicBezTo>
                    <a:pt x="237" y="824"/>
                    <a:pt x="124" y="969"/>
                    <a:pt x="52" y="1132"/>
                  </a:cubicBezTo>
                  <a:cubicBezTo>
                    <a:pt x="20" y="1226"/>
                    <a:pt x="0" y="1308"/>
                    <a:pt x="0" y="1412"/>
                  </a:cubicBezTo>
                  <a:cubicBezTo>
                    <a:pt x="0" y="1503"/>
                    <a:pt x="10" y="1607"/>
                    <a:pt x="42" y="1711"/>
                  </a:cubicBezTo>
                  <a:cubicBezTo>
                    <a:pt x="52" y="1740"/>
                    <a:pt x="62" y="1782"/>
                    <a:pt x="72" y="1812"/>
                  </a:cubicBezTo>
                  <a:cubicBezTo>
                    <a:pt x="104" y="1864"/>
                    <a:pt x="133" y="1906"/>
                    <a:pt x="166" y="1948"/>
                  </a:cubicBezTo>
                  <a:cubicBezTo>
                    <a:pt x="195" y="1978"/>
                    <a:pt x="215" y="1997"/>
                    <a:pt x="247" y="2010"/>
                  </a:cubicBezTo>
                  <a:cubicBezTo>
                    <a:pt x="267" y="2029"/>
                    <a:pt x="289" y="2039"/>
                    <a:pt x="309" y="2039"/>
                  </a:cubicBezTo>
                  <a:cubicBezTo>
                    <a:pt x="329" y="2049"/>
                    <a:pt x="351" y="2049"/>
                    <a:pt x="371" y="2049"/>
                  </a:cubicBezTo>
                  <a:lnTo>
                    <a:pt x="432" y="2049"/>
                  </a:lnTo>
                  <a:cubicBezTo>
                    <a:pt x="442" y="2049"/>
                    <a:pt x="452" y="2039"/>
                    <a:pt x="462" y="2039"/>
                  </a:cubicBezTo>
                  <a:cubicBezTo>
                    <a:pt x="474" y="2039"/>
                    <a:pt x="484" y="2039"/>
                    <a:pt x="484" y="2029"/>
                  </a:cubicBezTo>
                  <a:cubicBezTo>
                    <a:pt x="494" y="2029"/>
                    <a:pt x="504" y="2020"/>
                    <a:pt x="514" y="2010"/>
                  </a:cubicBezTo>
                  <a:cubicBezTo>
                    <a:pt x="524" y="2010"/>
                    <a:pt x="536" y="1997"/>
                    <a:pt x="536" y="1997"/>
                  </a:cubicBezTo>
                  <a:cubicBezTo>
                    <a:pt x="546" y="1987"/>
                    <a:pt x="556" y="1978"/>
                    <a:pt x="566" y="1968"/>
                  </a:cubicBezTo>
                  <a:cubicBezTo>
                    <a:pt x="576" y="1958"/>
                    <a:pt x="576" y="1948"/>
                    <a:pt x="586" y="1936"/>
                  </a:cubicBezTo>
                  <a:cubicBezTo>
                    <a:pt x="618" y="1896"/>
                    <a:pt x="638" y="1844"/>
                    <a:pt x="660" y="1782"/>
                  </a:cubicBezTo>
                  <a:cubicBezTo>
                    <a:pt x="660" y="1763"/>
                    <a:pt x="670" y="1740"/>
                    <a:pt x="670" y="1721"/>
                  </a:cubicBezTo>
                  <a:lnTo>
                    <a:pt x="680" y="1711"/>
                  </a:lnTo>
                  <a:lnTo>
                    <a:pt x="793" y="1711"/>
                  </a:lnTo>
                  <a:cubicBezTo>
                    <a:pt x="833" y="1701"/>
                    <a:pt x="865" y="1701"/>
                    <a:pt x="907" y="1688"/>
                  </a:cubicBezTo>
                  <a:cubicBezTo>
                    <a:pt x="937" y="1679"/>
                    <a:pt x="969" y="1669"/>
                    <a:pt x="988" y="1669"/>
                  </a:cubicBezTo>
                  <a:cubicBezTo>
                    <a:pt x="1018" y="1659"/>
                    <a:pt x="1040" y="1649"/>
                    <a:pt x="1070" y="1639"/>
                  </a:cubicBezTo>
                  <a:cubicBezTo>
                    <a:pt x="1112" y="1617"/>
                    <a:pt x="1164" y="1597"/>
                    <a:pt x="1216" y="1577"/>
                  </a:cubicBezTo>
                  <a:cubicBezTo>
                    <a:pt x="1265" y="1545"/>
                    <a:pt x="1327" y="1503"/>
                    <a:pt x="1389" y="1464"/>
                  </a:cubicBezTo>
                  <a:cubicBezTo>
                    <a:pt x="1441" y="1431"/>
                    <a:pt x="1493" y="1380"/>
                    <a:pt x="1544" y="1340"/>
                  </a:cubicBezTo>
                  <a:cubicBezTo>
                    <a:pt x="1596" y="1298"/>
                    <a:pt x="1636" y="1256"/>
                    <a:pt x="1678" y="1207"/>
                  </a:cubicBezTo>
                  <a:cubicBezTo>
                    <a:pt x="1698" y="1184"/>
                    <a:pt x="1720" y="1165"/>
                    <a:pt x="1730" y="1145"/>
                  </a:cubicBezTo>
                  <a:cubicBezTo>
                    <a:pt x="1750" y="1123"/>
                    <a:pt x="1772" y="1103"/>
                    <a:pt x="1792" y="1083"/>
                  </a:cubicBezTo>
                  <a:cubicBezTo>
                    <a:pt x="1863" y="989"/>
                    <a:pt x="1945" y="885"/>
                    <a:pt x="2007" y="784"/>
                  </a:cubicBezTo>
                  <a:cubicBezTo>
                    <a:pt x="2039" y="732"/>
                    <a:pt x="2068" y="680"/>
                    <a:pt x="2091" y="638"/>
                  </a:cubicBezTo>
                  <a:cubicBezTo>
                    <a:pt x="2110" y="589"/>
                    <a:pt x="2130" y="537"/>
                    <a:pt x="2152" y="485"/>
                  </a:cubicBezTo>
                  <a:cubicBezTo>
                    <a:pt x="2152" y="465"/>
                    <a:pt x="2162" y="443"/>
                    <a:pt x="2162" y="423"/>
                  </a:cubicBezTo>
                  <a:lnTo>
                    <a:pt x="2172" y="413"/>
                  </a:lnTo>
                  <a:lnTo>
                    <a:pt x="2214" y="413"/>
                  </a:lnTo>
                  <a:cubicBezTo>
                    <a:pt x="2234" y="413"/>
                    <a:pt x="2266" y="403"/>
                    <a:pt x="2296" y="403"/>
                  </a:cubicBezTo>
                  <a:lnTo>
                    <a:pt x="2328" y="403"/>
                  </a:lnTo>
                  <a:cubicBezTo>
                    <a:pt x="2367" y="413"/>
                    <a:pt x="2399" y="413"/>
                    <a:pt x="2439" y="413"/>
                  </a:cubicBezTo>
                  <a:cubicBezTo>
                    <a:pt x="2513" y="423"/>
                    <a:pt x="2585" y="443"/>
                    <a:pt x="2656" y="475"/>
                  </a:cubicBezTo>
                  <a:cubicBezTo>
                    <a:pt x="2728" y="495"/>
                    <a:pt x="2800" y="527"/>
                    <a:pt x="2862" y="567"/>
                  </a:cubicBezTo>
                  <a:cubicBezTo>
                    <a:pt x="2884" y="576"/>
                    <a:pt x="2904" y="589"/>
                    <a:pt x="2923" y="599"/>
                  </a:cubicBezTo>
                  <a:cubicBezTo>
                    <a:pt x="2904" y="567"/>
                    <a:pt x="2894" y="537"/>
                    <a:pt x="2871" y="505"/>
                  </a:cubicBezTo>
                  <a:cubicBezTo>
                    <a:pt x="2842" y="443"/>
                    <a:pt x="2810" y="391"/>
                    <a:pt x="2760" y="342"/>
                  </a:cubicBezTo>
                  <a:cubicBezTo>
                    <a:pt x="2718" y="290"/>
                    <a:pt x="2676" y="238"/>
                    <a:pt x="2624" y="196"/>
                  </a:cubicBezTo>
                  <a:cubicBezTo>
                    <a:pt x="2575" y="156"/>
                    <a:pt x="2513" y="124"/>
                    <a:pt x="2451" y="95"/>
                  </a:cubicBezTo>
                  <a:cubicBezTo>
                    <a:pt x="2399" y="62"/>
                    <a:pt x="2348" y="53"/>
                    <a:pt x="2296" y="33"/>
                  </a:cubicBezTo>
                  <a:cubicBezTo>
                    <a:pt x="2296" y="20"/>
                    <a:pt x="2286" y="11"/>
                    <a:pt x="2286" y="11"/>
                  </a:cubicBezTo>
                  <a:cubicBezTo>
                    <a:pt x="2276" y="1"/>
                    <a:pt x="2276" y="1"/>
                    <a:pt x="2266" y="1"/>
                  </a:cubicBezTo>
                  <a:close/>
                </a:path>
              </a:pathLst>
            </a:custGeom>
            <a:solidFill>
              <a:srgbClr val="F2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1" name="Google Shape;1901;p48"/>
            <p:cNvSpPr/>
            <p:nvPr/>
          </p:nvSpPr>
          <p:spPr>
            <a:xfrm>
              <a:off x="6564942" y="3068296"/>
              <a:ext cx="39123" cy="122358"/>
            </a:xfrm>
            <a:custGeom>
              <a:avLst/>
              <a:gdLst/>
              <a:ahLst/>
              <a:cxnLst/>
              <a:rect l="l" t="t" r="r" b="b"/>
              <a:pathLst>
                <a:path w="196" h="613" extrusionOk="0">
                  <a:moveTo>
                    <a:pt x="85" y="0"/>
                  </a:moveTo>
                  <a:cubicBezTo>
                    <a:pt x="72" y="0"/>
                    <a:pt x="72" y="10"/>
                    <a:pt x="62" y="10"/>
                  </a:cubicBezTo>
                  <a:cubicBezTo>
                    <a:pt x="52" y="32"/>
                    <a:pt x="42" y="62"/>
                    <a:pt x="33" y="84"/>
                  </a:cubicBezTo>
                  <a:cubicBezTo>
                    <a:pt x="23" y="114"/>
                    <a:pt x="10" y="134"/>
                    <a:pt x="10" y="166"/>
                  </a:cubicBezTo>
                  <a:cubicBezTo>
                    <a:pt x="0" y="186"/>
                    <a:pt x="0" y="218"/>
                    <a:pt x="0" y="247"/>
                  </a:cubicBezTo>
                  <a:lnTo>
                    <a:pt x="0" y="331"/>
                  </a:lnTo>
                  <a:cubicBezTo>
                    <a:pt x="23" y="443"/>
                    <a:pt x="72" y="556"/>
                    <a:pt x="166" y="608"/>
                  </a:cubicBezTo>
                  <a:cubicBezTo>
                    <a:pt x="169" y="611"/>
                    <a:pt x="173" y="612"/>
                    <a:pt x="176" y="612"/>
                  </a:cubicBezTo>
                  <a:cubicBezTo>
                    <a:pt x="181" y="612"/>
                    <a:pt x="186" y="608"/>
                    <a:pt x="186" y="608"/>
                  </a:cubicBezTo>
                  <a:cubicBezTo>
                    <a:pt x="196" y="598"/>
                    <a:pt x="186" y="588"/>
                    <a:pt x="186" y="588"/>
                  </a:cubicBezTo>
                  <a:cubicBezTo>
                    <a:pt x="176" y="588"/>
                    <a:pt x="166" y="578"/>
                    <a:pt x="166" y="578"/>
                  </a:cubicBezTo>
                  <a:cubicBezTo>
                    <a:pt x="146" y="556"/>
                    <a:pt x="124" y="546"/>
                    <a:pt x="114" y="527"/>
                  </a:cubicBezTo>
                  <a:cubicBezTo>
                    <a:pt x="94" y="504"/>
                    <a:pt x="85" y="475"/>
                    <a:pt x="72" y="455"/>
                  </a:cubicBezTo>
                  <a:cubicBezTo>
                    <a:pt x="52" y="413"/>
                    <a:pt x="42" y="371"/>
                    <a:pt x="42" y="331"/>
                  </a:cubicBezTo>
                  <a:lnTo>
                    <a:pt x="42" y="341"/>
                  </a:lnTo>
                  <a:cubicBezTo>
                    <a:pt x="33" y="289"/>
                    <a:pt x="33" y="247"/>
                    <a:pt x="42" y="208"/>
                  </a:cubicBezTo>
                  <a:cubicBezTo>
                    <a:pt x="42" y="176"/>
                    <a:pt x="52" y="134"/>
                    <a:pt x="62" y="104"/>
                  </a:cubicBezTo>
                  <a:cubicBezTo>
                    <a:pt x="72" y="84"/>
                    <a:pt x="85" y="62"/>
                    <a:pt x="104" y="42"/>
                  </a:cubicBezTo>
                  <a:cubicBezTo>
                    <a:pt x="114" y="32"/>
                    <a:pt x="114" y="22"/>
                    <a:pt x="104" y="22"/>
                  </a:cubicBezTo>
                  <a:cubicBezTo>
                    <a:pt x="104" y="10"/>
                    <a:pt x="104" y="10"/>
                    <a:pt x="94" y="0"/>
                  </a:cubicBezTo>
                  <a:close/>
                </a:path>
              </a:pathLst>
            </a:custGeom>
            <a:solidFill>
              <a:srgbClr val="D19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2" name="Google Shape;1902;p48"/>
            <p:cNvSpPr/>
            <p:nvPr/>
          </p:nvSpPr>
          <p:spPr>
            <a:xfrm>
              <a:off x="6503264" y="3062308"/>
              <a:ext cx="82636" cy="28344"/>
            </a:xfrm>
            <a:custGeom>
              <a:avLst/>
              <a:gdLst/>
              <a:ahLst/>
              <a:cxnLst/>
              <a:rect l="l" t="t" r="r" b="b"/>
              <a:pathLst>
                <a:path w="414" h="142" extrusionOk="0">
                  <a:moveTo>
                    <a:pt x="228" y="1"/>
                  </a:moveTo>
                  <a:cubicBezTo>
                    <a:pt x="218" y="1"/>
                    <a:pt x="196" y="10"/>
                    <a:pt x="176" y="10"/>
                  </a:cubicBezTo>
                  <a:cubicBezTo>
                    <a:pt x="146" y="20"/>
                    <a:pt x="114" y="30"/>
                    <a:pt x="85" y="52"/>
                  </a:cubicBezTo>
                  <a:cubicBezTo>
                    <a:pt x="52" y="62"/>
                    <a:pt x="23" y="92"/>
                    <a:pt x="1" y="124"/>
                  </a:cubicBezTo>
                  <a:lnTo>
                    <a:pt x="1" y="134"/>
                  </a:lnTo>
                  <a:cubicBezTo>
                    <a:pt x="6" y="139"/>
                    <a:pt x="8" y="141"/>
                    <a:pt x="11" y="141"/>
                  </a:cubicBezTo>
                  <a:cubicBezTo>
                    <a:pt x="14" y="141"/>
                    <a:pt x="17" y="139"/>
                    <a:pt x="23" y="134"/>
                  </a:cubicBezTo>
                  <a:cubicBezTo>
                    <a:pt x="33" y="124"/>
                    <a:pt x="43" y="102"/>
                    <a:pt x="62" y="92"/>
                  </a:cubicBezTo>
                  <a:cubicBezTo>
                    <a:pt x="72" y="82"/>
                    <a:pt x="85" y="72"/>
                    <a:pt x="104" y="62"/>
                  </a:cubicBezTo>
                  <a:cubicBezTo>
                    <a:pt x="124" y="52"/>
                    <a:pt x="146" y="52"/>
                    <a:pt x="166" y="40"/>
                  </a:cubicBezTo>
                  <a:lnTo>
                    <a:pt x="248" y="40"/>
                  </a:lnTo>
                  <a:cubicBezTo>
                    <a:pt x="270" y="40"/>
                    <a:pt x="300" y="52"/>
                    <a:pt x="319" y="62"/>
                  </a:cubicBezTo>
                  <a:cubicBezTo>
                    <a:pt x="342" y="62"/>
                    <a:pt x="351" y="72"/>
                    <a:pt x="371" y="82"/>
                  </a:cubicBezTo>
                  <a:cubicBezTo>
                    <a:pt x="374" y="85"/>
                    <a:pt x="378" y="86"/>
                    <a:pt x="383" y="86"/>
                  </a:cubicBezTo>
                  <a:cubicBezTo>
                    <a:pt x="393" y="86"/>
                    <a:pt x="406" y="79"/>
                    <a:pt x="413" y="72"/>
                  </a:cubicBezTo>
                  <a:lnTo>
                    <a:pt x="413" y="40"/>
                  </a:lnTo>
                  <a:lnTo>
                    <a:pt x="403" y="30"/>
                  </a:lnTo>
                  <a:lnTo>
                    <a:pt x="394" y="30"/>
                  </a:lnTo>
                  <a:cubicBezTo>
                    <a:pt x="361" y="10"/>
                    <a:pt x="319" y="10"/>
                    <a:pt x="290" y="1"/>
                  </a:cubicBezTo>
                  <a:close/>
                </a:path>
              </a:pathLst>
            </a:custGeom>
            <a:solidFill>
              <a:srgbClr val="D19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3" name="Google Shape;1903;p48"/>
            <p:cNvSpPr/>
            <p:nvPr/>
          </p:nvSpPr>
          <p:spPr>
            <a:xfrm>
              <a:off x="6569333" y="2613994"/>
              <a:ext cx="641530" cy="487435"/>
            </a:xfrm>
            <a:custGeom>
              <a:avLst/>
              <a:gdLst/>
              <a:ahLst/>
              <a:cxnLst/>
              <a:rect l="l" t="t" r="r" b="b"/>
              <a:pathLst>
                <a:path w="3214" h="2442" extrusionOk="0">
                  <a:moveTo>
                    <a:pt x="1854" y="124"/>
                  </a:moveTo>
                  <a:lnTo>
                    <a:pt x="1822" y="136"/>
                  </a:lnTo>
                  <a:lnTo>
                    <a:pt x="1822" y="136"/>
                  </a:lnTo>
                  <a:lnTo>
                    <a:pt x="1842" y="124"/>
                  </a:lnTo>
                  <a:close/>
                  <a:moveTo>
                    <a:pt x="2368" y="0"/>
                  </a:moveTo>
                  <a:cubicBezTo>
                    <a:pt x="2326" y="0"/>
                    <a:pt x="2286" y="0"/>
                    <a:pt x="2254" y="13"/>
                  </a:cubicBezTo>
                  <a:cubicBezTo>
                    <a:pt x="2079" y="23"/>
                    <a:pt x="1926" y="52"/>
                    <a:pt x="1802" y="84"/>
                  </a:cubicBezTo>
                  <a:cubicBezTo>
                    <a:pt x="1646" y="114"/>
                    <a:pt x="1523" y="146"/>
                    <a:pt x="1409" y="186"/>
                  </a:cubicBezTo>
                  <a:cubicBezTo>
                    <a:pt x="1276" y="238"/>
                    <a:pt x="1142" y="289"/>
                    <a:pt x="1009" y="341"/>
                  </a:cubicBezTo>
                  <a:cubicBezTo>
                    <a:pt x="875" y="413"/>
                    <a:pt x="742" y="485"/>
                    <a:pt x="628" y="569"/>
                  </a:cubicBezTo>
                  <a:cubicBezTo>
                    <a:pt x="495" y="650"/>
                    <a:pt x="381" y="742"/>
                    <a:pt x="287" y="836"/>
                  </a:cubicBezTo>
                  <a:cubicBezTo>
                    <a:pt x="196" y="949"/>
                    <a:pt x="112" y="1063"/>
                    <a:pt x="72" y="1174"/>
                  </a:cubicBezTo>
                  <a:cubicBezTo>
                    <a:pt x="40" y="1248"/>
                    <a:pt x="20" y="1330"/>
                    <a:pt x="11" y="1411"/>
                  </a:cubicBezTo>
                  <a:cubicBezTo>
                    <a:pt x="1" y="1505"/>
                    <a:pt x="1" y="1597"/>
                    <a:pt x="11" y="1700"/>
                  </a:cubicBezTo>
                  <a:cubicBezTo>
                    <a:pt x="20" y="1804"/>
                    <a:pt x="50" y="1915"/>
                    <a:pt x="102" y="2029"/>
                  </a:cubicBezTo>
                  <a:lnTo>
                    <a:pt x="102" y="2039"/>
                  </a:lnTo>
                  <a:cubicBezTo>
                    <a:pt x="124" y="2101"/>
                    <a:pt x="144" y="2163"/>
                    <a:pt x="174" y="2205"/>
                  </a:cubicBezTo>
                  <a:cubicBezTo>
                    <a:pt x="206" y="2266"/>
                    <a:pt x="248" y="2318"/>
                    <a:pt x="287" y="2360"/>
                  </a:cubicBezTo>
                  <a:cubicBezTo>
                    <a:pt x="310" y="2380"/>
                    <a:pt x="339" y="2400"/>
                    <a:pt x="359" y="2410"/>
                  </a:cubicBezTo>
                  <a:cubicBezTo>
                    <a:pt x="391" y="2432"/>
                    <a:pt x="421" y="2442"/>
                    <a:pt x="443" y="2442"/>
                  </a:cubicBezTo>
                  <a:lnTo>
                    <a:pt x="473" y="2442"/>
                  </a:lnTo>
                  <a:cubicBezTo>
                    <a:pt x="525" y="2442"/>
                    <a:pt x="576" y="2422"/>
                    <a:pt x="628" y="2390"/>
                  </a:cubicBezTo>
                  <a:cubicBezTo>
                    <a:pt x="668" y="2348"/>
                    <a:pt x="700" y="2308"/>
                    <a:pt x="710" y="2256"/>
                  </a:cubicBezTo>
                  <a:cubicBezTo>
                    <a:pt x="730" y="2205"/>
                    <a:pt x="730" y="2153"/>
                    <a:pt x="730" y="2091"/>
                  </a:cubicBezTo>
                  <a:cubicBezTo>
                    <a:pt x="720" y="1990"/>
                    <a:pt x="690" y="1886"/>
                    <a:pt x="658" y="1792"/>
                  </a:cubicBezTo>
                  <a:lnTo>
                    <a:pt x="668" y="1792"/>
                  </a:lnTo>
                  <a:cubicBezTo>
                    <a:pt x="730" y="1792"/>
                    <a:pt x="814" y="1782"/>
                    <a:pt x="895" y="1762"/>
                  </a:cubicBezTo>
                  <a:cubicBezTo>
                    <a:pt x="937" y="1752"/>
                    <a:pt x="989" y="1742"/>
                    <a:pt x="1019" y="1720"/>
                  </a:cubicBezTo>
                  <a:cubicBezTo>
                    <a:pt x="1061" y="1710"/>
                    <a:pt x="1090" y="1700"/>
                    <a:pt x="1123" y="1691"/>
                  </a:cubicBezTo>
                  <a:cubicBezTo>
                    <a:pt x="1236" y="1639"/>
                    <a:pt x="1347" y="1577"/>
                    <a:pt x="1471" y="1495"/>
                  </a:cubicBezTo>
                  <a:cubicBezTo>
                    <a:pt x="1585" y="1411"/>
                    <a:pt x="1698" y="1310"/>
                    <a:pt x="1792" y="1206"/>
                  </a:cubicBezTo>
                  <a:cubicBezTo>
                    <a:pt x="1894" y="1102"/>
                    <a:pt x="1978" y="989"/>
                    <a:pt x="2049" y="865"/>
                  </a:cubicBezTo>
                  <a:cubicBezTo>
                    <a:pt x="2131" y="712"/>
                    <a:pt x="2183" y="556"/>
                    <a:pt x="2193" y="413"/>
                  </a:cubicBezTo>
                  <a:cubicBezTo>
                    <a:pt x="2212" y="403"/>
                    <a:pt x="2235" y="403"/>
                    <a:pt x="2254" y="393"/>
                  </a:cubicBezTo>
                  <a:cubicBezTo>
                    <a:pt x="2296" y="393"/>
                    <a:pt x="2336" y="383"/>
                    <a:pt x="2378" y="383"/>
                  </a:cubicBezTo>
                  <a:cubicBezTo>
                    <a:pt x="2398" y="383"/>
                    <a:pt x="2420" y="393"/>
                    <a:pt x="2440" y="393"/>
                  </a:cubicBezTo>
                  <a:cubicBezTo>
                    <a:pt x="2511" y="393"/>
                    <a:pt x="2583" y="413"/>
                    <a:pt x="2667" y="445"/>
                  </a:cubicBezTo>
                  <a:cubicBezTo>
                    <a:pt x="2749" y="475"/>
                    <a:pt x="2830" y="517"/>
                    <a:pt x="2904" y="569"/>
                  </a:cubicBezTo>
                  <a:cubicBezTo>
                    <a:pt x="2976" y="608"/>
                    <a:pt x="3038" y="670"/>
                    <a:pt x="3077" y="722"/>
                  </a:cubicBezTo>
                  <a:lnTo>
                    <a:pt x="3090" y="732"/>
                  </a:lnTo>
                  <a:cubicBezTo>
                    <a:pt x="3090" y="732"/>
                    <a:pt x="3099" y="742"/>
                    <a:pt x="3109" y="754"/>
                  </a:cubicBezTo>
                  <a:cubicBezTo>
                    <a:pt x="3109" y="764"/>
                    <a:pt x="3119" y="764"/>
                    <a:pt x="3119" y="764"/>
                  </a:cubicBezTo>
                  <a:lnTo>
                    <a:pt x="3129" y="774"/>
                  </a:lnTo>
                  <a:lnTo>
                    <a:pt x="3139" y="764"/>
                  </a:lnTo>
                  <a:lnTo>
                    <a:pt x="3151" y="754"/>
                  </a:lnTo>
                  <a:lnTo>
                    <a:pt x="3161" y="754"/>
                  </a:lnTo>
                  <a:cubicBezTo>
                    <a:pt x="3181" y="702"/>
                    <a:pt x="3201" y="660"/>
                    <a:pt x="3201" y="618"/>
                  </a:cubicBezTo>
                  <a:cubicBezTo>
                    <a:pt x="3213" y="579"/>
                    <a:pt x="3213" y="546"/>
                    <a:pt x="3201" y="507"/>
                  </a:cubicBezTo>
                  <a:cubicBezTo>
                    <a:pt x="3181" y="433"/>
                    <a:pt x="3139" y="361"/>
                    <a:pt x="3067" y="280"/>
                  </a:cubicBezTo>
                  <a:cubicBezTo>
                    <a:pt x="3048" y="247"/>
                    <a:pt x="3015" y="228"/>
                    <a:pt x="2986" y="198"/>
                  </a:cubicBezTo>
                  <a:cubicBezTo>
                    <a:pt x="2954" y="176"/>
                    <a:pt x="2934" y="156"/>
                    <a:pt x="2892" y="136"/>
                  </a:cubicBezTo>
                  <a:cubicBezTo>
                    <a:pt x="2830" y="94"/>
                    <a:pt x="2768" y="74"/>
                    <a:pt x="2697" y="42"/>
                  </a:cubicBezTo>
                  <a:cubicBezTo>
                    <a:pt x="2595" y="23"/>
                    <a:pt x="2492" y="0"/>
                    <a:pt x="2368" y="0"/>
                  </a:cubicBezTo>
                  <a:close/>
                </a:path>
              </a:pathLst>
            </a:custGeom>
            <a:solidFill>
              <a:srgbClr val="BB6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4" name="Google Shape;1904;p48"/>
            <p:cNvSpPr/>
            <p:nvPr/>
          </p:nvSpPr>
          <p:spPr>
            <a:xfrm>
              <a:off x="7000879" y="2686051"/>
              <a:ext cx="217769" cy="97008"/>
            </a:xfrm>
            <a:custGeom>
              <a:avLst/>
              <a:gdLst/>
              <a:ahLst/>
              <a:cxnLst/>
              <a:rect l="l" t="t" r="r" b="b"/>
              <a:pathLst>
                <a:path w="1091" h="486" extrusionOk="0">
                  <a:moveTo>
                    <a:pt x="226" y="0"/>
                  </a:moveTo>
                  <a:cubicBezTo>
                    <a:pt x="154" y="0"/>
                    <a:pt x="82" y="22"/>
                    <a:pt x="11" y="42"/>
                  </a:cubicBezTo>
                  <a:cubicBezTo>
                    <a:pt x="11" y="42"/>
                    <a:pt x="1" y="52"/>
                    <a:pt x="11" y="62"/>
                  </a:cubicBezTo>
                  <a:cubicBezTo>
                    <a:pt x="11" y="72"/>
                    <a:pt x="21" y="72"/>
                    <a:pt x="21" y="72"/>
                  </a:cubicBezTo>
                  <a:cubicBezTo>
                    <a:pt x="40" y="62"/>
                    <a:pt x="73" y="52"/>
                    <a:pt x="92" y="52"/>
                  </a:cubicBezTo>
                  <a:cubicBezTo>
                    <a:pt x="144" y="42"/>
                    <a:pt x="206" y="42"/>
                    <a:pt x="268" y="42"/>
                  </a:cubicBezTo>
                  <a:cubicBezTo>
                    <a:pt x="339" y="52"/>
                    <a:pt x="401" y="62"/>
                    <a:pt x="473" y="94"/>
                  </a:cubicBezTo>
                  <a:cubicBezTo>
                    <a:pt x="567" y="124"/>
                    <a:pt x="658" y="176"/>
                    <a:pt x="742" y="237"/>
                  </a:cubicBezTo>
                  <a:lnTo>
                    <a:pt x="730" y="237"/>
                  </a:lnTo>
                  <a:cubicBezTo>
                    <a:pt x="782" y="269"/>
                    <a:pt x="834" y="309"/>
                    <a:pt x="886" y="351"/>
                  </a:cubicBezTo>
                  <a:lnTo>
                    <a:pt x="1009" y="475"/>
                  </a:lnTo>
                  <a:cubicBezTo>
                    <a:pt x="1017" y="483"/>
                    <a:pt x="1028" y="486"/>
                    <a:pt x="1039" y="486"/>
                  </a:cubicBezTo>
                  <a:cubicBezTo>
                    <a:pt x="1054" y="486"/>
                    <a:pt x="1069" y="480"/>
                    <a:pt x="1081" y="475"/>
                  </a:cubicBezTo>
                  <a:cubicBezTo>
                    <a:pt x="1081" y="465"/>
                    <a:pt x="1091" y="455"/>
                    <a:pt x="1091" y="442"/>
                  </a:cubicBezTo>
                  <a:cubicBezTo>
                    <a:pt x="1091" y="433"/>
                    <a:pt x="1081" y="423"/>
                    <a:pt x="1071" y="413"/>
                  </a:cubicBezTo>
                  <a:cubicBezTo>
                    <a:pt x="1019" y="351"/>
                    <a:pt x="957" y="299"/>
                    <a:pt x="895" y="257"/>
                  </a:cubicBezTo>
                  <a:cubicBezTo>
                    <a:pt x="834" y="208"/>
                    <a:pt x="762" y="156"/>
                    <a:pt x="690" y="114"/>
                  </a:cubicBezTo>
                  <a:cubicBezTo>
                    <a:pt x="658" y="104"/>
                    <a:pt x="619" y="84"/>
                    <a:pt x="577" y="72"/>
                  </a:cubicBezTo>
                  <a:cubicBezTo>
                    <a:pt x="545" y="52"/>
                    <a:pt x="505" y="42"/>
                    <a:pt x="463" y="32"/>
                  </a:cubicBezTo>
                  <a:cubicBezTo>
                    <a:pt x="391" y="10"/>
                    <a:pt x="320" y="0"/>
                    <a:pt x="258" y="0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5" name="Google Shape;1905;p48"/>
            <p:cNvSpPr/>
            <p:nvPr/>
          </p:nvSpPr>
          <p:spPr>
            <a:xfrm>
              <a:off x="6696681" y="2700223"/>
              <a:ext cx="261083" cy="226552"/>
            </a:xfrm>
            <a:custGeom>
              <a:avLst/>
              <a:gdLst/>
              <a:ahLst/>
              <a:cxnLst/>
              <a:rect l="l" t="t" r="r" b="b"/>
              <a:pathLst>
                <a:path w="1308" h="1135" extrusionOk="0">
                  <a:moveTo>
                    <a:pt x="1298" y="1"/>
                  </a:moveTo>
                  <a:cubicBezTo>
                    <a:pt x="1288" y="1"/>
                    <a:pt x="1288" y="13"/>
                    <a:pt x="1288" y="13"/>
                  </a:cubicBezTo>
                  <a:cubicBezTo>
                    <a:pt x="1278" y="53"/>
                    <a:pt x="1256" y="85"/>
                    <a:pt x="1246" y="124"/>
                  </a:cubicBezTo>
                  <a:cubicBezTo>
                    <a:pt x="1194" y="238"/>
                    <a:pt x="1122" y="352"/>
                    <a:pt x="1050" y="455"/>
                  </a:cubicBezTo>
                  <a:cubicBezTo>
                    <a:pt x="999" y="517"/>
                    <a:pt x="947" y="569"/>
                    <a:pt x="895" y="619"/>
                  </a:cubicBezTo>
                  <a:cubicBezTo>
                    <a:pt x="845" y="670"/>
                    <a:pt x="793" y="722"/>
                    <a:pt x="732" y="764"/>
                  </a:cubicBezTo>
                  <a:cubicBezTo>
                    <a:pt x="680" y="804"/>
                    <a:pt x="618" y="836"/>
                    <a:pt x="566" y="866"/>
                  </a:cubicBezTo>
                  <a:cubicBezTo>
                    <a:pt x="514" y="898"/>
                    <a:pt x="452" y="927"/>
                    <a:pt x="401" y="950"/>
                  </a:cubicBezTo>
                  <a:cubicBezTo>
                    <a:pt x="319" y="989"/>
                    <a:pt x="228" y="1011"/>
                    <a:pt x="134" y="1021"/>
                  </a:cubicBezTo>
                  <a:cubicBezTo>
                    <a:pt x="114" y="1021"/>
                    <a:pt x="82" y="1031"/>
                    <a:pt x="62" y="1031"/>
                  </a:cubicBezTo>
                  <a:cubicBezTo>
                    <a:pt x="42" y="1031"/>
                    <a:pt x="30" y="1031"/>
                    <a:pt x="20" y="1041"/>
                  </a:cubicBezTo>
                  <a:cubicBezTo>
                    <a:pt x="10" y="1051"/>
                    <a:pt x="0" y="1073"/>
                    <a:pt x="0" y="1083"/>
                  </a:cubicBezTo>
                  <a:cubicBezTo>
                    <a:pt x="0" y="1113"/>
                    <a:pt x="30" y="1135"/>
                    <a:pt x="52" y="1135"/>
                  </a:cubicBezTo>
                  <a:cubicBezTo>
                    <a:pt x="134" y="1135"/>
                    <a:pt x="215" y="1125"/>
                    <a:pt x="289" y="1093"/>
                  </a:cubicBezTo>
                  <a:cubicBezTo>
                    <a:pt x="361" y="1073"/>
                    <a:pt x="433" y="1041"/>
                    <a:pt x="504" y="1011"/>
                  </a:cubicBezTo>
                  <a:cubicBezTo>
                    <a:pt x="648" y="927"/>
                    <a:pt x="784" y="826"/>
                    <a:pt x="885" y="712"/>
                  </a:cubicBezTo>
                  <a:cubicBezTo>
                    <a:pt x="937" y="661"/>
                    <a:pt x="989" y="609"/>
                    <a:pt x="1031" y="547"/>
                  </a:cubicBezTo>
                  <a:cubicBezTo>
                    <a:pt x="1070" y="495"/>
                    <a:pt x="1102" y="433"/>
                    <a:pt x="1142" y="384"/>
                  </a:cubicBezTo>
                  <a:lnTo>
                    <a:pt x="1236" y="198"/>
                  </a:lnTo>
                  <a:cubicBezTo>
                    <a:pt x="1265" y="137"/>
                    <a:pt x="1288" y="75"/>
                    <a:pt x="1298" y="23"/>
                  </a:cubicBezTo>
                  <a:cubicBezTo>
                    <a:pt x="1307" y="13"/>
                    <a:pt x="1298" y="1"/>
                    <a:pt x="1298" y="1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6" name="Google Shape;1906;p48"/>
            <p:cNvSpPr/>
            <p:nvPr/>
          </p:nvSpPr>
          <p:spPr>
            <a:xfrm>
              <a:off x="6809658" y="2714994"/>
              <a:ext cx="105192" cy="103595"/>
            </a:xfrm>
            <a:custGeom>
              <a:avLst/>
              <a:gdLst/>
              <a:ahLst/>
              <a:cxnLst/>
              <a:rect l="l" t="t" r="r" b="b"/>
              <a:pathLst>
                <a:path w="527" h="519" extrusionOk="0">
                  <a:moveTo>
                    <a:pt x="514" y="1"/>
                  </a:moveTo>
                  <a:cubicBezTo>
                    <a:pt x="504" y="1"/>
                    <a:pt x="504" y="11"/>
                    <a:pt x="504" y="11"/>
                  </a:cubicBezTo>
                  <a:cubicBezTo>
                    <a:pt x="475" y="63"/>
                    <a:pt x="442" y="112"/>
                    <a:pt x="403" y="154"/>
                  </a:cubicBezTo>
                  <a:lnTo>
                    <a:pt x="413" y="154"/>
                  </a:lnTo>
                  <a:cubicBezTo>
                    <a:pt x="371" y="196"/>
                    <a:pt x="341" y="226"/>
                    <a:pt x="299" y="268"/>
                  </a:cubicBezTo>
                  <a:cubicBezTo>
                    <a:pt x="257" y="310"/>
                    <a:pt x="227" y="339"/>
                    <a:pt x="176" y="372"/>
                  </a:cubicBezTo>
                  <a:lnTo>
                    <a:pt x="185" y="372"/>
                  </a:lnTo>
                  <a:cubicBezTo>
                    <a:pt x="156" y="381"/>
                    <a:pt x="134" y="401"/>
                    <a:pt x="104" y="421"/>
                  </a:cubicBezTo>
                  <a:cubicBezTo>
                    <a:pt x="72" y="433"/>
                    <a:pt x="52" y="453"/>
                    <a:pt x="20" y="463"/>
                  </a:cubicBezTo>
                  <a:cubicBezTo>
                    <a:pt x="10" y="473"/>
                    <a:pt x="0" y="495"/>
                    <a:pt x="10" y="505"/>
                  </a:cubicBezTo>
                  <a:cubicBezTo>
                    <a:pt x="17" y="512"/>
                    <a:pt x="25" y="519"/>
                    <a:pt x="36" y="519"/>
                  </a:cubicBezTo>
                  <a:cubicBezTo>
                    <a:pt x="41" y="519"/>
                    <a:pt x="46" y="518"/>
                    <a:pt x="52" y="515"/>
                  </a:cubicBezTo>
                  <a:cubicBezTo>
                    <a:pt x="94" y="483"/>
                    <a:pt x="143" y="453"/>
                    <a:pt x="185" y="411"/>
                  </a:cubicBezTo>
                  <a:cubicBezTo>
                    <a:pt x="205" y="401"/>
                    <a:pt x="237" y="381"/>
                    <a:pt x="257" y="359"/>
                  </a:cubicBezTo>
                  <a:lnTo>
                    <a:pt x="319" y="297"/>
                  </a:lnTo>
                  <a:cubicBezTo>
                    <a:pt x="361" y="258"/>
                    <a:pt x="391" y="216"/>
                    <a:pt x="433" y="164"/>
                  </a:cubicBezTo>
                  <a:cubicBezTo>
                    <a:pt x="465" y="124"/>
                    <a:pt x="494" y="73"/>
                    <a:pt x="526" y="21"/>
                  </a:cubicBezTo>
                  <a:cubicBezTo>
                    <a:pt x="526" y="21"/>
                    <a:pt x="526" y="11"/>
                    <a:pt x="514" y="11"/>
                  </a:cubicBezTo>
                  <a:lnTo>
                    <a:pt x="514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7" name="Google Shape;1907;p48"/>
            <p:cNvSpPr/>
            <p:nvPr/>
          </p:nvSpPr>
          <p:spPr>
            <a:xfrm>
              <a:off x="6665543" y="2979871"/>
              <a:ext cx="24951" cy="77646"/>
            </a:xfrm>
            <a:custGeom>
              <a:avLst/>
              <a:gdLst/>
              <a:ahLst/>
              <a:cxnLst/>
              <a:rect l="l" t="t" r="r" b="b"/>
              <a:pathLst>
                <a:path w="125" h="389" extrusionOk="0">
                  <a:moveTo>
                    <a:pt x="13" y="1"/>
                  </a:moveTo>
                  <a:cubicBezTo>
                    <a:pt x="1" y="11"/>
                    <a:pt x="1" y="21"/>
                    <a:pt x="13" y="33"/>
                  </a:cubicBezTo>
                  <a:cubicBezTo>
                    <a:pt x="13" y="53"/>
                    <a:pt x="23" y="63"/>
                    <a:pt x="33" y="73"/>
                  </a:cubicBezTo>
                  <a:cubicBezTo>
                    <a:pt x="33" y="105"/>
                    <a:pt x="43" y="124"/>
                    <a:pt x="43" y="144"/>
                  </a:cubicBezTo>
                  <a:cubicBezTo>
                    <a:pt x="52" y="176"/>
                    <a:pt x="52" y="196"/>
                    <a:pt x="43" y="218"/>
                  </a:cubicBezTo>
                  <a:cubicBezTo>
                    <a:pt x="43" y="248"/>
                    <a:pt x="33" y="280"/>
                    <a:pt x="23" y="300"/>
                  </a:cubicBezTo>
                  <a:cubicBezTo>
                    <a:pt x="23" y="310"/>
                    <a:pt x="13" y="320"/>
                    <a:pt x="13" y="330"/>
                  </a:cubicBezTo>
                  <a:cubicBezTo>
                    <a:pt x="1" y="352"/>
                    <a:pt x="1" y="372"/>
                    <a:pt x="23" y="381"/>
                  </a:cubicBezTo>
                  <a:cubicBezTo>
                    <a:pt x="28" y="386"/>
                    <a:pt x="33" y="389"/>
                    <a:pt x="38" y="389"/>
                  </a:cubicBezTo>
                  <a:cubicBezTo>
                    <a:pt x="43" y="389"/>
                    <a:pt x="48" y="386"/>
                    <a:pt x="52" y="381"/>
                  </a:cubicBezTo>
                  <a:lnTo>
                    <a:pt x="62" y="381"/>
                  </a:lnTo>
                  <a:cubicBezTo>
                    <a:pt x="75" y="372"/>
                    <a:pt x="75" y="372"/>
                    <a:pt x="75" y="362"/>
                  </a:cubicBezTo>
                  <a:cubicBezTo>
                    <a:pt x="124" y="248"/>
                    <a:pt x="104" y="115"/>
                    <a:pt x="43" y="11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8" name="Google Shape;1908;p48"/>
            <p:cNvSpPr/>
            <p:nvPr/>
          </p:nvSpPr>
          <p:spPr>
            <a:xfrm>
              <a:off x="6509651" y="2638545"/>
              <a:ext cx="207988" cy="236931"/>
            </a:xfrm>
            <a:custGeom>
              <a:avLst/>
              <a:gdLst/>
              <a:ahLst/>
              <a:cxnLst/>
              <a:rect l="l" t="t" r="r" b="b"/>
              <a:pathLst>
                <a:path w="1042" h="1187" extrusionOk="0">
                  <a:moveTo>
                    <a:pt x="1019" y="1"/>
                  </a:moveTo>
                  <a:cubicBezTo>
                    <a:pt x="947" y="23"/>
                    <a:pt x="875" y="53"/>
                    <a:pt x="814" y="75"/>
                  </a:cubicBezTo>
                  <a:cubicBezTo>
                    <a:pt x="742" y="105"/>
                    <a:pt x="680" y="137"/>
                    <a:pt x="618" y="176"/>
                  </a:cubicBezTo>
                  <a:cubicBezTo>
                    <a:pt x="557" y="208"/>
                    <a:pt x="505" y="248"/>
                    <a:pt x="443" y="290"/>
                  </a:cubicBezTo>
                  <a:cubicBezTo>
                    <a:pt x="423" y="310"/>
                    <a:pt x="391" y="342"/>
                    <a:pt x="371" y="362"/>
                  </a:cubicBezTo>
                  <a:cubicBezTo>
                    <a:pt x="339" y="384"/>
                    <a:pt x="319" y="414"/>
                    <a:pt x="300" y="433"/>
                  </a:cubicBezTo>
                  <a:cubicBezTo>
                    <a:pt x="258" y="485"/>
                    <a:pt x="216" y="537"/>
                    <a:pt x="186" y="589"/>
                  </a:cubicBezTo>
                  <a:cubicBezTo>
                    <a:pt x="154" y="641"/>
                    <a:pt x="124" y="693"/>
                    <a:pt x="92" y="742"/>
                  </a:cubicBezTo>
                  <a:cubicBezTo>
                    <a:pt x="72" y="804"/>
                    <a:pt x="53" y="866"/>
                    <a:pt x="30" y="928"/>
                  </a:cubicBezTo>
                  <a:cubicBezTo>
                    <a:pt x="20" y="1002"/>
                    <a:pt x="11" y="1073"/>
                    <a:pt x="1" y="1135"/>
                  </a:cubicBezTo>
                  <a:cubicBezTo>
                    <a:pt x="1" y="1145"/>
                    <a:pt x="1" y="1165"/>
                    <a:pt x="11" y="1175"/>
                  </a:cubicBezTo>
                  <a:cubicBezTo>
                    <a:pt x="20" y="1187"/>
                    <a:pt x="30" y="1187"/>
                    <a:pt x="53" y="1187"/>
                  </a:cubicBezTo>
                  <a:cubicBezTo>
                    <a:pt x="63" y="1187"/>
                    <a:pt x="72" y="1187"/>
                    <a:pt x="82" y="1175"/>
                  </a:cubicBezTo>
                  <a:cubicBezTo>
                    <a:pt x="92" y="1165"/>
                    <a:pt x="102" y="1155"/>
                    <a:pt x="102" y="1135"/>
                  </a:cubicBezTo>
                  <a:cubicBezTo>
                    <a:pt x="102" y="1113"/>
                    <a:pt x="102" y="1083"/>
                    <a:pt x="114" y="1051"/>
                  </a:cubicBezTo>
                  <a:cubicBezTo>
                    <a:pt x="124" y="950"/>
                    <a:pt x="154" y="836"/>
                    <a:pt x="196" y="732"/>
                  </a:cubicBezTo>
                  <a:cubicBezTo>
                    <a:pt x="216" y="693"/>
                    <a:pt x="238" y="651"/>
                    <a:pt x="268" y="599"/>
                  </a:cubicBezTo>
                  <a:cubicBezTo>
                    <a:pt x="287" y="557"/>
                    <a:pt x="319" y="517"/>
                    <a:pt x="349" y="475"/>
                  </a:cubicBezTo>
                  <a:cubicBezTo>
                    <a:pt x="371" y="456"/>
                    <a:pt x="381" y="433"/>
                    <a:pt x="401" y="414"/>
                  </a:cubicBezTo>
                  <a:cubicBezTo>
                    <a:pt x="423" y="394"/>
                    <a:pt x="443" y="372"/>
                    <a:pt x="463" y="362"/>
                  </a:cubicBezTo>
                  <a:cubicBezTo>
                    <a:pt x="505" y="322"/>
                    <a:pt x="547" y="280"/>
                    <a:pt x="586" y="248"/>
                  </a:cubicBezTo>
                  <a:cubicBezTo>
                    <a:pt x="638" y="208"/>
                    <a:pt x="680" y="176"/>
                    <a:pt x="732" y="157"/>
                  </a:cubicBezTo>
                  <a:cubicBezTo>
                    <a:pt x="782" y="124"/>
                    <a:pt x="843" y="95"/>
                    <a:pt x="895" y="75"/>
                  </a:cubicBezTo>
                  <a:cubicBezTo>
                    <a:pt x="937" y="53"/>
                    <a:pt x="979" y="43"/>
                    <a:pt x="1029" y="33"/>
                  </a:cubicBezTo>
                  <a:cubicBezTo>
                    <a:pt x="1029" y="33"/>
                    <a:pt x="1041" y="23"/>
                    <a:pt x="1029" y="13"/>
                  </a:cubicBezTo>
                  <a:cubicBezTo>
                    <a:pt x="1029" y="13"/>
                    <a:pt x="1029" y="1"/>
                    <a:pt x="1019" y="1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9" name="Google Shape;1909;p48"/>
            <p:cNvSpPr/>
            <p:nvPr/>
          </p:nvSpPr>
          <p:spPr>
            <a:xfrm>
              <a:off x="6550570" y="2798829"/>
              <a:ext cx="39322" cy="129943"/>
            </a:xfrm>
            <a:custGeom>
              <a:avLst/>
              <a:gdLst/>
              <a:ahLst/>
              <a:cxnLst/>
              <a:rect l="l" t="t" r="r" b="b"/>
              <a:pathLst>
                <a:path w="197" h="651" extrusionOk="0">
                  <a:moveTo>
                    <a:pt x="176" y="1"/>
                  </a:moveTo>
                  <a:cubicBezTo>
                    <a:pt x="144" y="43"/>
                    <a:pt x="114" y="95"/>
                    <a:pt x="95" y="137"/>
                  </a:cubicBezTo>
                  <a:cubicBezTo>
                    <a:pt x="63" y="186"/>
                    <a:pt x="43" y="238"/>
                    <a:pt x="33" y="290"/>
                  </a:cubicBezTo>
                  <a:cubicBezTo>
                    <a:pt x="21" y="342"/>
                    <a:pt x="11" y="394"/>
                    <a:pt x="1" y="456"/>
                  </a:cubicBezTo>
                  <a:lnTo>
                    <a:pt x="1" y="537"/>
                  </a:lnTo>
                  <a:cubicBezTo>
                    <a:pt x="1" y="557"/>
                    <a:pt x="1" y="589"/>
                    <a:pt x="11" y="609"/>
                  </a:cubicBezTo>
                  <a:lnTo>
                    <a:pt x="11" y="619"/>
                  </a:lnTo>
                  <a:cubicBezTo>
                    <a:pt x="11" y="631"/>
                    <a:pt x="11" y="631"/>
                    <a:pt x="21" y="641"/>
                  </a:cubicBezTo>
                  <a:cubicBezTo>
                    <a:pt x="21" y="651"/>
                    <a:pt x="33" y="651"/>
                    <a:pt x="43" y="651"/>
                  </a:cubicBezTo>
                  <a:cubicBezTo>
                    <a:pt x="53" y="651"/>
                    <a:pt x="63" y="651"/>
                    <a:pt x="63" y="641"/>
                  </a:cubicBezTo>
                  <a:cubicBezTo>
                    <a:pt x="72" y="641"/>
                    <a:pt x="72" y="631"/>
                    <a:pt x="72" y="619"/>
                  </a:cubicBezTo>
                  <a:lnTo>
                    <a:pt x="72" y="609"/>
                  </a:lnTo>
                  <a:lnTo>
                    <a:pt x="72" y="557"/>
                  </a:lnTo>
                  <a:cubicBezTo>
                    <a:pt x="63" y="485"/>
                    <a:pt x="63" y="404"/>
                    <a:pt x="72" y="332"/>
                  </a:cubicBezTo>
                  <a:lnTo>
                    <a:pt x="72" y="342"/>
                  </a:lnTo>
                  <a:cubicBezTo>
                    <a:pt x="72" y="280"/>
                    <a:pt x="95" y="218"/>
                    <a:pt x="114" y="157"/>
                  </a:cubicBezTo>
                  <a:cubicBezTo>
                    <a:pt x="134" y="115"/>
                    <a:pt x="166" y="63"/>
                    <a:pt x="196" y="23"/>
                  </a:cubicBezTo>
                  <a:lnTo>
                    <a:pt x="196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0" name="Google Shape;1910;p48"/>
            <p:cNvSpPr/>
            <p:nvPr/>
          </p:nvSpPr>
          <p:spPr>
            <a:xfrm>
              <a:off x="6828420" y="2537944"/>
              <a:ext cx="355297" cy="86629"/>
            </a:xfrm>
            <a:custGeom>
              <a:avLst/>
              <a:gdLst/>
              <a:ahLst/>
              <a:cxnLst/>
              <a:rect l="l" t="t" r="r" b="b"/>
              <a:pathLst>
                <a:path w="1780" h="434" extrusionOk="0">
                  <a:moveTo>
                    <a:pt x="771" y="1"/>
                  </a:moveTo>
                  <a:cubicBezTo>
                    <a:pt x="741" y="1"/>
                    <a:pt x="699" y="11"/>
                    <a:pt x="657" y="11"/>
                  </a:cubicBezTo>
                  <a:cubicBezTo>
                    <a:pt x="628" y="11"/>
                    <a:pt x="596" y="23"/>
                    <a:pt x="556" y="23"/>
                  </a:cubicBezTo>
                  <a:cubicBezTo>
                    <a:pt x="524" y="33"/>
                    <a:pt x="482" y="33"/>
                    <a:pt x="452" y="43"/>
                  </a:cubicBezTo>
                  <a:cubicBezTo>
                    <a:pt x="420" y="53"/>
                    <a:pt x="381" y="63"/>
                    <a:pt x="348" y="72"/>
                  </a:cubicBezTo>
                  <a:cubicBezTo>
                    <a:pt x="287" y="85"/>
                    <a:pt x="225" y="114"/>
                    <a:pt x="173" y="147"/>
                  </a:cubicBezTo>
                  <a:cubicBezTo>
                    <a:pt x="111" y="176"/>
                    <a:pt x="49" y="218"/>
                    <a:pt x="0" y="280"/>
                  </a:cubicBezTo>
                  <a:lnTo>
                    <a:pt x="0" y="290"/>
                  </a:lnTo>
                  <a:cubicBezTo>
                    <a:pt x="5" y="295"/>
                    <a:pt x="10" y="297"/>
                    <a:pt x="14" y="297"/>
                  </a:cubicBezTo>
                  <a:cubicBezTo>
                    <a:pt x="17" y="297"/>
                    <a:pt x="20" y="295"/>
                    <a:pt x="20" y="290"/>
                  </a:cubicBezTo>
                  <a:cubicBezTo>
                    <a:pt x="30" y="290"/>
                    <a:pt x="30" y="280"/>
                    <a:pt x="40" y="280"/>
                  </a:cubicBezTo>
                  <a:cubicBezTo>
                    <a:pt x="72" y="248"/>
                    <a:pt x="111" y="218"/>
                    <a:pt x="153" y="186"/>
                  </a:cubicBezTo>
                  <a:lnTo>
                    <a:pt x="153" y="196"/>
                  </a:lnTo>
                  <a:cubicBezTo>
                    <a:pt x="205" y="156"/>
                    <a:pt x="267" y="134"/>
                    <a:pt x="339" y="114"/>
                  </a:cubicBezTo>
                  <a:cubicBezTo>
                    <a:pt x="381" y="105"/>
                    <a:pt x="432" y="95"/>
                    <a:pt x="472" y="95"/>
                  </a:cubicBezTo>
                  <a:cubicBezTo>
                    <a:pt x="524" y="85"/>
                    <a:pt x="576" y="85"/>
                    <a:pt x="618" y="85"/>
                  </a:cubicBezTo>
                  <a:lnTo>
                    <a:pt x="657" y="85"/>
                  </a:lnTo>
                  <a:cubicBezTo>
                    <a:pt x="823" y="85"/>
                    <a:pt x="988" y="105"/>
                    <a:pt x="1152" y="147"/>
                  </a:cubicBezTo>
                  <a:cubicBezTo>
                    <a:pt x="1213" y="166"/>
                    <a:pt x="1285" y="196"/>
                    <a:pt x="1359" y="218"/>
                  </a:cubicBezTo>
                  <a:lnTo>
                    <a:pt x="1544" y="310"/>
                  </a:lnTo>
                  <a:cubicBezTo>
                    <a:pt x="1574" y="332"/>
                    <a:pt x="1594" y="342"/>
                    <a:pt x="1616" y="362"/>
                  </a:cubicBezTo>
                  <a:cubicBezTo>
                    <a:pt x="1626" y="371"/>
                    <a:pt x="1646" y="381"/>
                    <a:pt x="1656" y="394"/>
                  </a:cubicBezTo>
                  <a:cubicBezTo>
                    <a:pt x="1668" y="404"/>
                    <a:pt x="1678" y="413"/>
                    <a:pt x="1688" y="423"/>
                  </a:cubicBezTo>
                  <a:cubicBezTo>
                    <a:pt x="1698" y="433"/>
                    <a:pt x="1717" y="433"/>
                    <a:pt x="1730" y="433"/>
                  </a:cubicBezTo>
                  <a:cubicBezTo>
                    <a:pt x="1750" y="433"/>
                    <a:pt x="1759" y="423"/>
                    <a:pt x="1769" y="413"/>
                  </a:cubicBezTo>
                  <a:cubicBezTo>
                    <a:pt x="1779" y="404"/>
                    <a:pt x="1779" y="381"/>
                    <a:pt x="1779" y="371"/>
                  </a:cubicBezTo>
                  <a:cubicBezTo>
                    <a:pt x="1779" y="362"/>
                    <a:pt x="1779" y="362"/>
                    <a:pt x="1769" y="352"/>
                  </a:cubicBezTo>
                  <a:cubicBezTo>
                    <a:pt x="1769" y="352"/>
                    <a:pt x="1769" y="342"/>
                    <a:pt x="1759" y="332"/>
                  </a:cubicBezTo>
                  <a:lnTo>
                    <a:pt x="1750" y="320"/>
                  </a:lnTo>
                  <a:cubicBezTo>
                    <a:pt x="1730" y="300"/>
                    <a:pt x="1708" y="290"/>
                    <a:pt x="1688" y="270"/>
                  </a:cubicBezTo>
                  <a:cubicBezTo>
                    <a:pt x="1668" y="248"/>
                    <a:pt x="1636" y="228"/>
                    <a:pt x="1616" y="218"/>
                  </a:cubicBezTo>
                  <a:cubicBezTo>
                    <a:pt x="1554" y="176"/>
                    <a:pt x="1493" y="147"/>
                    <a:pt x="1431" y="124"/>
                  </a:cubicBezTo>
                  <a:cubicBezTo>
                    <a:pt x="1359" y="95"/>
                    <a:pt x="1285" y="72"/>
                    <a:pt x="1213" y="53"/>
                  </a:cubicBezTo>
                  <a:cubicBezTo>
                    <a:pt x="1142" y="43"/>
                    <a:pt x="1070" y="23"/>
                    <a:pt x="998" y="23"/>
                  </a:cubicBezTo>
                  <a:cubicBezTo>
                    <a:pt x="927" y="11"/>
                    <a:pt x="853" y="1"/>
                    <a:pt x="781" y="1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1" name="Google Shape;1911;p48"/>
            <p:cNvSpPr/>
            <p:nvPr/>
          </p:nvSpPr>
          <p:spPr>
            <a:xfrm>
              <a:off x="7091300" y="2616389"/>
              <a:ext cx="137727" cy="122158"/>
            </a:xfrm>
            <a:custGeom>
              <a:avLst/>
              <a:gdLst/>
              <a:ahLst/>
              <a:cxnLst/>
              <a:rect l="l" t="t" r="r" b="b"/>
              <a:pathLst>
                <a:path w="690" h="612" extrusionOk="0">
                  <a:moveTo>
                    <a:pt x="10" y="1"/>
                  </a:moveTo>
                  <a:lnTo>
                    <a:pt x="0" y="11"/>
                  </a:lnTo>
                  <a:cubicBezTo>
                    <a:pt x="0" y="20"/>
                    <a:pt x="0" y="30"/>
                    <a:pt x="10" y="30"/>
                  </a:cubicBezTo>
                  <a:cubicBezTo>
                    <a:pt x="42" y="40"/>
                    <a:pt x="82" y="50"/>
                    <a:pt x="114" y="72"/>
                  </a:cubicBezTo>
                  <a:cubicBezTo>
                    <a:pt x="143" y="82"/>
                    <a:pt x="185" y="102"/>
                    <a:pt x="215" y="124"/>
                  </a:cubicBezTo>
                  <a:cubicBezTo>
                    <a:pt x="247" y="144"/>
                    <a:pt x="277" y="164"/>
                    <a:pt x="309" y="196"/>
                  </a:cubicBezTo>
                  <a:cubicBezTo>
                    <a:pt x="351" y="216"/>
                    <a:pt x="381" y="248"/>
                    <a:pt x="413" y="277"/>
                  </a:cubicBezTo>
                  <a:cubicBezTo>
                    <a:pt x="452" y="319"/>
                    <a:pt x="494" y="371"/>
                    <a:pt x="524" y="433"/>
                  </a:cubicBezTo>
                  <a:cubicBezTo>
                    <a:pt x="536" y="453"/>
                    <a:pt x="546" y="473"/>
                    <a:pt x="556" y="495"/>
                  </a:cubicBezTo>
                  <a:cubicBezTo>
                    <a:pt x="566" y="525"/>
                    <a:pt x="576" y="557"/>
                    <a:pt x="586" y="586"/>
                  </a:cubicBezTo>
                  <a:cubicBezTo>
                    <a:pt x="595" y="601"/>
                    <a:pt x="613" y="611"/>
                    <a:pt x="629" y="611"/>
                  </a:cubicBezTo>
                  <a:cubicBezTo>
                    <a:pt x="636" y="611"/>
                    <a:pt x="642" y="610"/>
                    <a:pt x="648" y="606"/>
                  </a:cubicBezTo>
                  <a:cubicBezTo>
                    <a:pt x="670" y="606"/>
                    <a:pt x="680" y="596"/>
                    <a:pt x="680" y="586"/>
                  </a:cubicBezTo>
                  <a:cubicBezTo>
                    <a:pt x="690" y="576"/>
                    <a:pt x="680" y="557"/>
                    <a:pt x="680" y="544"/>
                  </a:cubicBezTo>
                  <a:cubicBezTo>
                    <a:pt x="670" y="515"/>
                    <a:pt x="648" y="473"/>
                    <a:pt x="628" y="443"/>
                  </a:cubicBezTo>
                  <a:cubicBezTo>
                    <a:pt x="608" y="411"/>
                    <a:pt x="586" y="381"/>
                    <a:pt x="566" y="349"/>
                  </a:cubicBezTo>
                  <a:cubicBezTo>
                    <a:pt x="524" y="297"/>
                    <a:pt x="475" y="235"/>
                    <a:pt x="413" y="196"/>
                  </a:cubicBezTo>
                  <a:cubicBezTo>
                    <a:pt x="381" y="174"/>
                    <a:pt x="351" y="154"/>
                    <a:pt x="329" y="134"/>
                  </a:cubicBezTo>
                  <a:cubicBezTo>
                    <a:pt x="289" y="124"/>
                    <a:pt x="257" y="102"/>
                    <a:pt x="227" y="82"/>
                  </a:cubicBezTo>
                  <a:cubicBezTo>
                    <a:pt x="153" y="50"/>
                    <a:pt x="92" y="30"/>
                    <a:pt x="20" y="1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2" name="Google Shape;1912;p48"/>
            <p:cNvSpPr/>
            <p:nvPr/>
          </p:nvSpPr>
          <p:spPr>
            <a:xfrm>
              <a:off x="6795286" y="3062308"/>
              <a:ext cx="35130" cy="26747"/>
            </a:xfrm>
            <a:custGeom>
              <a:avLst/>
              <a:gdLst/>
              <a:ahLst/>
              <a:cxnLst/>
              <a:rect l="l" t="t" r="r" b="b"/>
              <a:pathLst>
                <a:path w="176" h="134" extrusionOk="0">
                  <a:moveTo>
                    <a:pt x="10" y="1"/>
                  </a:moveTo>
                  <a:cubicBezTo>
                    <a:pt x="0" y="52"/>
                    <a:pt x="0" y="92"/>
                    <a:pt x="20" y="134"/>
                  </a:cubicBezTo>
                  <a:cubicBezTo>
                    <a:pt x="104" y="124"/>
                    <a:pt x="176" y="92"/>
                    <a:pt x="166" y="52"/>
                  </a:cubicBezTo>
                  <a:cubicBezTo>
                    <a:pt x="166" y="20"/>
                    <a:pt x="114" y="1"/>
                    <a:pt x="42" y="1"/>
                  </a:cubicBezTo>
                  <a:close/>
                </a:path>
              </a:pathLst>
            </a:custGeom>
            <a:solidFill>
              <a:srgbClr val="5EA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3" name="Google Shape;1913;p48"/>
            <p:cNvSpPr/>
            <p:nvPr/>
          </p:nvSpPr>
          <p:spPr>
            <a:xfrm>
              <a:off x="7109465" y="3018994"/>
              <a:ext cx="27346" cy="24751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1" y="0"/>
                  </a:moveTo>
                  <a:cubicBezTo>
                    <a:pt x="1" y="42"/>
                    <a:pt x="1" y="84"/>
                    <a:pt x="13" y="124"/>
                  </a:cubicBezTo>
                  <a:cubicBezTo>
                    <a:pt x="85" y="114"/>
                    <a:pt x="136" y="84"/>
                    <a:pt x="136" y="52"/>
                  </a:cubicBezTo>
                  <a:cubicBezTo>
                    <a:pt x="136" y="22"/>
                    <a:pt x="85" y="0"/>
                    <a:pt x="23" y="0"/>
                  </a:cubicBezTo>
                  <a:close/>
                </a:path>
              </a:pathLst>
            </a:custGeom>
            <a:solidFill>
              <a:srgbClr val="5EA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4" name="Google Shape;1914;p48"/>
            <p:cNvSpPr/>
            <p:nvPr/>
          </p:nvSpPr>
          <p:spPr>
            <a:xfrm>
              <a:off x="6735604" y="2986258"/>
              <a:ext cx="205793" cy="178646"/>
            </a:xfrm>
            <a:custGeom>
              <a:avLst/>
              <a:gdLst/>
              <a:ahLst/>
              <a:cxnLst/>
              <a:rect l="l" t="t" r="r" b="b"/>
              <a:pathLst>
                <a:path w="1031" h="895" extrusionOk="0">
                  <a:moveTo>
                    <a:pt x="628" y="92"/>
                  </a:moveTo>
                  <a:cubicBezTo>
                    <a:pt x="762" y="92"/>
                    <a:pt x="875" y="164"/>
                    <a:pt x="927" y="278"/>
                  </a:cubicBezTo>
                  <a:cubicBezTo>
                    <a:pt x="969" y="359"/>
                    <a:pt x="969" y="443"/>
                    <a:pt x="947" y="525"/>
                  </a:cubicBezTo>
                  <a:cubicBezTo>
                    <a:pt x="917" y="606"/>
                    <a:pt x="855" y="681"/>
                    <a:pt x="784" y="720"/>
                  </a:cubicBezTo>
                  <a:cubicBezTo>
                    <a:pt x="732" y="742"/>
                    <a:pt x="680" y="752"/>
                    <a:pt x="628" y="752"/>
                  </a:cubicBezTo>
                  <a:cubicBezTo>
                    <a:pt x="505" y="752"/>
                    <a:pt x="391" y="681"/>
                    <a:pt x="341" y="577"/>
                  </a:cubicBezTo>
                  <a:cubicBezTo>
                    <a:pt x="329" y="557"/>
                    <a:pt x="319" y="535"/>
                    <a:pt x="319" y="515"/>
                  </a:cubicBezTo>
                  <a:cubicBezTo>
                    <a:pt x="403" y="505"/>
                    <a:pt x="475" y="473"/>
                    <a:pt x="465" y="433"/>
                  </a:cubicBezTo>
                  <a:cubicBezTo>
                    <a:pt x="465" y="401"/>
                    <a:pt x="413" y="382"/>
                    <a:pt x="341" y="382"/>
                  </a:cubicBezTo>
                  <a:lnTo>
                    <a:pt x="309" y="382"/>
                  </a:lnTo>
                  <a:cubicBezTo>
                    <a:pt x="309" y="359"/>
                    <a:pt x="309" y="340"/>
                    <a:pt x="319" y="320"/>
                  </a:cubicBezTo>
                  <a:cubicBezTo>
                    <a:pt x="351" y="236"/>
                    <a:pt x="403" y="164"/>
                    <a:pt x="485" y="134"/>
                  </a:cubicBezTo>
                  <a:cubicBezTo>
                    <a:pt x="537" y="102"/>
                    <a:pt x="576" y="92"/>
                    <a:pt x="628" y="92"/>
                  </a:cubicBezTo>
                  <a:close/>
                  <a:moveTo>
                    <a:pt x="514" y="1"/>
                  </a:moveTo>
                  <a:cubicBezTo>
                    <a:pt x="443" y="1"/>
                    <a:pt x="381" y="11"/>
                    <a:pt x="309" y="41"/>
                  </a:cubicBezTo>
                  <a:cubicBezTo>
                    <a:pt x="94" y="154"/>
                    <a:pt x="0" y="421"/>
                    <a:pt x="114" y="648"/>
                  </a:cubicBezTo>
                  <a:cubicBezTo>
                    <a:pt x="193" y="807"/>
                    <a:pt x="347" y="895"/>
                    <a:pt x="510" y="895"/>
                  </a:cubicBezTo>
                  <a:cubicBezTo>
                    <a:pt x="581" y="895"/>
                    <a:pt x="653" y="878"/>
                    <a:pt x="722" y="844"/>
                  </a:cubicBezTo>
                  <a:cubicBezTo>
                    <a:pt x="937" y="742"/>
                    <a:pt x="1031" y="463"/>
                    <a:pt x="917" y="248"/>
                  </a:cubicBezTo>
                  <a:cubicBezTo>
                    <a:pt x="836" y="92"/>
                    <a:pt x="680" y="1"/>
                    <a:pt x="51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5" name="Google Shape;1915;p48"/>
            <p:cNvSpPr/>
            <p:nvPr/>
          </p:nvSpPr>
          <p:spPr>
            <a:xfrm>
              <a:off x="6764148" y="3062308"/>
              <a:ext cx="66269" cy="26747"/>
            </a:xfrm>
            <a:custGeom>
              <a:avLst/>
              <a:gdLst/>
              <a:ahLst/>
              <a:cxnLst/>
              <a:rect l="l" t="t" r="r" b="b"/>
              <a:pathLst>
                <a:path w="332" h="134" extrusionOk="0">
                  <a:moveTo>
                    <a:pt x="156" y="1"/>
                  </a:moveTo>
                  <a:cubicBezTo>
                    <a:pt x="75" y="10"/>
                    <a:pt x="1" y="40"/>
                    <a:pt x="13" y="82"/>
                  </a:cubicBezTo>
                  <a:cubicBezTo>
                    <a:pt x="13" y="114"/>
                    <a:pt x="85" y="134"/>
                    <a:pt x="166" y="134"/>
                  </a:cubicBezTo>
                  <a:lnTo>
                    <a:pt x="176" y="134"/>
                  </a:lnTo>
                  <a:cubicBezTo>
                    <a:pt x="260" y="124"/>
                    <a:pt x="332" y="92"/>
                    <a:pt x="322" y="52"/>
                  </a:cubicBezTo>
                  <a:cubicBezTo>
                    <a:pt x="322" y="20"/>
                    <a:pt x="270" y="1"/>
                    <a:pt x="19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6" name="Google Shape;1916;p48"/>
            <p:cNvSpPr/>
            <p:nvPr/>
          </p:nvSpPr>
          <p:spPr>
            <a:xfrm>
              <a:off x="6797282" y="3004622"/>
              <a:ext cx="131939" cy="131939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319" y="0"/>
                  </a:moveTo>
                  <a:cubicBezTo>
                    <a:pt x="267" y="0"/>
                    <a:pt x="228" y="10"/>
                    <a:pt x="176" y="42"/>
                  </a:cubicBezTo>
                  <a:cubicBezTo>
                    <a:pt x="94" y="72"/>
                    <a:pt x="42" y="144"/>
                    <a:pt x="10" y="228"/>
                  </a:cubicBezTo>
                  <a:cubicBezTo>
                    <a:pt x="0" y="248"/>
                    <a:pt x="0" y="267"/>
                    <a:pt x="0" y="290"/>
                  </a:cubicBezTo>
                  <a:lnTo>
                    <a:pt x="32" y="290"/>
                  </a:lnTo>
                  <a:cubicBezTo>
                    <a:pt x="104" y="290"/>
                    <a:pt x="156" y="309"/>
                    <a:pt x="156" y="341"/>
                  </a:cubicBezTo>
                  <a:cubicBezTo>
                    <a:pt x="166" y="381"/>
                    <a:pt x="94" y="413"/>
                    <a:pt x="10" y="423"/>
                  </a:cubicBezTo>
                  <a:cubicBezTo>
                    <a:pt x="10" y="443"/>
                    <a:pt x="20" y="465"/>
                    <a:pt x="32" y="485"/>
                  </a:cubicBezTo>
                  <a:cubicBezTo>
                    <a:pt x="82" y="589"/>
                    <a:pt x="196" y="660"/>
                    <a:pt x="319" y="660"/>
                  </a:cubicBezTo>
                  <a:cubicBezTo>
                    <a:pt x="371" y="660"/>
                    <a:pt x="423" y="650"/>
                    <a:pt x="475" y="628"/>
                  </a:cubicBezTo>
                  <a:cubicBezTo>
                    <a:pt x="546" y="589"/>
                    <a:pt x="608" y="514"/>
                    <a:pt x="638" y="433"/>
                  </a:cubicBezTo>
                  <a:cubicBezTo>
                    <a:pt x="660" y="351"/>
                    <a:pt x="660" y="267"/>
                    <a:pt x="618" y="186"/>
                  </a:cubicBezTo>
                  <a:cubicBezTo>
                    <a:pt x="566" y="72"/>
                    <a:pt x="453" y="0"/>
                    <a:pt x="319" y="0"/>
                  </a:cubicBezTo>
                  <a:close/>
                </a:path>
              </a:pathLst>
            </a:custGeom>
            <a:solidFill>
              <a:srgbClr val="4D8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7" name="Google Shape;1917;p48"/>
            <p:cNvSpPr/>
            <p:nvPr/>
          </p:nvSpPr>
          <p:spPr>
            <a:xfrm>
              <a:off x="7060162" y="2951327"/>
              <a:ext cx="156490" cy="161081"/>
            </a:xfrm>
            <a:custGeom>
              <a:avLst/>
              <a:gdLst/>
              <a:ahLst/>
              <a:cxnLst/>
              <a:rect l="l" t="t" r="r" b="b"/>
              <a:pathLst>
                <a:path w="784" h="807" extrusionOk="0">
                  <a:moveTo>
                    <a:pt x="748" y="235"/>
                  </a:moveTo>
                  <a:cubicBezTo>
                    <a:pt x="757" y="267"/>
                    <a:pt x="766" y="292"/>
                    <a:pt x="774" y="319"/>
                  </a:cubicBezTo>
                  <a:cubicBezTo>
                    <a:pt x="774" y="300"/>
                    <a:pt x="764" y="267"/>
                    <a:pt x="754" y="248"/>
                  </a:cubicBezTo>
                  <a:cubicBezTo>
                    <a:pt x="752" y="243"/>
                    <a:pt x="750" y="239"/>
                    <a:pt x="748" y="235"/>
                  </a:cubicBezTo>
                  <a:close/>
                  <a:moveTo>
                    <a:pt x="774" y="329"/>
                  </a:moveTo>
                  <a:cubicBezTo>
                    <a:pt x="778" y="352"/>
                    <a:pt x="780" y="374"/>
                    <a:pt x="780" y="397"/>
                  </a:cubicBezTo>
                  <a:lnTo>
                    <a:pt x="780" y="397"/>
                  </a:lnTo>
                  <a:cubicBezTo>
                    <a:pt x="781" y="375"/>
                    <a:pt x="778" y="352"/>
                    <a:pt x="774" y="329"/>
                  </a:cubicBezTo>
                  <a:close/>
                  <a:moveTo>
                    <a:pt x="413" y="1"/>
                  </a:moveTo>
                  <a:cubicBezTo>
                    <a:pt x="361" y="1"/>
                    <a:pt x="309" y="10"/>
                    <a:pt x="260" y="40"/>
                  </a:cubicBezTo>
                  <a:cubicBezTo>
                    <a:pt x="75" y="144"/>
                    <a:pt x="0" y="381"/>
                    <a:pt x="94" y="586"/>
                  </a:cubicBezTo>
                  <a:cubicBezTo>
                    <a:pt x="159" y="724"/>
                    <a:pt x="286" y="806"/>
                    <a:pt x="417" y="806"/>
                  </a:cubicBezTo>
                  <a:cubicBezTo>
                    <a:pt x="472" y="806"/>
                    <a:pt x="527" y="792"/>
                    <a:pt x="579" y="762"/>
                  </a:cubicBezTo>
                  <a:cubicBezTo>
                    <a:pt x="712" y="691"/>
                    <a:pt x="784" y="548"/>
                    <a:pt x="780" y="397"/>
                  </a:cubicBezTo>
                  <a:lnTo>
                    <a:pt x="780" y="397"/>
                  </a:lnTo>
                  <a:cubicBezTo>
                    <a:pt x="780" y="425"/>
                    <a:pt x="775" y="450"/>
                    <a:pt x="764" y="473"/>
                  </a:cubicBezTo>
                  <a:cubicBezTo>
                    <a:pt x="742" y="557"/>
                    <a:pt x="692" y="618"/>
                    <a:pt x="631" y="648"/>
                  </a:cubicBezTo>
                  <a:cubicBezTo>
                    <a:pt x="598" y="670"/>
                    <a:pt x="556" y="680"/>
                    <a:pt x="517" y="680"/>
                  </a:cubicBezTo>
                  <a:cubicBezTo>
                    <a:pt x="413" y="680"/>
                    <a:pt x="322" y="618"/>
                    <a:pt x="280" y="515"/>
                  </a:cubicBezTo>
                  <a:cubicBezTo>
                    <a:pt x="270" y="495"/>
                    <a:pt x="260" y="485"/>
                    <a:pt x="260" y="463"/>
                  </a:cubicBezTo>
                  <a:cubicBezTo>
                    <a:pt x="332" y="453"/>
                    <a:pt x="383" y="423"/>
                    <a:pt x="383" y="391"/>
                  </a:cubicBezTo>
                  <a:cubicBezTo>
                    <a:pt x="383" y="361"/>
                    <a:pt x="332" y="339"/>
                    <a:pt x="270" y="339"/>
                  </a:cubicBezTo>
                  <a:lnTo>
                    <a:pt x="248" y="339"/>
                  </a:lnTo>
                  <a:cubicBezTo>
                    <a:pt x="248" y="329"/>
                    <a:pt x="260" y="309"/>
                    <a:pt x="260" y="287"/>
                  </a:cubicBezTo>
                  <a:cubicBezTo>
                    <a:pt x="280" y="216"/>
                    <a:pt x="332" y="154"/>
                    <a:pt x="393" y="114"/>
                  </a:cubicBezTo>
                  <a:cubicBezTo>
                    <a:pt x="433" y="92"/>
                    <a:pt x="475" y="82"/>
                    <a:pt x="517" y="82"/>
                  </a:cubicBezTo>
                  <a:cubicBezTo>
                    <a:pt x="614" y="82"/>
                    <a:pt x="695" y="139"/>
                    <a:pt x="748" y="235"/>
                  </a:cubicBezTo>
                  <a:lnTo>
                    <a:pt x="748" y="235"/>
                  </a:lnTo>
                  <a:cubicBezTo>
                    <a:pt x="746" y="229"/>
                    <a:pt x="744" y="222"/>
                    <a:pt x="742" y="216"/>
                  </a:cubicBezTo>
                  <a:cubicBezTo>
                    <a:pt x="680" y="82"/>
                    <a:pt x="547" y="1"/>
                    <a:pt x="41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8" name="Google Shape;1918;p48"/>
            <p:cNvSpPr/>
            <p:nvPr/>
          </p:nvSpPr>
          <p:spPr>
            <a:xfrm>
              <a:off x="7084713" y="3018994"/>
              <a:ext cx="52097" cy="24751"/>
            </a:xfrm>
            <a:custGeom>
              <a:avLst/>
              <a:gdLst/>
              <a:ahLst/>
              <a:cxnLst/>
              <a:rect l="l" t="t" r="r" b="b"/>
              <a:pathLst>
                <a:path w="261" h="124" extrusionOk="0">
                  <a:moveTo>
                    <a:pt x="125" y="0"/>
                  </a:moveTo>
                  <a:cubicBezTo>
                    <a:pt x="53" y="10"/>
                    <a:pt x="1" y="42"/>
                    <a:pt x="1" y="72"/>
                  </a:cubicBezTo>
                  <a:cubicBezTo>
                    <a:pt x="1" y="104"/>
                    <a:pt x="63" y="124"/>
                    <a:pt x="137" y="124"/>
                  </a:cubicBezTo>
                  <a:cubicBezTo>
                    <a:pt x="209" y="114"/>
                    <a:pt x="260" y="84"/>
                    <a:pt x="260" y="52"/>
                  </a:cubicBezTo>
                  <a:cubicBezTo>
                    <a:pt x="260" y="22"/>
                    <a:pt x="209" y="0"/>
                    <a:pt x="14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9" name="Google Shape;1919;p48"/>
            <p:cNvSpPr/>
            <p:nvPr/>
          </p:nvSpPr>
          <p:spPr>
            <a:xfrm>
              <a:off x="7109465" y="2967695"/>
              <a:ext cx="107188" cy="119563"/>
            </a:xfrm>
            <a:custGeom>
              <a:avLst/>
              <a:gdLst/>
              <a:ahLst/>
              <a:cxnLst/>
              <a:rect l="l" t="t" r="r" b="b"/>
              <a:pathLst>
                <a:path w="537" h="599" extrusionOk="0">
                  <a:moveTo>
                    <a:pt x="270" y="0"/>
                  </a:moveTo>
                  <a:cubicBezTo>
                    <a:pt x="228" y="0"/>
                    <a:pt x="186" y="10"/>
                    <a:pt x="146" y="32"/>
                  </a:cubicBezTo>
                  <a:cubicBezTo>
                    <a:pt x="85" y="72"/>
                    <a:pt x="33" y="134"/>
                    <a:pt x="13" y="205"/>
                  </a:cubicBezTo>
                  <a:cubicBezTo>
                    <a:pt x="13" y="227"/>
                    <a:pt x="1" y="247"/>
                    <a:pt x="1" y="257"/>
                  </a:cubicBezTo>
                  <a:lnTo>
                    <a:pt x="23" y="257"/>
                  </a:lnTo>
                  <a:cubicBezTo>
                    <a:pt x="85" y="257"/>
                    <a:pt x="136" y="279"/>
                    <a:pt x="136" y="309"/>
                  </a:cubicBezTo>
                  <a:cubicBezTo>
                    <a:pt x="136" y="341"/>
                    <a:pt x="85" y="371"/>
                    <a:pt x="13" y="381"/>
                  </a:cubicBezTo>
                  <a:cubicBezTo>
                    <a:pt x="13" y="403"/>
                    <a:pt x="23" y="413"/>
                    <a:pt x="33" y="433"/>
                  </a:cubicBezTo>
                  <a:cubicBezTo>
                    <a:pt x="75" y="536"/>
                    <a:pt x="166" y="598"/>
                    <a:pt x="270" y="598"/>
                  </a:cubicBezTo>
                  <a:cubicBezTo>
                    <a:pt x="309" y="598"/>
                    <a:pt x="351" y="588"/>
                    <a:pt x="384" y="566"/>
                  </a:cubicBezTo>
                  <a:cubicBezTo>
                    <a:pt x="445" y="536"/>
                    <a:pt x="495" y="475"/>
                    <a:pt x="517" y="391"/>
                  </a:cubicBezTo>
                  <a:cubicBezTo>
                    <a:pt x="537" y="319"/>
                    <a:pt x="537" y="237"/>
                    <a:pt x="507" y="166"/>
                  </a:cubicBezTo>
                  <a:cubicBezTo>
                    <a:pt x="455" y="62"/>
                    <a:pt x="371" y="0"/>
                    <a:pt x="270" y="0"/>
                  </a:cubicBezTo>
                  <a:close/>
                </a:path>
              </a:pathLst>
            </a:custGeom>
            <a:solidFill>
              <a:srgbClr val="4D8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0" name="Google Shape;1920;p48"/>
            <p:cNvSpPr/>
            <p:nvPr/>
          </p:nvSpPr>
          <p:spPr>
            <a:xfrm>
              <a:off x="7010860" y="3037557"/>
              <a:ext cx="55889" cy="88625"/>
            </a:xfrm>
            <a:custGeom>
              <a:avLst/>
              <a:gdLst/>
              <a:ahLst/>
              <a:cxnLst/>
              <a:rect l="l" t="t" r="r" b="b"/>
              <a:pathLst>
                <a:path w="280" h="444" extrusionOk="0">
                  <a:moveTo>
                    <a:pt x="13" y="1"/>
                  </a:moveTo>
                  <a:cubicBezTo>
                    <a:pt x="0" y="1"/>
                    <a:pt x="0" y="11"/>
                    <a:pt x="0" y="11"/>
                  </a:cubicBezTo>
                  <a:lnTo>
                    <a:pt x="0" y="53"/>
                  </a:lnTo>
                  <a:lnTo>
                    <a:pt x="0" y="63"/>
                  </a:lnTo>
                  <a:lnTo>
                    <a:pt x="0" y="115"/>
                  </a:lnTo>
                  <a:lnTo>
                    <a:pt x="0" y="164"/>
                  </a:lnTo>
                  <a:lnTo>
                    <a:pt x="0" y="196"/>
                  </a:lnTo>
                  <a:lnTo>
                    <a:pt x="0" y="216"/>
                  </a:lnTo>
                  <a:cubicBezTo>
                    <a:pt x="0" y="226"/>
                    <a:pt x="0" y="226"/>
                    <a:pt x="13" y="226"/>
                  </a:cubicBezTo>
                  <a:lnTo>
                    <a:pt x="23" y="216"/>
                  </a:lnTo>
                  <a:lnTo>
                    <a:pt x="32" y="206"/>
                  </a:lnTo>
                  <a:cubicBezTo>
                    <a:pt x="42" y="206"/>
                    <a:pt x="42" y="196"/>
                    <a:pt x="52" y="186"/>
                  </a:cubicBezTo>
                  <a:cubicBezTo>
                    <a:pt x="74" y="176"/>
                    <a:pt x="94" y="154"/>
                    <a:pt x="124" y="144"/>
                  </a:cubicBezTo>
                  <a:cubicBezTo>
                    <a:pt x="136" y="144"/>
                    <a:pt x="146" y="144"/>
                    <a:pt x="156" y="134"/>
                  </a:cubicBezTo>
                  <a:lnTo>
                    <a:pt x="186" y="134"/>
                  </a:lnTo>
                  <a:lnTo>
                    <a:pt x="198" y="144"/>
                  </a:lnTo>
                  <a:lnTo>
                    <a:pt x="208" y="144"/>
                  </a:lnTo>
                  <a:cubicBezTo>
                    <a:pt x="218" y="154"/>
                    <a:pt x="218" y="154"/>
                    <a:pt x="218" y="164"/>
                  </a:cubicBezTo>
                  <a:cubicBezTo>
                    <a:pt x="228" y="164"/>
                    <a:pt x="228" y="176"/>
                    <a:pt x="228" y="176"/>
                  </a:cubicBezTo>
                  <a:cubicBezTo>
                    <a:pt x="238" y="186"/>
                    <a:pt x="238" y="196"/>
                    <a:pt x="238" y="196"/>
                  </a:cubicBezTo>
                  <a:lnTo>
                    <a:pt x="238" y="226"/>
                  </a:lnTo>
                  <a:cubicBezTo>
                    <a:pt x="238" y="238"/>
                    <a:pt x="228" y="248"/>
                    <a:pt x="228" y="258"/>
                  </a:cubicBezTo>
                  <a:cubicBezTo>
                    <a:pt x="218" y="278"/>
                    <a:pt x="208" y="288"/>
                    <a:pt x="198" y="310"/>
                  </a:cubicBezTo>
                  <a:cubicBezTo>
                    <a:pt x="176" y="330"/>
                    <a:pt x="156" y="349"/>
                    <a:pt x="136" y="372"/>
                  </a:cubicBezTo>
                  <a:cubicBezTo>
                    <a:pt x="136" y="372"/>
                    <a:pt x="124" y="372"/>
                    <a:pt x="124" y="382"/>
                  </a:cubicBezTo>
                  <a:lnTo>
                    <a:pt x="114" y="382"/>
                  </a:lnTo>
                  <a:lnTo>
                    <a:pt x="94" y="401"/>
                  </a:lnTo>
                  <a:cubicBezTo>
                    <a:pt x="84" y="401"/>
                    <a:pt x="74" y="424"/>
                    <a:pt x="84" y="433"/>
                  </a:cubicBezTo>
                  <a:cubicBezTo>
                    <a:pt x="94" y="443"/>
                    <a:pt x="94" y="443"/>
                    <a:pt x="104" y="443"/>
                  </a:cubicBezTo>
                  <a:lnTo>
                    <a:pt x="124" y="443"/>
                  </a:lnTo>
                  <a:lnTo>
                    <a:pt x="136" y="433"/>
                  </a:lnTo>
                  <a:lnTo>
                    <a:pt x="146" y="424"/>
                  </a:lnTo>
                  <a:lnTo>
                    <a:pt x="156" y="424"/>
                  </a:lnTo>
                  <a:cubicBezTo>
                    <a:pt x="166" y="411"/>
                    <a:pt x="176" y="401"/>
                    <a:pt x="186" y="391"/>
                  </a:cubicBezTo>
                  <a:cubicBezTo>
                    <a:pt x="208" y="372"/>
                    <a:pt x="228" y="349"/>
                    <a:pt x="247" y="320"/>
                  </a:cubicBezTo>
                  <a:cubicBezTo>
                    <a:pt x="260" y="310"/>
                    <a:pt x="260" y="288"/>
                    <a:pt x="270" y="278"/>
                  </a:cubicBezTo>
                  <a:cubicBezTo>
                    <a:pt x="280" y="268"/>
                    <a:pt x="280" y="248"/>
                    <a:pt x="280" y="238"/>
                  </a:cubicBezTo>
                  <a:lnTo>
                    <a:pt x="280" y="216"/>
                  </a:lnTo>
                  <a:lnTo>
                    <a:pt x="280" y="196"/>
                  </a:lnTo>
                  <a:cubicBezTo>
                    <a:pt x="280" y="176"/>
                    <a:pt x="270" y="164"/>
                    <a:pt x="270" y="154"/>
                  </a:cubicBezTo>
                  <a:cubicBezTo>
                    <a:pt x="247" y="125"/>
                    <a:pt x="228" y="115"/>
                    <a:pt x="198" y="102"/>
                  </a:cubicBezTo>
                  <a:lnTo>
                    <a:pt x="176" y="102"/>
                  </a:lnTo>
                  <a:cubicBezTo>
                    <a:pt x="166" y="102"/>
                    <a:pt x="146" y="102"/>
                    <a:pt x="124" y="115"/>
                  </a:cubicBezTo>
                  <a:cubicBezTo>
                    <a:pt x="94" y="125"/>
                    <a:pt x="74" y="144"/>
                    <a:pt x="52" y="164"/>
                  </a:cubicBezTo>
                  <a:cubicBezTo>
                    <a:pt x="42" y="164"/>
                    <a:pt x="32" y="176"/>
                    <a:pt x="23" y="186"/>
                  </a:cubicBezTo>
                  <a:lnTo>
                    <a:pt x="13" y="196"/>
                  </a:lnTo>
                  <a:lnTo>
                    <a:pt x="13" y="176"/>
                  </a:lnTo>
                  <a:lnTo>
                    <a:pt x="13" y="125"/>
                  </a:lnTo>
                  <a:lnTo>
                    <a:pt x="13" y="21"/>
                  </a:lnTo>
                  <a:lnTo>
                    <a:pt x="13" y="1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BF8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1" name="Google Shape;1921;p48"/>
            <p:cNvSpPr/>
            <p:nvPr/>
          </p:nvSpPr>
          <p:spPr>
            <a:xfrm>
              <a:off x="6973733" y="3144147"/>
              <a:ext cx="56089" cy="43713"/>
            </a:xfrm>
            <a:custGeom>
              <a:avLst/>
              <a:gdLst/>
              <a:ahLst/>
              <a:cxnLst/>
              <a:rect l="l" t="t" r="r" b="b"/>
              <a:pathLst>
                <a:path w="281" h="219" extrusionOk="0">
                  <a:moveTo>
                    <a:pt x="23" y="1"/>
                  </a:moveTo>
                  <a:cubicBezTo>
                    <a:pt x="13" y="1"/>
                    <a:pt x="13" y="13"/>
                    <a:pt x="13" y="13"/>
                  </a:cubicBezTo>
                  <a:cubicBezTo>
                    <a:pt x="1" y="13"/>
                    <a:pt x="1" y="23"/>
                    <a:pt x="1" y="23"/>
                  </a:cubicBezTo>
                  <a:cubicBezTo>
                    <a:pt x="1" y="63"/>
                    <a:pt x="1" y="114"/>
                    <a:pt x="33" y="166"/>
                  </a:cubicBezTo>
                  <a:cubicBezTo>
                    <a:pt x="43" y="176"/>
                    <a:pt x="63" y="186"/>
                    <a:pt x="75" y="198"/>
                  </a:cubicBezTo>
                  <a:cubicBezTo>
                    <a:pt x="95" y="208"/>
                    <a:pt x="105" y="218"/>
                    <a:pt x="125" y="218"/>
                  </a:cubicBezTo>
                  <a:lnTo>
                    <a:pt x="137" y="218"/>
                  </a:lnTo>
                  <a:cubicBezTo>
                    <a:pt x="157" y="218"/>
                    <a:pt x="167" y="218"/>
                    <a:pt x="176" y="208"/>
                  </a:cubicBezTo>
                  <a:cubicBezTo>
                    <a:pt x="199" y="208"/>
                    <a:pt x="209" y="198"/>
                    <a:pt x="228" y="176"/>
                  </a:cubicBezTo>
                  <a:cubicBezTo>
                    <a:pt x="260" y="147"/>
                    <a:pt x="270" y="105"/>
                    <a:pt x="280" y="43"/>
                  </a:cubicBezTo>
                  <a:lnTo>
                    <a:pt x="270" y="43"/>
                  </a:lnTo>
                  <a:lnTo>
                    <a:pt x="270" y="33"/>
                  </a:lnTo>
                  <a:cubicBezTo>
                    <a:pt x="260" y="33"/>
                    <a:pt x="260" y="43"/>
                    <a:pt x="248" y="43"/>
                  </a:cubicBezTo>
                  <a:lnTo>
                    <a:pt x="248" y="75"/>
                  </a:lnTo>
                  <a:cubicBezTo>
                    <a:pt x="248" y="85"/>
                    <a:pt x="248" y="105"/>
                    <a:pt x="238" y="114"/>
                  </a:cubicBezTo>
                  <a:cubicBezTo>
                    <a:pt x="238" y="137"/>
                    <a:pt x="228" y="147"/>
                    <a:pt x="218" y="156"/>
                  </a:cubicBezTo>
                  <a:cubicBezTo>
                    <a:pt x="218" y="156"/>
                    <a:pt x="209" y="166"/>
                    <a:pt x="199" y="166"/>
                  </a:cubicBezTo>
                  <a:cubicBezTo>
                    <a:pt x="199" y="176"/>
                    <a:pt x="186" y="176"/>
                    <a:pt x="176" y="186"/>
                  </a:cubicBezTo>
                  <a:lnTo>
                    <a:pt x="105" y="186"/>
                  </a:lnTo>
                  <a:cubicBezTo>
                    <a:pt x="95" y="176"/>
                    <a:pt x="95" y="176"/>
                    <a:pt x="85" y="176"/>
                  </a:cubicBezTo>
                  <a:lnTo>
                    <a:pt x="63" y="156"/>
                  </a:lnTo>
                  <a:cubicBezTo>
                    <a:pt x="53" y="147"/>
                    <a:pt x="53" y="137"/>
                    <a:pt x="43" y="124"/>
                  </a:cubicBezTo>
                  <a:cubicBezTo>
                    <a:pt x="43" y="114"/>
                    <a:pt x="33" y="95"/>
                    <a:pt x="33" y="85"/>
                  </a:cubicBezTo>
                  <a:lnTo>
                    <a:pt x="33" y="23"/>
                  </a:lnTo>
                  <a:lnTo>
                    <a:pt x="33" y="1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2" name="Google Shape;1922;p48"/>
            <p:cNvSpPr/>
            <p:nvPr/>
          </p:nvSpPr>
          <p:spPr>
            <a:xfrm>
              <a:off x="6743987" y="2860507"/>
              <a:ext cx="118965" cy="66269"/>
            </a:xfrm>
            <a:custGeom>
              <a:avLst/>
              <a:gdLst/>
              <a:ahLst/>
              <a:cxnLst/>
              <a:rect l="l" t="t" r="r" b="b"/>
              <a:pathLst>
                <a:path w="596" h="332" extrusionOk="0">
                  <a:moveTo>
                    <a:pt x="423" y="1"/>
                  </a:moveTo>
                  <a:cubicBezTo>
                    <a:pt x="371" y="1"/>
                    <a:pt x="309" y="13"/>
                    <a:pt x="248" y="33"/>
                  </a:cubicBezTo>
                  <a:cubicBezTo>
                    <a:pt x="176" y="53"/>
                    <a:pt x="102" y="95"/>
                    <a:pt x="62" y="137"/>
                  </a:cubicBezTo>
                  <a:cubicBezTo>
                    <a:pt x="20" y="186"/>
                    <a:pt x="0" y="228"/>
                    <a:pt x="10" y="260"/>
                  </a:cubicBezTo>
                  <a:cubicBezTo>
                    <a:pt x="20" y="310"/>
                    <a:pt x="82" y="332"/>
                    <a:pt x="164" y="332"/>
                  </a:cubicBezTo>
                  <a:cubicBezTo>
                    <a:pt x="225" y="332"/>
                    <a:pt x="277" y="322"/>
                    <a:pt x="339" y="300"/>
                  </a:cubicBezTo>
                  <a:cubicBezTo>
                    <a:pt x="411" y="280"/>
                    <a:pt x="485" y="238"/>
                    <a:pt x="524" y="199"/>
                  </a:cubicBezTo>
                  <a:cubicBezTo>
                    <a:pt x="576" y="157"/>
                    <a:pt x="596" y="105"/>
                    <a:pt x="576" y="75"/>
                  </a:cubicBezTo>
                  <a:cubicBezTo>
                    <a:pt x="566" y="33"/>
                    <a:pt x="505" y="1"/>
                    <a:pt x="423" y="1"/>
                  </a:cubicBezTo>
                  <a:close/>
                </a:path>
              </a:pathLst>
            </a:custGeom>
            <a:solidFill>
              <a:srgbClr val="914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3" name="Google Shape;1923;p48"/>
            <p:cNvSpPr/>
            <p:nvPr/>
          </p:nvSpPr>
          <p:spPr>
            <a:xfrm>
              <a:off x="7080921" y="2835955"/>
              <a:ext cx="107188" cy="53893"/>
            </a:xfrm>
            <a:custGeom>
              <a:avLst/>
              <a:gdLst/>
              <a:ahLst/>
              <a:cxnLst/>
              <a:rect l="l" t="t" r="r" b="b"/>
              <a:pathLst>
                <a:path w="537" h="270" extrusionOk="0">
                  <a:moveTo>
                    <a:pt x="195" y="0"/>
                  </a:moveTo>
                  <a:cubicBezTo>
                    <a:pt x="94" y="0"/>
                    <a:pt x="32" y="32"/>
                    <a:pt x="20" y="84"/>
                  </a:cubicBezTo>
                  <a:cubicBezTo>
                    <a:pt x="0" y="146"/>
                    <a:pt x="104" y="228"/>
                    <a:pt x="247" y="260"/>
                  </a:cubicBezTo>
                  <a:cubicBezTo>
                    <a:pt x="289" y="270"/>
                    <a:pt x="319" y="270"/>
                    <a:pt x="361" y="270"/>
                  </a:cubicBezTo>
                  <a:cubicBezTo>
                    <a:pt x="452" y="270"/>
                    <a:pt x="527" y="238"/>
                    <a:pt x="536" y="186"/>
                  </a:cubicBezTo>
                  <a:cubicBezTo>
                    <a:pt x="536" y="176"/>
                    <a:pt x="536" y="156"/>
                    <a:pt x="527" y="136"/>
                  </a:cubicBezTo>
                  <a:cubicBezTo>
                    <a:pt x="485" y="84"/>
                    <a:pt x="403" y="32"/>
                    <a:pt x="299" y="13"/>
                  </a:cubicBezTo>
                  <a:cubicBezTo>
                    <a:pt x="267" y="0"/>
                    <a:pt x="228" y="0"/>
                    <a:pt x="195" y="0"/>
                  </a:cubicBezTo>
                  <a:close/>
                </a:path>
              </a:pathLst>
            </a:custGeom>
            <a:solidFill>
              <a:srgbClr val="914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4" name="Google Shape;1924;p48"/>
            <p:cNvSpPr/>
            <p:nvPr/>
          </p:nvSpPr>
          <p:spPr>
            <a:xfrm>
              <a:off x="7107468" y="3841170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F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5" name="Google Shape;1925;p48"/>
            <p:cNvSpPr/>
            <p:nvPr/>
          </p:nvSpPr>
          <p:spPr>
            <a:xfrm>
              <a:off x="7292502" y="3820411"/>
              <a:ext cx="228548" cy="230544"/>
            </a:xfrm>
            <a:custGeom>
              <a:avLst/>
              <a:gdLst/>
              <a:ahLst/>
              <a:cxnLst/>
              <a:rect l="l" t="t" r="r" b="b"/>
              <a:pathLst>
                <a:path w="1145" h="1155" extrusionOk="0">
                  <a:moveTo>
                    <a:pt x="341" y="1"/>
                  </a:moveTo>
                  <a:cubicBezTo>
                    <a:pt x="331" y="10"/>
                    <a:pt x="319" y="23"/>
                    <a:pt x="319" y="33"/>
                  </a:cubicBezTo>
                  <a:cubicBezTo>
                    <a:pt x="218" y="166"/>
                    <a:pt x="104" y="290"/>
                    <a:pt x="0" y="413"/>
                  </a:cubicBezTo>
                  <a:cubicBezTo>
                    <a:pt x="84" y="475"/>
                    <a:pt x="176" y="547"/>
                    <a:pt x="270" y="618"/>
                  </a:cubicBezTo>
                  <a:lnTo>
                    <a:pt x="309" y="650"/>
                  </a:lnTo>
                  <a:cubicBezTo>
                    <a:pt x="309" y="650"/>
                    <a:pt x="485" y="1031"/>
                    <a:pt x="556" y="1093"/>
                  </a:cubicBezTo>
                  <a:cubicBezTo>
                    <a:pt x="564" y="1100"/>
                    <a:pt x="570" y="1103"/>
                    <a:pt x="575" y="1103"/>
                  </a:cubicBezTo>
                  <a:cubicBezTo>
                    <a:pt x="611" y="1103"/>
                    <a:pt x="588" y="927"/>
                    <a:pt x="588" y="927"/>
                  </a:cubicBezTo>
                  <a:lnTo>
                    <a:pt x="588" y="927"/>
                  </a:lnTo>
                  <a:cubicBezTo>
                    <a:pt x="588" y="927"/>
                    <a:pt x="732" y="1145"/>
                    <a:pt x="774" y="1155"/>
                  </a:cubicBezTo>
                  <a:cubicBezTo>
                    <a:pt x="775" y="1155"/>
                    <a:pt x="776" y="1155"/>
                    <a:pt x="777" y="1155"/>
                  </a:cubicBezTo>
                  <a:cubicBezTo>
                    <a:pt x="812" y="1155"/>
                    <a:pt x="782" y="967"/>
                    <a:pt x="732" y="888"/>
                  </a:cubicBezTo>
                  <a:lnTo>
                    <a:pt x="732" y="888"/>
                  </a:lnTo>
                  <a:cubicBezTo>
                    <a:pt x="732" y="888"/>
                    <a:pt x="909" y="1074"/>
                    <a:pt x="962" y="1074"/>
                  </a:cubicBezTo>
                  <a:cubicBezTo>
                    <a:pt x="965" y="1074"/>
                    <a:pt x="967" y="1074"/>
                    <a:pt x="969" y="1073"/>
                  </a:cubicBezTo>
                  <a:cubicBezTo>
                    <a:pt x="1011" y="1051"/>
                    <a:pt x="875" y="814"/>
                    <a:pt x="875" y="814"/>
                  </a:cubicBezTo>
                  <a:lnTo>
                    <a:pt x="875" y="814"/>
                  </a:lnTo>
                  <a:cubicBezTo>
                    <a:pt x="875" y="814"/>
                    <a:pt x="1035" y="932"/>
                    <a:pt x="1089" y="932"/>
                  </a:cubicBezTo>
                  <a:cubicBezTo>
                    <a:pt x="1095" y="932"/>
                    <a:pt x="1099" y="930"/>
                    <a:pt x="1102" y="927"/>
                  </a:cubicBezTo>
                  <a:cubicBezTo>
                    <a:pt x="1144" y="888"/>
                    <a:pt x="887" y="618"/>
                    <a:pt x="887" y="618"/>
                  </a:cubicBezTo>
                  <a:cubicBezTo>
                    <a:pt x="887" y="618"/>
                    <a:pt x="1031" y="599"/>
                    <a:pt x="1021" y="547"/>
                  </a:cubicBezTo>
                  <a:cubicBezTo>
                    <a:pt x="1021" y="485"/>
                    <a:pt x="628" y="371"/>
                    <a:pt x="628" y="371"/>
                  </a:cubicBezTo>
                  <a:lnTo>
                    <a:pt x="341" y="1"/>
                  </a:lnTo>
                  <a:close/>
                </a:path>
              </a:pathLst>
            </a:custGeom>
            <a:solidFill>
              <a:srgbClr val="FFB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6" name="Google Shape;1926;p48"/>
            <p:cNvSpPr/>
            <p:nvPr/>
          </p:nvSpPr>
          <p:spPr>
            <a:xfrm>
              <a:off x="6155551" y="3839174"/>
              <a:ext cx="179644" cy="203797"/>
            </a:xfrm>
            <a:custGeom>
              <a:avLst/>
              <a:gdLst/>
              <a:ahLst/>
              <a:cxnLst/>
              <a:rect l="l" t="t" r="r" b="b"/>
              <a:pathLst>
                <a:path w="900" h="1021" extrusionOk="0">
                  <a:moveTo>
                    <a:pt x="569" y="0"/>
                  </a:moveTo>
                  <a:cubicBezTo>
                    <a:pt x="539" y="52"/>
                    <a:pt x="507" y="102"/>
                    <a:pt x="477" y="144"/>
                  </a:cubicBezTo>
                  <a:lnTo>
                    <a:pt x="455" y="196"/>
                  </a:lnTo>
                  <a:cubicBezTo>
                    <a:pt x="455" y="196"/>
                    <a:pt x="97" y="411"/>
                    <a:pt x="45" y="485"/>
                  </a:cubicBezTo>
                  <a:cubicBezTo>
                    <a:pt x="24" y="514"/>
                    <a:pt x="47" y="523"/>
                    <a:pt x="82" y="523"/>
                  </a:cubicBezTo>
                  <a:cubicBezTo>
                    <a:pt x="133" y="523"/>
                    <a:pt x="208" y="505"/>
                    <a:pt x="208" y="505"/>
                  </a:cubicBezTo>
                  <a:lnTo>
                    <a:pt x="208" y="505"/>
                  </a:lnTo>
                  <a:cubicBezTo>
                    <a:pt x="208" y="505"/>
                    <a:pt x="3" y="670"/>
                    <a:pt x="3" y="710"/>
                  </a:cubicBezTo>
                  <a:cubicBezTo>
                    <a:pt x="0" y="720"/>
                    <a:pt x="11" y="725"/>
                    <a:pt x="29" y="725"/>
                  </a:cubicBezTo>
                  <a:cubicBezTo>
                    <a:pt x="84" y="725"/>
                    <a:pt x="206" y="684"/>
                    <a:pt x="260" y="638"/>
                  </a:cubicBezTo>
                  <a:lnTo>
                    <a:pt x="260" y="638"/>
                  </a:lnTo>
                  <a:cubicBezTo>
                    <a:pt x="260" y="638"/>
                    <a:pt x="85" y="855"/>
                    <a:pt x="107" y="895"/>
                  </a:cubicBezTo>
                  <a:cubicBezTo>
                    <a:pt x="110" y="900"/>
                    <a:pt x="116" y="902"/>
                    <a:pt x="123" y="902"/>
                  </a:cubicBezTo>
                  <a:cubicBezTo>
                    <a:pt x="183" y="902"/>
                    <a:pt x="354" y="771"/>
                    <a:pt x="354" y="771"/>
                  </a:cubicBezTo>
                  <a:lnTo>
                    <a:pt x="354" y="771"/>
                  </a:lnTo>
                  <a:cubicBezTo>
                    <a:pt x="354" y="771"/>
                    <a:pt x="230" y="979"/>
                    <a:pt x="270" y="1019"/>
                  </a:cubicBezTo>
                  <a:cubicBezTo>
                    <a:pt x="272" y="1020"/>
                    <a:pt x="275" y="1021"/>
                    <a:pt x="278" y="1021"/>
                  </a:cubicBezTo>
                  <a:cubicBezTo>
                    <a:pt x="336" y="1021"/>
                    <a:pt x="549" y="762"/>
                    <a:pt x="549" y="762"/>
                  </a:cubicBezTo>
                  <a:cubicBezTo>
                    <a:pt x="549" y="762"/>
                    <a:pt x="577" y="895"/>
                    <a:pt x="626" y="895"/>
                  </a:cubicBezTo>
                  <a:cubicBezTo>
                    <a:pt x="627" y="895"/>
                    <a:pt x="629" y="895"/>
                    <a:pt x="631" y="895"/>
                  </a:cubicBezTo>
                  <a:cubicBezTo>
                    <a:pt x="692" y="885"/>
                    <a:pt x="764" y="485"/>
                    <a:pt x="764" y="485"/>
                  </a:cubicBezTo>
                  <a:lnTo>
                    <a:pt x="900" y="349"/>
                  </a:lnTo>
                  <a:cubicBezTo>
                    <a:pt x="786" y="238"/>
                    <a:pt x="673" y="124"/>
                    <a:pt x="569" y="0"/>
                  </a:cubicBezTo>
                  <a:close/>
                </a:path>
              </a:pathLst>
            </a:custGeom>
            <a:solidFill>
              <a:srgbClr val="FFB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7" name="Google Shape;1927;p48"/>
            <p:cNvSpPr/>
            <p:nvPr/>
          </p:nvSpPr>
          <p:spPr>
            <a:xfrm>
              <a:off x="6244376" y="3403235"/>
              <a:ext cx="1178069" cy="649315"/>
            </a:xfrm>
            <a:custGeom>
              <a:avLst/>
              <a:gdLst/>
              <a:ahLst/>
              <a:cxnLst/>
              <a:rect l="l" t="t" r="r" b="b"/>
              <a:pathLst>
                <a:path w="5902" h="3253" extrusionOk="0">
                  <a:moveTo>
                    <a:pt x="2185" y="0"/>
                  </a:moveTo>
                  <a:cubicBezTo>
                    <a:pt x="2185" y="0"/>
                    <a:pt x="2172" y="12"/>
                    <a:pt x="2143" y="12"/>
                  </a:cubicBezTo>
                  <a:cubicBezTo>
                    <a:pt x="2009" y="32"/>
                    <a:pt x="1597" y="114"/>
                    <a:pt x="1392" y="279"/>
                  </a:cubicBezTo>
                  <a:cubicBezTo>
                    <a:pt x="1144" y="474"/>
                    <a:pt x="0" y="2286"/>
                    <a:pt x="0" y="2286"/>
                  </a:cubicBezTo>
                  <a:lnTo>
                    <a:pt x="52" y="2328"/>
                  </a:lnTo>
                  <a:lnTo>
                    <a:pt x="218" y="2471"/>
                  </a:lnTo>
                  <a:lnTo>
                    <a:pt x="393" y="2627"/>
                  </a:lnTo>
                  <a:lnTo>
                    <a:pt x="1577" y="1310"/>
                  </a:lnTo>
                  <a:lnTo>
                    <a:pt x="1957" y="2842"/>
                  </a:lnTo>
                  <a:cubicBezTo>
                    <a:pt x="1957" y="2842"/>
                    <a:pt x="2476" y="3253"/>
                    <a:pt x="3130" y="3253"/>
                  </a:cubicBezTo>
                  <a:cubicBezTo>
                    <a:pt x="3312" y="3253"/>
                    <a:pt x="3503" y="3221"/>
                    <a:pt x="3697" y="3141"/>
                  </a:cubicBezTo>
                  <a:lnTo>
                    <a:pt x="3697" y="2698"/>
                  </a:lnTo>
                  <a:lnTo>
                    <a:pt x="3914" y="2184"/>
                  </a:lnTo>
                  <a:lnTo>
                    <a:pt x="4201" y="1463"/>
                  </a:lnTo>
                  <a:lnTo>
                    <a:pt x="5560" y="2740"/>
                  </a:lnTo>
                  <a:lnTo>
                    <a:pt x="5859" y="2441"/>
                  </a:lnTo>
                  <a:lnTo>
                    <a:pt x="5901" y="2409"/>
                  </a:lnTo>
                  <a:cubicBezTo>
                    <a:pt x="5901" y="2409"/>
                    <a:pt x="5869" y="2370"/>
                    <a:pt x="5817" y="2308"/>
                  </a:cubicBezTo>
                  <a:cubicBezTo>
                    <a:pt x="5521" y="1905"/>
                    <a:pt x="4386" y="432"/>
                    <a:pt x="4243" y="351"/>
                  </a:cubicBezTo>
                  <a:cubicBezTo>
                    <a:pt x="4171" y="321"/>
                    <a:pt x="4068" y="269"/>
                    <a:pt x="3964" y="227"/>
                  </a:cubicBezTo>
                  <a:cubicBezTo>
                    <a:pt x="3863" y="185"/>
                    <a:pt x="3759" y="146"/>
                    <a:pt x="3729" y="136"/>
                  </a:cubicBezTo>
                  <a:cubicBezTo>
                    <a:pt x="3707" y="136"/>
                    <a:pt x="3707" y="124"/>
                    <a:pt x="3707" y="124"/>
                  </a:cubicBezTo>
                  <a:lnTo>
                    <a:pt x="3183" y="341"/>
                  </a:lnTo>
                  <a:lnTo>
                    <a:pt x="3037" y="526"/>
                  </a:lnTo>
                  <a:lnTo>
                    <a:pt x="2884" y="279"/>
                  </a:lnTo>
                  <a:lnTo>
                    <a:pt x="2276" y="42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8" name="Google Shape;1928;p48"/>
            <p:cNvSpPr/>
            <p:nvPr/>
          </p:nvSpPr>
          <p:spPr>
            <a:xfrm>
              <a:off x="6680313" y="3360320"/>
              <a:ext cx="174854" cy="162478"/>
            </a:xfrm>
            <a:custGeom>
              <a:avLst/>
              <a:gdLst/>
              <a:ahLst/>
              <a:cxnLst/>
              <a:rect l="l" t="t" r="r" b="b"/>
              <a:pathLst>
                <a:path w="876" h="814" extrusionOk="0">
                  <a:moveTo>
                    <a:pt x="186" y="0"/>
                  </a:moveTo>
                  <a:lnTo>
                    <a:pt x="1" y="215"/>
                  </a:lnTo>
                  <a:cubicBezTo>
                    <a:pt x="1" y="215"/>
                    <a:pt x="216" y="709"/>
                    <a:pt x="443" y="813"/>
                  </a:cubicBezTo>
                  <a:lnTo>
                    <a:pt x="690" y="638"/>
                  </a:lnTo>
                  <a:lnTo>
                    <a:pt x="730" y="680"/>
                  </a:lnTo>
                  <a:lnTo>
                    <a:pt x="866" y="793"/>
                  </a:lnTo>
                  <a:lnTo>
                    <a:pt x="866" y="647"/>
                  </a:lnTo>
                  <a:cubicBezTo>
                    <a:pt x="875" y="546"/>
                    <a:pt x="875" y="413"/>
                    <a:pt x="843" y="390"/>
                  </a:cubicBezTo>
                  <a:cubicBezTo>
                    <a:pt x="782" y="361"/>
                    <a:pt x="154" y="124"/>
                    <a:pt x="154" y="124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9" name="Google Shape;1929;p48"/>
            <p:cNvSpPr/>
            <p:nvPr/>
          </p:nvSpPr>
          <p:spPr>
            <a:xfrm>
              <a:off x="6816045" y="3452538"/>
              <a:ext cx="37127" cy="66269"/>
            </a:xfrm>
            <a:custGeom>
              <a:avLst/>
              <a:gdLst/>
              <a:ahLst/>
              <a:cxnLst/>
              <a:rect l="l" t="t" r="r" b="b"/>
              <a:pathLst>
                <a:path w="186" h="332" extrusionOk="0">
                  <a:moveTo>
                    <a:pt x="111" y="0"/>
                  </a:moveTo>
                  <a:lnTo>
                    <a:pt x="0" y="176"/>
                  </a:lnTo>
                  <a:lnTo>
                    <a:pt x="186" y="33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0" name="Google Shape;1930;p48"/>
            <p:cNvSpPr/>
            <p:nvPr/>
          </p:nvSpPr>
          <p:spPr>
            <a:xfrm>
              <a:off x="6558953" y="4346772"/>
              <a:ext cx="215773" cy="347313"/>
            </a:xfrm>
            <a:custGeom>
              <a:avLst/>
              <a:gdLst/>
              <a:ahLst/>
              <a:cxnLst/>
              <a:rect l="l" t="t" r="r" b="b"/>
              <a:pathLst>
                <a:path w="1081" h="1740" extrusionOk="0">
                  <a:moveTo>
                    <a:pt x="1" y="0"/>
                  </a:moveTo>
                  <a:lnTo>
                    <a:pt x="30" y="205"/>
                  </a:lnTo>
                  <a:lnTo>
                    <a:pt x="82" y="586"/>
                  </a:lnTo>
                  <a:lnTo>
                    <a:pt x="124" y="937"/>
                  </a:lnTo>
                  <a:lnTo>
                    <a:pt x="238" y="1740"/>
                  </a:lnTo>
                  <a:lnTo>
                    <a:pt x="1071" y="1740"/>
                  </a:lnTo>
                  <a:lnTo>
                    <a:pt x="1071" y="937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1" name="Google Shape;1931;p48"/>
            <p:cNvSpPr/>
            <p:nvPr/>
          </p:nvSpPr>
          <p:spPr>
            <a:xfrm>
              <a:off x="6558953" y="4346772"/>
              <a:ext cx="215773" cy="137727"/>
            </a:xfrm>
            <a:custGeom>
              <a:avLst/>
              <a:gdLst/>
              <a:ahLst/>
              <a:cxnLst/>
              <a:rect l="l" t="t" r="r" b="b"/>
              <a:pathLst>
                <a:path w="1081" h="690" extrusionOk="0">
                  <a:moveTo>
                    <a:pt x="1" y="0"/>
                  </a:moveTo>
                  <a:lnTo>
                    <a:pt x="30" y="205"/>
                  </a:lnTo>
                  <a:lnTo>
                    <a:pt x="979" y="205"/>
                  </a:lnTo>
                  <a:lnTo>
                    <a:pt x="979" y="586"/>
                  </a:lnTo>
                  <a:lnTo>
                    <a:pt x="82" y="586"/>
                  </a:lnTo>
                  <a:lnTo>
                    <a:pt x="92" y="690"/>
                  </a:lnTo>
                  <a:lnTo>
                    <a:pt x="1071" y="690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2" name="Google Shape;1932;p48"/>
            <p:cNvSpPr/>
            <p:nvPr/>
          </p:nvSpPr>
          <p:spPr>
            <a:xfrm>
              <a:off x="6573325" y="4484300"/>
              <a:ext cx="209785" cy="253299"/>
            </a:xfrm>
            <a:custGeom>
              <a:avLst/>
              <a:gdLst/>
              <a:ahLst/>
              <a:cxnLst/>
              <a:rect l="l" t="t" r="r" b="b"/>
              <a:pathLst>
                <a:path w="1051" h="1269" extrusionOk="0">
                  <a:moveTo>
                    <a:pt x="0" y="1"/>
                  </a:moveTo>
                  <a:lnTo>
                    <a:pt x="104" y="794"/>
                  </a:lnTo>
                  <a:lnTo>
                    <a:pt x="154" y="1145"/>
                  </a:lnTo>
                  <a:lnTo>
                    <a:pt x="1009" y="1268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3" name="Google Shape;1933;p48"/>
            <p:cNvSpPr/>
            <p:nvPr/>
          </p:nvSpPr>
          <p:spPr>
            <a:xfrm>
              <a:off x="6411046" y="4663147"/>
              <a:ext cx="380447" cy="150502"/>
            </a:xfrm>
            <a:custGeom>
              <a:avLst/>
              <a:gdLst/>
              <a:ahLst/>
              <a:cxnLst/>
              <a:rect l="l" t="t" r="r" b="b"/>
              <a:pathLst>
                <a:path w="1906" h="754" extrusionOk="0">
                  <a:moveTo>
                    <a:pt x="1145" y="0"/>
                  </a:moveTo>
                  <a:cubicBezTo>
                    <a:pt x="1077" y="0"/>
                    <a:pt x="994" y="19"/>
                    <a:pt x="895" y="73"/>
                  </a:cubicBezTo>
                  <a:cubicBezTo>
                    <a:pt x="618" y="226"/>
                    <a:pt x="238" y="392"/>
                    <a:pt x="40" y="535"/>
                  </a:cubicBezTo>
                  <a:cubicBezTo>
                    <a:pt x="10" y="558"/>
                    <a:pt x="1" y="597"/>
                    <a:pt x="10" y="629"/>
                  </a:cubicBezTo>
                  <a:cubicBezTo>
                    <a:pt x="20" y="659"/>
                    <a:pt x="40" y="681"/>
                    <a:pt x="82" y="691"/>
                  </a:cubicBezTo>
                  <a:cubicBezTo>
                    <a:pt x="308" y="737"/>
                    <a:pt x="548" y="754"/>
                    <a:pt x="775" y="754"/>
                  </a:cubicBezTo>
                  <a:cubicBezTo>
                    <a:pt x="1348" y="754"/>
                    <a:pt x="1844" y="649"/>
                    <a:pt x="1844" y="649"/>
                  </a:cubicBezTo>
                  <a:cubicBezTo>
                    <a:pt x="1906" y="382"/>
                    <a:pt x="1844" y="145"/>
                    <a:pt x="1844" y="145"/>
                  </a:cubicBezTo>
                  <a:cubicBezTo>
                    <a:pt x="1837" y="143"/>
                    <a:pt x="1829" y="142"/>
                    <a:pt x="1823" y="142"/>
                  </a:cubicBezTo>
                  <a:cubicBezTo>
                    <a:pt x="1790" y="142"/>
                    <a:pt x="1763" y="160"/>
                    <a:pt x="1730" y="187"/>
                  </a:cubicBezTo>
                  <a:cubicBezTo>
                    <a:pt x="1688" y="217"/>
                    <a:pt x="1636" y="259"/>
                    <a:pt x="1565" y="268"/>
                  </a:cubicBezTo>
                  <a:cubicBezTo>
                    <a:pt x="1559" y="269"/>
                    <a:pt x="1553" y="270"/>
                    <a:pt x="1547" y="270"/>
                  </a:cubicBezTo>
                  <a:cubicBezTo>
                    <a:pt x="1434" y="270"/>
                    <a:pt x="1369" y="93"/>
                    <a:pt x="1369" y="93"/>
                  </a:cubicBezTo>
                  <a:cubicBezTo>
                    <a:pt x="1369" y="93"/>
                    <a:pt x="1295" y="0"/>
                    <a:pt x="1145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4" name="Google Shape;1934;p48"/>
            <p:cNvSpPr/>
            <p:nvPr/>
          </p:nvSpPr>
          <p:spPr>
            <a:xfrm>
              <a:off x="6413042" y="4691890"/>
              <a:ext cx="372064" cy="121559"/>
            </a:xfrm>
            <a:custGeom>
              <a:avLst/>
              <a:gdLst/>
              <a:ahLst/>
              <a:cxnLst/>
              <a:rect l="l" t="t" r="r" b="b"/>
              <a:pathLst>
                <a:path w="1864" h="609" extrusionOk="0">
                  <a:moveTo>
                    <a:pt x="1812" y="1"/>
                  </a:moveTo>
                  <a:cubicBezTo>
                    <a:pt x="1782" y="1"/>
                    <a:pt x="1750" y="21"/>
                    <a:pt x="1720" y="43"/>
                  </a:cubicBezTo>
                  <a:cubicBezTo>
                    <a:pt x="1720" y="124"/>
                    <a:pt x="1710" y="196"/>
                    <a:pt x="1626" y="258"/>
                  </a:cubicBezTo>
                  <a:cubicBezTo>
                    <a:pt x="1555" y="320"/>
                    <a:pt x="1463" y="352"/>
                    <a:pt x="1369" y="372"/>
                  </a:cubicBezTo>
                  <a:cubicBezTo>
                    <a:pt x="1256" y="391"/>
                    <a:pt x="1154" y="414"/>
                    <a:pt x="1041" y="423"/>
                  </a:cubicBezTo>
                  <a:cubicBezTo>
                    <a:pt x="803" y="453"/>
                    <a:pt x="566" y="453"/>
                    <a:pt x="329" y="453"/>
                  </a:cubicBezTo>
                  <a:lnTo>
                    <a:pt x="134" y="453"/>
                  </a:lnTo>
                  <a:cubicBezTo>
                    <a:pt x="82" y="453"/>
                    <a:pt x="42" y="463"/>
                    <a:pt x="0" y="485"/>
                  </a:cubicBezTo>
                  <a:cubicBezTo>
                    <a:pt x="10" y="515"/>
                    <a:pt x="30" y="537"/>
                    <a:pt x="72" y="547"/>
                  </a:cubicBezTo>
                  <a:cubicBezTo>
                    <a:pt x="299" y="599"/>
                    <a:pt x="537" y="609"/>
                    <a:pt x="761" y="609"/>
                  </a:cubicBezTo>
                  <a:cubicBezTo>
                    <a:pt x="1327" y="609"/>
                    <a:pt x="1834" y="505"/>
                    <a:pt x="1834" y="505"/>
                  </a:cubicBezTo>
                  <a:cubicBezTo>
                    <a:pt x="1854" y="414"/>
                    <a:pt x="1864" y="320"/>
                    <a:pt x="1864" y="248"/>
                  </a:cubicBezTo>
                  <a:cubicBezTo>
                    <a:pt x="1864" y="105"/>
                    <a:pt x="1834" y="1"/>
                    <a:pt x="1834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5" name="Google Shape;1935;p48"/>
            <p:cNvSpPr/>
            <p:nvPr/>
          </p:nvSpPr>
          <p:spPr>
            <a:xfrm>
              <a:off x="6875128" y="4346772"/>
              <a:ext cx="214376" cy="347313"/>
            </a:xfrm>
            <a:custGeom>
              <a:avLst/>
              <a:gdLst/>
              <a:ahLst/>
              <a:cxnLst/>
              <a:rect l="l" t="t" r="r" b="b"/>
              <a:pathLst>
                <a:path w="1074" h="1740" extrusionOk="0">
                  <a:moveTo>
                    <a:pt x="1" y="0"/>
                  </a:moveTo>
                  <a:lnTo>
                    <a:pt x="1" y="937"/>
                  </a:lnTo>
                  <a:lnTo>
                    <a:pt x="1" y="1740"/>
                  </a:lnTo>
                  <a:lnTo>
                    <a:pt x="846" y="1740"/>
                  </a:lnTo>
                  <a:lnTo>
                    <a:pt x="960" y="937"/>
                  </a:lnTo>
                  <a:lnTo>
                    <a:pt x="1002" y="586"/>
                  </a:lnTo>
                  <a:lnTo>
                    <a:pt x="1051" y="20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6" name="Google Shape;1936;p48"/>
            <p:cNvSpPr/>
            <p:nvPr/>
          </p:nvSpPr>
          <p:spPr>
            <a:xfrm>
              <a:off x="6875128" y="4346772"/>
              <a:ext cx="214376" cy="137727"/>
            </a:xfrm>
            <a:custGeom>
              <a:avLst/>
              <a:gdLst/>
              <a:ahLst/>
              <a:cxnLst/>
              <a:rect l="l" t="t" r="r" b="b"/>
              <a:pathLst>
                <a:path w="1074" h="690" extrusionOk="0">
                  <a:moveTo>
                    <a:pt x="1" y="0"/>
                  </a:moveTo>
                  <a:lnTo>
                    <a:pt x="1" y="690"/>
                  </a:lnTo>
                  <a:lnTo>
                    <a:pt x="989" y="690"/>
                  </a:lnTo>
                  <a:lnTo>
                    <a:pt x="1002" y="586"/>
                  </a:lnTo>
                  <a:lnTo>
                    <a:pt x="105" y="586"/>
                  </a:lnTo>
                  <a:lnTo>
                    <a:pt x="105" y="205"/>
                  </a:lnTo>
                  <a:lnTo>
                    <a:pt x="1051" y="20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7" name="Google Shape;1937;p48"/>
            <p:cNvSpPr/>
            <p:nvPr/>
          </p:nvSpPr>
          <p:spPr>
            <a:xfrm>
              <a:off x="6865347" y="4484300"/>
              <a:ext cx="209785" cy="253299"/>
            </a:xfrm>
            <a:custGeom>
              <a:avLst/>
              <a:gdLst/>
              <a:ahLst/>
              <a:cxnLst/>
              <a:rect l="l" t="t" r="r" b="b"/>
              <a:pathLst>
                <a:path w="1051" h="1269" extrusionOk="0">
                  <a:moveTo>
                    <a:pt x="0" y="1"/>
                  </a:moveTo>
                  <a:lnTo>
                    <a:pt x="30" y="1268"/>
                  </a:lnTo>
                  <a:lnTo>
                    <a:pt x="885" y="1145"/>
                  </a:lnTo>
                  <a:lnTo>
                    <a:pt x="947" y="742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8" name="Google Shape;1938;p48"/>
            <p:cNvSpPr/>
            <p:nvPr/>
          </p:nvSpPr>
          <p:spPr>
            <a:xfrm>
              <a:off x="6854968" y="4663147"/>
              <a:ext cx="380447" cy="150502"/>
            </a:xfrm>
            <a:custGeom>
              <a:avLst/>
              <a:gdLst/>
              <a:ahLst/>
              <a:cxnLst/>
              <a:rect l="l" t="t" r="r" b="b"/>
              <a:pathLst>
                <a:path w="1906" h="754" extrusionOk="0">
                  <a:moveTo>
                    <a:pt x="759" y="0"/>
                  </a:moveTo>
                  <a:cubicBezTo>
                    <a:pt x="608" y="0"/>
                    <a:pt x="534" y="93"/>
                    <a:pt x="534" y="93"/>
                  </a:cubicBezTo>
                  <a:cubicBezTo>
                    <a:pt x="534" y="93"/>
                    <a:pt x="469" y="270"/>
                    <a:pt x="356" y="270"/>
                  </a:cubicBezTo>
                  <a:cubicBezTo>
                    <a:pt x="351" y="270"/>
                    <a:pt x="345" y="269"/>
                    <a:pt x="339" y="268"/>
                  </a:cubicBezTo>
                  <a:cubicBezTo>
                    <a:pt x="267" y="259"/>
                    <a:pt x="215" y="217"/>
                    <a:pt x="176" y="187"/>
                  </a:cubicBezTo>
                  <a:cubicBezTo>
                    <a:pt x="141" y="160"/>
                    <a:pt x="113" y="142"/>
                    <a:pt x="82" y="142"/>
                  </a:cubicBezTo>
                  <a:cubicBezTo>
                    <a:pt x="76" y="142"/>
                    <a:pt x="69" y="143"/>
                    <a:pt x="62" y="145"/>
                  </a:cubicBezTo>
                  <a:cubicBezTo>
                    <a:pt x="62" y="145"/>
                    <a:pt x="0" y="382"/>
                    <a:pt x="62" y="649"/>
                  </a:cubicBezTo>
                  <a:cubicBezTo>
                    <a:pt x="62" y="649"/>
                    <a:pt x="557" y="754"/>
                    <a:pt x="1129" y="754"/>
                  </a:cubicBezTo>
                  <a:cubicBezTo>
                    <a:pt x="1356" y="754"/>
                    <a:pt x="1596" y="737"/>
                    <a:pt x="1822" y="691"/>
                  </a:cubicBezTo>
                  <a:cubicBezTo>
                    <a:pt x="1864" y="681"/>
                    <a:pt x="1883" y="659"/>
                    <a:pt x="1893" y="629"/>
                  </a:cubicBezTo>
                  <a:cubicBezTo>
                    <a:pt x="1906" y="597"/>
                    <a:pt x="1893" y="558"/>
                    <a:pt x="1864" y="535"/>
                  </a:cubicBezTo>
                  <a:cubicBezTo>
                    <a:pt x="1668" y="392"/>
                    <a:pt x="1288" y="226"/>
                    <a:pt x="1009" y="73"/>
                  </a:cubicBezTo>
                  <a:cubicBezTo>
                    <a:pt x="910" y="19"/>
                    <a:pt x="827" y="0"/>
                    <a:pt x="759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9" name="Google Shape;1939;p48"/>
            <p:cNvSpPr/>
            <p:nvPr/>
          </p:nvSpPr>
          <p:spPr>
            <a:xfrm>
              <a:off x="6860956" y="4691890"/>
              <a:ext cx="372064" cy="121559"/>
            </a:xfrm>
            <a:custGeom>
              <a:avLst/>
              <a:gdLst/>
              <a:ahLst/>
              <a:cxnLst/>
              <a:rect l="l" t="t" r="r" b="b"/>
              <a:pathLst>
                <a:path w="1864" h="609" extrusionOk="0">
                  <a:moveTo>
                    <a:pt x="32" y="1"/>
                  </a:moveTo>
                  <a:cubicBezTo>
                    <a:pt x="32" y="1"/>
                    <a:pt x="0" y="105"/>
                    <a:pt x="0" y="248"/>
                  </a:cubicBezTo>
                  <a:cubicBezTo>
                    <a:pt x="0" y="320"/>
                    <a:pt x="10" y="414"/>
                    <a:pt x="32" y="505"/>
                  </a:cubicBezTo>
                  <a:cubicBezTo>
                    <a:pt x="32" y="505"/>
                    <a:pt x="536" y="609"/>
                    <a:pt x="1102" y="609"/>
                  </a:cubicBezTo>
                  <a:cubicBezTo>
                    <a:pt x="1330" y="609"/>
                    <a:pt x="1567" y="599"/>
                    <a:pt x="1792" y="547"/>
                  </a:cubicBezTo>
                  <a:cubicBezTo>
                    <a:pt x="1834" y="537"/>
                    <a:pt x="1853" y="515"/>
                    <a:pt x="1863" y="485"/>
                  </a:cubicBezTo>
                  <a:cubicBezTo>
                    <a:pt x="1824" y="463"/>
                    <a:pt x="1782" y="453"/>
                    <a:pt x="1730" y="453"/>
                  </a:cubicBezTo>
                  <a:lnTo>
                    <a:pt x="1535" y="453"/>
                  </a:lnTo>
                  <a:cubicBezTo>
                    <a:pt x="1297" y="453"/>
                    <a:pt x="1060" y="453"/>
                    <a:pt x="825" y="423"/>
                  </a:cubicBezTo>
                  <a:cubicBezTo>
                    <a:pt x="712" y="414"/>
                    <a:pt x="608" y="391"/>
                    <a:pt x="494" y="372"/>
                  </a:cubicBezTo>
                  <a:cubicBezTo>
                    <a:pt x="403" y="352"/>
                    <a:pt x="309" y="320"/>
                    <a:pt x="237" y="258"/>
                  </a:cubicBezTo>
                  <a:cubicBezTo>
                    <a:pt x="166" y="196"/>
                    <a:pt x="146" y="124"/>
                    <a:pt x="146" y="43"/>
                  </a:cubicBezTo>
                  <a:cubicBezTo>
                    <a:pt x="114" y="21"/>
                    <a:pt x="84" y="1"/>
                    <a:pt x="5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0" name="Google Shape;1940;p48"/>
            <p:cNvSpPr/>
            <p:nvPr/>
          </p:nvSpPr>
          <p:spPr>
            <a:xfrm>
              <a:off x="6686302" y="3664918"/>
              <a:ext cx="257091" cy="138526"/>
            </a:xfrm>
            <a:custGeom>
              <a:avLst/>
              <a:gdLst/>
              <a:ahLst/>
              <a:cxnLst/>
              <a:rect l="l" t="t" r="r" b="b"/>
              <a:pathLst>
                <a:path w="1288" h="694" extrusionOk="0">
                  <a:moveTo>
                    <a:pt x="650" y="0"/>
                  </a:moveTo>
                  <a:cubicBezTo>
                    <a:pt x="558" y="0"/>
                    <a:pt x="467" y="42"/>
                    <a:pt x="403" y="122"/>
                  </a:cubicBezTo>
                  <a:lnTo>
                    <a:pt x="381" y="142"/>
                  </a:lnTo>
                  <a:lnTo>
                    <a:pt x="20" y="142"/>
                  </a:lnTo>
                  <a:lnTo>
                    <a:pt x="0" y="604"/>
                  </a:lnTo>
                  <a:lnTo>
                    <a:pt x="403" y="584"/>
                  </a:lnTo>
                  <a:lnTo>
                    <a:pt x="413" y="594"/>
                  </a:lnTo>
                  <a:cubicBezTo>
                    <a:pt x="479" y="660"/>
                    <a:pt x="564" y="693"/>
                    <a:pt x="648" y="693"/>
                  </a:cubicBezTo>
                  <a:cubicBezTo>
                    <a:pt x="736" y="693"/>
                    <a:pt x="822" y="657"/>
                    <a:pt x="885" y="584"/>
                  </a:cubicBezTo>
                  <a:lnTo>
                    <a:pt x="1288" y="584"/>
                  </a:lnTo>
                  <a:lnTo>
                    <a:pt x="1288" y="142"/>
                  </a:lnTo>
                  <a:lnTo>
                    <a:pt x="907" y="142"/>
                  </a:lnTo>
                  <a:lnTo>
                    <a:pt x="885" y="110"/>
                  </a:lnTo>
                  <a:cubicBezTo>
                    <a:pt x="821" y="36"/>
                    <a:pt x="735" y="0"/>
                    <a:pt x="650" y="0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1" name="Google Shape;1941;p48"/>
            <p:cNvSpPr/>
            <p:nvPr/>
          </p:nvSpPr>
          <p:spPr>
            <a:xfrm>
              <a:off x="6522027" y="3906641"/>
              <a:ext cx="590032" cy="479252"/>
            </a:xfrm>
            <a:custGeom>
              <a:avLst/>
              <a:gdLst/>
              <a:ahLst/>
              <a:cxnLst/>
              <a:rect l="l" t="t" r="r" b="b"/>
              <a:pathLst>
                <a:path w="2956" h="2401" extrusionOk="0">
                  <a:moveTo>
                    <a:pt x="423" y="1"/>
                  </a:moveTo>
                  <a:cubicBezTo>
                    <a:pt x="423" y="1"/>
                    <a:pt x="401" y="567"/>
                    <a:pt x="339" y="804"/>
                  </a:cubicBezTo>
                  <a:cubicBezTo>
                    <a:pt x="277" y="1031"/>
                    <a:pt x="1" y="1773"/>
                    <a:pt x="1" y="2215"/>
                  </a:cubicBezTo>
                  <a:cubicBezTo>
                    <a:pt x="1" y="2215"/>
                    <a:pt x="305" y="2400"/>
                    <a:pt x="901" y="2400"/>
                  </a:cubicBezTo>
                  <a:cubicBezTo>
                    <a:pt x="1007" y="2400"/>
                    <a:pt x="1122" y="2394"/>
                    <a:pt x="1246" y="2381"/>
                  </a:cubicBezTo>
                  <a:lnTo>
                    <a:pt x="1350" y="1516"/>
                  </a:lnTo>
                  <a:cubicBezTo>
                    <a:pt x="1350" y="1484"/>
                    <a:pt x="1379" y="1454"/>
                    <a:pt x="1421" y="1454"/>
                  </a:cubicBezTo>
                  <a:lnTo>
                    <a:pt x="1545" y="1454"/>
                  </a:lnTo>
                  <a:cubicBezTo>
                    <a:pt x="1575" y="1454"/>
                    <a:pt x="1607" y="1484"/>
                    <a:pt x="1617" y="1516"/>
                  </a:cubicBezTo>
                  <a:lnTo>
                    <a:pt x="1708" y="2381"/>
                  </a:lnTo>
                  <a:cubicBezTo>
                    <a:pt x="1833" y="2394"/>
                    <a:pt x="1948" y="2400"/>
                    <a:pt x="2054" y="2400"/>
                  </a:cubicBezTo>
                  <a:cubicBezTo>
                    <a:pt x="2651" y="2400"/>
                    <a:pt x="2956" y="2215"/>
                    <a:pt x="2956" y="2215"/>
                  </a:cubicBezTo>
                  <a:cubicBezTo>
                    <a:pt x="2956" y="1773"/>
                    <a:pt x="2677" y="1031"/>
                    <a:pt x="2615" y="804"/>
                  </a:cubicBezTo>
                  <a:cubicBezTo>
                    <a:pt x="2553" y="567"/>
                    <a:pt x="2533" y="1"/>
                    <a:pt x="253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2" name="Google Shape;1942;p48"/>
            <p:cNvSpPr/>
            <p:nvPr/>
          </p:nvSpPr>
          <p:spPr>
            <a:xfrm>
              <a:off x="6686302" y="3677094"/>
              <a:ext cx="257091" cy="123356"/>
            </a:xfrm>
            <a:custGeom>
              <a:avLst/>
              <a:gdLst/>
              <a:ahLst/>
              <a:cxnLst/>
              <a:rect l="l" t="t" r="r" b="b"/>
              <a:pathLst>
                <a:path w="1288" h="618" extrusionOk="0">
                  <a:moveTo>
                    <a:pt x="650" y="1"/>
                  </a:moveTo>
                  <a:cubicBezTo>
                    <a:pt x="558" y="1"/>
                    <a:pt x="467" y="42"/>
                    <a:pt x="403" y="123"/>
                  </a:cubicBezTo>
                  <a:lnTo>
                    <a:pt x="381" y="143"/>
                  </a:lnTo>
                  <a:lnTo>
                    <a:pt x="20" y="143"/>
                  </a:lnTo>
                  <a:lnTo>
                    <a:pt x="0" y="617"/>
                  </a:lnTo>
                  <a:lnTo>
                    <a:pt x="20" y="185"/>
                  </a:lnTo>
                  <a:lnTo>
                    <a:pt x="381" y="185"/>
                  </a:lnTo>
                  <a:lnTo>
                    <a:pt x="403" y="163"/>
                  </a:lnTo>
                  <a:cubicBezTo>
                    <a:pt x="466" y="85"/>
                    <a:pt x="555" y="46"/>
                    <a:pt x="645" y="46"/>
                  </a:cubicBezTo>
                  <a:cubicBezTo>
                    <a:pt x="732" y="46"/>
                    <a:pt x="819" y="82"/>
                    <a:pt x="885" y="153"/>
                  </a:cubicBezTo>
                  <a:lnTo>
                    <a:pt x="907" y="185"/>
                  </a:lnTo>
                  <a:lnTo>
                    <a:pt x="1288" y="185"/>
                  </a:lnTo>
                  <a:lnTo>
                    <a:pt x="1288" y="143"/>
                  </a:lnTo>
                  <a:lnTo>
                    <a:pt x="907" y="143"/>
                  </a:lnTo>
                  <a:lnTo>
                    <a:pt x="885" y="111"/>
                  </a:lnTo>
                  <a:cubicBezTo>
                    <a:pt x="821" y="37"/>
                    <a:pt x="735" y="1"/>
                    <a:pt x="65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3" name="Google Shape;1943;p48"/>
            <p:cNvSpPr/>
            <p:nvPr/>
          </p:nvSpPr>
          <p:spPr>
            <a:xfrm>
              <a:off x="6686302" y="3664519"/>
              <a:ext cx="257091" cy="122158"/>
            </a:xfrm>
            <a:custGeom>
              <a:avLst/>
              <a:gdLst/>
              <a:ahLst/>
              <a:cxnLst/>
              <a:rect l="l" t="t" r="r" b="b"/>
              <a:pathLst>
                <a:path w="1288" h="612" extrusionOk="0">
                  <a:moveTo>
                    <a:pt x="0" y="1"/>
                  </a:moveTo>
                  <a:lnTo>
                    <a:pt x="20" y="473"/>
                  </a:lnTo>
                  <a:lnTo>
                    <a:pt x="381" y="473"/>
                  </a:lnTo>
                  <a:lnTo>
                    <a:pt x="403" y="495"/>
                  </a:lnTo>
                  <a:cubicBezTo>
                    <a:pt x="466" y="573"/>
                    <a:pt x="555" y="611"/>
                    <a:pt x="645" y="611"/>
                  </a:cubicBezTo>
                  <a:cubicBezTo>
                    <a:pt x="732" y="611"/>
                    <a:pt x="819" y="575"/>
                    <a:pt x="885" y="505"/>
                  </a:cubicBezTo>
                  <a:lnTo>
                    <a:pt x="907" y="473"/>
                  </a:lnTo>
                  <a:lnTo>
                    <a:pt x="1288" y="473"/>
                  </a:lnTo>
                  <a:lnTo>
                    <a:pt x="1288" y="433"/>
                  </a:lnTo>
                  <a:lnTo>
                    <a:pt x="907" y="433"/>
                  </a:lnTo>
                  <a:lnTo>
                    <a:pt x="885" y="463"/>
                  </a:lnTo>
                  <a:cubicBezTo>
                    <a:pt x="819" y="533"/>
                    <a:pt x="732" y="569"/>
                    <a:pt x="645" y="569"/>
                  </a:cubicBezTo>
                  <a:cubicBezTo>
                    <a:pt x="555" y="569"/>
                    <a:pt x="466" y="531"/>
                    <a:pt x="403" y="453"/>
                  </a:cubicBezTo>
                  <a:lnTo>
                    <a:pt x="381" y="433"/>
                  </a:lnTo>
                  <a:lnTo>
                    <a:pt x="20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4" name="Google Shape;1944;p48"/>
            <p:cNvSpPr/>
            <p:nvPr/>
          </p:nvSpPr>
          <p:spPr>
            <a:xfrm>
              <a:off x="6986109" y="3906641"/>
              <a:ext cx="125951" cy="466876"/>
            </a:xfrm>
            <a:custGeom>
              <a:avLst/>
              <a:gdLst/>
              <a:ahLst/>
              <a:cxnLst/>
              <a:rect l="l" t="t" r="r" b="b"/>
              <a:pathLst>
                <a:path w="631" h="2339" extrusionOk="0">
                  <a:moveTo>
                    <a:pt x="1" y="1"/>
                  </a:moveTo>
                  <a:cubicBezTo>
                    <a:pt x="1" y="1"/>
                    <a:pt x="1" y="567"/>
                    <a:pt x="63" y="804"/>
                  </a:cubicBezTo>
                  <a:cubicBezTo>
                    <a:pt x="124" y="1031"/>
                    <a:pt x="248" y="1896"/>
                    <a:pt x="248" y="2339"/>
                  </a:cubicBezTo>
                  <a:lnTo>
                    <a:pt x="631" y="2215"/>
                  </a:lnTo>
                  <a:cubicBezTo>
                    <a:pt x="631" y="1773"/>
                    <a:pt x="352" y="1031"/>
                    <a:pt x="290" y="804"/>
                  </a:cubicBezTo>
                  <a:cubicBezTo>
                    <a:pt x="228" y="567"/>
                    <a:pt x="208" y="1"/>
                    <a:pt x="20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5" name="Google Shape;1945;p48"/>
            <p:cNvSpPr/>
            <p:nvPr/>
          </p:nvSpPr>
          <p:spPr>
            <a:xfrm>
              <a:off x="6522027" y="3906641"/>
              <a:ext cx="127548" cy="466876"/>
            </a:xfrm>
            <a:custGeom>
              <a:avLst/>
              <a:gdLst/>
              <a:ahLst/>
              <a:cxnLst/>
              <a:rect l="l" t="t" r="r" b="b"/>
              <a:pathLst>
                <a:path w="639" h="2339" extrusionOk="0">
                  <a:moveTo>
                    <a:pt x="423" y="1"/>
                  </a:moveTo>
                  <a:cubicBezTo>
                    <a:pt x="423" y="1"/>
                    <a:pt x="401" y="567"/>
                    <a:pt x="339" y="804"/>
                  </a:cubicBezTo>
                  <a:cubicBezTo>
                    <a:pt x="277" y="1031"/>
                    <a:pt x="1" y="1773"/>
                    <a:pt x="1" y="2215"/>
                  </a:cubicBezTo>
                  <a:lnTo>
                    <a:pt x="381" y="2339"/>
                  </a:lnTo>
                  <a:cubicBezTo>
                    <a:pt x="381" y="1896"/>
                    <a:pt x="514" y="1031"/>
                    <a:pt x="576" y="804"/>
                  </a:cubicBezTo>
                  <a:cubicBezTo>
                    <a:pt x="638" y="567"/>
                    <a:pt x="638" y="1"/>
                    <a:pt x="63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6" name="Google Shape;1946;p48"/>
            <p:cNvSpPr/>
            <p:nvPr/>
          </p:nvSpPr>
          <p:spPr>
            <a:xfrm>
              <a:off x="6624624" y="3413415"/>
              <a:ext cx="109184" cy="637538"/>
            </a:xfrm>
            <a:custGeom>
              <a:avLst/>
              <a:gdLst/>
              <a:ahLst/>
              <a:cxnLst/>
              <a:rect l="l" t="t" r="r" b="b"/>
              <a:pathLst>
                <a:path w="547" h="319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76" y="280"/>
                    <a:pt x="248" y="826"/>
                  </a:cubicBezTo>
                  <a:cubicBezTo>
                    <a:pt x="329" y="1506"/>
                    <a:pt x="329" y="3194"/>
                    <a:pt x="329" y="3194"/>
                  </a:cubicBezTo>
                  <a:lnTo>
                    <a:pt x="485" y="3194"/>
                  </a:lnTo>
                  <a:cubicBezTo>
                    <a:pt x="485" y="3194"/>
                    <a:pt x="495" y="2647"/>
                    <a:pt x="485" y="2287"/>
                  </a:cubicBezTo>
                  <a:cubicBezTo>
                    <a:pt x="465" y="1802"/>
                    <a:pt x="547" y="33"/>
                    <a:pt x="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7" name="Google Shape;1947;p48"/>
            <p:cNvSpPr/>
            <p:nvPr/>
          </p:nvSpPr>
          <p:spPr>
            <a:xfrm>
              <a:off x="6906266" y="3440162"/>
              <a:ext cx="109184" cy="637339"/>
            </a:xfrm>
            <a:custGeom>
              <a:avLst/>
              <a:gdLst/>
              <a:ahLst/>
              <a:cxnLst/>
              <a:rect l="l" t="t" r="r" b="b"/>
              <a:pathLst>
                <a:path w="547" h="3193" extrusionOk="0">
                  <a:moveTo>
                    <a:pt x="547" y="0"/>
                  </a:moveTo>
                  <a:cubicBezTo>
                    <a:pt x="0" y="23"/>
                    <a:pt x="82" y="1804"/>
                    <a:pt x="62" y="2286"/>
                  </a:cubicBezTo>
                  <a:cubicBezTo>
                    <a:pt x="42" y="2647"/>
                    <a:pt x="62" y="3193"/>
                    <a:pt x="62" y="3193"/>
                  </a:cubicBezTo>
                  <a:lnTo>
                    <a:pt x="206" y="3193"/>
                  </a:lnTo>
                  <a:cubicBezTo>
                    <a:pt x="206" y="3193"/>
                    <a:pt x="206" y="1505"/>
                    <a:pt x="290" y="826"/>
                  </a:cubicBezTo>
                  <a:cubicBezTo>
                    <a:pt x="361" y="280"/>
                    <a:pt x="547" y="0"/>
                    <a:pt x="547" y="0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8" name="Google Shape;1948;p48"/>
            <p:cNvSpPr/>
            <p:nvPr/>
          </p:nvSpPr>
          <p:spPr>
            <a:xfrm>
              <a:off x="6690294" y="4011833"/>
              <a:ext cx="253099" cy="76050"/>
            </a:xfrm>
            <a:custGeom>
              <a:avLst/>
              <a:gdLst/>
              <a:ahLst/>
              <a:cxnLst/>
              <a:rect l="l" t="t" r="r" b="b"/>
              <a:pathLst>
                <a:path w="1268" h="381" extrusionOk="0">
                  <a:moveTo>
                    <a:pt x="0" y="0"/>
                  </a:moveTo>
                  <a:lnTo>
                    <a:pt x="0" y="196"/>
                  </a:lnTo>
                  <a:lnTo>
                    <a:pt x="640" y="381"/>
                  </a:lnTo>
                  <a:lnTo>
                    <a:pt x="1268" y="196"/>
                  </a:lnTo>
                  <a:lnTo>
                    <a:pt x="1268" y="0"/>
                  </a:lnTo>
                  <a:lnTo>
                    <a:pt x="64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9" name="Google Shape;1949;p48"/>
            <p:cNvSpPr/>
            <p:nvPr/>
          </p:nvSpPr>
          <p:spPr>
            <a:xfrm>
              <a:off x="6915448" y="3920014"/>
              <a:ext cx="22955" cy="16966"/>
            </a:xfrm>
            <a:custGeom>
              <a:avLst/>
              <a:gdLst/>
              <a:ahLst/>
              <a:cxnLst/>
              <a:rect l="l" t="t" r="r" b="b"/>
              <a:pathLst>
                <a:path w="115" h="85" extrusionOk="0">
                  <a:moveTo>
                    <a:pt x="56" y="1"/>
                  </a:moveTo>
                  <a:cubicBezTo>
                    <a:pt x="24" y="1"/>
                    <a:pt x="0" y="33"/>
                    <a:pt x="16" y="58"/>
                  </a:cubicBezTo>
                  <a:cubicBezTo>
                    <a:pt x="26" y="67"/>
                    <a:pt x="26" y="80"/>
                    <a:pt x="36" y="80"/>
                  </a:cubicBezTo>
                  <a:cubicBezTo>
                    <a:pt x="43" y="83"/>
                    <a:pt x="51" y="85"/>
                    <a:pt x="58" y="85"/>
                  </a:cubicBezTo>
                  <a:cubicBezTo>
                    <a:pt x="91" y="85"/>
                    <a:pt x="114" y="51"/>
                    <a:pt x="88" y="18"/>
                  </a:cubicBezTo>
                  <a:cubicBezTo>
                    <a:pt x="88" y="18"/>
                    <a:pt x="88" y="6"/>
                    <a:pt x="78" y="6"/>
                  </a:cubicBez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0" name="Google Shape;1950;p48"/>
            <p:cNvSpPr/>
            <p:nvPr/>
          </p:nvSpPr>
          <p:spPr>
            <a:xfrm>
              <a:off x="6915448" y="3952949"/>
              <a:ext cx="22755" cy="16767"/>
            </a:xfrm>
            <a:custGeom>
              <a:avLst/>
              <a:gdLst/>
              <a:ahLst/>
              <a:cxnLst/>
              <a:rect l="l" t="t" r="r" b="b"/>
              <a:pathLst>
                <a:path w="114" h="84" extrusionOk="0">
                  <a:moveTo>
                    <a:pt x="56" y="1"/>
                  </a:moveTo>
                  <a:cubicBezTo>
                    <a:pt x="24" y="1"/>
                    <a:pt x="0" y="34"/>
                    <a:pt x="16" y="68"/>
                  </a:cubicBezTo>
                  <a:cubicBezTo>
                    <a:pt x="26" y="68"/>
                    <a:pt x="26" y="78"/>
                    <a:pt x="36" y="78"/>
                  </a:cubicBezTo>
                  <a:cubicBezTo>
                    <a:pt x="44" y="82"/>
                    <a:pt x="52" y="84"/>
                    <a:pt x="60" y="84"/>
                  </a:cubicBezTo>
                  <a:cubicBezTo>
                    <a:pt x="91" y="84"/>
                    <a:pt x="114" y="50"/>
                    <a:pt x="88" y="16"/>
                  </a:cubicBezTo>
                  <a:cubicBezTo>
                    <a:pt x="88" y="16"/>
                    <a:pt x="88" y="6"/>
                    <a:pt x="78" y="6"/>
                  </a:cubicBezTo>
                  <a:cubicBezTo>
                    <a:pt x="70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1" name="Google Shape;1951;p48"/>
            <p:cNvSpPr/>
            <p:nvPr/>
          </p:nvSpPr>
          <p:spPr>
            <a:xfrm>
              <a:off x="6915648" y="3986882"/>
              <a:ext cx="22755" cy="17765"/>
            </a:xfrm>
            <a:custGeom>
              <a:avLst/>
              <a:gdLst/>
              <a:ahLst/>
              <a:cxnLst/>
              <a:rect l="l" t="t" r="r" b="b"/>
              <a:pathLst>
                <a:path w="114" h="89" extrusionOk="0">
                  <a:moveTo>
                    <a:pt x="47" y="0"/>
                  </a:moveTo>
                  <a:cubicBezTo>
                    <a:pt x="19" y="0"/>
                    <a:pt x="0" y="32"/>
                    <a:pt x="15" y="64"/>
                  </a:cubicBezTo>
                  <a:cubicBezTo>
                    <a:pt x="25" y="73"/>
                    <a:pt x="25" y="73"/>
                    <a:pt x="35" y="83"/>
                  </a:cubicBezTo>
                  <a:cubicBezTo>
                    <a:pt x="43" y="87"/>
                    <a:pt x="50" y="89"/>
                    <a:pt x="58" y="89"/>
                  </a:cubicBezTo>
                  <a:cubicBezTo>
                    <a:pt x="90" y="89"/>
                    <a:pt x="113" y="56"/>
                    <a:pt x="87" y="22"/>
                  </a:cubicBezTo>
                  <a:cubicBezTo>
                    <a:pt x="87" y="12"/>
                    <a:pt x="87" y="12"/>
                    <a:pt x="77" y="12"/>
                  </a:cubicBezTo>
                  <a:cubicBezTo>
                    <a:pt x="67" y="4"/>
                    <a:pt x="56" y="0"/>
                    <a:pt x="4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2" name="Google Shape;1952;p48"/>
            <p:cNvSpPr/>
            <p:nvPr/>
          </p:nvSpPr>
          <p:spPr>
            <a:xfrm>
              <a:off x="6693487" y="3920014"/>
              <a:ext cx="20959" cy="16966"/>
            </a:xfrm>
            <a:custGeom>
              <a:avLst/>
              <a:gdLst/>
              <a:ahLst/>
              <a:cxnLst/>
              <a:rect l="l" t="t" r="r" b="b"/>
              <a:pathLst>
                <a:path w="105" h="85" extrusionOk="0">
                  <a:moveTo>
                    <a:pt x="56" y="1"/>
                  </a:moveTo>
                  <a:cubicBezTo>
                    <a:pt x="24" y="1"/>
                    <a:pt x="0" y="33"/>
                    <a:pt x="16" y="58"/>
                  </a:cubicBezTo>
                  <a:cubicBezTo>
                    <a:pt x="16" y="67"/>
                    <a:pt x="26" y="80"/>
                    <a:pt x="26" y="80"/>
                  </a:cubicBezTo>
                  <a:cubicBezTo>
                    <a:pt x="34" y="83"/>
                    <a:pt x="41" y="85"/>
                    <a:pt x="48" y="85"/>
                  </a:cubicBezTo>
                  <a:cubicBezTo>
                    <a:pt x="80" y="85"/>
                    <a:pt x="104" y="51"/>
                    <a:pt x="88" y="18"/>
                  </a:cubicBezTo>
                  <a:lnTo>
                    <a:pt x="78" y="6"/>
                  </a:lnTo>
                  <a:cubicBezTo>
                    <a:pt x="71" y="2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3" name="Google Shape;1953;p48"/>
            <p:cNvSpPr/>
            <p:nvPr/>
          </p:nvSpPr>
          <p:spPr>
            <a:xfrm>
              <a:off x="6693487" y="3952949"/>
              <a:ext cx="20759" cy="16767"/>
            </a:xfrm>
            <a:custGeom>
              <a:avLst/>
              <a:gdLst/>
              <a:ahLst/>
              <a:cxnLst/>
              <a:rect l="l" t="t" r="r" b="b"/>
              <a:pathLst>
                <a:path w="104" h="84" extrusionOk="0">
                  <a:moveTo>
                    <a:pt x="56" y="1"/>
                  </a:moveTo>
                  <a:cubicBezTo>
                    <a:pt x="24" y="1"/>
                    <a:pt x="0" y="34"/>
                    <a:pt x="16" y="68"/>
                  </a:cubicBezTo>
                  <a:lnTo>
                    <a:pt x="26" y="78"/>
                  </a:lnTo>
                  <a:cubicBezTo>
                    <a:pt x="34" y="82"/>
                    <a:pt x="42" y="84"/>
                    <a:pt x="50" y="84"/>
                  </a:cubicBezTo>
                  <a:cubicBezTo>
                    <a:pt x="81" y="84"/>
                    <a:pt x="104" y="50"/>
                    <a:pt x="88" y="16"/>
                  </a:cubicBezTo>
                  <a:lnTo>
                    <a:pt x="78" y="6"/>
                  </a:lnTo>
                  <a:cubicBezTo>
                    <a:pt x="70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4" name="Google Shape;1954;p48"/>
            <p:cNvSpPr/>
            <p:nvPr/>
          </p:nvSpPr>
          <p:spPr>
            <a:xfrm>
              <a:off x="6693687" y="3986882"/>
              <a:ext cx="20759" cy="17765"/>
            </a:xfrm>
            <a:custGeom>
              <a:avLst/>
              <a:gdLst/>
              <a:ahLst/>
              <a:cxnLst/>
              <a:rect l="l" t="t" r="r" b="b"/>
              <a:pathLst>
                <a:path w="104" h="89" extrusionOk="0">
                  <a:moveTo>
                    <a:pt x="47" y="0"/>
                  </a:moveTo>
                  <a:cubicBezTo>
                    <a:pt x="19" y="0"/>
                    <a:pt x="0" y="32"/>
                    <a:pt x="15" y="64"/>
                  </a:cubicBezTo>
                  <a:cubicBezTo>
                    <a:pt x="15" y="73"/>
                    <a:pt x="25" y="73"/>
                    <a:pt x="25" y="83"/>
                  </a:cubicBezTo>
                  <a:cubicBezTo>
                    <a:pt x="33" y="87"/>
                    <a:pt x="40" y="89"/>
                    <a:pt x="48" y="89"/>
                  </a:cubicBezTo>
                  <a:cubicBezTo>
                    <a:pt x="80" y="89"/>
                    <a:pt x="103" y="56"/>
                    <a:pt x="87" y="22"/>
                  </a:cubicBezTo>
                  <a:cubicBezTo>
                    <a:pt x="87" y="12"/>
                    <a:pt x="77" y="12"/>
                    <a:pt x="77" y="12"/>
                  </a:cubicBezTo>
                  <a:cubicBezTo>
                    <a:pt x="67" y="4"/>
                    <a:pt x="56" y="0"/>
                    <a:pt x="4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5" name="Google Shape;1955;p48"/>
            <p:cNvSpPr/>
            <p:nvPr/>
          </p:nvSpPr>
          <p:spPr>
            <a:xfrm>
              <a:off x="6522027" y="4332400"/>
              <a:ext cx="248708" cy="54093"/>
            </a:xfrm>
            <a:custGeom>
              <a:avLst/>
              <a:gdLst/>
              <a:ahLst/>
              <a:cxnLst/>
              <a:rect l="l" t="t" r="r" b="b"/>
              <a:pathLst>
                <a:path w="1246" h="271" extrusionOk="0">
                  <a:moveTo>
                    <a:pt x="10" y="0"/>
                  </a:moveTo>
                  <a:cubicBezTo>
                    <a:pt x="1" y="30"/>
                    <a:pt x="1" y="62"/>
                    <a:pt x="1" y="82"/>
                  </a:cubicBezTo>
                  <a:cubicBezTo>
                    <a:pt x="1" y="82"/>
                    <a:pt x="323" y="271"/>
                    <a:pt x="946" y="271"/>
                  </a:cubicBezTo>
                  <a:cubicBezTo>
                    <a:pt x="1036" y="271"/>
                    <a:pt x="1133" y="267"/>
                    <a:pt x="1236" y="257"/>
                  </a:cubicBezTo>
                  <a:lnTo>
                    <a:pt x="1246" y="164"/>
                  </a:lnTo>
                  <a:lnTo>
                    <a:pt x="1246" y="164"/>
                  </a:lnTo>
                  <a:cubicBezTo>
                    <a:pt x="1125" y="177"/>
                    <a:pt x="1012" y="182"/>
                    <a:pt x="908" y="182"/>
                  </a:cubicBezTo>
                  <a:cubicBezTo>
                    <a:pt x="341" y="182"/>
                    <a:pt x="35" y="17"/>
                    <a:pt x="10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6" name="Google Shape;1956;p48"/>
            <p:cNvSpPr/>
            <p:nvPr/>
          </p:nvSpPr>
          <p:spPr>
            <a:xfrm>
              <a:off x="6860956" y="4332400"/>
              <a:ext cx="251103" cy="53494"/>
            </a:xfrm>
            <a:custGeom>
              <a:avLst/>
              <a:gdLst/>
              <a:ahLst/>
              <a:cxnLst/>
              <a:rect l="l" t="t" r="r" b="b"/>
              <a:pathLst>
                <a:path w="1258" h="268" extrusionOk="0">
                  <a:moveTo>
                    <a:pt x="1258" y="0"/>
                  </a:moveTo>
                  <a:cubicBezTo>
                    <a:pt x="1222" y="17"/>
                    <a:pt x="915" y="182"/>
                    <a:pt x="348" y="182"/>
                  </a:cubicBezTo>
                  <a:cubicBezTo>
                    <a:pt x="244" y="182"/>
                    <a:pt x="131" y="177"/>
                    <a:pt x="10" y="164"/>
                  </a:cubicBezTo>
                  <a:lnTo>
                    <a:pt x="0" y="164"/>
                  </a:lnTo>
                  <a:lnTo>
                    <a:pt x="10" y="248"/>
                  </a:lnTo>
                  <a:cubicBezTo>
                    <a:pt x="135" y="261"/>
                    <a:pt x="250" y="267"/>
                    <a:pt x="356" y="267"/>
                  </a:cubicBezTo>
                  <a:cubicBezTo>
                    <a:pt x="953" y="267"/>
                    <a:pt x="1258" y="82"/>
                    <a:pt x="1258" y="82"/>
                  </a:cubicBezTo>
                  <a:lnTo>
                    <a:pt x="1258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7" name="Google Shape;1957;p48"/>
            <p:cNvSpPr/>
            <p:nvPr/>
          </p:nvSpPr>
          <p:spPr>
            <a:xfrm>
              <a:off x="6852972" y="3390859"/>
              <a:ext cx="150103" cy="148107"/>
            </a:xfrm>
            <a:custGeom>
              <a:avLst/>
              <a:gdLst/>
              <a:ahLst/>
              <a:cxnLst/>
              <a:rect l="l" t="t" r="r" b="b"/>
              <a:pathLst>
                <a:path w="752" h="742" extrusionOk="0">
                  <a:moveTo>
                    <a:pt x="606" y="0"/>
                  </a:moveTo>
                  <a:lnTo>
                    <a:pt x="596" y="136"/>
                  </a:lnTo>
                  <a:cubicBezTo>
                    <a:pt x="596" y="136"/>
                    <a:pt x="164" y="228"/>
                    <a:pt x="102" y="260"/>
                  </a:cubicBezTo>
                  <a:cubicBezTo>
                    <a:pt x="62" y="270"/>
                    <a:pt x="30" y="393"/>
                    <a:pt x="20" y="507"/>
                  </a:cubicBezTo>
                  <a:cubicBezTo>
                    <a:pt x="1" y="569"/>
                    <a:pt x="1" y="630"/>
                    <a:pt x="1" y="640"/>
                  </a:cubicBezTo>
                  <a:lnTo>
                    <a:pt x="124" y="569"/>
                  </a:lnTo>
                  <a:lnTo>
                    <a:pt x="206" y="527"/>
                  </a:lnTo>
                  <a:lnTo>
                    <a:pt x="401" y="742"/>
                  </a:lnTo>
                  <a:cubicBezTo>
                    <a:pt x="648" y="680"/>
                    <a:pt x="752" y="237"/>
                    <a:pt x="752" y="237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8" name="Google Shape;1958;p48"/>
            <p:cNvSpPr/>
            <p:nvPr/>
          </p:nvSpPr>
          <p:spPr>
            <a:xfrm>
              <a:off x="6852972" y="3456929"/>
              <a:ext cx="41119" cy="61878"/>
            </a:xfrm>
            <a:custGeom>
              <a:avLst/>
              <a:gdLst/>
              <a:ahLst/>
              <a:cxnLst/>
              <a:rect l="l" t="t" r="r" b="b"/>
              <a:pathLst>
                <a:path w="206" h="310" extrusionOk="0">
                  <a:moveTo>
                    <a:pt x="134" y="0"/>
                  </a:moveTo>
                  <a:lnTo>
                    <a:pt x="1" y="309"/>
                  </a:lnTo>
                  <a:lnTo>
                    <a:pt x="206" y="19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</p:grpSp>
      <p:sp>
        <p:nvSpPr>
          <p:cNvPr id="80" name="Text Box 2">
            <a:extLst>
              <a:ext uri="{FF2B5EF4-FFF2-40B4-BE49-F238E27FC236}">
                <a16:creationId xmlns:a16="http://schemas.microsoft.com/office/drawing/2014/main" id="{B5B13026-25CC-4C14-904C-7F148F7FB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357" y="195929"/>
            <a:ext cx="6235084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0000FF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nhụy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gì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         a)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                                         b)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tinh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 Box 3">
            <a:extLst>
              <a:ext uri="{FF2B5EF4-FFF2-40B4-BE49-F238E27FC236}">
                <a16:creationId xmlns:a16="http://schemas.microsoft.com/office/drawing/2014/main" id="{5E4C6EE6-E296-4834-A0FF-D1EDEFE01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357" y="1207820"/>
            <a:ext cx="6235084" cy="10618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0000FF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đực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noãn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	    a)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	                           b) 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tinh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 Box 4">
            <a:extLst>
              <a:ext uri="{FF2B5EF4-FFF2-40B4-BE49-F238E27FC236}">
                <a16:creationId xmlns:a16="http://schemas.microsoft.com/office/drawing/2014/main" id="{62038468-0F35-48EA-B867-74230DDBF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357" y="2640774"/>
            <a:ext cx="6235084" cy="7848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0000FF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3.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         a)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		                          b)  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Phôi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Oval 5">
            <a:extLst>
              <a:ext uri="{FF2B5EF4-FFF2-40B4-BE49-F238E27FC236}">
                <a16:creationId xmlns:a16="http://schemas.microsoft.com/office/drawing/2014/main" id="{80D20587-A493-49E7-B1BE-AE8F29CE6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384" y="523914"/>
            <a:ext cx="431800" cy="468312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SVN-Androgyne" panose="02040603050506020204" pitchFamily="18" charset="0"/>
            </a:endParaRPr>
          </a:p>
        </p:txBody>
      </p:sp>
      <p:sp>
        <p:nvSpPr>
          <p:cNvPr id="84" name="Oval 6">
            <a:extLst>
              <a:ext uri="{FF2B5EF4-FFF2-40B4-BE49-F238E27FC236}">
                <a16:creationId xmlns:a16="http://schemas.microsoft.com/office/drawing/2014/main" id="{6B048947-566B-43CD-B2BE-34E654E8A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287" y="1838126"/>
            <a:ext cx="431800" cy="468312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SVN-Androgyne" panose="02040603050506020204" pitchFamily="18" charset="0"/>
            </a:endParaRPr>
          </a:p>
        </p:txBody>
      </p:sp>
      <p:sp>
        <p:nvSpPr>
          <p:cNvPr id="85" name="Oval 7">
            <a:extLst>
              <a:ext uri="{FF2B5EF4-FFF2-40B4-BE49-F238E27FC236}">
                <a16:creationId xmlns:a16="http://schemas.microsoft.com/office/drawing/2014/main" id="{A792601D-D0FE-43C3-96B4-D159267ED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60" y="2970274"/>
            <a:ext cx="431800" cy="46831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SVN-Androgyne" panose="02040603050506020204" pitchFamily="18" charset="0"/>
            </a:endParaRPr>
          </a:p>
        </p:txBody>
      </p:sp>
      <p:sp>
        <p:nvSpPr>
          <p:cNvPr id="86" name="Text Box 8">
            <a:extLst>
              <a:ext uri="{FF2B5EF4-FFF2-40B4-BE49-F238E27FC236}">
                <a16:creationId xmlns:a16="http://schemas.microsoft.com/office/drawing/2014/main" id="{468ADE87-B897-4795-B3CD-E7D9C63F6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64" y="3688007"/>
            <a:ext cx="3852863" cy="78483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prstDash val="lgDash"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0000FF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4.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Noãn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	a)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                         b)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Quả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9">
            <a:extLst>
              <a:ext uri="{FF2B5EF4-FFF2-40B4-BE49-F238E27FC236}">
                <a16:creationId xmlns:a16="http://schemas.microsoft.com/office/drawing/2014/main" id="{8AA26E87-4CA6-4E79-9273-77565AA7B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308" y="3699203"/>
            <a:ext cx="4248150" cy="78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prstDash val="lgDash"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0000FF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5.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nhụy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gì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a)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		  b)  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Quả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Oval 10">
            <a:extLst>
              <a:ext uri="{FF2B5EF4-FFF2-40B4-BE49-F238E27FC236}">
                <a16:creationId xmlns:a16="http://schemas.microsoft.com/office/drawing/2014/main" id="{8C0248C0-496D-40A6-A677-6C466C52A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84" y="4031980"/>
            <a:ext cx="431800" cy="46831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SVN-Androgyne" panose="02040603050506020204" pitchFamily="18" charset="0"/>
            </a:endParaRPr>
          </a:p>
        </p:txBody>
      </p:sp>
      <p:sp>
        <p:nvSpPr>
          <p:cNvPr id="89" name="Oval 11">
            <a:extLst>
              <a:ext uri="{FF2B5EF4-FFF2-40B4-BE49-F238E27FC236}">
                <a16:creationId xmlns:a16="http://schemas.microsoft.com/office/drawing/2014/main" id="{97CEF4A6-68F0-44FB-A197-CAD596CDD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483" y="4036665"/>
            <a:ext cx="431800" cy="46831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SVN-Androgyne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6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1165C3-1CE8-4D17-A67C-0005A6F7F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26" y="-453942"/>
            <a:ext cx="7275106" cy="5143500"/>
          </a:xfrm>
          <a:prstGeom prst="rect">
            <a:avLst/>
          </a:prstGeom>
        </p:spPr>
      </p:pic>
      <p:grpSp>
        <p:nvGrpSpPr>
          <p:cNvPr id="90" name="Google Shape;2908;p69">
            <a:extLst>
              <a:ext uri="{FF2B5EF4-FFF2-40B4-BE49-F238E27FC236}">
                <a16:creationId xmlns:a16="http://schemas.microsoft.com/office/drawing/2014/main" id="{B3DDB4F5-0968-4A40-9A0B-B512AC526383}"/>
              </a:ext>
            </a:extLst>
          </p:cNvPr>
          <p:cNvGrpSpPr/>
          <p:nvPr/>
        </p:nvGrpSpPr>
        <p:grpSpPr>
          <a:xfrm>
            <a:off x="7391200" y="2512146"/>
            <a:ext cx="1122814" cy="2390175"/>
            <a:chOff x="7289600" y="2285500"/>
            <a:chExt cx="1122814" cy="2390175"/>
          </a:xfrm>
        </p:grpSpPr>
        <p:sp>
          <p:nvSpPr>
            <p:cNvPr id="91" name="Google Shape;2909;p69">
              <a:extLst>
                <a:ext uri="{FF2B5EF4-FFF2-40B4-BE49-F238E27FC236}">
                  <a16:creationId xmlns:a16="http://schemas.microsoft.com/office/drawing/2014/main" id="{4D9FED7C-654D-4A28-A308-EAE213F1197C}"/>
                </a:ext>
              </a:extLst>
            </p:cNvPr>
            <p:cNvSpPr/>
            <p:nvPr/>
          </p:nvSpPr>
          <p:spPr>
            <a:xfrm>
              <a:off x="7339610" y="2786917"/>
              <a:ext cx="435834" cy="598586"/>
            </a:xfrm>
            <a:custGeom>
              <a:avLst/>
              <a:gdLst/>
              <a:ahLst/>
              <a:cxnLst/>
              <a:rect l="l" t="t" r="r" b="b"/>
              <a:pathLst>
                <a:path w="1987" h="2729" extrusionOk="0">
                  <a:moveTo>
                    <a:pt x="648" y="0"/>
                  </a:moveTo>
                  <a:lnTo>
                    <a:pt x="0" y="218"/>
                  </a:lnTo>
                  <a:lnTo>
                    <a:pt x="92" y="546"/>
                  </a:lnTo>
                  <a:lnTo>
                    <a:pt x="153" y="722"/>
                  </a:lnTo>
                  <a:lnTo>
                    <a:pt x="185" y="803"/>
                  </a:lnTo>
                  <a:lnTo>
                    <a:pt x="205" y="845"/>
                  </a:lnTo>
                  <a:lnTo>
                    <a:pt x="215" y="887"/>
                  </a:lnTo>
                  <a:lnTo>
                    <a:pt x="287" y="1050"/>
                  </a:lnTo>
                  <a:cubicBezTo>
                    <a:pt x="299" y="1083"/>
                    <a:pt x="309" y="1102"/>
                    <a:pt x="319" y="1134"/>
                  </a:cubicBezTo>
                  <a:lnTo>
                    <a:pt x="361" y="1216"/>
                  </a:lnTo>
                  <a:lnTo>
                    <a:pt x="442" y="1382"/>
                  </a:lnTo>
                  <a:lnTo>
                    <a:pt x="524" y="1545"/>
                  </a:lnTo>
                  <a:cubicBezTo>
                    <a:pt x="638" y="1752"/>
                    <a:pt x="771" y="1957"/>
                    <a:pt x="937" y="2162"/>
                  </a:cubicBezTo>
                  <a:cubicBezTo>
                    <a:pt x="1018" y="2256"/>
                    <a:pt x="1102" y="2358"/>
                    <a:pt x="1194" y="2452"/>
                  </a:cubicBezTo>
                  <a:cubicBezTo>
                    <a:pt x="1236" y="2494"/>
                    <a:pt x="1288" y="2543"/>
                    <a:pt x="1337" y="2585"/>
                  </a:cubicBezTo>
                  <a:lnTo>
                    <a:pt x="1379" y="2617"/>
                  </a:lnTo>
                  <a:cubicBezTo>
                    <a:pt x="1399" y="2627"/>
                    <a:pt x="1411" y="2637"/>
                    <a:pt x="1431" y="2647"/>
                  </a:cubicBezTo>
                  <a:cubicBezTo>
                    <a:pt x="1441" y="2667"/>
                    <a:pt x="1461" y="2679"/>
                    <a:pt x="1473" y="2689"/>
                  </a:cubicBezTo>
                  <a:lnTo>
                    <a:pt x="1503" y="2709"/>
                  </a:lnTo>
                  <a:lnTo>
                    <a:pt x="1512" y="2709"/>
                  </a:lnTo>
                  <a:lnTo>
                    <a:pt x="1535" y="2728"/>
                  </a:lnTo>
                  <a:lnTo>
                    <a:pt x="1987" y="1915"/>
                  </a:lnTo>
                  <a:lnTo>
                    <a:pt x="1977" y="1905"/>
                  </a:lnTo>
                  <a:lnTo>
                    <a:pt x="1955" y="1896"/>
                  </a:lnTo>
                  <a:cubicBezTo>
                    <a:pt x="1945" y="1886"/>
                    <a:pt x="1925" y="1876"/>
                    <a:pt x="1905" y="1863"/>
                  </a:cubicBezTo>
                  <a:cubicBezTo>
                    <a:pt x="1873" y="1834"/>
                    <a:pt x="1831" y="1814"/>
                    <a:pt x="1802" y="1782"/>
                  </a:cubicBezTo>
                  <a:cubicBezTo>
                    <a:pt x="1730" y="1720"/>
                    <a:pt x="1658" y="1658"/>
                    <a:pt x="1596" y="1587"/>
                  </a:cubicBezTo>
                  <a:cubicBezTo>
                    <a:pt x="1451" y="1453"/>
                    <a:pt x="1327" y="1288"/>
                    <a:pt x="1213" y="1122"/>
                  </a:cubicBezTo>
                  <a:lnTo>
                    <a:pt x="1132" y="989"/>
                  </a:lnTo>
                  <a:lnTo>
                    <a:pt x="1050" y="855"/>
                  </a:lnTo>
                  <a:lnTo>
                    <a:pt x="1008" y="793"/>
                  </a:lnTo>
                  <a:cubicBezTo>
                    <a:pt x="998" y="774"/>
                    <a:pt x="989" y="742"/>
                    <a:pt x="979" y="722"/>
                  </a:cubicBezTo>
                  <a:lnTo>
                    <a:pt x="905" y="588"/>
                  </a:lnTo>
                  <a:lnTo>
                    <a:pt x="885" y="546"/>
                  </a:lnTo>
                  <a:lnTo>
                    <a:pt x="875" y="517"/>
                  </a:lnTo>
                  <a:lnTo>
                    <a:pt x="833" y="443"/>
                  </a:lnTo>
                  <a:lnTo>
                    <a:pt x="771" y="29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10;p69">
              <a:extLst>
                <a:ext uri="{FF2B5EF4-FFF2-40B4-BE49-F238E27FC236}">
                  <a16:creationId xmlns:a16="http://schemas.microsoft.com/office/drawing/2014/main" id="{BCA0D224-AE5F-4D8E-B108-26CC2413EC83}"/>
                </a:ext>
              </a:extLst>
            </p:cNvPr>
            <p:cNvSpPr/>
            <p:nvPr/>
          </p:nvSpPr>
          <p:spPr>
            <a:xfrm>
              <a:off x="7289600" y="2608372"/>
              <a:ext cx="196970" cy="226361"/>
            </a:xfrm>
            <a:custGeom>
              <a:avLst/>
              <a:gdLst/>
              <a:ahLst/>
              <a:cxnLst/>
              <a:rect l="l" t="t" r="r" b="b"/>
              <a:pathLst>
                <a:path w="898" h="1032" extrusionOk="0">
                  <a:moveTo>
                    <a:pt x="326" y="1"/>
                  </a:moveTo>
                  <a:cubicBezTo>
                    <a:pt x="324" y="1"/>
                    <a:pt x="322" y="1"/>
                    <a:pt x="320" y="1"/>
                  </a:cubicBezTo>
                  <a:cubicBezTo>
                    <a:pt x="248" y="11"/>
                    <a:pt x="362" y="486"/>
                    <a:pt x="362" y="486"/>
                  </a:cubicBezTo>
                  <a:cubicBezTo>
                    <a:pt x="362" y="486"/>
                    <a:pt x="265" y="93"/>
                    <a:pt x="194" y="93"/>
                  </a:cubicBezTo>
                  <a:cubicBezTo>
                    <a:pt x="191" y="93"/>
                    <a:pt x="189" y="94"/>
                    <a:pt x="186" y="95"/>
                  </a:cubicBezTo>
                  <a:cubicBezTo>
                    <a:pt x="107" y="124"/>
                    <a:pt x="222" y="518"/>
                    <a:pt x="228" y="537"/>
                  </a:cubicBezTo>
                  <a:lnTo>
                    <a:pt x="228" y="537"/>
                  </a:lnTo>
                  <a:cubicBezTo>
                    <a:pt x="223" y="521"/>
                    <a:pt x="134" y="225"/>
                    <a:pt x="73" y="225"/>
                  </a:cubicBezTo>
                  <a:cubicBezTo>
                    <a:pt x="70" y="225"/>
                    <a:pt x="66" y="226"/>
                    <a:pt x="63" y="229"/>
                  </a:cubicBezTo>
                  <a:cubicBezTo>
                    <a:pt x="1" y="258"/>
                    <a:pt x="82" y="528"/>
                    <a:pt x="105" y="599"/>
                  </a:cubicBezTo>
                  <a:cubicBezTo>
                    <a:pt x="114" y="609"/>
                    <a:pt x="228" y="1032"/>
                    <a:pt x="228" y="1032"/>
                  </a:cubicBezTo>
                  <a:lnTo>
                    <a:pt x="876" y="814"/>
                  </a:lnTo>
                  <a:cubicBezTo>
                    <a:pt x="876" y="629"/>
                    <a:pt x="898" y="268"/>
                    <a:pt x="856" y="219"/>
                  </a:cubicBezTo>
                  <a:cubicBezTo>
                    <a:pt x="852" y="215"/>
                    <a:pt x="848" y="213"/>
                    <a:pt x="845" y="213"/>
                  </a:cubicBezTo>
                  <a:cubicBezTo>
                    <a:pt x="793" y="213"/>
                    <a:pt x="722" y="515"/>
                    <a:pt x="722" y="515"/>
                  </a:cubicBezTo>
                  <a:cubicBezTo>
                    <a:pt x="722" y="515"/>
                    <a:pt x="569" y="31"/>
                    <a:pt x="494" y="31"/>
                  </a:cubicBezTo>
                  <a:cubicBezTo>
                    <a:pt x="491" y="31"/>
                    <a:pt x="488" y="32"/>
                    <a:pt x="485" y="33"/>
                  </a:cubicBezTo>
                  <a:cubicBezTo>
                    <a:pt x="438" y="53"/>
                    <a:pt x="457" y="226"/>
                    <a:pt x="476" y="341"/>
                  </a:cubicBezTo>
                  <a:lnTo>
                    <a:pt x="476" y="341"/>
                  </a:lnTo>
                  <a:cubicBezTo>
                    <a:pt x="449" y="211"/>
                    <a:pt x="395" y="1"/>
                    <a:pt x="326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11;p69">
              <a:extLst>
                <a:ext uri="{FF2B5EF4-FFF2-40B4-BE49-F238E27FC236}">
                  <a16:creationId xmlns:a16="http://schemas.microsoft.com/office/drawing/2014/main" id="{F2C65BDD-258E-442A-8AFF-B0B8CA5A3762}"/>
                </a:ext>
              </a:extLst>
            </p:cNvPr>
            <p:cNvSpPr/>
            <p:nvPr/>
          </p:nvSpPr>
          <p:spPr>
            <a:xfrm>
              <a:off x="7517936" y="3108912"/>
              <a:ext cx="790291" cy="613062"/>
            </a:xfrm>
            <a:custGeom>
              <a:avLst/>
              <a:gdLst/>
              <a:ahLst/>
              <a:cxnLst/>
              <a:rect l="l" t="t" r="r" b="b"/>
              <a:pathLst>
                <a:path w="3603" h="2795" extrusionOk="0">
                  <a:moveTo>
                    <a:pt x="773" y="1"/>
                  </a:moveTo>
                  <a:cubicBezTo>
                    <a:pt x="768" y="1"/>
                    <a:pt x="764" y="2"/>
                    <a:pt x="761" y="5"/>
                  </a:cubicBezTo>
                  <a:cubicBezTo>
                    <a:pt x="381" y="386"/>
                    <a:pt x="0" y="798"/>
                    <a:pt x="0" y="798"/>
                  </a:cubicBezTo>
                  <a:cubicBezTo>
                    <a:pt x="0" y="798"/>
                    <a:pt x="559" y="1458"/>
                    <a:pt x="862" y="1458"/>
                  </a:cubicBezTo>
                  <a:cubicBezTo>
                    <a:pt x="866" y="1458"/>
                    <a:pt x="871" y="1458"/>
                    <a:pt x="875" y="1458"/>
                  </a:cubicBezTo>
                  <a:lnTo>
                    <a:pt x="875" y="1458"/>
                  </a:lnTo>
                  <a:lnTo>
                    <a:pt x="833" y="2600"/>
                  </a:lnTo>
                  <a:cubicBezTo>
                    <a:pt x="833" y="2600"/>
                    <a:pt x="1265" y="2785"/>
                    <a:pt x="1925" y="2795"/>
                  </a:cubicBezTo>
                  <a:lnTo>
                    <a:pt x="1945" y="2795"/>
                  </a:lnTo>
                  <a:cubicBezTo>
                    <a:pt x="2595" y="2785"/>
                    <a:pt x="2946" y="2600"/>
                    <a:pt x="2946" y="2600"/>
                  </a:cubicBezTo>
                  <a:lnTo>
                    <a:pt x="2975" y="1458"/>
                  </a:lnTo>
                  <a:cubicBezTo>
                    <a:pt x="2984" y="1459"/>
                    <a:pt x="2993" y="1459"/>
                    <a:pt x="3001" y="1459"/>
                  </a:cubicBezTo>
                  <a:cubicBezTo>
                    <a:pt x="3293" y="1459"/>
                    <a:pt x="3603" y="1149"/>
                    <a:pt x="3603" y="1149"/>
                  </a:cubicBezTo>
                  <a:cubicBezTo>
                    <a:pt x="3603" y="1149"/>
                    <a:pt x="3398" y="272"/>
                    <a:pt x="2790" y="210"/>
                  </a:cubicBezTo>
                  <a:cubicBezTo>
                    <a:pt x="2584" y="190"/>
                    <a:pt x="2391" y="185"/>
                    <a:pt x="2239" y="185"/>
                  </a:cubicBezTo>
                  <a:cubicBezTo>
                    <a:pt x="2088" y="185"/>
                    <a:pt x="1977" y="190"/>
                    <a:pt x="1935" y="190"/>
                  </a:cubicBezTo>
                  <a:cubicBezTo>
                    <a:pt x="1865" y="190"/>
                    <a:pt x="1663" y="160"/>
                    <a:pt x="1387" y="160"/>
                  </a:cubicBezTo>
                  <a:cubicBezTo>
                    <a:pt x="1302" y="160"/>
                    <a:pt x="1210" y="163"/>
                    <a:pt x="1112" y="171"/>
                  </a:cubicBezTo>
                  <a:cubicBezTo>
                    <a:pt x="1105" y="172"/>
                    <a:pt x="1098" y="172"/>
                    <a:pt x="1091" y="172"/>
                  </a:cubicBezTo>
                  <a:cubicBezTo>
                    <a:pt x="1026" y="172"/>
                    <a:pt x="963" y="133"/>
                    <a:pt x="907" y="87"/>
                  </a:cubicBezTo>
                  <a:cubicBezTo>
                    <a:pt x="844" y="45"/>
                    <a:pt x="799" y="1"/>
                    <a:pt x="77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912;p69">
              <a:extLst>
                <a:ext uri="{FF2B5EF4-FFF2-40B4-BE49-F238E27FC236}">
                  <a16:creationId xmlns:a16="http://schemas.microsoft.com/office/drawing/2014/main" id="{7534F57F-A947-49C3-962D-802AACFE6E6E}"/>
                </a:ext>
              </a:extLst>
            </p:cNvPr>
            <p:cNvSpPr/>
            <p:nvPr/>
          </p:nvSpPr>
          <p:spPr>
            <a:xfrm>
              <a:off x="7649102" y="4162414"/>
              <a:ext cx="236890" cy="381875"/>
            </a:xfrm>
            <a:custGeom>
              <a:avLst/>
              <a:gdLst/>
              <a:ahLst/>
              <a:cxnLst/>
              <a:rect l="l" t="t" r="r" b="b"/>
              <a:pathLst>
                <a:path w="1080" h="1741" extrusionOk="0">
                  <a:moveTo>
                    <a:pt x="0" y="1"/>
                  </a:moveTo>
                  <a:lnTo>
                    <a:pt x="30" y="206"/>
                  </a:lnTo>
                  <a:lnTo>
                    <a:pt x="82" y="586"/>
                  </a:lnTo>
                  <a:lnTo>
                    <a:pt x="124" y="937"/>
                  </a:lnTo>
                  <a:lnTo>
                    <a:pt x="235" y="1740"/>
                  </a:lnTo>
                  <a:lnTo>
                    <a:pt x="1080" y="1731"/>
                  </a:lnTo>
                  <a:lnTo>
                    <a:pt x="1080" y="937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913;p69">
              <a:extLst>
                <a:ext uri="{FF2B5EF4-FFF2-40B4-BE49-F238E27FC236}">
                  <a16:creationId xmlns:a16="http://schemas.microsoft.com/office/drawing/2014/main" id="{7EF512C4-FDF0-4639-8307-71AF5AF088F8}"/>
                </a:ext>
              </a:extLst>
            </p:cNvPr>
            <p:cNvSpPr/>
            <p:nvPr/>
          </p:nvSpPr>
          <p:spPr>
            <a:xfrm>
              <a:off x="7649102" y="4162414"/>
              <a:ext cx="236890" cy="151566"/>
            </a:xfrm>
            <a:custGeom>
              <a:avLst/>
              <a:gdLst/>
              <a:ahLst/>
              <a:cxnLst/>
              <a:rect l="l" t="t" r="r" b="b"/>
              <a:pathLst>
                <a:path w="1080" h="691" extrusionOk="0">
                  <a:moveTo>
                    <a:pt x="0" y="1"/>
                  </a:moveTo>
                  <a:lnTo>
                    <a:pt x="30" y="206"/>
                  </a:lnTo>
                  <a:lnTo>
                    <a:pt x="976" y="206"/>
                  </a:lnTo>
                  <a:lnTo>
                    <a:pt x="976" y="586"/>
                  </a:lnTo>
                  <a:lnTo>
                    <a:pt x="82" y="586"/>
                  </a:lnTo>
                  <a:lnTo>
                    <a:pt x="92" y="690"/>
                  </a:lnTo>
                  <a:lnTo>
                    <a:pt x="1080" y="69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914;p69">
              <a:extLst>
                <a:ext uri="{FF2B5EF4-FFF2-40B4-BE49-F238E27FC236}">
                  <a16:creationId xmlns:a16="http://schemas.microsoft.com/office/drawing/2014/main" id="{745723CD-9778-450D-A6E8-0EEBF955E842}"/>
                </a:ext>
              </a:extLst>
            </p:cNvPr>
            <p:cNvSpPr/>
            <p:nvPr/>
          </p:nvSpPr>
          <p:spPr>
            <a:xfrm>
              <a:off x="7664676" y="4313760"/>
              <a:ext cx="230529" cy="277688"/>
            </a:xfrm>
            <a:custGeom>
              <a:avLst/>
              <a:gdLst/>
              <a:ahLst/>
              <a:cxnLst/>
              <a:rect l="l" t="t" r="r" b="b"/>
              <a:pathLst>
                <a:path w="1051" h="1266" extrusionOk="0">
                  <a:moveTo>
                    <a:pt x="1" y="0"/>
                  </a:moveTo>
                  <a:lnTo>
                    <a:pt x="102" y="793"/>
                  </a:lnTo>
                  <a:lnTo>
                    <a:pt x="154" y="1142"/>
                  </a:lnTo>
                  <a:lnTo>
                    <a:pt x="1019" y="126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915;p69">
              <a:extLst>
                <a:ext uri="{FF2B5EF4-FFF2-40B4-BE49-F238E27FC236}">
                  <a16:creationId xmlns:a16="http://schemas.microsoft.com/office/drawing/2014/main" id="{126F6D5F-A3B7-40B2-8572-C69CA44976A9}"/>
                </a:ext>
              </a:extLst>
            </p:cNvPr>
            <p:cNvSpPr/>
            <p:nvPr/>
          </p:nvSpPr>
          <p:spPr>
            <a:xfrm>
              <a:off x="7486350" y="4510071"/>
              <a:ext cx="417628" cy="165604"/>
            </a:xfrm>
            <a:custGeom>
              <a:avLst/>
              <a:gdLst/>
              <a:ahLst/>
              <a:cxnLst/>
              <a:rect l="l" t="t" r="r" b="b"/>
              <a:pathLst>
                <a:path w="1904" h="755" extrusionOk="0">
                  <a:moveTo>
                    <a:pt x="1147" y="1"/>
                  </a:moveTo>
                  <a:cubicBezTo>
                    <a:pt x="1078" y="1"/>
                    <a:pt x="994" y="19"/>
                    <a:pt x="895" y="74"/>
                  </a:cubicBezTo>
                  <a:cubicBezTo>
                    <a:pt x="619" y="227"/>
                    <a:pt x="236" y="383"/>
                    <a:pt x="40" y="536"/>
                  </a:cubicBezTo>
                  <a:cubicBezTo>
                    <a:pt x="11" y="556"/>
                    <a:pt x="1" y="588"/>
                    <a:pt x="11" y="618"/>
                  </a:cubicBezTo>
                  <a:cubicBezTo>
                    <a:pt x="21" y="650"/>
                    <a:pt x="40" y="679"/>
                    <a:pt x="82" y="692"/>
                  </a:cubicBezTo>
                  <a:cubicBezTo>
                    <a:pt x="308" y="738"/>
                    <a:pt x="548" y="755"/>
                    <a:pt x="775" y="755"/>
                  </a:cubicBezTo>
                  <a:cubicBezTo>
                    <a:pt x="1347" y="755"/>
                    <a:pt x="1842" y="650"/>
                    <a:pt x="1842" y="650"/>
                  </a:cubicBezTo>
                  <a:cubicBezTo>
                    <a:pt x="1903" y="383"/>
                    <a:pt x="1842" y="146"/>
                    <a:pt x="1842" y="146"/>
                  </a:cubicBezTo>
                  <a:cubicBezTo>
                    <a:pt x="1835" y="144"/>
                    <a:pt x="1828" y="143"/>
                    <a:pt x="1821" y="143"/>
                  </a:cubicBezTo>
                  <a:cubicBezTo>
                    <a:pt x="1791" y="143"/>
                    <a:pt x="1763" y="161"/>
                    <a:pt x="1731" y="185"/>
                  </a:cubicBezTo>
                  <a:cubicBezTo>
                    <a:pt x="1688" y="217"/>
                    <a:pt x="1637" y="259"/>
                    <a:pt x="1565" y="269"/>
                  </a:cubicBezTo>
                  <a:cubicBezTo>
                    <a:pt x="1559" y="270"/>
                    <a:pt x="1553" y="271"/>
                    <a:pt x="1548" y="271"/>
                  </a:cubicBezTo>
                  <a:cubicBezTo>
                    <a:pt x="1436" y="271"/>
                    <a:pt x="1380" y="94"/>
                    <a:pt x="1380" y="94"/>
                  </a:cubicBezTo>
                  <a:cubicBezTo>
                    <a:pt x="1380" y="94"/>
                    <a:pt x="1301" y="1"/>
                    <a:pt x="114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916;p69">
              <a:extLst>
                <a:ext uri="{FF2B5EF4-FFF2-40B4-BE49-F238E27FC236}">
                  <a16:creationId xmlns:a16="http://schemas.microsoft.com/office/drawing/2014/main" id="{8F211F2D-BC02-47AA-A4F4-A5DA83BE9AE7}"/>
                </a:ext>
              </a:extLst>
            </p:cNvPr>
            <p:cNvSpPr/>
            <p:nvPr/>
          </p:nvSpPr>
          <p:spPr>
            <a:xfrm>
              <a:off x="7488544" y="4541876"/>
              <a:ext cx="408854" cy="133580"/>
            </a:xfrm>
            <a:custGeom>
              <a:avLst/>
              <a:gdLst/>
              <a:ahLst/>
              <a:cxnLst/>
              <a:rect l="l" t="t" r="r" b="b"/>
              <a:pathLst>
                <a:path w="1864" h="609" extrusionOk="0">
                  <a:moveTo>
                    <a:pt x="1812" y="1"/>
                  </a:moveTo>
                  <a:cubicBezTo>
                    <a:pt x="1782" y="1"/>
                    <a:pt x="1750" y="20"/>
                    <a:pt x="1721" y="40"/>
                  </a:cubicBezTo>
                  <a:cubicBezTo>
                    <a:pt x="1721" y="124"/>
                    <a:pt x="1708" y="196"/>
                    <a:pt x="1627" y="258"/>
                  </a:cubicBezTo>
                  <a:cubicBezTo>
                    <a:pt x="1555" y="319"/>
                    <a:pt x="1461" y="349"/>
                    <a:pt x="1370" y="371"/>
                  </a:cubicBezTo>
                  <a:cubicBezTo>
                    <a:pt x="1266" y="391"/>
                    <a:pt x="1152" y="411"/>
                    <a:pt x="1041" y="423"/>
                  </a:cubicBezTo>
                  <a:cubicBezTo>
                    <a:pt x="804" y="453"/>
                    <a:pt x="567" y="453"/>
                    <a:pt x="329" y="453"/>
                  </a:cubicBezTo>
                  <a:lnTo>
                    <a:pt x="134" y="453"/>
                  </a:lnTo>
                  <a:cubicBezTo>
                    <a:pt x="92" y="453"/>
                    <a:pt x="40" y="453"/>
                    <a:pt x="1" y="473"/>
                  </a:cubicBezTo>
                  <a:cubicBezTo>
                    <a:pt x="11" y="505"/>
                    <a:pt x="30" y="534"/>
                    <a:pt x="72" y="547"/>
                  </a:cubicBezTo>
                  <a:cubicBezTo>
                    <a:pt x="300" y="596"/>
                    <a:pt x="534" y="608"/>
                    <a:pt x="762" y="608"/>
                  </a:cubicBezTo>
                  <a:cubicBezTo>
                    <a:pt x="1337" y="608"/>
                    <a:pt x="1832" y="505"/>
                    <a:pt x="1832" y="505"/>
                  </a:cubicBezTo>
                  <a:cubicBezTo>
                    <a:pt x="1854" y="411"/>
                    <a:pt x="1864" y="319"/>
                    <a:pt x="1864" y="248"/>
                  </a:cubicBezTo>
                  <a:cubicBezTo>
                    <a:pt x="1864" y="102"/>
                    <a:pt x="1832" y="1"/>
                    <a:pt x="183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917;p69">
              <a:extLst>
                <a:ext uri="{FF2B5EF4-FFF2-40B4-BE49-F238E27FC236}">
                  <a16:creationId xmlns:a16="http://schemas.microsoft.com/office/drawing/2014/main" id="{5B5E3D75-8426-4943-A2F0-5AE5204F0C7C}"/>
                </a:ext>
              </a:extLst>
            </p:cNvPr>
            <p:cNvSpPr/>
            <p:nvPr/>
          </p:nvSpPr>
          <p:spPr>
            <a:xfrm>
              <a:off x="7996541" y="4162414"/>
              <a:ext cx="235355" cy="381875"/>
            </a:xfrm>
            <a:custGeom>
              <a:avLst/>
              <a:gdLst/>
              <a:ahLst/>
              <a:cxnLst/>
              <a:rect l="l" t="t" r="r" b="b"/>
              <a:pathLst>
                <a:path w="1073" h="1741" extrusionOk="0">
                  <a:moveTo>
                    <a:pt x="0" y="1"/>
                  </a:moveTo>
                  <a:lnTo>
                    <a:pt x="0" y="937"/>
                  </a:lnTo>
                  <a:lnTo>
                    <a:pt x="0" y="1731"/>
                  </a:lnTo>
                  <a:lnTo>
                    <a:pt x="845" y="1740"/>
                  </a:lnTo>
                  <a:lnTo>
                    <a:pt x="959" y="937"/>
                  </a:lnTo>
                  <a:lnTo>
                    <a:pt x="998" y="586"/>
                  </a:lnTo>
                  <a:lnTo>
                    <a:pt x="1050" y="206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918;p69">
              <a:extLst>
                <a:ext uri="{FF2B5EF4-FFF2-40B4-BE49-F238E27FC236}">
                  <a16:creationId xmlns:a16="http://schemas.microsoft.com/office/drawing/2014/main" id="{2FB493A7-F9C0-4918-A5DC-46C841CDFC1C}"/>
                </a:ext>
              </a:extLst>
            </p:cNvPr>
            <p:cNvSpPr/>
            <p:nvPr/>
          </p:nvSpPr>
          <p:spPr>
            <a:xfrm>
              <a:off x="7996541" y="4162414"/>
              <a:ext cx="235355" cy="151566"/>
            </a:xfrm>
            <a:custGeom>
              <a:avLst/>
              <a:gdLst/>
              <a:ahLst/>
              <a:cxnLst/>
              <a:rect l="l" t="t" r="r" b="b"/>
              <a:pathLst>
                <a:path w="1073" h="691" extrusionOk="0">
                  <a:moveTo>
                    <a:pt x="0" y="1"/>
                  </a:moveTo>
                  <a:lnTo>
                    <a:pt x="0" y="690"/>
                  </a:lnTo>
                  <a:lnTo>
                    <a:pt x="988" y="690"/>
                  </a:lnTo>
                  <a:lnTo>
                    <a:pt x="998" y="586"/>
                  </a:lnTo>
                  <a:lnTo>
                    <a:pt x="114" y="586"/>
                  </a:lnTo>
                  <a:lnTo>
                    <a:pt x="114" y="206"/>
                  </a:lnTo>
                  <a:lnTo>
                    <a:pt x="1050" y="206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919;p69">
              <a:extLst>
                <a:ext uri="{FF2B5EF4-FFF2-40B4-BE49-F238E27FC236}">
                  <a16:creationId xmlns:a16="http://schemas.microsoft.com/office/drawing/2014/main" id="{B01AACB5-F9BE-4210-A521-5445CBCD5410}"/>
                </a:ext>
              </a:extLst>
            </p:cNvPr>
            <p:cNvSpPr/>
            <p:nvPr/>
          </p:nvSpPr>
          <p:spPr>
            <a:xfrm>
              <a:off x="7985135" y="4313760"/>
              <a:ext cx="230529" cy="277688"/>
            </a:xfrm>
            <a:custGeom>
              <a:avLst/>
              <a:gdLst/>
              <a:ahLst/>
              <a:cxnLst/>
              <a:rect l="l" t="t" r="r" b="b"/>
              <a:pathLst>
                <a:path w="1051" h="1266" extrusionOk="0">
                  <a:moveTo>
                    <a:pt x="0" y="0"/>
                  </a:moveTo>
                  <a:lnTo>
                    <a:pt x="32" y="1265"/>
                  </a:lnTo>
                  <a:lnTo>
                    <a:pt x="897" y="1142"/>
                  </a:lnTo>
                  <a:lnTo>
                    <a:pt x="949" y="742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20;p69">
              <a:extLst>
                <a:ext uri="{FF2B5EF4-FFF2-40B4-BE49-F238E27FC236}">
                  <a16:creationId xmlns:a16="http://schemas.microsoft.com/office/drawing/2014/main" id="{DF78D647-7D05-4AD0-AA9D-563487743C34}"/>
                </a:ext>
              </a:extLst>
            </p:cNvPr>
            <p:cNvSpPr/>
            <p:nvPr/>
          </p:nvSpPr>
          <p:spPr>
            <a:xfrm>
              <a:off x="7974168" y="4510071"/>
              <a:ext cx="417628" cy="165604"/>
            </a:xfrm>
            <a:custGeom>
              <a:avLst/>
              <a:gdLst/>
              <a:ahLst/>
              <a:cxnLst/>
              <a:rect l="l" t="t" r="r" b="b"/>
              <a:pathLst>
                <a:path w="1904" h="755" extrusionOk="0">
                  <a:moveTo>
                    <a:pt x="762" y="1"/>
                  </a:moveTo>
                  <a:cubicBezTo>
                    <a:pt x="609" y="1"/>
                    <a:pt x="534" y="94"/>
                    <a:pt x="534" y="94"/>
                  </a:cubicBezTo>
                  <a:cubicBezTo>
                    <a:pt x="534" y="94"/>
                    <a:pt x="470" y="271"/>
                    <a:pt x="357" y="271"/>
                  </a:cubicBezTo>
                  <a:cubicBezTo>
                    <a:pt x="351" y="271"/>
                    <a:pt x="345" y="270"/>
                    <a:pt x="339" y="269"/>
                  </a:cubicBezTo>
                  <a:cubicBezTo>
                    <a:pt x="268" y="259"/>
                    <a:pt x="216" y="217"/>
                    <a:pt x="174" y="185"/>
                  </a:cubicBezTo>
                  <a:cubicBezTo>
                    <a:pt x="141" y="161"/>
                    <a:pt x="114" y="143"/>
                    <a:pt x="83" y="143"/>
                  </a:cubicBezTo>
                  <a:cubicBezTo>
                    <a:pt x="76" y="143"/>
                    <a:pt x="69" y="144"/>
                    <a:pt x="62" y="146"/>
                  </a:cubicBezTo>
                  <a:cubicBezTo>
                    <a:pt x="62" y="146"/>
                    <a:pt x="1" y="383"/>
                    <a:pt x="72" y="650"/>
                  </a:cubicBezTo>
                  <a:cubicBezTo>
                    <a:pt x="72" y="650"/>
                    <a:pt x="562" y="755"/>
                    <a:pt x="1131" y="755"/>
                  </a:cubicBezTo>
                  <a:cubicBezTo>
                    <a:pt x="1357" y="755"/>
                    <a:pt x="1596" y="738"/>
                    <a:pt x="1822" y="692"/>
                  </a:cubicBezTo>
                  <a:cubicBezTo>
                    <a:pt x="1864" y="679"/>
                    <a:pt x="1884" y="650"/>
                    <a:pt x="1894" y="618"/>
                  </a:cubicBezTo>
                  <a:cubicBezTo>
                    <a:pt x="1903" y="588"/>
                    <a:pt x="1894" y="556"/>
                    <a:pt x="1864" y="536"/>
                  </a:cubicBezTo>
                  <a:cubicBezTo>
                    <a:pt x="1669" y="383"/>
                    <a:pt x="1286" y="227"/>
                    <a:pt x="1019" y="74"/>
                  </a:cubicBezTo>
                  <a:cubicBezTo>
                    <a:pt x="917" y="19"/>
                    <a:pt x="832" y="1"/>
                    <a:pt x="76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21;p69">
              <a:extLst>
                <a:ext uri="{FF2B5EF4-FFF2-40B4-BE49-F238E27FC236}">
                  <a16:creationId xmlns:a16="http://schemas.microsoft.com/office/drawing/2014/main" id="{F54DACC7-C400-4FA4-9F82-0969ECEC3EE4}"/>
                </a:ext>
              </a:extLst>
            </p:cNvPr>
            <p:cNvSpPr/>
            <p:nvPr/>
          </p:nvSpPr>
          <p:spPr>
            <a:xfrm>
              <a:off x="7982942" y="4541876"/>
              <a:ext cx="406661" cy="133580"/>
            </a:xfrm>
            <a:custGeom>
              <a:avLst/>
              <a:gdLst/>
              <a:ahLst/>
              <a:cxnLst/>
              <a:rect l="l" t="t" r="r" b="b"/>
              <a:pathLst>
                <a:path w="1854" h="609" extrusionOk="0">
                  <a:moveTo>
                    <a:pt x="22" y="1"/>
                  </a:moveTo>
                  <a:cubicBezTo>
                    <a:pt x="22" y="1"/>
                    <a:pt x="0" y="102"/>
                    <a:pt x="0" y="248"/>
                  </a:cubicBezTo>
                  <a:cubicBezTo>
                    <a:pt x="0" y="319"/>
                    <a:pt x="0" y="411"/>
                    <a:pt x="32" y="505"/>
                  </a:cubicBezTo>
                  <a:cubicBezTo>
                    <a:pt x="32" y="505"/>
                    <a:pt x="527" y="608"/>
                    <a:pt x="1092" y="608"/>
                  </a:cubicBezTo>
                  <a:cubicBezTo>
                    <a:pt x="1320" y="608"/>
                    <a:pt x="1555" y="596"/>
                    <a:pt x="1782" y="547"/>
                  </a:cubicBezTo>
                  <a:cubicBezTo>
                    <a:pt x="1824" y="534"/>
                    <a:pt x="1844" y="505"/>
                    <a:pt x="1854" y="473"/>
                  </a:cubicBezTo>
                  <a:cubicBezTo>
                    <a:pt x="1814" y="453"/>
                    <a:pt x="1772" y="453"/>
                    <a:pt x="1720" y="453"/>
                  </a:cubicBezTo>
                  <a:lnTo>
                    <a:pt x="1525" y="453"/>
                  </a:lnTo>
                  <a:cubicBezTo>
                    <a:pt x="1288" y="453"/>
                    <a:pt x="1050" y="453"/>
                    <a:pt x="813" y="423"/>
                  </a:cubicBezTo>
                  <a:cubicBezTo>
                    <a:pt x="702" y="411"/>
                    <a:pt x="598" y="391"/>
                    <a:pt x="485" y="371"/>
                  </a:cubicBezTo>
                  <a:cubicBezTo>
                    <a:pt x="393" y="349"/>
                    <a:pt x="299" y="319"/>
                    <a:pt x="228" y="258"/>
                  </a:cubicBezTo>
                  <a:cubicBezTo>
                    <a:pt x="156" y="196"/>
                    <a:pt x="134" y="124"/>
                    <a:pt x="134" y="40"/>
                  </a:cubicBezTo>
                  <a:cubicBezTo>
                    <a:pt x="104" y="20"/>
                    <a:pt x="72" y="1"/>
                    <a:pt x="4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22;p69">
              <a:extLst>
                <a:ext uri="{FF2B5EF4-FFF2-40B4-BE49-F238E27FC236}">
                  <a16:creationId xmlns:a16="http://schemas.microsoft.com/office/drawing/2014/main" id="{37669BBD-7CE6-44E7-B27A-B2178AC12414}"/>
                </a:ext>
              </a:extLst>
            </p:cNvPr>
            <p:cNvSpPr/>
            <p:nvPr/>
          </p:nvSpPr>
          <p:spPr>
            <a:xfrm>
              <a:off x="7788823" y="3413140"/>
              <a:ext cx="282732" cy="152224"/>
            </a:xfrm>
            <a:custGeom>
              <a:avLst/>
              <a:gdLst/>
              <a:ahLst/>
              <a:cxnLst/>
              <a:rect l="l" t="t" r="r" b="b"/>
              <a:pathLst>
                <a:path w="1289" h="694" extrusionOk="0">
                  <a:moveTo>
                    <a:pt x="648" y="0"/>
                  </a:moveTo>
                  <a:cubicBezTo>
                    <a:pt x="556" y="0"/>
                    <a:pt x="465" y="41"/>
                    <a:pt x="401" y="120"/>
                  </a:cubicBezTo>
                  <a:lnTo>
                    <a:pt x="381" y="143"/>
                  </a:lnTo>
                  <a:lnTo>
                    <a:pt x="20" y="143"/>
                  </a:lnTo>
                  <a:lnTo>
                    <a:pt x="1" y="605"/>
                  </a:lnTo>
                  <a:lnTo>
                    <a:pt x="401" y="585"/>
                  </a:lnTo>
                  <a:lnTo>
                    <a:pt x="413" y="595"/>
                  </a:lnTo>
                  <a:cubicBezTo>
                    <a:pt x="479" y="660"/>
                    <a:pt x="564" y="694"/>
                    <a:pt x="648" y="694"/>
                  </a:cubicBezTo>
                  <a:cubicBezTo>
                    <a:pt x="736" y="694"/>
                    <a:pt x="822" y="658"/>
                    <a:pt x="885" y="585"/>
                  </a:cubicBezTo>
                  <a:lnTo>
                    <a:pt x="1288" y="585"/>
                  </a:lnTo>
                  <a:lnTo>
                    <a:pt x="1288" y="143"/>
                  </a:lnTo>
                  <a:lnTo>
                    <a:pt x="907" y="143"/>
                  </a:lnTo>
                  <a:lnTo>
                    <a:pt x="885" y="111"/>
                  </a:lnTo>
                  <a:cubicBezTo>
                    <a:pt x="821" y="36"/>
                    <a:pt x="734" y="0"/>
                    <a:pt x="648" y="0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23;p69">
              <a:extLst>
                <a:ext uri="{FF2B5EF4-FFF2-40B4-BE49-F238E27FC236}">
                  <a16:creationId xmlns:a16="http://schemas.microsoft.com/office/drawing/2014/main" id="{E1F0EEAD-4D34-425F-9B07-02941CDF3D00}"/>
                </a:ext>
              </a:extLst>
            </p:cNvPr>
            <p:cNvSpPr/>
            <p:nvPr/>
          </p:nvSpPr>
          <p:spPr>
            <a:xfrm>
              <a:off x="7608305" y="3678983"/>
              <a:ext cx="647938" cy="526422"/>
            </a:xfrm>
            <a:custGeom>
              <a:avLst/>
              <a:gdLst/>
              <a:ahLst/>
              <a:cxnLst/>
              <a:rect l="l" t="t" r="r" b="b"/>
              <a:pathLst>
                <a:path w="2954" h="2400" extrusionOk="0">
                  <a:moveTo>
                    <a:pt x="421" y="1"/>
                  </a:moveTo>
                  <a:cubicBezTo>
                    <a:pt x="421" y="1"/>
                    <a:pt x="401" y="567"/>
                    <a:pt x="339" y="804"/>
                  </a:cubicBezTo>
                  <a:cubicBezTo>
                    <a:pt x="278" y="1031"/>
                    <a:pt x="1" y="1772"/>
                    <a:pt x="1" y="2215"/>
                  </a:cubicBezTo>
                  <a:cubicBezTo>
                    <a:pt x="1" y="2215"/>
                    <a:pt x="304" y="2400"/>
                    <a:pt x="900" y="2400"/>
                  </a:cubicBezTo>
                  <a:cubicBezTo>
                    <a:pt x="1006" y="2400"/>
                    <a:pt x="1122" y="2394"/>
                    <a:pt x="1246" y="2380"/>
                  </a:cubicBezTo>
                  <a:lnTo>
                    <a:pt x="1347" y="1515"/>
                  </a:lnTo>
                  <a:cubicBezTo>
                    <a:pt x="1347" y="1483"/>
                    <a:pt x="1380" y="1454"/>
                    <a:pt x="1422" y="1454"/>
                  </a:cubicBezTo>
                  <a:lnTo>
                    <a:pt x="1545" y="1454"/>
                  </a:lnTo>
                  <a:cubicBezTo>
                    <a:pt x="1575" y="1454"/>
                    <a:pt x="1607" y="1483"/>
                    <a:pt x="1617" y="1515"/>
                  </a:cubicBezTo>
                  <a:lnTo>
                    <a:pt x="1708" y="2380"/>
                  </a:lnTo>
                  <a:cubicBezTo>
                    <a:pt x="1833" y="2394"/>
                    <a:pt x="1948" y="2400"/>
                    <a:pt x="2054" y="2400"/>
                  </a:cubicBezTo>
                  <a:cubicBezTo>
                    <a:pt x="2651" y="2400"/>
                    <a:pt x="2954" y="2215"/>
                    <a:pt x="2954" y="2215"/>
                  </a:cubicBezTo>
                  <a:cubicBezTo>
                    <a:pt x="2954" y="1772"/>
                    <a:pt x="2687" y="1031"/>
                    <a:pt x="2615" y="804"/>
                  </a:cubicBezTo>
                  <a:cubicBezTo>
                    <a:pt x="2553" y="567"/>
                    <a:pt x="2534" y="1"/>
                    <a:pt x="2534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24;p69">
              <a:extLst>
                <a:ext uri="{FF2B5EF4-FFF2-40B4-BE49-F238E27FC236}">
                  <a16:creationId xmlns:a16="http://schemas.microsoft.com/office/drawing/2014/main" id="{F55F4F44-EAF5-43C4-AE76-6FEC0B1362C4}"/>
                </a:ext>
              </a:extLst>
            </p:cNvPr>
            <p:cNvSpPr/>
            <p:nvPr/>
          </p:nvSpPr>
          <p:spPr>
            <a:xfrm>
              <a:off x="7788823" y="3426739"/>
              <a:ext cx="282732" cy="132702"/>
            </a:xfrm>
            <a:custGeom>
              <a:avLst/>
              <a:gdLst/>
              <a:ahLst/>
              <a:cxnLst/>
              <a:rect l="l" t="t" r="r" b="b"/>
              <a:pathLst>
                <a:path w="1289" h="605" extrusionOk="0">
                  <a:moveTo>
                    <a:pt x="648" y="0"/>
                  </a:moveTo>
                  <a:cubicBezTo>
                    <a:pt x="556" y="0"/>
                    <a:pt x="465" y="41"/>
                    <a:pt x="401" y="120"/>
                  </a:cubicBezTo>
                  <a:lnTo>
                    <a:pt x="381" y="142"/>
                  </a:lnTo>
                  <a:lnTo>
                    <a:pt x="20" y="142"/>
                  </a:lnTo>
                  <a:lnTo>
                    <a:pt x="1" y="605"/>
                  </a:lnTo>
                  <a:lnTo>
                    <a:pt x="10" y="605"/>
                  </a:lnTo>
                  <a:lnTo>
                    <a:pt x="20" y="182"/>
                  </a:lnTo>
                  <a:lnTo>
                    <a:pt x="381" y="182"/>
                  </a:lnTo>
                  <a:lnTo>
                    <a:pt x="401" y="162"/>
                  </a:lnTo>
                  <a:cubicBezTo>
                    <a:pt x="465" y="83"/>
                    <a:pt x="557" y="41"/>
                    <a:pt x="649" y="41"/>
                  </a:cubicBezTo>
                  <a:cubicBezTo>
                    <a:pt x="735" y="41"/>
                    <a:pt x="821" y="77"/>
                    <a:pt x="885" y="152"/>
                  </a:cubicBezTo>
                  <a:lnTo>
                    <a:pt x="907" y="182"/>
                  </a:lnTo>
                  <a:lnTo>
                    <a:pt x="1288" y="182"/>
                  </a:lnTo>
                  <a:lnTo>
                    <a:pt x="1288" y="142"/>
                  </a:lnTo>
                  <a:lnTo>
                    <a:pt x="907" y="142"/>
                  </a:lnTo>
                  <a:lnTo>
                    <a:pt x="885" y="110"/>
                  </a:lnTo>
                  <a:cubicBezTo>
                    <a:pt x="821" y="36"/>
                    <a:pt x="734" y="0"/>
                    <a:pt x="648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25;p69">
              <a:extLst>
                <a:ext uri="{FF2B5EF4-FFF2-40B4-BE49-F238E27FC236}">
                  <a16:creationId xmlns:a16="http://schemas.microsoft.com/office/drawing/2014/main" id="{59EB3CD9-4761-4D38-81E8-5F340CA25343}"/>
                </a:ext>
              </a:extLst>
            </p:cNvPr>
            <p:cNvSpPr/>
            <p:nvPr/>
          </p:nvSpPr>
          <p:spPr>
            <a:xfrm>
              <a:off x="7788823" y="3412262"/>
              <a:ext cx="282732" cy="134676"/>
            </a:xfrm>
            <a:custGeom>
              <a:avLst/>
              <a:gdLst/>
              <a:ahLst/>
              <a:cxnLst/>
              <a:rect l="l" t="t" r="r" b="b"/>
              <a:pathLst>
                <a:path w="1289" h="614" extrusionOk="0">
                  <a:moveTo>
                    <a:pt x="1" y="1"/>
                  </a:moveTo>
                  <a:lnTo>
                    <a:pt x="20" y="475"/>
                  </a:lnTo>
                  <a:lnTo>
                    <a:pt x="381" y="475"/>
                  </a:lnTo>
                  <a:lnTo>
                    <a:pt x="401" y="495"/>
                  </a:lnTo>
                  <a:cubicBezTo>
                    <a:pt x="464" y="575"/>
                    <a:pt x="554" y="613"/>
                    <a:pt x="645" y="613"/>
                  </a:cubicBezTo>
                  <a:cubicBezTo>
                    <a:pt x="732" y="613"/>
                    <a:pt x="820" y="578"/>
                    <a:pt x="885" y="507"/>
                  </a:cubicBezTo>
                  <a:lnTo>
                    <a:pt x="907" y="475"/>
                  </a:lnTo>
                  <a:lnTo>
                    <a:pt x="1288" y="475"/>
                  </a:lnTo>
                  <a:lnTo>
                    <a:pt x="1288" y="433"/>
                  </a:lnTo>
                  <a:lnTo>
                    <a:pt x="907" y="433"/>
                  </a:lnTo>
                  <a:lnTo>
                    <a:pt x="885" y="465"/>
                  </a:lnTo>
                  <a:cubicBezTo>
                    <a:pt x="820" y="536"/>
                    <a:pt x="731" y="572"/>
                    <a:pt x="644" y="572"/>
                  </a:cubicBezTo>
                  <a:cubicBezTo>
                    <a:pt x="553" y="572"/>
                    <a:pt x="464" y="533"/>
                    <a:pt x="401" y="456"/>
                  </a:cubicBezTo>
                  <a:lnTo>
                    <a:pt x="381" y="433"/>
                  </a:lnTo>
                  <a:lnTo>
                    <a:pt x="20" y="433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26;p69">
              <a:extLst>
                <a:ext uri="{FF2B5EF4-FFF2-40B4-BE49-F238E27FC236}">
                  <a16:creationId xmlns:a16="http://schemas.microsoft.com/office/drawing/2014/main" id="{69941863-C565-4541-9AA7-526DBCCDECD6}"/>
                </a:ext>
              </a:extLst>
            </p:cNvPr>
            <p:cNvSpPr/>
            <p:nvPr/>
          </p:nvSpPr>
          <p:spPr>
            <a:xfrm>
              <a:off x="8118495" y="3678983"/>
              <a:ext cx="137747" cy="513042"/>
            </a:xfrm>
            <a:custGeom>
              <a:avLst/>
              <a:gdLst/>
              <a:ahLst/>
              <a:cxnLst/>
              <a:rect l="l" t="t" r="r" b="b"/>
              <a:pathLst>
                <a:path w="628" h="2339" extrusionOk="0">
                  <a:moveTo>
                    <a:pt x="0" y="1"/>
                  </a:moveTo>
                  <a:cubicBezTo>
                    <a:pt x="0" y="1"/>
                    <a:pt x="0" y="567"/>
                    <a:pt x="62" y="804"/>
                  </a:cubicBezTo>
                  <a:cubicBezTo>
                    <a:pt x="124" y="1031"/>
                    <a:pt x="247" y="1896"/>
                    <a:pt x="247" y="2338"/>
                  </a:cubicBezTo>
                  <a:lnTo>
                    <a:pt x="628" y="2215"/>
                  </a:lnTo>
                  <a:cubicBezTo>
                    <a:pt x="628" y="1772"/>
                    <a:pt x="361" y="1031"/>
                    <a:pt x="289" y="804"/>
                  </a:cubicBezTo>
                  <a:cubicBezTo>
                    <a:pt x="227" y="567"/>
                    <a:pt x="208" y="1"/>
                    <a:pt x="20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27;p69">
              <a:extLst>
                <a:ext uri="{FF2B5EF4-FFF2-40B4-BE49-F238E27FC236}">
                  <a16:creationId xmlns:a16="http://schemas.microsoft.com/office/drawing/2014/main" id="{8590CD4A-3ED2-4D95-9BF7-C5A2FD3838AD}"/>
                </a:ext>
              </a:extLst>
            </p:cNvPr>
            <p:cNvSpPr/>
            <p:nvPr/>
          </p:nvSpPr>
          <p:spPr>
            <a:xfrm>
              <a:off x="7608305" y="3678983"/>
              <a:ext cx="140160" cy="513042"/>
            </a:xfrm>
            <a:custGeom>
              <a:avLst/>
              <a:gdLst/>
              <a:ahLst/>
              <a:cxnLst/>
              <a:rect l="l" t="t" r="r" b="b"/>
              <a:pathLst>
                <a:path w="639" h="2339" extrusionOk="0">
                  <a:moveTo>
                    <a:pt x="421" y="1"/>
                  </a:moveTo>
                  <a:cubicBezTo>
                    <a:pt x="421" y="1"/>
                    <a:pt x="401" y="567"/>
                    <a:pt x="339" y="804"/>
                  </a:cubicBezTo>
                  <a:cubicBezTo>
                    <a:pt x="278" y="1031"/>
                    <a:pt x="1" y="1772"/>
                    <a:pt x="1" y="2215"/>
                  </a:cubicBezTo>
                  <a:lnTo>
                    <a:pt x="381" y="2338"/>
                  </a:lnTo>
                  <a:cubicBezTo>
                    <a:pt x="381" y="1896"/>
                    <a:pt x="515" y="1031"/>
                    <a:pt x="577" y="804"/>
                  </a:cubicBezTo>
                  <a:cubicBezTo>
                    <a:pt x="638" y="567"/>
                    <a:pt x="638" y="1"/>
                    <a:pt x="63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28;p69">
              <a:extLst>
                <a:ext uri="{FF2B5EF4-FFF2-40B4-BE49-F238E27FC236}">
                  <a16:creationId xmlns:a16="http://schemas.microsoft.com/office/drawing/2014/main" id="{D7EA6B97-3E43-4466-8B0D-691FC5912E33}"/>
                </a:ext>
              </a:extLst>
            </p:cNvPr>
            <p:cNvSpPr/>
            <p:nvPr/>
          </p:nvSpPr>
          <p:spPr>
            <a:xfrm>
              <a:off x="7721047" y="3136988"/>
              <a:ext cx="119980" cy="700580"/>
            </a:xfrm>
            <a:custGeom>
              <a:avLst/>
              <a:gdLst/>
              <a:ahLst/>
              <a:cxnLst/>
              <a:rect l="l" t="t" r="r" b="b"/>
              <a:pathLst>
                <a:path w="547" h="319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6" y="280"/>
                    <a:pt x="248" y="823"/>
                  </a:cubicBezTo>
                  <a:cubicBezTo>
                    <a:pt x="329" y="1503"/>
                    <a:pt x="329" y="3193"/>
                    <a:pt x="329" y="3193"/>
                  </a:cubicBezTo>
                  <a:lnTo>
                    <a:pt x="485" y="3193"/>
                  </a:lnTo>
                  <a:cubicBezTo>
                    <a:pt x="485" y="3193"/>
                    <a:pt x="495" y="2647"/>
                    <a:pt x="485" y="2286"/>
                  </a:cubicBezTo>
                  <a:cubicBezTo>
                    <a:pt x="463" y="1792"/>
                    <a:pt x="547" y="2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29;p69">
              <a:extLst>
                <a:ext uri="{FF2B5EF4-FFF2-40B4-BE49-F238E27FC236}">
                  <a16:creationId xmlns:a16="http://schemas.microsoft.com/office/drawing/2014/main" id="{DFDAAC7B-F9A9-4011-91A7-DCF36FE85D2C}"/>
                </a:ext>
              </a:extLst>
            </p:cNvPr>
            <p:cNvSpPr/>
            <p:nvPr/>
          </p:nvSpPr>
          <p:spPr>
            <a:xfrm>
              <a:off x="8023520" y="3136988"/>
              <a:ext cx="119980" cy="700580"/>
            </a:xfrm>
            <a:custGeom>
              <a:avLst/>
              <a:gdLst/>
              <a:ahLst/>
              <a:cxnLst/>
              <a:rect l="l" t="t" r="r" b="b"/>
              <a:pathLst>
                <a:path w="547" h="3194" extrusionOk="0">
                  <a:moveTo>
                    <a:pt x="547" y="1"/>
                  </a:moveTo>
                  <a:cubicBezTo>
                    <a:pt x="1" y="20"/>
                    <a:pt x="85" y="1792"/>
                    <a:pt x="62" y="2286"/>
                  </a:cubicBezTo>
                  <a:cubicBezTo>
                    <a:pt x="52" y="2647"/>
                    <a:pt x="62" y="3193"/>
                    <a:pt x="62" y="3193"/>
                  </a:cubicBezTo>
                  <a:lnTo>
                    <a:pt x="218" y="3193"/>
                  </a:lnTo>
                  <a:cubicBezTo>
                    <a:pt x="218" y="3193"/>
                    <a:pt x="218" y="1503"/>
                    <a:pt x="300" y="823"/>
                  </a:cubicBezTo>
                  <a:cubicBezTo>
                    <a:pt x="361" y="280"/>
                    <a:pt x="547" y="1"/>
                    <a:pt x="54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930;p69">
              <a:extLst>
                <a:ext uri="{FF2B5EF4-FFF2-40B4-BE49-F238E27FC236}">
                  <a16:creationId xmlns:a16="http://schemas.microsoft.com/office/drawing/2014/main" id="{AE3C7F44-0879-435A-9411-6170BA8E0DAC}"/>
                </a:ext>
              </a:extLst>
            </p:cNvPr>
            <p:cNvSpPr/>
            <p:nvPr/>
          </p:nvSpPr>
          <p:spPr>
            <a:xfrm>
              <a:off x="7793210" y="3794357"/>
              <a:ext cx="278346" cy="83789"/>
            </a:xfrm>
            <a:custGeom>
              <a:avLst/>
              <a:gdLst/>
              <a:ahLst/>
              <a:cxnLst/>
              <a:rect l="l" t="t" r="r" b="b"/>
              <a:pathLst>
                <a:path w="1269" h="382" extrusionOk="0">
                  <a:moveTo>
                    <a:pt x="0" y="1"/>
                  </a:moveTo>
                  <a:lnTo>
                    <a:pt x="0" y="196"/>
                  </a:lnTo>
                  <a:lnTo>
                    <a:pt x="640" y="382"/>
                  </a:lnTo>
                  <a:lnTo>
                    <a:pt x="1268" y="196"/>
                  </a:lnTo>
                  <a:lnTo>
                    <a:pt x="1268" y="1"/>
                  </a:lnTo>
                  <a:lnTo>
                    <a:pt x="640" y="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931;p69">
              <a:extLst>
                <a:ext uri="{FF2B5EF4-FFF2-40B4-BE49-F238E27FC236}">
                  <a16:creationId xmlns:a16="http://schemas.microsoft.com/office/drawing/2014/main" id="{384CB86C-7DC1-450A-AEC5-D024705B983E}"/>
                </a:ext>
              </a:extLst>
            </p:cNvPr>
            <p:cNvSpPr/>
            <p:nvPr/>
          </p:nvSpPr>
          <p:spPr>
            <a:xfrm>
              <a:off x="8040848" y="3693459"/>
              <a:ext cx="24786" cy="18644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51" y="0"/>
                  </a:moveTo>
                  <a:cubicBezTo>
                    <a:pt x="20" y="0"/>
                    <a:pt x="0" y="25"/>
                    <a:pt x="25" y="58"/>
                  </a:cubicBezTo>
                  <a:cubicBezTo>
                    <a:pt x="25" y="68"/>
                    <a:pt x="25" y="68"/>
                    <a:pt x="35" y="78"/>
                  </a:cubicBezTo>
                  <a:cubicBezTo>
                    <a:pt x="43" y="82"/>
                    <a:pt x="51" y="84"/>
                    <a:pt x="59" y="84"/>
                  </a:cubicBezTo>
                  <a:cubicBezTo>
                    <a:pt x="90" y="84"/>
                    <a:pt x="113" y="50"/>
                    <a:pt x="97" y="16"/>
                  </a:cubicBezTo>
                  <a:cubicBezTo>
                    <a:pt x="87" y="6"/>
                    <a:pt x="87" y="6"/>
                    <a:pt x="77" y="6"/>
                  </a:cubicBezTo>
                  <a:cubicBezTo>
                    <a:pt x="68" y="2"/>
                    <a:pt x="59" y="0"/>
                    <a:pt x="51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932;p69">
              <a:extLst>
                <a:ext uri="{FF2B5EF4-FFF2-40B4-BE49-F238E27FC236}">
                  <a16:creationId xmlns:a16="http://schemas.microsoft.com/office/drawing/2014/main" id="{3239AA80-A24E-4E69-A200-AEE784960402}"/>
                </a:ext>
              </a:extLst>
            </p:cNvPr>
            <p:cNvSpPr/>
            <p:nvPr/>
          </p:nvSpPr>
          <p:spPr>
            <a:xfrm>
              <a:off x="8040629" y="3729870"/>
              <a:ext cx="25224" cy="18205"/>
            </a:xfrm>
            <a:custGeom>
              <a:avLst/>
              <a:gdLst/>
              <a:ahLst/>
              <a:cxnLst/>
              <a:rect l="l" t="t" r="r" b="b"/>
              <a:pathLst>
                <a:path w="115" h="83" extrusionOk="0">
                  <a:moveTo>
                    <a:pt x="56" y="1"/>
                  </a:moveTo>
                  <a:cubicBezTo>
                    <a:pt x="23" y="1"/>
                    <a:pt x="0" y="33"/>
                    <a:pt x="26" y="68"/>
                  </a:cubicBezTo>
                  <a:cubicBezTo>
                    <a:pt x="26" y="68"/>
                    <a:pt x="26" y="78"/>
                    <a:pt x="36" y="78"/>
                  </a:cubicBezTo>
                  <a:cubicBezTo>
                    <a:pt x="44" y="81"/>
                    <a:pt x="52" y="83"/>
                    <a:pt x="59" y="83"/>
                  </a:cubicBezTo>
                  <a:cubicBezTo>
                    <a:pt x="91" y="83"/>
                    <a:pt x="114" y="50"/>
                    <a:pt x="98" y="16"/>
                  </a:cubicBezTo>
                  <a:cubicBezTo>
                    <a:pt x="88" y="16"/>
                    <a:pt x="88" y="6"/>
                    <a:pt x="78" y="6"/>
                  </a:cubicBezTo>
                  <a:cubicBezTo>
                    <a:pt x="71" y="2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933;p69">
              <a:extLst>
                <a:ext uri="{FF2B5EF4-FFF2-40B4-BE49-F238E27FC236}">
                  <a16:creationId xmlns:a16="http://schemas.microsoft.com/office/drawing/2014/main" id="{76ED97B9-434F-45F0-83A7-CF7AF5471BD0}"/>
                </a:ext>
              </a:extLst>
            </p:cNvPr>
            <p:cNvSpPr/>
            <p:nvPr/>
          </p:nvSpPr>
          <p:spPr>
            <a:xfrm>
              <a:off x="8040629" y="3766062"/>
              <a:ext cx="24786" cy="19521"/>
            </a:xfrm>
            <a:custGeom>
              <a:avLst/>
              <a:gdLst/>
              <a:ahLst/>
              <a:cxnLst/>
              <a:rect l="l" t="t" r="r" b="b"/>
              <a:pathLst>
                <a:path w="113" h="89" extrusionOk="0">
                  <a:moveTo>
                    <a:pt x="55" y="0"/>
                  </a:moveTo>
                  <a:cubicBezTo>
                    <a:pt x="23" y="0"/>
                    <a:pt x="0" y="34"/>
                    <a:pt x="26" y="68"/>
                  </a:cubicBezTo>
                  <a:cubicBezTo>
                    <a:pt x="26" y="78"/>
                    <a:pt x="26" y="78"/>
                    <a:pt x="36" y="78"/>
                  </a:cubicBezTo>
                  <a:cubicBezTo>
                    <a:pt x="46" y="85"/>
                    <a:pt x="56" y="88"/>
                    <a:pt x="66" y="88"/>
                  </a:cubicBezTo>
                  <a:cubicBezTo>
                    <a:pt x="94" y="88"/>
                    <a:pt x="113" y="58"/>
                    <a:pt x="98" y="26"/>
                  </a:cubicBezTo>
                  <a:cubicBezTo>
                    <a:pt x="88" y="16"/>
                    <a:pt x="88" y="16"/>
                    <a:pt x="78" y="6"/>
                  </a:cubicBezTo>
                  <a:cubicBezTo>
                    <a:pt x="70" y="2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934;p69">
              <a:extLst>
                <a:ext uri="{FF2B5EF4-FFF2-40B4-BE49-F238E27FC236}">
                  <a16:creationId xmlns:a16="http://schemas.microsoft.com/office/drawing/2014/main" id="{ABF820A7-785B-4A85-9563-A2A93CC40342}"/>
                </a:ext>
              </a:extLst>
            </p:cNvPr>
            <p:cNvSpPr/>
            <p:nvPr/>
          </p:nvSpPr>
          <p:spPr>
            <a:xfrm>
              <a:off x="7796500" y="3693459"/>
              <a:ext cx="23250" cy="18644"/>
            </a:xfrm>
            <a:custGeom>
              <a:avLst/>
              <a:gdLst/>
              <a:ahLst/>
              <a:cxnLst/>
              <a:rect l="l" t="t" r="r" b="b"/>
              <a:pathLst>
                <a:path w="106" h="85" extrusionOk="0">
                  <a:moveTo>
                    <a:pt x="52" y="0"/>
                  </a:moveTo>
                  <a:cubicBezTo>
                    <a:pt x="22" y="0"/>
                    <a:pt x="0" y="25"/>
                    <a:pt x="18" y="58"/>
                  </a:cubicBezTo>
                  <a:cubicBezTo>
                    <a:pt x="18" y="68"/>
                    <a:pt x="27" y="68"/>
                    <a:pt x="27" y="78"/>
                  </a:cubicBezTo>
                  <a:cubicBezTo>
                    <a:pt x="35" y="82"/>
                    <a:pt x="43" y="84"/>
                    <a:pt x="51" y="84"/>
                  </a:cubicBezTo>
                  <a:cubicBezTo>
                    <a:pt x="82" y="84"/>
                    <a:pt x="105" y="50"/>
                    <a:pt x="89" y="16"/>
                  </a:cubicBezTo>
                  <a:cubicBezTo>
                    <a:pt x="89" y="6"/>
                    <a:pt x="79" y="6"/>
                    <a:pt x="79" y="6"/>
                  </a:cubicBezTo>
                  <a:cubicBezTo>
                    <a:pt x="70" y="2"/>
                    <a:pt x="61" y="0"/>
                    <a:pt x="52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935;p69">
              <a:extLst>
                <a:ext uri="{FF2B5EF4-FFF2-40B4-BE49-F238E27FC236}">
                  <a16:creationId xmlns:a16="http://schemas.microsoft.com/office/drawing/2014/main" id="{912D393F-BEBF-4349-BAF6-023372766561}"/>
                </a:ext>
              </a:extLst>
            </p:cNvPr>
            <p:cNvSpPr/>
            <p:nvPr/>
          </p:nvSpPr>
          <p:spPr>
            <a:xfrm>
              <a:off x="7796281" y="3729870"/>
              <a:ext cx="23470" cy="18205"/>
            </a:xfrm>
            <a:custGeom>
              <a:avLst/>
              <a:gdLst/>
              <a:ahLst/>
              <a:cxnLst/>
              <a:rect l="l" t="t" r="r" b="b"/>
              <a:pathLst>
                <a:path w="107" h="83" extrusionOk="0">
                  <a:moveTo>
                    <a:pt x="58" y="1"/>
                  </a:moveTo>
                  <a:cubicBezTo>
                    <a:pt x="25" y="1"/>
                    <a:pt x="0" y="33"/>
                    <a:pt x="19" y="68"/>
                  </a:cubicBezTo>
                  <a:lnTo>
                    <a:pt x="28" y="78"/>
                  </a:lnTo>
                  <a:cubicBezTo>
                    <a:pt x="36" y="81"/>
                    <a:pt x="44" y="83"/>
                    <a:pt x="51" y="83"/>
                  </a:cubicBezTo>
                  <a:cubicBezTo>
                    <a:pt x="83" y="83"/>
                    <a:pt x="106" y="50"/>
                    <a:pt x="90" y="16"/>
                  </a:cubicBezTo>
                  <a:lnTo>
                    <a:pt x="80" y="6"/>
                  </a:lnTo>
                  <a:cubicBezTo>
                    <a:pt x="73" y="2"/>
                    <a:pt x="65" y="1"/>
                    <a:pt x="5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936;p69">
              <a:extLst>
                <a:ext uri="{FF2B5EF4-FFF2-40B4-BE49-F238E27FC236}">
                  <a16:creationId xmlns:a16="http://schemas.microsoft.com/office/drawing/2014/main" id="{556AE194-A9E3-4864-AD5F-456D4F1836FE}"/>
                </a:ext>
              </a:extLst>
            </p:cNvPr>
            <p:cNvSpPr/>
            <p:nvPr/>
          </p:nvSpPr>
          <p:spPr>
            <a:xfrm>
              <a:off x="7796281" y="3766062"/>
              <a:ext cx="23250" cy="19521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57" y="0"/>
                  </a:moveTo>
                  <a:cubicBezTo>
                    <a:pt x="25" y="0"/>
                    <a:pt x="1" y="34"/>
                    <a:pt x="19" y="68"/>
                  </a:cubicBezTo>
                  <a:cubicBezTo>
                    <a:pt x="19" y="78"/>
                    <a:pt x="28" y="78"/>
                    <a:pt x="28" y="78"/>
                  </a:cubicBezTo>
                  <a:cubicBezTo>
                    <a:pt x="39" y="85"/>
                    <a:pt x="49" y="88"/>
                    <a:pt x="58" y="88"/>
                  </a:cubicBezTo>
                  <a:cubicBezTo>
                    <a:pt x="86" y="88"/>
                    <a:pt x="105" y="58"/>
                    <a:pt x="90" y="26"/>
                  </a:cubicBezTo>
                  <a:cubicBezTo>
                    <a:pt x="90" y="16"/>
                    <a:pt x="80" y="16"/>
                    <a:pt x="80" y="6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937;p69">
              <a:extLst>
                <a:ext uri="{FF2B5EF4-FFF2-40B4-BE49-F238E27FC236}">
                  <a16:creationId xmlns:a16="http://schemas.microsoft.com/office/drawing/2014/main" id="{0D6E24A2-E0A3-4CF2-B875-3488FE568690}"/>
                </a:ext>
              </a:extLst>
            </p:cNvPr>
            <p:cNvSpPr/>
            <p:nvPr/>
          </p:nvSpPr>
          <p:spPr>
            <a:xfrm>
              <a:off x="7608305" y="4146840"/>
              <a:ext cx="273520" cy="57906"/>
            </a:xfrm>
            <a:custGeom>
              <a:avLst/>
              <a:gdLst/>
              <a:ahLst/>
              <a:cxnLst/>
              <a:rect l="l" t="t" r="r" b="b"/>
              <a:pathLst>
                <a:path w="1247" h="264" extrusionOk="0">
                  <a:moveTo>
                    <a:pt x="11" y="0"/>
                  </a:moveTo>
                  <a:cubicBezTo>
                    <a:pt x="11" y="30"/>
                    <a:pt x="1" y="50"/>
                    <a:pt x="1" y="82"/>
                  </a:cubicBezTo>
                  <a:cubicBezTo>
                    <a:pt x="1" y="82"/>
                    <a:pt x="310" y="264"/>
                    <a:pt x="914" y="264"/>
                  </a:cubicBezTo>
                  <a:cubicBezTo>
                    <a:pt x="1013" y="264"/>
                    <a:pt x="1121" y="259"/>
                    <a:pt x="1236" y="247"/>
                  </a:cubicBezTo>
                  <a:lnTo>
                    <a:pt x="1246" y="163"/>
                  </a:lnTo>
                  <a:lnTo>
                    <a:pt x="1246" y="163"/>
                  </a:lnTo>
                  <a:cubicBezTo>
                    <a:pt x="1125" y="176"/>
                    <a:pt x="1012" y="182"/>
                    <a:pt x="908" y="182"/>
                  </a:cubicBezTo>
                  <a:cubicBezTo>
                    <a:pt x="341" y="182"/>
                    <a:pt x="36" y="17"/>
                    <a:pt x="11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938;p69">
              <a:extLst>
                <a:ext uri="{FF2B5EF4-FFF2-40B4-BE49-F238E27FC236}">
                  <a16:creationId xmlns:a16="http://schemas.microsoft.com/office/drawing/2014/main" id="{9CFA8FBA-6799-4A5F-A6B8-19DE766CE969}"/>
                </a:ext>
              </a:extLst>
            </p:cNvPr>
            <p:cNvSpPr/>
            <p:nvPr/>
          </p:nvSpPr>
          <p:spPr>
            <a:xfrm>
              <a:off x="7980748" y="4146840"/>
              <a:ext cx="275494" cy="58564"/>
            </a:xfrm>
            <a:custGeom>
              <a:avLst/>
              <a:gdLst/>
              <a:ahLst/>
              <a:cxnLst/>
              <a:rect l="l" t="t" r="r" b="b"/>
              <a:pathLst>
                <a:path w="1256" h="267" extrusionOk="0">
                  <a:moveTo>
                    <a:pt x="1256" y="0"/>
                  </a:moveTo>
                  <a:cubicBezTo>
                    <a:pt x="1222" y="17"/>
                    <a:pt x="922" y="182"/>
                    <a:pt x="352" y="182"/>
                  </a:cubicBezTo>
                  <a:cubicBezTo>
                    <a:pt x="247" y="182"/>
                    <a:pt x="133" y="176"/>
                    <a:pt x="10" y="163"/>
                  </a:cubicBezTo>
                  <a:lnTo>
                    <a:pt x="0" y="163"/>
                  </a:lnTo>
                  <a:lnTo>
                    <a:pt x="10" y="247"/>
                  </a:lnTo>
                  <a:cubicBezTo>
                    <a:pt x="135" y="261"/>
                    <a:pt x="250" y="267"/>
                    <a:pt x="356" y="267"/>
                  </a:cubicBezTo>
                  <a:cubicBezTo>
                    <a:pt x="953" y="267"/>
                    <a:pt x="1256" y="82"/>
                    <a:pt x="1256" y="82"/>
                  </a:cubicBezTo>
                  <a:lnTo>
                    <a:pt x="1256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939;p69">
              <a:extLst>
                <a:ext uri="{FF2B5EF4-FFF2-40B4-BE49-F238E27FC236}">
                  <a16:creationId xmlns:a16="http://schemas.microsoft.com/office/drawing/2014/main" id="{095B3388-C678-4D94-9D8D-544BC06C06B2}"/>
                </a:ext>
              </a:extLst>
            </p:cNvPr>
            <p:cNvSpPr/>
            <p:nvPr/>
          </p:nvSpPr>
          <p:spPr>
            <a:xfrm>
              <a:off x="7517936" y="2298003"/>
              <a:ext cx="883073" cy="788975"/>
            </a:xfrm>
            <a:custGeom>
              <a:avLst/>
              <a:gdLst/>
              <a:ahLst/>
              <a:cxnLst/>
              <a:rect l="l" t="t" r="r" b="b"/>
              <a:pathLst>
                <a:path w="4026" h="3597" extrusionOk="0">
                  <a:moveTo>
                    <a:pt x="1884" y="0"/>
                  </a:moveTo>
                  <a:cubicBezTo>
                    <a:pt x="1755" y="0"/>
                    <a:pt x="1612" y="14"/>
                    <a:pt x="1451" y="47"/>
                  </a:cubicBezTo>
                  <a:cubicBezTo>
                    <a:pt x="442" y="252"/>
                    <a:pt x="0" y="707"/>
                    <a:pt x="72" y="1654"/>
                  </a:cubicBezTo>
                  <a:cubicBezTo>
                    <a:pt x="143" y="2610"/>
                    <a:pt x="176" y="3156"/>
                    <a:pt x="956" y="3403"/>
                  </a:cubicBezTo>
                  <a:cubicBezTo>
                    <a:pt x="1315" y="3511"/>
                    <a:pt x="1741" y="3596"/>
                    <a:pt x="2145" y="3596"/>
                  </a:cubicBezTo>
                  <a:cubicBezTo>
                    <a:pt x="2623" y="3596"/>
                    <a:pt x="3069" y="3477"/>
                    <a:pt x="3326" y="3136"/>
                  </a:cubicBezTo>
                  <a:cubicBezTo>
                    <a:pt x="3798" y="2518"/>
                    <a:pt x="4025" y="1819"/>
                    <a:pt x="3912" y="1364"/>
                  </a:cubicBezTo>
                  <a:cubicBezTo>
                    <a:pt x="3801" y="923"/>
                    <a:pt x="3789" y="541"/>
                    <a:pt x="2937" y="541"/>
                  </a:cubicBezTo>
                  <a:cubicBezTo>
                    <a:pt x="2916" y="541"/>
                    <a:pt x="2894" y="541"/>
                    <a:pt x="2871" y="542"/>
                  </a:cubicBezTo>
                  <a:cubicBezTo>
                    <a:pt x="2871" y="542"/>
                    <a:pt x="2674" y="0"/>
                    <a:pt x="1884" y="0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940;p69">
              <a:extLst>
                <a:ext uri="{FF2B5EF4-FFF2-40B4-BE49-F238E27FC236}">
                  <a16:creationId xmlns:a16="http://schemas.microsoft.com/office/drawing/2014/main" id="{5FAA50E6-94DC-4620-85AB-7654468E54DE}"/>
                </a:ext>
              </a:extLst>
            </p:cNvPr>
            <p:cNvSpPr/>
            <p:nvPr/>
          </p:nvSpPr>
          <p:spPr>
            <a:xfrm>
              <a:off x="8044138" y="2418860"/>
              <a:ext cx="345464" cy="634997"/>
            </a:xfrm>
            <a:custGeom>
              <a:avLst/>
              <a:gdLst/>
              <a:ahLst/>
              <a:cxnLst/>
              <a:rect l="l" t="t" r="r" b="b"/>
              <a:pathLst>
                <a:path w="1575" h="2895" extrusionOk="0">
                  <a:moveTo>
                    <a:pt x="586" y="0"/>
                  </a:moveTo>
                  <a:lnTo>
                    <a:pt x="586" y="20"/>
                  </a:lnTo>
                  <a:lnTo>
                    <a:pt x="658" y="20"/>
                  </a:lnTo>
                  <a:cubicBezTo>
                    <a:pt x="843" y="20"/>
                    <a:pt x="1019" y="82"/>
                    <a:pt x="1164" y="196"/>
                  </a:cubicBezTo>
                  <a:cubicBezTo>
                    <a:pt x="1318" y="329"/>
                    <a:pt x="1431" y="514"/>
                    <a:pt x="1493" y="712"/>
                  </a:cubicBezTo>
                  <a:cubicBezTo>
                    <a:pt x="1535" y="846"/>
                    <a:pt x="1555" y="999"/>
                    <a:pt x="1555" y="1145"/>
                  </a:cubicBezTo>
                  <a:cubicBezTo>
                    <a:pt x="1555" y="1288"/>
                    <a:pt x="1535" y="1431"/>
                    <a:pt x="1503" y="1565"/>
                  </a:cubicBezTo>
                  <a:cubicBezTo>
                    <a:pt x="1431" y="1844"/>
                    <a:pt x="1298" y="2111"/>
                    <a:pt x="1142" y="2358"/>
                  </a:cubicBezTo>
                  <a:cubicBezTo>
                    <a:pt x="1070" y="2471"/>
                    <a:pt x="989" y="2595"/>
                    <a:pt x="875" y="2677"/>
                  </a:cubicBezTo>
                  <a:cubicBezTo>
                    <a:pt x="638" y="2862"/>
                    <a:pt x="309" y="2874"/>
                    <a:pt x="0" y="2884"/>
                  </a:cubicBezTo>
                  <a:lnTo>
                    <a:pt x="0" y="2894"/>
                  </a:lnTo>
                  <a:cubicBezTo>
                    <a:pt x="309" y="2894"/>
                    <a:pt x="638" y="2884"/>
                    <a:pt x="885" y="2689"/>
                  </a:cubicBezTo>
                  <a:cubicBezTo>
                    <a:pt x="999" y="2605"/>
                    <a:pt x="1080" y="2481"/>
                    <a:pt x="1164" y="2368"/>
                  </a:cubicBezTo>
                  <a:cubicBezTo>
                    <a:pt x="1318" y="2121"/>
                    <a:pt x="1451" y="1854"/>
                    <a:pt x="1523" y="1577"/>
                  </a:cubicBezTo>
                  <a:cubicBezTo>
                    <a:pt x="1555" y="1431"/>
                    <a:pt x="1575" y="1288"/>
                    <a:pt x="1575" y="1145"/>
                  </a:cubicBezTo>
                  <a:cubicBezTo>
                    <a:pt x="1575" y="989"/>
                    <a:pt x="1555" y="846"/>
                    <a:pt x="1513" y="700"/>
                  </a:cubicBezTo>
                  <a:cubicBezTo>
                    <a:pt x="1451" y="505"/>
                    <a:pt x="1337" y="319"/>
                    <a:pt x="1174" y="186"/>
                  </a:cubicBezTo>
                  <a:cubicBezTo>
                    <a:pt x="1028" y="72"/>
                    <a:pt x="843" y="0"/>
                    <a:pt x="65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941;p69">
              <a:extLst>
                <a:ext uri="{FF2B5EF4-FFF2-40B4-BE49-F238E27FC236}">
                  <a16:creationId xmlns:a16="http://schemas.microsoft.com/office/drawing/2014/main" id="{0DF507E4-69E3-4111-B274-C967F20183F4}"/>
                </a:ext>
              </a:extLst>
            </p:cNvPr>
            <p:cNvSpPr/>
            <p:nvPr/>
          </p:nvSpPr>
          <p:spPr>
            <a:xfrm>
              <a:off x="7529122" y="2285500"/>
              <a:ext cx="618765" cy="777569"/>
            </a:xfrm>
            <a:custGeom>
              <a:avLst/>
              <a:gdLst/>
              <a:ahLst/>
              <a:cxnLst/>
              <a:rect l="l" t="t" r="r" b="b"/>
              <a:pathLst>
                <a:path w="2821" h="3545" extrusionOk="0">
                  <a:moveTo>
                    <a:pt x="1844" y="1"/>
                  </a:moveTo>
                  <a:cubicBezTo>
                    <a:pt x="1750" y="1"/>
                    <a:pt x="1659" y="10"/>
                    <a:pt x="1565" y="23"/>
                  </a:cubicBezTo>
                  <a:cubicBezTo>
                    <a:pt x="1123" y="104"/>
                    <a:pt x="742" y="228"/>
                    <a:pt x="463" y="443"/>
                  </a:cubicBezTo>
                  <a:cubicBezTo>
                    <a:pt x="186" y="660"/>
                    <a:pt x="11" y="969"/>
                    <a:pt x="1" y="1431"/>
                  </a:cubicBezTo>
                  <a:lnTo>
                    <a:pt x="1" y="1659"/>
                  </a:lnTo>
                  <a:cubicBezTo>
                    <a:pt x="1" y="2061"/>
                    <a:pt x="31" y="2400"/>
                    <a:pt x="102" y="2667"/>
                  </a:cubicBezTo>
                  <a:cubicBezTo>
                    <a:pt x="164" y="2936"/>
                    <a:pt x="288" y="3141"/>
                    <a:pt x="463" y="3245"/>
                  </a:cubicBezTo>
                  <a:cubicBezTo>
                    <a:pt x="834" y="3492"/>
                    <a:pt x="1237" y="3544"/>
                    <a:pt x="1237" y="3544"/>
                  </a:cubicBezTo>
                  <a:lnTo>
                    <a:pt x="1246" y="3522"/>
                  </a:lnTo>
                  <a:lnTo>
                    <a:pt x="1227" y="3522"/>
                  </a:lnTo>
                  <a:cubicBezTo>
                    <a:pt x="1143" y="3512"/>
                    <a:pt x="804" y="3440"/>
                    <a:pt x="473" y="3235"/>
                  </a:cubicBezTo>
                  <a:cubicBezTo>
                    <a:pt x="300" y="3122"/>
                    <a:pt x="186" y="2926"/>
                    <a:pt x="125" y="2657"/>
                  </a:cubicBezTo>
                  <a:cubicBezTo>
                    <a:pt x="53" y="2400"/>
                    <a:pt x="21" y="2061"/>
                    <a:pt x="21" y="1659"/>
                  </a:cubicBezTo>
                  <a:lnTo>
                    <a:pt x="21" y="1431"/>
                  </a:lnTo>
                  <a:cubicBezTo>
                    <a:pt x="31" y="979"/>
                    <a:pt x="206" y="670"/>
                    <a:pt x="473" y="465"/>
                  </a:cubicBezTo>
                  <a:cubicBezTo>
                    <a:pt x="752" y="248"/>
                    <a:pt x="1133" y="124"/>
                    <a:pt x="1565" y="43"/>
                  </a:cubicBezTo>
                  <a:cubicBezTo>
                    <a:pt x="1669" y="33"/>
                    <a:pt x="1750" y="23"/>
                    <a:pt x="1844" y="23"/>
                  </a:cubicBezTo>
                  <a:cubicBezTo>
                    <a:pt x="2173" y="23"/>
                    <a:pt x="2420" y="146"/>
                    <a:pt x="2573" y="270"/>
                  </a:cubicBezTo>
                  <a:cubicBezTo>
                    <a:pt x="2647" y="332"/>
                    <a:pt x="2709" y="393"/>
                    <a:pt x="2749" y="443"/>
                  </a:cubicBezTo>
                  <a:cubicBezTo>
                    <a:pt x="2759" y="465"/>
                    <a:pt x="2781" y="485"/>
                    <a:pt x="2791" y="495"/>
                  </a:cubicBezTo>
                  <a:cubicBezTo>
                    <a:pt x="2791" y="505"/>
                    <a:pt x="2791" y="505"/>
                    <a:pt x="2801" y="505"/>
                  </a:cubicBezTo>
                  <a:lnTo>
                    <a:pt x="2801" y="517"/>
                  </a:lnTo>
                  <a:lnTo>
                    <a:pt x="2820" y="505"/>
                  </a:lnTo>
                  <a:cubicBezTo>
                    <a:pt x="2820" y="505"/>
                    <a:pt x="2739" y="381"/>
                    <a:pt x="2586" y="248"/>
                  </a:cubicBezTo>
                  <a:cubicBezTo>
                    <a:pt x="2430" y="124"/>
                    <a:pt x="2183" y="1"/>
                    <a:pt x="1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942;p69">
              <a:extLst>
                <a:ext uri="{FF2B5EF4-FFF2-40B4-BE49-F238E27FC236}">
                  <a16:creationId xmlns:a16="http://schemas.microsoft.com/office/drawing/2014/main" id="{0A272BDD-E599-4EE1-8BFB-03A9B22C87AA}"/>
                </a:ext>
              </a:extLst>
            </p:cNvPr>
            <p:cNvSpPr/>
            <p:nvPr/>
          </p:nvSpPr>
          <p:spPr>
            <a:xfrm>
              <a:off x="7838614" y="2945063"/>
              <a:ext cx="173719" cy="287119"/>
            </a:xfrm>
            <a:custGeom>
              <a:avLst/>
              <a:gdLst/>
              <a:ahLst/>
              <a:cxnLst/>
              <a:rect l="l" t="t" r="r" b="b"/>
              <a:pathLst>
                <a:path w="792" h="1309" extrusionOk="0">
                  <a:moveTo>
                    <a:pt x="381" y="1"/>
                  </a:moveTo>
                  <a:cubicBezTo>
                    <a:pt x="174" y="1"/>
                    <a:pt x="1" y="176"/>
                    <a:pt x="1" y="381"/>
                  </a:cubicBezTo>
                  <a:lnTo>
                    <a:pt x="1" y="1031"/>
                  </a:lnTo>
                  <a:cubicBezTo>
                    <a:pt x="1" y="1236"/>
                    <a:pt x="174" y="1308"/>
                    <a:pt x="381" y="1308"/>
                  </a:cubicBezTo>
                  <a:lnTo>
                    <a:pt x="401" y="1308"/>
                  </a:lnTo>
                  <a:cubicBezTo>
                    <a:pt x="619" y="1308"/>
                    <a:pt x="792" y="1236"/>
                    <a:pt x="792" y="1031"/>
                  </a:cubicBezTo>
                  <a:lnTo>
                    <a:pt x="792" y="381"/>
                  </a:lnTo>
                  <a:cubicBezTo>
                    <a:pt x="792" y="176"/>
                    <a:pt x="619" y="1"/>
                    <a:pt x="401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943;p69">
              <a:extLst>
                <a:ext uri="{FF2B5EF4-FFF2-40B4-BE49-F238E27FC236}">
                  <a16:creationId xmlns:a16="http://schemas.microsoft.com/office/drawing/2014/main" id="{4D6E0876-EB9A-4A59-9EB3-41380DF16F3F}"/>
                </a:ext>
              </a:extLst>
            </p:cNvPr>
            <p:cNvSpPr/>
            <p:nvPr/>
          </p:nvSpPr>
          <p:spPr>
            <a:xfrm>
              <a:off x="7838614" y="2945063"/>
              <a:ext cx="173719" cy="196531"/>
            </a:xfrm>
            <a:custGeom>
              <a:avLst/>
              <a:gdLst/>
              <a:ahLst/>
              <a:cxnLst/>
              <a:rect l="l" t="t" r="r" b="b"/>
              <a:pathLst>
                <a:path w="792" h="896" extrusionOk="0">
                  <a:moveTo>
                    <a:pt x="381" y="1"/>
                  </a:moveTo>
                  <a:cubicBezTo>
                    <a:pt x="174" y="1"/>
                    <a:pt x="1" y="176"/>
                    <a:pt x="1" y="381"/>
                  </a:cubicBezTo>
                  <a:lnTo>
                    <a:pt x="1" y="876"/>
                  </a:lnTo>
                  <a:cubicBezTo>
                    <a:pt x="63" y="885"/>
                    <a:pt x="144" y="895"/>
                    <a:pt x="236" y="895"/>
                  </a:cubicBezTo>
                  <a:cubicBezTo>
                    <a:pt x="391" y="895"/>
                    <a:pt x="577" y="876"/>
                    <a:pt x="792" y="814"/>
                  </a:cubicBezTo>
                  <a:lnTo>
                    <a:pt x="792" y="381"/>
                  </a:lnTo>
                  <a:cubicBezTo>
                    <a:pt x="792" y="176"/>
                    <a:pt x="619" y="1"/>
                    <a:pt x="401" y="1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944;p69">
              <a:extLst>
                <a:ext uri="{FF2B5EF4-FFF2-40B4-BE49-F238E27FC236}">
                  <a16:creationId xmlns:a16="http://schemas.microsoft.com/office/drawing/2014/main" id="{A937B698-FD35-4D4E-B9EB-0BB4E2B1B6D7}"/>
                </a:ext>
              </a:extLst>
            </p:cNvPr>
            <p:cNvSpPr/>
            <p:nvPr/>
          </p:nvSpPr>
          <p:spPr>
            <a:xfrm>
              <a:off x="8186053" y="2784065"/>
              <a:ext cx="226361" cy="215833"/>
            </a:xfrm>
            <a:custGeom>
              <a:avLst/>
              <a:gdLst/>
              <a:ahLst/>
              <a:cxnLst/>
              <a:rect l="l" t="t" r="r" b="b"/>
              <a:pathLst>
                <a:path w="1032" h="984" extrusionOk="0">
                  <a:moveTo>
                    <a:pt x="529" y="0"/>
                  </a:moveTo>
                  <a:cubicBezTo>
                    <a:pt x="511" y="0"/>
                    <a:pt x="493" y="1"/>
                    <a:pt x="475" y="3"/>
                  </a:cubicBezTo>
                  <a:cubicBezTo>
                    <a:pt x="208" y="23"/>
                    <a:pt x="1" y="270"/>
                    <a:pt x="33" y="540"/>
                  </a:cubicBezTo>
                  <a:cubicBezTo>
                    <a:pt x="61" y="794"/>
                    <a:pt x="278" y="983"/>
                    <a:pt x="530" y="983"/>
                  </a:cubicBezTo>
                  <a:cubicBezTo>
                    <a:pt x="542" y="983"/>
                    <a:pt x="554" y="983"/>
                    <a:pt x="567" y="982"/>
                  </a:cubicBezTo>
                  <a:cubicBezTo>
                    <a:pt x="836" y="950"/>
                    <a:pt x="1031" y="715"/>
                    <a:pt x="999" y="446"/>
                  </a:cubicBezTo>
                  <a:cubicBezTo>
                    <a:pt x="981" y="188"/>
                    <a:pt x="773" y="0"/>
                    <a:pt x="529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945;p69">
              <a:extLst>
                <a:ext uri="{FF2B5EF4-FFF2-40B4-BE49-F238E27FC236}">
                  <a16:creationId xmlns:a16="http://schemas.microsoft.com/office/drawing/2014/main" id="{E7EAD024-9425-4898-9F71-B75B593CB1F4}"/>
                </a:ext>
              </a:extLst>
            </p:cNvPr>
            <p:cNvSpPr/>
            <p:nvPr/>
          </p:nvSpPr>
          <p:spPr>
            <a:xfrm>
              <a:off x="8299453" y="2856887"/>
              <a:ext cx="45185" cy="11406"/>
            </a:xfrm>
            <a:custGeom>
              <a:avLst/>
              <a:gdLst/>
              <a:ahLst/>
              <a:cxnLst/>
              <a:rect l="l" t="t" r="r" b="b"/>
              <a:pathLst>
                <a:path w="206" h="52" extrusionOk="0">
                  <a:moveTo>
                    <a:pt x="0" y="0"/>
                  </a:moveTo>
                  <a:cubicBezTo>
                    <a:pt x="72" y="12"/>
                    <a:pt x="144" y="22"/>
                    <a:pt x="205" y="52"/>
                  </a:cubicBezTo>
                  <a:cubicBezTo>
                    <a:pt x="144" y="1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946;p69">
              <a:extLst>
                <a:ext uri="{FF2B5EF4-FFF2-40B4-BE49-F238E27FC236}">
                  <a16:creationId xmlns:a16="http://schemas.microsoft.com/office/drawing/2014/main" id="{C2D90EB4-A691-4FB2-985D-6E6E44BD390F}"/>
                </a:ext>
              </a:extLst>
            </p:cNvPr>
            <p:cNvSpPr/>
            <p:nvPr/>
          </p:nvSpPr>
          <p:spPr>
            <a:xfrm>
              <a:off x="8211058" y="2866100"/>
              <a:ext cx="167139" cy="131386"/>
            </a:xfrm>
            <a:custGeom>
              <a:avLst/>
              <a:gdLst/>
              <a:ahLst/>
              <a:cxnLst/>
              <a:rect l="l" t="t" r="r" b="b"/>
              <a:pathLst>
                <a:path w="762" h="599" extrusionOk="0">
                  <a:moveTo>
                    <a:pt x="361" y="0"/>
                  </a:moveTo>
                  <a:cubicBezTo>
                    <a:pt x="300" y="0"/>
                    <a:pt x="248" y="10"/>
                    <a:pt x="186" y="32"/>
                  </a:cubicBezTo>
                  <a:cubicBezTo>
                    <a:pt x="156" y="42"/>
                    <a:pt x="134" y="52"/>
                    <a:pt x="104" y="72"/>
                  </a:cubicBezTo>
                  <a:cubicBezTo>
                    <a:pt x="82" y="94"/>
                    <a:pt x="62" y="114"/>
                    <a:pt x="52" y="133"/>
                  </a:cubicBezTo>
                  <a:lnTo>
                    <a:pt x="72" y="133"/>
                  </a:lnTo>
                  <a:cubicBezTo>
                    <a:pt x="94" y="133"/>
                    <a:pt x="114" y="124"/>
                    <a:pt x="134" y="124"/>
                  </a:cubicBezTo>
                  <a:lnTo>
                    <a:pt x="166" y="124"/>
                  </a:lnTo>
                  <a:cubicBezTo>
                    <a:pt x="218" y="133"/>
                    <a:pt x="280" y="143"/>
                    <a:pt x="342" y="176"/>
                  </a:cubicBezTo>
                  <a:cubicBezTo>
                    <a:pt x="391" y="195"/>
                    <a:pt x="443" y="237"/>
                    <a:pt x="485" y="279"/>
                  </a:cubicBezTo>
                  <a:lnTo>
                    <a:pt x="485" y="299"/>
                  </a:lnTo>
                  <a:lnTo>
                    <a:pt x="465" y="299"/>
                  </a:lnTo>
                  <a:cubicBezTo>
                    <a:pt x="413" y="267"/>
                    <a:pt x="371" y="237"/>
                    <a:pt x="319" y="218"/>
                  </a:cubicBezTo>
                  <a:cubicBezTo>
                    <a:pt x="267" y="195"/>
                    <a:pt x="218" y="176"/>
                    <a:pt x="156" y="176"/>
                  </a:cubicBezTo>
                  <a:lnTo>
                    <a:pt x="124" y="176"/>
                  </a:lnTo>
                  <a:cubicBezTo>
                    <a:pt x="94" y="176"/>
                    <a:pt x="52" y="176"/>
                    <a:pt x="20" y="185"/>
                  </a:cubicBezTo>
                  <a:cubicBezTo>
                    <a:pt x="10" y="218"/>
                    <a:pt x="1" y="247"/>
                    <a:pt x="1" y="289"/>
                  </a:cubicBezTo>
                  <a:cubicBezTo>
                    <a:pt x="1" y="299"/>
                    <a:pt x="1" y="299"/>
                    <a:pt x="10" y="309"/>
                  </a:cubicBezTo>
                  <a:cubicBezTo>
                    <a:pt x="20" y="475"/>
                    <a:pt x="186" y="598"/>
                    <a:pt x="371" y="598"/>
                  </a:cubicBezTo>
                  <a:lnTo>
                    <a:pt x="413" y="598"/>
                  </a:lnTo>
                  <a:cubicBezTo>
                    <a:pt x="618" y="576"/>
                    <a:pt x="762" y="432"/>
                    <a:pt x="762" y="267"/>
                  </a:cubicBezTo>
                  <a:lnTo>
                    <a:pt x="762" y="237"/>
                  </a:lnTo>
                  <a:cubicBezTo>
                    <a:pt x="762" y="195"/>
                    <a:pt x="752" y="156"/>
                    <a:pt x="732" y="124"/>
                  </a:cubicBezTo>
                  <a:cubicBezTo>
                    <a:pt x="690" y="104"/>
                    <a:pt x="650" y="82"/>
                    <a:pt x="608" y="62"/>
                  </a:cubicBezTo>
                  <a:cubicBezTo>
                    <a:pt x="547" y="32"/>
                    <a:pt x="475" y="10"/>
                    <a:pt x="403" y="0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947;p69">
              <a:extLst>
                <a:ext uri="{FF2B5EF4-FFF2-40B4-BE49-F238E27FC236}">
                  <a16:creationId xmlns:a16="http://schemas.microsoft.com/office/drawing/2014/main" id="{F67D0652-66D4-4204-A4E2-53FFE09CFB4E}"/>
                </a:ext>
              </a:extLst>
            </p:cNvPr>
            <p:cNvSpPr/>
            <p:nvPr/>
          </p:nvSpPr>
          <p:spPr>
            <a:xfrm>
              <a:off x="8204477" y="2856887"/>
              <a:ext cx="187318" cy="47817"/>
            </a:xfrm>
            <a:custGeom>
              <a:avLst/>
              <a:gdLst/>
              <a:ahLst/>
              <a:cxnLst/>
              <a:rect l="l" t="t" r="r" b="b"/>
              <a:pathLst>
                <a:path w="854" h="218" extrusionOk="0">
                  <a:moveTo>
                    <a:pt x="320" y="0"/>
                  </a:moveTo>
                  <a:lnTo>
                    <a:pt x="258" y="22"/>
                  </a:lnTo>
                  <a:cubicBezTo>
                    <a:pt x="248" y="22"/>
                    <a:pt x="226" y="32"/>
                    <a:pt x="206" y="32"/>
                  </a:cubicBezTo>
                  <a:cubicBezTo>
                    <a:pt x="164" y="42"/>
                    <a:pt x="134" y="62"/>
                    <a:pt x="102" y="84"/>
                  </a:cubicBezTo>
                  <a:cubicBezTo>
                    <a:pt x="82" y="94"/>
                    <a:pt x="73" y="104"/>
                    <a:pt x="50" y="114"/>
                  </a:cubicBezTo>
                  <a:lnTo>
                    <a:pt x="11" y="146"/>
                  </a:lnTo>
                  <a:cubicBezTo>
                    <a:pt x="1" y="156"/>
                    <a:pt x="1" y="166"/>
                    <a:pt x="1" y="175"/>
                  </a:cubicBezTo>
                  <a:lnTo>
                    <a:pt x="31" y="175"/>
                  </a:lnTo>
                  <a:lnTo>
                    <a:pt x="73" y="146"/>
                  </a:lnTo>
                  <a:cubicBezTo>
                    <a:pt x="92" y="136"/>
                    <a:pt x="102" y="124"/>
                    <a:pt x="124" y="114"/>
                  </a:cubicBezTo>
                  <a:lnTo>
                    <a:pt x="134" y="114"/>
                  </a:lnTo>
                  <a:cubicBezTo>
                    <a:pt x="196" y="52"/>
                    <a:pt x="268" y="12"/>
                    <a:pt x="359" y="0"/>
                  </a:cubicBezTo>
                  <a:close/>
                  <a:moveTo>
                    <a:pt x="638" y="52"/>
                  </a:moveTo>
                  <a:cubicBezTo>
                    <a:pt x="690" y="84"/>
                    <a:pt x="730" y="124"/>
                    <a:pt x="762" y="166"/>
                  </a:cubicBezTo>
                  <a:cubicBezTo>
                    <a:pt x="782" y="185"/>
                    <a:pt x="804" y="198"/>
                    <a:pt x="824" y="218"/>
                  </a:cubicBezTo>
                  <a:lnTo>
                    <a:pt x="844" y="218"/>
                  </a:lnTo>
                  <a:cubicBezTo>
                    <a:pt x="853" y="208"/>
                    <a:pt x="853" y="198"/>
                    <a:pt x="844" y="198"/>
                  </a:cubicBezTo>
                  <a:cubicBezTo>
                    <a:pt x="824" y="166"/>
                    <a:pt x="792" y="136"/>
                    <a:pt x="762" y="114"/>
                  </a:cubicBezTo>
                  <a:cubicBezTo>
                    <a:pt x="730" y="94"/>
                    <a:pt x="690" y="74"/>
                    <a:pt x="658" y="62"/>
                  </a:cubicBezTo>
                  <a:cubicBezTo>
                    <a:pt x="648" y="52"/>
                    <a:pt x="648" y="52"/>
                    <a:pt x="638" y="5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948;p69">
              <a:extLst>
                <a:ext uri="{FF2B5EF4-FFF2-40B4-BE49-F238E27FC236}">
                  <a16:creationId xmlns:a16="http://schemas.microsoft.com/office/drawing/2014/main" id="{075F4E08-39C8-4C6E-ADA0-47AD69F948AA}"/>
                </a:ext>
              </a:extLst>
            </p:cNvPr>
            <p:cNvSpPr/>
            <p:nvPr/>
          </p:nvSpPr>
          <p:spPr>
            <a:xfrm>
              <a:off x="8233869" y="2856887"/>
              <a:ext cx="137747" cy="36411"/>
            </a:xfrm>
            <a:custGeom>
              <a:avLst/>
              <a:gdLst/>
              <a:ahLst/>
              <a:cxnLst/>
              <a:rect l="l" t="t" r="r" b="b"/>
              <a:pathLst>
                <a:path w="628" h="166" extrusionOk="0">
                  <a:moveTo>
                    <a:pt x="225" y="0"/>
                  </a:moveTo>
                  <a:cubicBezTo>
                    <a:pt x="134" y="12"/>
                    <a:pt x="62" y="52"/>
                    <a:pt x="0" y="114"/>
                  </a:cubicBezTo>
                  <a:cubicBezTo>
                    <a:pt x="30" y="94"/>
                    <a:pt x="52" y="84"/>
                    <a:pt x="82" y="74"/>
                  </a:cubicBezTo>
                  <a:cubicBezTo>
                    <a:pt x="144" y="52"/>
                    <a:pt x="196" y="42"/>
                    <a:pt x="257" y="42"/>
                  </a:cubicBezTo>
                  <a:lnTo>
                    <a:pt x="299" y="42"/>
                  </a:lnTo>
                  <a:cubicBezTo>
                    <a:pt x="371" y="52"/>
                    <a:pt x="443" y="74"/>
                    <a:pt x="504" y="104"/>
                  </a:cubicBezTo>
                  <a:cubicBezTo>
                    <a:pt x="546" y="124"/>
                    <a:pt x="586" y="146"/>
                    <a:pt x="628" y="166"/>
                  </a:cubicBezTo>
                  <a:cubicBezTo>
                    <a:pt x="596" y="124"/>
                    <a:pt x="556" y="84"/>
                    <a:pt x="504" y="52"/>
                  </a:cubicBezTo>
                  <a:cubicBezTo>
                    <a:pt x="443" y="22"/>
                    <a:pt x="371" y="12"/>
                    <a:pt x="299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949;p69">
              <a:extLst>
                <a:ext uri="{FF2B5EF4-FFF2-40B4-BE49-F238E27FC236}">
                  <a16:creationId xmlns:a16="http://schemas.microsoft.com/office/drawing/2014/main" id="{F1A539EF-166E-4F17-A796-27FDEBDABA22}"/>
                </a:ext>
              </a:extLst>
            </p:cNvPr>
            <p:cNvSpPr/>
            <p:nvPr/>
          </p:nvSpPr>
          <p:spPr>
            <a:xfrm>
              <a:off x="8172673" y="2906678"/>
              <a:ext cx="22812" cy="17986"/>
            </a:xfrm>
            <a:custGeom>
              <a:avLst/>
              <a:gdLst/>
              <a:ahLst/>
              <a:cxnLst/>
              <a:rect l="l" t="t" r="r" b="b"/>
              <a:pathLst>
                <a:path w="104" h="82" extrusionOk="0">
                  <a:moveTo>
                    <a:pt x="94" y="0"/>
                  </a:moveTo>
                  <a:cubicBezTo>
                    <a:pt x="94" y="0"/>
                    <a:pt x="84" y="10"/>
                    <a:pt x="72" y="10"/>
                  </a:cubicBezTo>
                  <a:cubicBezTo>
                    <a:pt x="52" y="20"/>
                    <a:pt x="32" y="42"/>
                    <a:pt x="0" y="62"/>
                  </a:cubicBezTo>
                  <a:lnTo>
                    <a:pt x="0" y="82"/>
                  </a:lnTo>
                  <a:lnTo>
                    <a:pt x="22" y="82"/>
                  </a:lnTo>
                  <a:cubicBezTo>
                    <a:pt x="42" y="62"/>
                    <a:pt x="62" y="52"/>
                    <a:pt x="94" y="42"/>
                  </a:cubicBezTo>
                  <a:lnTo>
                    <a:pt x="104" y="33"/>
                  </a:lnTo>
                  <a:cubicBezTo>
                    <a:pt x="104" y="20"/>
                    <a:pt x="94" y="10"/>
                    <a:pt x="94" y="0"/>
                  </a:cubicBezTo>
                  <a:close/>
                </a:path>
              </a:pathLst>
            </a:custGeom>
            <a:solidFill>
              <a:srgbClr val="CC5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950;p69">
              <a:extLst>
                <a:ext uri="{FF2B5EF4-FFF2-40B4-BE49-F238E27FC236}">
                  <a16:creationId xmlns:a16="http://schemas.microsoft.com/office/drawing/2014/main" id="{016938EE-7801-4721-8E4F-8CE82558EDB8}"/>
                </a:ext>
              </a:extLst>
            </p:cNvPr>
            <p:cNvSpPr/>
            <p:nvPr/>
          </p:nvSpPr>
          <p:spPr>
            <a:xfrm>
              <a:off x="8193291" y="2895272"/>
              <a:ext cx="29392" cy="18644"/>
            </a:xfrm>
            <a:custGeom>
              <a:avLst/>
              <a:gdLst/>
              <a:ahLst/>
              <a:cxnLst/>
              <a:rect l="l" t="t" r="r" b="b"/>
              <a:pathLst>
                <a:path w="134" h="85" extrusionOk="0">
                  <a:moveTo>
                    <a:pt x="133" y="0"/>
                  </a:moveTo>
                  <a:lnTo>
                    <a:pt x="133" y="0"/>
                  </a:lnTo>
                  <a:cubicBezTo>
                    <a:pt x="101" y="10"/>
                    <a:pt x="82" y="10"/>
                    <a:pt x="62" y="23"/>
                  </a:cubicBezTo>
                  <a:cubicBezTo>
                    <a:pt x="40" y="33"/>
                    <a:pt x="20" y="43"/>
                    <a:pt x="0" y="52"/>
                  </a:cubicBezTo>
                  <a:cubicBezTo>
                    <a:pt x="0" y="62"/>
                    <a:pt x="10" y="72"/>
                    <a:pt x="10" y="85"/>
                  </a:cubicBezTo>
                  <a:cubicBezTo>
                    <a:pt x="30" y="72"/>
                    <a:pt x="52" y="62"/>
                    <a:pt x="72" y="62"/>
                  </a:cubicBezTo>
                  <a:cubicBezTo>
                    <a:pt x="82" y="52"/>
                    <a:pt x="91" y="52"/>
                    <a:pt x="101" y="52"/>
                  </a:cubicBezTo>
                  <a:cubicBezTo>
                    <a:pt x="114" y="33"/>
                    <a:pt x="124" y="23"/>
                    <a:pt x="133" y="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951;p69">
              <a:extLst>
                <a:ext uri="{FF2B5EF4-FFF2-40B4-BE49-F238E27FC236}">
                  <a16:creationId xmlns:a16="http://schemas.microsoft.com/office/drawing/2014/main" id="{6211976C-93B8-48AA-AF45-2ABD26D6455A}"/>
                </a:ext>
              </a:extLst>
            </p:cNvPr>
            <p:cNvSpPr/>
            <p:nvPr/>
          </p:nvSpPr>
          <p:spPr>
            <a:xfrm>
              <a:off x="8215445" y="2893079"/>
              <a:ext cx="101994" cy="38824"/>
            </a:xfrm>
            <a:custGeom>
              <a:avLst/>
              <a:gdLst/>
              <a:ahLst/>
              <a:cxnLst/>
              <a:rect l="l" t="t" r="r" b="b"/>
              <a:pathLst>
                <a:path w="465" h="177" extrusionOk="0">
                  <a:moveTo>
                    <a:pt x="114" y="1"/>
                  </a:moveTo>
                  <a:cubicBezTo>
                    <a:pt x="94" y="1"/>
                    <a:pt x="74" y="10"/>
                    <a:pt x="52" y="10"/>
                  </a:cubicBezTo>
                  <a:lnTo>
                    <a:pt x="32" y="10"/>
                  </a:lnTo>
                  <a:cubicBezTo>
                    <a:pt x="23" y="33"/>
                    <a:pt x="13" y="43"/>
                    <a:pt x="0" y="62"/>
                  </a:cubicBezTo>
                  <a:cubicBezTo>
                    <a:pt x="32" y="53"/>
                    <a:pt x="74" y="53"/>
                    <a:pt x="104" y="53"/>
                  </a:cubicBezTo>
                  <a:lnTo>
                    <a:pt x="136" y="53"/>
                  </a:lnTo>
                  <a:cubicBezTo>
                    <a:pt x="198" y="53"/>
                    <a:pt x="247" y="72"/>
                    <a:pt x="299" y="95"/>
                  </a:cubicBezTo>
                  <a:cubicBezTo>
                    <a:pt x="351" y="114"/>
                    <a:pt x="393" y="144"/>
                    <a:pt x="445" y="176"/>
                  </a:cubicBezTo>
                  <a:lnTo>
                    <a:pt x="465" y="176"/>
                  </a:lnTo>
                  <a:lnTo>
                    <a:pt x="465" y="156"/>
                  </a:lnTo>
                  <a:cubicBezTo>
                    <a:pt x="423" y="114"/>
                    <a:pt x="371" y="72"/>
                    <a:pt x="322" y="53"/>
                  </a:cubicBezTo>
                  <a:cubicBezTo>
                    <a:pt x="260" y="20"/>
                    <a:pt x="198" y="10"/>
                    <a:pt x="146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952;p69">
              <a:extLst>
                <a:ext uri="{FF2B5EF4-FFF2-40B4-BE49-F238E27FC236}">
                  <a16:creationId xmlns:a16="http://schemas.microsoft.com/office/drawing/2014/main" id="{329B4A8F-DE3B-4BB5-82D2-B0F47E672BA7}"/>
                </a:ext>
              </a:extLst>
            </p:cNvPr>
            <p:cNvSpPr/>
            <p:nvPr/>
          </p:nvSpPr>
          <p:spPr>
            <a:xfrm>
              <a:off x="7445772" y="2711682"/>
              <a:ext cx="241496" cy="216052"/>
            </a:xfrm>
            <a:custGeom>
              <a:avLst/>
              <a:gdLst/>
              <a:ahLst/>
              <a:cxnLst/>
              <a:rect l="l" t="t" r="r" b="b"/>
              <a:pathLst>
                <a:path w="1101" h="985" extrusionOk="0">
                  <a:moveTo>
                    <a:pt x="551" y="1"/>
                  </a:moveTo>
                  <a:cubicBezTo>
                    <a:pt x="349" y="1"/>
                    <a:pt x="155" y="127"/>
                    <a:pt x="82" y="333"/>
                  </a:cubicBezTo>
                  <a:cubicBezTo>
                    <a:pt x="0" y="590"/>
                    <a:pt x="144" y="870"/>
                    <a:pt x="401" y="961"/>
                  </a:cubicBezTo>
                  <a:cubicBezTo>
                    <a:pt x="448" y="977"/>
                    <a:pt x="497" y="985"/>
                    <a:pt x="545" y="985"/>
                  </a:cubicBezTo>
                  <a:cubicBezTo>
                    <a:pt x="748" y="985"/>
                    <a:pt x="945" y="850"/>
                    <a:pt x="1019" y="642"/>
                  </a:cubicBezTo>
                  <a:cubicBezTo>
                    <a:pt x="1100" y="385"/>
                    <a:pt x="957" y="106"/>
                    <a:pt x="700" y="25"/>
                  </a:cubicBezTo>
                  <a:cubicBezTo>
                    <a:pt x="651" y="8"/>
                    <a:pt x="601" y="1"/>
                    <a:pt x="551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953;p69">
              <a:extLst>
                <a:ext uri="{FF2B5EF4-FFF2-40B4-BE49-F238E27FC236}">
                  <a16:creationId xmlns:a16="http://schemas.microsoft.com/office/drawing/2014/main" id="{DE063F0C-AC19-4E03-986B-0C32838CEAA1}"/>
                </a:ext>
              </a:extLst>
            </p:cNvPr>
            <p:cNvSpPr/>
            <p:nvPr/>
          </p:nvSpPr>
          <p:spPr>
            <a:xfrm>
              <a:off x="7470119" y="2782530"/>
              <a:ext cx="176351" cy="144985"/>
            </a:xfrm>
            <a:custGeom>
              <a:avLst/>
              <a:gdLst/>
              <a:ahLst/>
              <a:cxnLst/>
              <a:rect l="l" t="t" r="r" b="b"/>
              <a:pathLst>
                <a:path w="804" h="661" extrusionOk="0">
                  <a:moveTo>
                    <a:pt x="473" y="10"/>
                  </a:moveTo>
                  <a:cubicBezTo>
                    <a:pt x="474" y="11"/>
                    <a:pt x="475" y="11"/>
                    <a:pt x="476" y="11"/>
                  </a:cubicBezTo>
                  <a:lnTo>
                    <a:pt x="476" y="11"/>
                  </a:lnTo>
                  <a:cubicBezTo>
                    <a:pt x="476" y="11"/>
                    <a:pt x="475" y="11"/>
                    <a:pt x="475" y="10"/>
                  </a:cubicBezTo>
                  <a:close/>
                  <a:moveTo>
                    <a:pt x="384" y="1"/>
                  </a:moveTo>
                  <a:cubicBezTo>
                    <a:pt x="342" y="1"/>
                    <a:pt x="300" y="10"/>
                    <a:pt x="260" y="20"/>
                  </a:cubicBezTo>
                  <a:cubicBezTo>
                    <a:pt x="300" y="10"/>
                    <a:pt x="342" y="10"/>
                    <a:pt x="371" y="10"/>
                  </a:cubicBezTo>
                  <a:lnTo>
                    <a:pt x="473" y="10"/>
                  </a:lnTo>
                  <a:cubicBezTo>
                    <a:pt x="441" y="5"/>
                    <a:pt x="409" y="1"/>
                    <a:pt x="384" y="1"/>
                  </a:cubicBezTo>
                  <a:close/>
                  <a:moveTo>
                    <a:pt x="476" y="11"/>
                  </a:moveTo>
                  <a:cubicBezTo>
                    <a:pt x="493" y="19"/>
                    <a:pt x="512" y="20"/>
                    <a:pt x="536" y="27"/>
                  </a:cubicBezTo>
                  <a:lnTo>
                    <a:pt x="536" y="27"/>
                  </a:lnTo>
                  <a:cubicBezTo>
                    <a:pt x="531" y="24"/>
                    <a:pt x="527" y="20"/>
                    <a:pt x="527" y="20"/>
                  </a:cubicBezTo>
                  <a:cubicBezTo>
                    <a:pt x="510" y="17"/>
                    <a:pt x="493" y="14"/>
                    <a:pt x="476" y="11"/>
                  </a:cubicBezTo>
                  <a:close/>
                  <a:moveTo>
                    <a:pt x="536" y="27"/>
                  </a:moveTo>
                  <a:cubicBezTo>
                    <a:pt x="539" y="29"/>
                    <a:pt x="543" y="30"/>
                    <a:pt x="547" y="30"/>
                  </a:cubicBezTo>
                  <a:cubicBezTo>
                    <a:pt x="543" y="29"/>
                    <a:pt x="539" y="28"/>
                    <a:pt x="536" y="27"/>
                  </a:cubicBezTo>
                  <a:close/>
                  <a:moveTo>
                    <a:pt x="384" y="52"/>
                  </a:moveTo>
                  <a:cubicBezTo>
                    <a:pt x="342" y="52"/>
                    <a:pt x="300" y="62"/>
                    <a:pt x="248" y="72"/>
                  </a:cubicBezTo>
                  <a:cubicBezTo>
                    <a:pt x="208" y="72"/>
                    <a:pt x="166" y="92"/>
                    <a:pt x="124" y="104"/>
                  </a:cubicBezTo>
                  <a:cubicBezTo>
                    <a:pt x="95" y="134"/>
                    <a:pt x="75" y="166"/>
                    <a:pt x="62" y="206"/>
                  </a:cubicBezTo>
                  <a:cubicBezTo>
                    <a:pt x="1" y="381"/>
                    <a:pt x="124" y="566"/>
                    <a:pt x="322" y="628"/>
                  </a:cubicBezTo>
                  <a:cubicBezTo>
                    <a:pt x="371" y="648"/>
                    <a:pt x="413" y="660"/>
                    <a:pt x="465" y="660"/>
                  </a:cubicBezTo>
                  <a:cubicBezTo>
                    <a:pt x="609" y="660"/>
                    <a:pt x="742" y="576"/>
                    <a:pt x="784" y="443"/>
                  </a:cubicBezTo>
                  <a:cubicBezTo>
                    <a:pt x="794" y="401"/>
                    <a:pt x="804" y="361"/>
                    <a:pt x="794" y="319"/>
                  </a:cubicBezTo>
                  <a:cubicBezTo>
                    <a:pt x="754" y="300"/>
                    <a:pt x="712" y="277"/>
                    <a:pt x="670" y="277"/>
                  </a:cubicBezTo>
                  <a:cubicBezTo>
                    <a:pt x="651" y="277"/>
                    <a:pt x="631" y="267"/>
                    <a:pt x="609" y="267"/>
                  </a:cubicBezTo>
                  <a:cubicBezTo>
                    <a:pt x="569" y="267"/>
                    <a:pt x="537" y="277"/>
                    <a:pt x="507" y="290"/>
                  </a:cubicBezTo>
                  <a:cubicBezTo>
                    <a:pt x="445" y="300"/>
                    <a:pt x="394" y="309"/>
                    <a:pt x="342" y="329"/>
                  </a:cubicBezTo>
                  <a:lnTo>
                    <a:pt x="322" y="329"/>
                  </a:lnTo>
                  <a:cubicBezTo>
                    <a:pt x="322" y="319"/>
                    <a:pt x="322" y="319"/>
                    <a:pt x="332" y="309"/>
                  </a:cubicBezTo>
                  <a:cubicBezTo>
                    <a:pt x="384" y="277"/>
                    <a:pt x="433" y="248"/>
                    <a:pt x="495" y="238"/>
                  </a:cubicBezTo>
                  <a:cubicBezTo>
                    <a:pt x="527" y="228"/>
                    <a:pt x="557" y="228"/>
                    <a:pt x="599" y="228"/>
                  </a:cubicBezTo>
                  <a:cubicBezTo>
                    <a:pt x="618" y="228"/>
                    <a:pt x="651" y="228"/>
                    <a:pt x="670" y="238"/>
                  </a:cubicBezTo>
                  <a:cubicBezTo>
                    <a:pt x="702" y="238"/>
                    <a:pt x="732" y="248"/>
                    <a:pt x="764" y="258"/>
                  </a:cubicBezTo>
                  <a:cubicBezTo>
                    <a:pt x="764" y="258"/>
                    <a:pt x="774" y="258"/>
                    <a:pt x="784" y="267"/>
                  </a:cubicBezTo>
                  <a:cubicBezTo>
                    <a:pt x="774" y="238"/>
                    <a:pt x="764" y="206"/>
                    <a:pt x="742" y="186"/>
                  </a:cubicBezTo>
                  <a:cubicBezTo>
                    <a:pt x="722" y="166"/>
                    <a:pt x="693" y="144"/>
                    <a:pt x="670" y="134"/>
                  </a:cubicBezTo>
                  <a:cubicBezTo>
                    <a:pt x="609" y="92"/>
                    <a:pt x="537" y="72"/>
                    <a:pt x="465" y="62"/>
                  </a:cubicBezTo>
                  <a:cubicBezTo>
                    <a:pt x="433" y="52"/>
                    <a:pt x="413" y="52"/>
                    <a:pt x="384" y="52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954;p69">
              <a:extLst>
                <a:ext uri="{FF2B5EF4-FFF2-40B4-BE49-F238E27FC236}">
                  <a16:creationId xmlns:a16="http://schemas.microsoft.com/office/drawing/2014/main" id="{8F1C831E-9445-481B-8B19-059657A6B767}"/>
                </a:ext>
              </a:extLst>
            </p:cNvPr>
            <p:cNvSpPr/>
            <p:nvPr/>
          </p:nvSpPr>
          <p:spPr>
            <a:xfrm>
              <a:off x="7474944" y="2786917"/>
              <a:ext cx="185125" cy="56590"/>
            </a:xfrm>
            <a:custGeom>
              <a:avLst/>
              <a:gdLst/>
              <a:ahLst/>
              <a:cxnLst/>
              <a:rect l="l" t="t" r="r" b="b"/>
              <a:pathLst>
                <a:path w="844" h="258" extrusionOk="0">
                  <a:moveTo>
                    <a:pt x="216" y="0"/>
                  </a:moveTo>
                  <a:cubicBezTo>
                    <a:pt x="186" y="10"/>
                    <a:pt x="144" y="23"/>
                    <a:pt x="115" y="42"/>
                  </a:cubicBezTo>
                  <a:cubicBezTo>
                    <a:pt x="73" y="52"/>
                    <a:pt x="40" y="72"/>
                    <a:pt x="11" y="94"/>
                  </a:cubicBezTo>
                  <a:cubicBezTo>
                    <a:pt x="1" y="94"/>
                    <a:pt x="1" y="104"/>
                    <a:pt x="1" y="114"/>
                  </a:cubicBezTo>
                  <a:lnTo>
                    <a:pt x="21" y="114"/>
                  </a:lnTo>
                  <a:cubicBezTo>
                    <a:pt x="53" y="104"/>
                    <a:pt x="73" y="94"/>
                    <a:pt x="102" y="84"/>
                  </a:cubicBezTo>
                  <a:cubicBezTo>
                    <a:pt x="134" y="42"/>
                    <a:pt x="186" y="10"/>
                    <a:pt x="238" y="0"/>
                  </a:cubicBezTo>
                  <a:close/>
                  <a:moveTo>
                    <a:pt x="525" y="10"/>
                  </a:moveTo>
                  <a:cubicBezTo>
                    <a:pt x="609" y="42"/>
                    <a:pt x="680" y="104"/>
                    <a:pt x="720" y="166"/>
                  </a:cubicBezTo>
                  <a:lnTo>
                    <a:pt x="732" y="176"/>
                  </a:lnTo>
                  <a:cubicBezTo>
                    <a:pt x="752" y="186"/>
                    <a:pt x="762" y="196"/>
                    <a:pt x="772" y="218"/>
                  </a:cubicBezTo>
                  <a:lnTo>
                    <a:pt x="814" y="247"/>
                  </a:lnTo>
                  <a:lnTo>
                    <a:pt x="814" y="257"/>
                  </a:lnTo>
                  <a:lnTo>
                    <a:pt x="834" y="257"/>
                  </a:lnTo>
                  <a:cubicBezTo>
                    <a:pt x="844" y="247"/>
                    <a:pt x="844" y="238"/>
                    <a:pt x="834" y="238"/>
                  </a:cubicBezTo>
                  <a:lnTo>
                    <a:pt x="794" y="186"/>
                  </a:lnTo>
                  <a:cubicBezTo>
                    <a:pt x="782" y="176"/>
                    <a:pt x="772" y="156"/>
                    <a:pt x="762" y="146"/>
                  </a:cubicBezTo>
                  <a:cubicBezTo>
                    <a:pt x="732" y="124"/>
                    <a:pt x="700" y="94"/>
                    <a:pt x="671" y="72"/>
                  </a:cubicBezTo>
                  <a:cubicBezTo>
                    <a:pt x="648" y="62"/>
                    <a:pt x="638" y="52"/>
                    <a:pt x="619" y="52"/>
                  </a:cubicBezTo>
                  <a:lnTo>
                    <a:pt x="567" y="23"/>
                  </a:lnTo>
                  <a:cubicBezTo>
                    <a:pt x="547" y="23"/>
                    <a:pt x="535" y="10"/>
                    <a:pt x="525" y="1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955;p69">
              <a:extLst>
                <a:ext uri="{FF2B5EF4-FFF2-40B4-BE49-F238E27FC236}">
                  <a16:creationId xmlns:a16="http://schemas.microsoft.com/office/drawing/2014/main" id="{EB91C376-37FE-432C-BFF4-9205C0D51592}"/>
                </a:ext>
              </a:extLst>
            </p:cNvPr>
            <p:cNvSpPr/>
            <p:nvPr/>
          </p:nvSpPr>
          <p:spPr>
            <a:xfrm>
              <a:off x="7497317" y="2784723"/>
              <a:ext cx="135554" cy="38604"/>
            </a:xfrm>
            <a:custGeom>
              <a:avLst/>
              <a:gdLst/>
              <a:ahLst/>
              <a:cxnLst/>
              <a:rect l="l" t="t" r="r" b="b"/>
              <a:pathLst>
                <a:path w="618" h="176" extrusionOk="0">
                  <a:moveTo>
                    <a:pt x="247" y="0"/>
                  </a:moveTo>
                  <a:cubicBezTo>
                    <a:pt x="218" y="0"/>
                    <a:pt x="176" y="0"/>
                    <a:pt x="136" y="10"/>
                  </a:cubicBezTo>
                  <a:cubicBezTo>
                    <a:pt x="84" y="20"/>
                    <a:pt x="32" y="52"/>
                    <a:pt x="0" y="94"/>
                  </a:cubicBezTo>
                  <a:cubicBezTo>
                    <a:pt x="42" y="82"/>
                    <a:pt x="84" y="62"/>
                    <a:pt x="124" y="62"/>
                  </a:cubicBezTo>
                  <a:cubicBezTo>
                    <a:pt x="176" y="52"/>
                    <a:pt x="218" y="42"/>
                    <a:pt x="260" y="42"/>
                  </a:cubicBezTo>
                  <a:cubicBezTo>
                    <a:pt x="289" y="42"/>
                    <a:pt x="309" y="42"/>
                    <a:pt x="341" y="52"/>
                  </a:cubicBezTo>
                  <a:cubicBezTo>
                    <a:pt x="413" y="62"/>
                    <a:pt x="485" y="82"/>
                    <a:pt x="546" y="124"/>
                  </a:cubicBezTo>
                  <a:cubicBezTo>
                    <a:pt x="569" y="134"/>
                    <a:pt x="598" y="156"/>
                    <a:pt x="618" y="176"/>
                  </a:cubicBezTo>
                  <a:cubicBezTo>
                    <a:pt x="578" y="114"/>
                    <a:pt x="507" y="52"/>
                    <a:pt x="423" y="20"/>
                  </a:cubicBezTo>
                  <a:cubicBezTo>
                    <a:pt x="393" y="10"/>
                    <a:pt x="371" y="10"/>
                    <a:pt x="351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956;p69">
              <a:extLst>
                <a:ext uri="{FF2B5EF4-FFF2-40B4-BE49-F238E27FC236}">
                  <a16:creationId xmlns:a16="http://schemas.microsoft.com/office/drawing/2014/main" id="{61E218D1-E561-4899-BB50-20B31386B1DC}"/>
                </a:ext>
              </a:extLst>
            </p:cNvPr>
            <p:cNvSpPr/>
            <p:nvPr/>
          </p:nvSpPr>
          <p:spPr>
            <a:xfrm>
              <a:off x="7664676" y="2856887"/>
              <a:ext cx="20399" cy="22812"/>
            </a:xfrm>
            <a:custGeom>
              <a:avLst/>
              <a:gdLst/>
              <a:ahLst/>
              <a:cxnLst/>
              <a:rect l="l" t="t" r="r" b="b"/>
              <a:pathLst>
                <a:path w="93" h="104" extrusionOk="0">
                  <a:moveTo>
                    <a:pt x="11" y="0"/>
                  </a:moveTo>
                  <a:cubicBezTo>
                    <a:pt x="1" y="12"/>
                    <a:pt x="1" y="22"/>
                    <a:pt x="1" y="32"/>
                  </a:cubicBezTo>
                  <a:lnTo>
                    <a:pt x="1" y="42"/>
                  </a:lnTo>
                  <a:cubicBezTo>
                    <a:pt x="21" y="62"/>
                    <a:pt x="40" y="84"/>
                    <a:pt x="63" y="94"/>
                  </a:cubicBezTo>
                  <a:lnTo>
                    <a:pt x="63" y="104"/>
                  </a:lnTo>
                  <a:lnTo>
                    <a:pt x="82" y="104"/>
                  </a:lnTo>
                  <a:cubicBezTo>
                    <a:pt x="92" y="94"/>
                    <a:pt x="92" y="84"/>
                    <a:pt x="82" y="84"/>
                  </a:cubicBezTo>
                  <a:cubicBezTo>
                    <a:pt x="63" y="62"/>
                    <a:pt x="53" y="32"/>
                    <a:pt x="21" y="1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CC5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957;p69">
              <a:extLst>
                <a:ext uri="{FF2B5EF4-FFF2-40B4-BE49-F238E27FC236}">
                  <a16:creationId xmlns:a16="http://schemas.microsoft.com/office/drawing/2014/main" id="{8DFB81DC-96DE-422C-B5BE-5F4AC93485C3}"/>
                </a:ext>
              </a:extLst>
            </p:cNvPr>
            <p:cNvSpPr/>
            <p:nvPr/>
          </p:nvSpPr>
          <p:spPr>
            <a:xfrm>
              <a:off x="7641864" y="2841095"/>
              <a:ext cx="25224" cy="23031"/>
            </a:xfrm>
            <a:custGeom>
              <a:avLst/>
              <a:gdLst/>
              <a:ahLst/>
              <a:cxnLst/>
              <a:rect l="l" t="t" r="r" b="b"/>
              <a:pathLst>
                <a:path w="115" h="105" extrusionOk="0">
                  <a:moveTo>
                    <a:pt x="1" y="0"/>
                  </a:moveTo>
                  <a:cubicBezTo>
                    <a:pt x="1" y="10"/>
                    <a:pt x="11" y="33"/>
                    <a:pt x="11" y="52"/>
                  </a:cubicBezTo>
                  <a:cubicBezTo>
                    <a:pt x="21" y="52"/>
                    <a:pt x="33" y="62"/>
                    <a:pt x="43" y="62"/>
                  </a:cubicBezTo>
                  <a:cubicBezTo>
                    <a:pt x="63" y="72"/>
                    <a:pt x="83" y="94"/>
                    <a:pt x="105" y="104"/>
                  </a:cubicBezTo>
                  <a:cubicBezTo>
                    <a:pt x="105" y="94"/>
                    <a:pt x="105" y="84"/>
                    <a:pt x="115" y="72"/>
                  </a:cubicBezTo>
                  <a:cubicBezTo>
                    <a:pt x="95" y="62"/>
                    <a:pt x="83" y="42"/>
                    <a:pt x="63" y="33"/>
                  </a:cubicBezTo>
                  <a:cubicBezTo>
                    <a:pt x="43" y="23"/>
                    <a:pt x="21" y="10"/>
                    <a:pt x="1" y="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958;p69">
              <a:extLst>
                <a:ext uri="{FF2B5EF4-FFF2-40B4-BE49-F238E27FC236}">
                  <a16:creationId xmlns:a16="http://schemas.microsoft.com/office/drawing/2014/main" id="{0A5F6805-875E-455D-A520-EEEAE0682BAD}"/>
                </a:ext>
              </a:extLst>
            </p:cNvPr>
            <p:cNvSpPr/>
            <p:nvPr/>
          </p:nvSpPr>
          <p:spPr>
            <a:xfrm>
              <a:off x="7540528" y="2832321"/>
              <a:ext cx="103749" cy="22592"/>
            </a:xfrm>
            <a:custGeom>
              <a:avLst/>
              <a:gdLst/>
              <a:ahLst/>
              <a:cxnLst/>
              <a:rect l="l" t="t" r="r" b="b"/>
              <a:pathLst>
                <a:path w="473" h="103" extrusionOk="0">
                  <a:moveTo>
                    <a:pt x="278" y="1"/>
                  </a:moveTo>
                  <a:cubicBezTo>
                    <a:pt x="236" y="1"/>
                    <a:pt x="206" y="1"/>
                    <a:pt x="174" y="11"/>
                  </a:cubicBezTo>
                  <a:cubicBezTo>
                    <a:pt x="112" y="21"/>
                    <a:pt x="63" y="50"/>
                    <a:pt x="11" y="82"/>
                  </a:cubicBezTo>
                  <a:cubicBezTo>
                    <a:pt x="1" y="92"/>
                    <a:pt x="1" y="92"/>
                    <a:pt x="1" y="102"/>
                  </a:cubicBezTo>
                  <a:lnTo>
                    <a:pt x="21" y="102"/>
                  </a:lnTo>
                  <a:cubicBezTo>
                    <a:pt x="73" y="82"/>
                    <a:pt x="124" y="73"/>
                    <a:pt x="186" y="63"/>
                  </a:cubicBezTo>
                  <a:cubicBezTo>
                    <a:pt x="216" y="50"/>
                    <a:pt x="248" y="40"/>
                    <a:pt x="288" y="40"/>
                  </a:cubicBezTo>
                  <a:cubicBezTo>
                    <a:pt x="310" y="40"/>
                    <a:pt x="330" y="50"/>
                    <a:pt x="349" y="50"/>
                  </a:cubicBezTo>
                  <a:cubicBezTo>
                    <a:pt x="391" y="50"/>
                    <a:pt x="433" y="73"/>
                    <a:pt x="473" y="92"/>
                  </a:cubicBezTo>
                  <a:cubicBezTo>
                    <a:pt x="473" y="73"/>
                    <a:pt x="463" y="50"/>
                    <a:pt x="463" y="40"/>
                  </a:cubicBezTo>
                  <a:cubicBezTo>
                    <a:pt x="453" y="31"/>
                    <a:pt x="443" y="31"/>
                    <a:pt x="443" y="31"/>
                  </a:cubicBezTo>
                  <a:cubicBezTo>
                    <a:pt x="411" y="21"/>
                    <a:pt x="381" y="11"/>
                    <a:pt x="349" y="11"/>
                  </a:cubicBezTo>
                  <a:cubicBezTo>
                    <a:pt x="330" y="1"/>
                    <a:pt x="297" y="1"/>
                    <a:pt x="278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959;p69">
              <a:extLst>
                <a:ext uri="{FF2B5EF4-FFF2-40B4-BE49-F238E27FC236}">
                  <a16:creationId xmlns:a16="http://schemas.microsoft.com/office/drawing/2014/main" id="{412F0AD2-8941-4A48-9EEE-6A438AAFEF54}"/>
                </a:ext>
              </a:extLst>
            </p:cNvPr>
            <p:cNvSpPr/>
            <p:nvPr/>
          </p:nvSpPr>
          <p:spPr>
            <a:xfrm>
              <a:off x="7574307" y="2382230"/>
              <a:ext cx="704747" cy="717031"/>
            </a:xfrm>
            <a:custGeom>
              <a:avLst/>
              <a:gdLst/>
              <a:ahLst/>
              <a:cxnLst/>
              <a:rect l="l" t="t" r="r" b="b"/>
              <a:pathLst>
                <a:path w="3213" h="3269" extrusionOk="0">
                  <a:moveTo>
                    <a:pt x="1599" y="1"/>
                  </a:moveTo>
                  <a:cubicBezTo>
                    <a:pt x="1581" y="1"/>
                    <a:pt x="1563" y="1"/>
                    <a:pt x="1544" y="2"/>
                  </a:cubicBezTo>
                  <a:cubicBezTo>
                    <a:pt x="680" y="34"/>
                    <a:pt x="0" y="775"/>
                    <a:pt x="32" y="1660"/>
                  </a:cubicBezTo>
                  <a:cubicBezTo>
                    <a:pt x="61" y="2519"/>
                    <a:pt x="534" y="3269"/>
                    <a:pt x="1546" y="3269"/>
                  </a:cubicBezTo>
                  <a:cubicBezTo>
                    <a:pt x="1580" y="3269"/>
                    <a:pt x="1614" y="3268"/>
                    <a:pt x="1648" y="3266"/>
                  </a:cubicBezTo>
                  <a:cubicBezTo>
                    <a:pt x="2666" y="3227"/>
                    <a:pt x="3212" y="2433"/>
                    <a:pt x="3183" y="1546"/>
                  </a:cubicBezTo>
                  <a:cubicBezTo>
                    <a:pt x="3151" y="680"/>
                    <a:pt x="2449" y="1"/>
                    <a:pt x="1599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960;p69">
              <a:extLst>
                <a:ext uri="{FF2B5EF4-FFF2-40B4-BE49-F238E27FC236}">
                  <a16:creationId xmlns:a16="http://schemas.microsoft.com/office/drawing/2014/main" id="{F75845FF-5E3F-4F73-BAEA-C00363A51A5F}"/>
                </a:ext>
              </a:extLst>
            </p:cNvPr>
            <p:cNvSpPr/>
            <p:nvPr/>
          </p:nvSpPr>
          <p:spPr>
            <a:xfrm>
              <a:off x="7978555" y="2741513"/>
              <a:ext cx="164946" cy="156611"/>
            </a:xfrm>
            <a:custGeom>
              <a:avLst/>
              <a:gdLst/>
              <a:ahLst/>
              <a:cxnLst/>
              <a:rect l="l" t="t" r="r" b="b"/>
              <a:pathLst>
                <a:path w="752" h="714" extrusionOk="0">
                  <a:moveTo>
                    <a:pt x="366" y="0"/>
                  </a:moveTo>
                  <a:cubicBezTo>
                    <a:pt x="354" y="0"/>
                    <a:pt x="341" y="1"/>
                    <a:pt x="329" y="2"/>
                  </a:cubicBezTo>
                  <a:cubicBezTo>
                    <a:pt x="134" y="32"/>
                    <a:pt x="0" y="207"/>
                    <a:pt x="30" y="403"/>
                  </a:cubicBezTo>
                  <a:cubicBezTo>
                    <a:pt x="51" y="586"/>
                    <a:pt x="212" y="714"/>
                    <a:pt x="383" y="714"/>
                  </a:cubicBezTo>
                  <a:cubicBezTo>
                    <a:pt x="396" y="714"/>
                    <a:pt x="410" y="713"/>
                    <a:pt x="423" y="711"/>
                  </a:cubicBezTo>
                  <a:cubicBezTo>
                    <a:pt x="618" y="682"/>
                    <a:pt x="752" y="506"/>
                    <a:pt x="722" y="311"/>
                  </a:cubicBezTo>
                  <a:cubicBezTo>
                    <a:pt x="701" y="129"/>
                    <a:pt x="538" y="0"/>
                    <a:pt x="3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961;p69">
              <a:extLst>
                <a:ext uri="{FF2B5EF4-FFF2-40B4-BE49-F238E27FC236}">
                  <a16:creationId xmlns:a16="http://schemas.microsoft.com/office/drawing/2014/main" id="{EFCAB882-1A18-4E64-8E4F-2A8C06E82F1A}"/>
                </a:ext>
              </a:extLst>
            </p:cNvPr>
            <p:cNvSpPr/>
            <p:nvPr/>
          </p:nvSpPr>
          <p:spPr>
            <a:xfrm>
              <a:off x="7980748" y="2739758"/>
              <a:ext cx="160559" cy="162752"/>
            </a:xfrm>
            <a:custGeom>
              <a:avLst/>
              <a:gdLst/>
              <a:ahLst/>
              <a:cxnLst/>
              <a:rect l="l" t="t" r="r" b="b"/>
              <a:pathLst>
                <a:path w="732" h="742" extrusionOk="0">
                  <a:moveTo>
                    <a:pt x="361" y="30"/>
                  </a:moveTo>
                  <a:cubicBezTo>
                    <a:pt x="527" y="30"/>
                    <a:pt x="670" y="154"/>
                    <a:pt x="700" y="319"/>
                  </a:cubicBezTo>
                  <a:lnTo>
                    <a:pt x="700" y="371"/>
                  </a:lnTo>
                  <a:cubicBezTo>
                    <a:pt x="700" y="534"/>
                    <a:pt x="576" y="680"/>
                    <a:pt x="413" y="700"/>
                  </a:cubicBezTo>
                  <a:lnTo>
                    <a:pt x="371" y="700"/>
                  </a:lnTo>
                  <a:cubicBezTo>
                    <a:pt x="205" y="700"/>
                    <a:pt x="62" y="586"/>
                    <a:pt x="32" y="411"/>
                  </a:cubicBezTo>
                  <a:lnTo>
                    <a:pt x="32" y="361"/>
                  </a:lnTo>
                  <a:cubicBezTo>
                    <a:pt x="32" y="196"/>
                    <a:pt x="156" y="52"/>
                    <a:pt x="319" y="30"/>
                  </a:cubicBezTo>
                  <a:close/>
                  <a:moveTo>
                    <a:pt x="309" y="0"/>
                  </a:moveTo>
                  <a:cubicBezTo>
                    <a:pt x="134" y="20"/>
                    <a:pt x="0" y="186"/>
                    <a:pt x="0" y="361"/>
                  </a:cubicBezTo>
                  <a:lnTo>
                    <a:pt x="0" y="423"/>
                  </a:lnTo>
                  <a:cubicBezTo>
                    <a:pt x="32" y="608"/>
                    <a:pt x="186" y="742"/>
                    <a:pt x="371" y="742"/>
                  </a:cubicBezTo>
                  <a:cubicBezTo>
                    <a:pt x="381" y="742"/>
                    <a:pt x="403" y="732"/>
                    <a:pt x="423" y="732"/>
                  </a:cubicBezTo>
                  <a:cubicBezTo>
                    <a:pt x="598" y="709"/>
                    <a:pt x="732" y="546"/>
                    <a:pt x="732" y="371"/>
                  </a:cubicBezTo>
                  <a:lnTo>
                    <a:pt x="732" y="319"/>
                  </a:lnTo>
                  <a:cubicBezTo>
                    <a:pt x="700" y="134"/>
                    <a:pt x="546" y="0"/>
                    <a:pt x="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962;p69">
              <a:extLst>
                <a:ext uri="{FF2B5EF4-FFF2-40B4-BE49-F238E27FC236}">
                  <a16:creationId xmlns:a16="http://schemas.microsoft.com/office/drawing/2014/main" id="{06FC7E2F-5661-4BBA-A480-67D1DAB4C8F7}"/>
                </a:ext>
              </a:extLst>
            </p:cNvPr>
            <p:cNvSpPr/>
            <p:nvPr/>
          </p:nvSpPr>
          <p:spPr>
            <a:xfrm>
              <a:off x="7978555" y="2747874"/>
              <a:ext cx="162752" cy="155514"/>
            </a:xfrm>
            <a:custGeom>
              <a:avLst/>
              <a:gdLst/>
              <a:ahLst/>
              <a:cxnLst/>
              <a:rect l="l" t="t" r="r" b="b"/>
              <a:pathLst>
                <a:path w="742" h="709" extrusionOk="0">
                  <a:moveTo>
                    <a:pt x="357" y="1"/>
                  </a:moveTo>
                  <a:cubicBezTo>
                    <a:pt x="345" y="1"/>
                    <a:pt x="332" y="2"/>
                    <a:pt x="319" y="3"/>
                  </a:cubicBezTo>
                  <a:cubicBezTo>
                    <a:pt x="134" y="35"/>
                    <a:pt x="0" y="210"/>
                    <a:pt x="20" y="406"/>
                  </a:cubicBezTo>
                  <a:cubicBezTo>
                    <a:pt x="49" y="583"/>
                    <a:pt x="196" y="709"/>
                    <a:pt x="369" y="709"/>
                  </a:cubicBezTo>
                  <a:cubicBezTo>
                    <a:pt x="387" y="709"/>
                    <a:pt x="405" y="707"/>
                    <a:pt x="423" y="705"/>
                  </a:cubicBezTo>
                  <a:cubicBezTo>
                    <a:pt x="608" y="682"/>
                    <a:pt x="742" y="497"/>
                    <a:pt x="722" y="312"/>
                  </a:cubicBezTo>
                  <a:cubicBezTo>
                    <a:pt x="692" y="129"/>
                    <a:pt x="537" y="1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963;p69">
              <a:extLst>
                <a:ext uri="{FF2B5EF4-FFF2-40B4-BE49-F238E27FC236}">
                  <a16:creationId xmlns:a16="http://schemas.microsoft.com/office/drawing/2014/main" id="{A88278BE-C07A-4742-A555-07DA7F4ECE19}"/>
                </a:ext>
              </a:extLst>
            </p:cNvPr>
            <p:cNvSpPr/>
            <p:nvPr/>
          </p:nvSpPr>
          <p:spPr>
            <a:xfrm>
              <a:off x="7994347" y="2754893"/>
              <a:ext cx="106381" cy="100678"/>
            </a:xfrm>
            <a:custGeom>
              <a:avLst/>
              <a:gdLst/>
              <a:ahLst/>
              <a:cxnLst/>
              <a:rect l="l" t="t" r="r" b="b"/>
              <a:pathLst>
                <a:path w="485" h="459" extrusionOk="0">
                  <a:moveTo>
                    <a:pt x="239" y="0"/>
                  </a:moveTo>
                  <a:cubicBezTo>
                    <a:pt x="228" y="0"/>
                    <a:pt x="217" y="1"/>
                    <a:pt x="205" y="3"/>
                  </a:cubicBezTo>
                  <a:cubicBezTo>
                    <a:pt x="82" y="23"/>
                    <a:pt x="0" y="136"/>
                    <a:pt x="10" y="260"/>
                  </a:cubicBezTo>
                  <a:cubicBezTo>
                    <a:pt x="30" y="371"/>
                    <a:pt x="122" y="458"/>
                    <a:pt x="231" y="458"/>
                  </a:cubicBezTo>
                  <a:cubicBezTo>
                    <a:pt x="243" y="458"/>
                    <a:pt x="255" y="457"/>
                    <a:pt x="267" y="455"/>
                  </a:cubicBezTo>
                  <a:cubicBezTo>
                    <a:pt x="391" y="435"/>
                    <a:pt x="484" y="322"/>
                    <a:pt x="465" y="198"/>
                  </a:cubicBezTo>
                  <a:cubicBezTo>
                    <a:pt x="445" y="86"/>
                    <a:pt x="34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964;p69">
              <a:extLst>
                <a:ext uri="{FF2B5EF4-FFF2-40B4-BE49-F238E27FC236}">
                  <a16:creationId xmlns:a16="http://schemas.microsoft.com/office/drawing/2014/main" id="{8345D1FF-F5A5-4452-8431-863ED82989B6}"/>
                </a:ext>
              </a:extLst>
            </p:cNvPr>
            <p:cNvSpPr/>
            <p:nvPr/>
          </p:nvSpPr>
          <p:spPr>
            <a:xfrm>
              <a:off x="8071337" y="2782530"/>
              <a:ext cx="35972" cy="25224"/>
            </a:xfrm>
            <a:custGeom>
              <a:avLst/>
              <a:gdLst/>
              <a:ahLst/>
              <a:cxnLst/>
              <a:rect l="l" t="t" r="r" b="b"/>
              <a:pathLst>
                <a:path w="164" h="115" extrusionOk="0">
                  <a:moveTo>
                    <a:pt x="72" y="1"/>
                  </a:moveTo>
                  <a:cubicBezTo>
                    <a:pt x="30" y="10"/>
                    <a:pt x="0" y="43"/>
                    <a:pt x="0" y="72"/>
                  </a:cubicBezTo>
                  <a:cubicBezTo>
                    <a:pt x="0" y="104"/>
                    <a:pt x="40" y="114"/>
                    <a:pt x="91" y="114"/>
                  </a:cubicBezTo>
                  <a:cubicBezTo>
                    <a:pt x="133" y="104"/>
                    <a:pt x="163" y="72"/>
                    <a:pt x="163" y="43"/>
                  </a:cubicBezTo>
                  <a:cubicBezTo>
                    <a:pt x="153" y="10"/>
                    <a:pt x="124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965;p69">
              <a:extLst>
                <a:ext uri="{FF2B5EF4-FFF2-40B4-BE49-F238E27FC236}">
                  <a16:creationId xmlns:a16="http://schemas.microsoft.com/office/drawing/2014/main" id="{E9F16E86-C244-4B08-973E-B60A16AB0D68}"/>
                </a:ext>
              </a:extLst>
            </p:cNvPr>
            <p:cNvSpPr/>
            <p:nvPr/>
          </p:nvSpPr>
          <p:spPr>
            <a:xfrm>
              <a:off x="7676081" y="2703786"/>
              <a:ext cx="171526" cy="155733"/>
            </a:xfrm>
            <a:custGeom>
              <a:avLst/>
              <a:gdLst/>
              <a:ahLst/>
              <a:cxnLst/>
              <a:rect l="l" t="t" r="r" b="b"/>
              <a:pathLst>
                <a:path w="782" h="710" extrusionOk="0">
                  <a:moveTo>
                    <a:pt x="397" y="1"/>
                  </a:moveTo>
                  <a:cubicBezTo>
                    <a:pt x="237" y="1"/>
                    <a:pt x="86" y="107"/>
                    <a:pt x="50" y="278"/>
                  </a:cubicBezTo>
                  <a:cubicBezTo>
                    <a:pt x="1" y="463"/>
                    <a:pt x="112" y="659"/>
                    <a:pt x="310" y="698"/>
                  </a:cubicBezTo>
                  <a:cubicBezTo>
                    <a:pt x="338" y="706"/>
                    <a:pt x="367" y="710"/>
                    <a:pt x="396" y="710"/>
                  </a:cubicBezTo>
                  <a:cubicBezTo>
                    <a:pt x="549" y="710"/>
                    <a:pt x="688" y="598"/>
                    <a:pt x="730" y="441"/>
                  </a:cubicBezTo>
                  <a:cubicBezTo>
                    <a:pt x="781" y="256"/>
                    <a:pt x="658" y="61"/>
                    <a:pt x="473" y="9"/>
                  </a:cubicBezTo>
                  <a:cubicBezTo>
                    <a:pt x="448" y="3"/>
                    <a:pt x="422" y="1"/>
                    <a:pt x="3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966;p69">
              <a:extLst>
                <a:ext uri="{FF2B5EF4-FFF2-40B4-BE49-F238E27FC236}">
                  <a16:creationId xmlns:a16="http://schemas.microsoft.com/office/drawing/2014/main" id="{D723FE91-4E6D-48A7-8F80-54F9B1D4907D}"/>
                </a:ext>
              </a:extLst>
            </p:cNvPr>
            <p:cNvSpPr/>
            <p:nvPr/>
          </p:nvSpPr>
          <p:spPr>
            <a:xfrm>
              <a:off x="7680468" y="2701154"/>
              <a:ext cx="162752" cy="162971"/>
            </a:xfrm>
            <a:custGeom>
              <a:avLst/>
              <a:gdLst/>
              <a:ahLst/>
              <a:cxnLst/>
              <a:rect l="l" t="t" r="r" b="b"/>
              <a:pathLst>
                <a:path w="742" h="743" extrusionOk="0">
                  <a:moveTo>
                    <a:pt x="371" y="31"/>
                  </a:moveTo>
                  <a:cubicBezTo>
                    <a:pt x="401" y="31"/>
                    <a:pt x="423" y="31"/>
                    <a:pt x="453" y="43"/>
                  </a:cubicBezTo>
                  <a:cubicBezTo>
                    <a:pt x="608" y="82"/>
                    <a:pt x="700" y="216"/>
                    <a:pt x="700" y="372"/>
                  </a:cubicBezTo>
                  <a:cubicBezTo>
                    <a:pt x="700" y="391"/>
                    <a:pt x="700" y="423"/>
                    <a:pt x="690" y="453"/>
                  </a:cubicBezTo>
                  <a:cubicBezTo>
                    <a:pt x="660" y="609"/>
                    <a:pt x="514" y="710"/>
                    <a:pt x="371" y="710"/>
                  </a:cubicBezTo>
                  <a:cubicBezTo>
                    <a:pt x="339" y="710"/>
                    <a:pt x="319" y="700"/>
                    <a:pt x="290" y="700"/>
                  </a:cubicBezTo>
                  <a:cubicBezTo>
                    <a:pt x="134" y="661"/>
                    <a:pt x="30" y="525"/>
                    <a:pt x="30" y="372"/>
                  </a:cubicBezTo>
                  <a:cubicBezTo>
                    <a:pt x="30" y="339"/>
                    <a:pt x="42" y="320"/>
                    <a:pt x="42" y="290"/>
                  </a:cubicBezTo>
                  <a:cubicBezTo>
                    <a:pt x="82" y="134"/>
                    <a:pt x="215" y="31"/>
                    <a:pt x="371" y="31"/>
                  </a:cubicBezTo>
                  <a:close/>
                  <a:moveTo>
                    <a:pt x="371" y="1"/>
                  </a:moveTo>
                  <a:cubicBezTo>
                    <a:pt x="206" y="1"/>
                    <a:pt x="52" y="115"/>
                    <a:pt x="10" y="278"/>
                  </a:cubicBezTo>
                  <a:cubicBezTo>
                    <a:pt x="10" y="310"/>
                    <a:pt x="0" y="339"/>
                    <a:pt x="0" y="372"/>
                  </a:cubicBezTo>
                  <a:cubicBezTo>
                    <a:pt x="0" y="537"/>
                    <a:pt x="114" y="690"/>
                    <a:pt x="277" y="732"/>
                  </a:cubicBezTo>
                  <a:cubicBezTo>
                    <a:pt x="309" y="732"/>
                    <a:pt x="339" y="742"/>
                    <a:pt x="371" y="742"/>
                  </a:cubicBezTo>
                  <a:cubicBezTo>
                    <a:pt x="537" y="742"/>
                    <a:pt x="680" y="629"/>
                    <a:pt x="722" y="453"/>
                  </a:cubicBezTo>
                  <a:cubicBezTo>
                    <a:pt x="732" y="423"/>
                    <a:pt x="742" y="391"/>
                    <a:pt x="742" y="372"/>
                  </a:cubicBezTo>
                  <a:cubicBezTo>
                    <a:pt x="742" y="196"/>
                    <a:pt x="628" y="53"/>
                    <a:pt x="462" y="11"/>
                  </a:cubicBezTo>
                  <a:cubicBezTo>
                    <a:pt x="433" y="1"/>
                    <a:pt x="401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967;p69">
              <a:extLst>
                <a:ext uri="{FF2B5EF4-FFF2-40B4-BE49-F238E27FC236}">
                  <a16:creationId xmlns:a16="http://schemas.microsoft.com/office/drawing/2014/main" id="{6B1E3380-2A5C-4B56-86DA-F97962254C40}"/>
                </a:ext>
              </a:extLst>
            </p:cNvPr>
            <p:cNvSpPr/>
            <p:nvPr/>
          </p:nvSpPr>
          <p:spPr>
            <a:xfrm>
              <a:off x="7678275" y="2710805"/>
              <a:ext cx="169332" cy="155075"/>
            </a:xfrm>
            <a:custGeom>
              <a:avLst/>
              <a:gdLst/>
              <a:ahLst/>
              <a:cxnLst/>
              <a:rect l="l" t="t" r="r" b="b"/>
              <a:pathLst>
                <a:path w="772" h="707" extrusionOk="0">
                  <a:moveTo>
                    <a:pt x="385" y="0"/>
                  </a:moveTo>
                  <a:cubicBezTo>
                    <a:pt x="228" y="0"/>
                    <a:pt x="85" y="106"/>
                    <a:pt x="40" y="266"/>
                  </a:cubicBezTo>
                  <a:cubicBezTo>
                    <a:pt x="1" y="461"/>
                    <a:pt x="114" y="646"/>
                    <a:pt x="300" y="698"/>
                  </a:cubicBezTo>
                  <a:cubicBezTo>
                    <a:pt x="326" y="704"/>
                    <a:pt x="352" y="707"/>
                    <a:pt x="378" y="707"/>
                  </a:cubicBezTo>
                  <a:cubicBezTo>
                    <a:pt x="537" y="707"/>
                    <a:pt x="686" y="601"/>
                    <a:pt x="720" y="441"/>
                  </a:cubicBezTo>
                  <a:cubicBezTo>
                    <a:pt x="771" y="246"/>
                    <a:pt x="658" y="61"/>
                    <a:pt x="463" y="9"/>
                  </a:cubicBezTo>
                  <a:cubicBezTo>
                    <a:pt x="437" y="3"/>
                    <a:pt x="411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968;p69">
              <a:extLst>
                <a:ext uri="{FF2B5EF4-FFF2-40B4-BE49-F238E27FC236}">
                  <a16:creationId xmlns:a16="http://schemas.microsoft.com/office/drawing/2014/main" id="{D8DB8EBC-3732-4859-99E5-53D77021839E}"/>
                </a:ext>
              </a:extLst>
            </p:cNvPr>
            <p:cNvSpPr/>
            <p:nvPr/>
          </p:nvSpPr>
          <p:spPr>
            <a:xfrm>
              <a:off x="7700428" y="2719798"/>
              <a:ext cx="111426" cy="100678"/>
            </a:xfrm>
            <a:custGeom>
              <a:avLst/>
              <a:gdLst/>
              <a:ahLst/>
              <a:cxnLst/>
              <a:rect l="l" t="t" r="r" b="b"/>
              <a:pathLst>
                <a:path w="508" h="459" extrusionOk="0">
                  <a:moveTo>
                    <a:pt x="254" y="1"/>
                  </a:moveTo>
                  <a:cubicBezTo>
                    <a:pt x="151" y="1"/>
                    <a:pt x="58" y="68"/>
                    <a:pt x="33" y="173"/>
                  </a:cubicBezTo>
                  <a:cubicBezTo>
                    <a:pt x="1" y="296"/>
                    <a:pt x="75" y="420"/>
                    <a:pt x="199" y="452"/>
                  </a:cubicBezTo>
                  <a:cubicBezTo>
                    <a:pt x="217" y="457"/>
                    <a:pt x="236" y="459"/>
                    <a:pt x="255" y="459"/>
                  </a:cubicBezTo>
                  <a:cubicBezTo>
                    <a:pt x="357" y="459"/>
                    <a:pt x="450" y="391"/>
                    <a:pt x="475" y="287"/>
                  </a:cubicBezTo>
                  <a:cubicBezTo>
                    <a:pt x="507" y="163"/>
                    <a:pt x="423" y="39"/>
                    <a:pt x="310" y="7"/>
                  </a:cubicBezTo>
                  <a:cubicBezTo>
                    <a:pt x="291" y="3"/>
                    <a:pt x="272" y="1"/>
                    <a:pt x="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969;p69">
              <a:extLst>
                <a:ext uri="{FF2B5EF4-FFF2-40B4-BE49-F238E27FC236}">
                  <a16:creationId xmlns:a16="http://schemas.microsoft.com/office/drawing/2014/main" id="{E04A53DA-ADAE-4018-8AF4-2A439FE1C714}"/>
                </a:ext>
              </a:extLst>
            </p:cNvPr>
            <p:cNvSpPr/>
            <p:nvPr/>
          </p:nvSpPr>
          <p:spPr>
            <a:xfrm>
              <a:off x="7696261" y="2743268"/>
              <a:ext cx="36411" cy="24566"/>
            </a:xfrm>
            <a:custGeom>
              <a:avLst/>
              <a:gdLst/>
              <a:ahLst/>
              <a:cxnLst/>
              <a:rect l="l" t="t" r="r" b="b"/>
              <a:pathLst>
                <a:path w="166" h="112" extrusionOk="0">
                  <a:moveTo>
                    <a:pt x="63" y="0"/>
                  </a:moveTo>
                  <a:cubicBezTo>
                    <a:pt x="33" y="0"/>
                    <a:pt x="8" y="12"/>
                    <a:pt x="0" y="36"/>
                  </a:cubicBezTo>
                  <a:cubicBezTo>
                    <a:pt x="0" y="66"/>
                    <a:pt x="20" y="98"/>
                    <a:pt x="72" y="108"/>
                  </a:cubicBezTo>
                  <a:cubicBezTo>
                    <a:pt x="82" y="110"/>
                    <a:pt x="92" y="112"/>
                    <a:pt x="102" y="112"/>
                  </a:cubicBezTo>
                  <a:cubicBezTo>
                    <a:pt x="132" y="112"/>
                    <a:pt x="158" y="100"/>
                    <a:pt x="166" y="76"/>
                  </a:cubicBezTo>
                  <a:cubicBezTo>
                    <a:pt x="166" y="46"/>
                    <a:pt x="143" y="14"/>
                    <a:pt x="94" y="4"/>
                  </a:cubicBezTo>
                  <a:cubicBezTo>
                    <a:pt x="84" y="2"/>
                    <a:pt x="73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970;p69">
              <a:extLst>
                <a:ext uri="{FF2B5EF4-FFF2-40B4-BE49-F238E27FC236}">
                  <a16:creationId xmlns:a16="http://schemas.microsoft.com/office/drawing/2014/main" id="{5B1FE22C-141C-46A9-A968-3FDC7F8A29DC}"/>
                </a:ext>
              </a:extLst>
            </p:cNvPr>
            <p:cNvSpPr/>
            <p:nvPr/>
          </p:nvSpPr>
          <p:spPr>
            <a:xfrm>
              <a:off x="7868006" y="2900098"/>
              <a:ext cx="83569" cy="46281"/>
            </a:xfrm>
            <a:custGeom>
              <a:avLst/>
              <a:gdLst/>
              <a:ahLst/>
              <a:cxnLst/>
              <a:rect l="l" t="t" r="r" b="b"/>
              <a:pathLst>
                <a:path w="381" h="211" extrusionOk="0">
                  <a:moveTo>
                    <a:pt x="361" y="1"/>
                  </a:moveTo>
                  <a:cubicBezTo>
                    <a:pt x="361" y="1"/>
                    <a:pt x="349" y="30"/>
                    <a:pt x="319" y="50"/>
                  </a:cubicBezTo>
                  <a:cubicBezTo>
                    <a:pt x="299" y="82"/>
                    <a:pt x="257" y="124"/>
                    <a:pt x="215" y="144"/>
                  </a:cubicBezTo>
                  <a:cubicBezTo>
                    <a:pt x="196" y="154"/>
                    <a:pt x="186" y="154"/>
                    <a:pt x="176" y="154"/>
                  </a:cubicBezTo>
                  <a:cubicBezTo>
                    <a:pt x="163" y="164"/>
                    <a:pt x="154" y="164"/>
                    <a:pt x="144" y="164"/>
                  </a:cubicBezTo>
                  <a:cubicBezTo>
                    <a:pt x="134" y="174"/>
                    <a:pt x="114" y="174"/>
                    <a:pt x="102" y="174"/>
                  </a:cubicBezTo>
                  <a:lnTo>
                    <a:pt x="72" y="174"/>
                  </a:lnTo>
                  <a:cubicBezTo>
                    <a:pt x="65" y="174"/>
                    <a:pt x="63" y="179"/>
                    <a:pt x="60" y="179"/>
                  </a:cubicBezTo>
                  <a:cubicBezTo>
                    <a:pt x="58" y="179"/>
                    <a:pt x="56" y="178"/>
                    <a:pt x="52" y="174"/>
                  </a:cubicBezTo>
                  <a:lnTo>
                    <a:pt x="10" y="174"/>
                  </a:lnTo>
                  <a:cubicBezTo>
                    <a:pt x="0" y="174"/>
                    <a:pt x="0" y="186"/>
                    <a:pt x="0" y="186"/>
                  </a:cubicBezTo>
                  <a:cubicBezTo>
                    <a:pt x="0" y="196"/>
                    <a:pt x="0" y="196"/>
                    <a:pt x="10" y="196"/>
                  </a:cubicBezTo>
                  <a:lnTo>
                    <a:pt x="20" y="206"/>
                  </a:lnTo>
                  <a:lnTo>
                    <a:pt x="72" y="206"/>
                  </a:lnTo>
                  <a:cubicBezTo>
                    <a:pt x="79" y="206"/>
                    <a:pt x="90" y="210"/>
                    <a:pt x="100" y="210"/>
                  </a:cubicBezTo>
                  <a:cubicBezTo>
                    <a:pt x="105" y="210"/>
                    <a:pt x="110" y="209"/>
                    <a:pt x="114" y="206"/>
                  </a:cubicBezTo>
                  <a:lnTo>
                    <a:pt x="144" y="206"/>
                  </a:lnTo>
                  <a:cubicBezTo>
                    <a:pt x="163" y="206"/>
                    <a:pt x="176" y="206"/>
                    <a:pt x="186" y="196"/>
                  </a:cubicBezTo>
                  <a:cubicBezTo>
                    <a:pt x="205" y="196"/>
                    <a:pt x="215" y="186"/>
                    <a:pt x="225" y="174"/>
                  </a:cubicBezTo>
                  <a:cubicBezTo>
                    <a:pt x="247" y="174"/>
                    <a:pt x="257" y="164"/>
                    <a:pt x="267" y="154"/>
                  </a:cubicBezTo>
                  <a:cubicBezTo>
                    <a:pt x="277" y="154"/>
                    <a:pt x="287" y="144"/>
                    <a:pt x="299" y="134"/>
                  </a:cubicBezTo>
                  <a:cubicBezTo>
                    <a:pt x="319" y="112"/>
                    <a:pt x="339" y="92"/>
                    <a:pt x="349" y="72"/>
                  </a:cubicBezTo>
                  <a:cubicBezTo>
                    <a:pt x="361" y="63"/>
                    <a:pt x="371" y="40"/>
                    <a:pt x="371" y="30"/>
                  </a:cubicBezTo>
                  <a:cubicBezTo>
                    <a:pt x="381" y="21"/>
                    <a:pt x="381" y="11"/>
                    <a:pt x="381" y="11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971;p69">
              <a:extLst>
                <a:ext uri="{FF2B5EF4-FFF2-40B4-BE49-F238E27FC236}">
                  <a16:creationId xmlns:a16="http://schemas.microsoft.com/office/drawing/2014/main" id="{EDAB4BFE-2354-4C96-85EE-CEE2217CE18A}"/>
                </a:ext>
              </a:extLst>
            </p:cNvPr>
            <p:cNvSpPr/>
            <p:nvPr/>
          </p:nvSpPr>
          <p:spPr>
            <a:xfrm>
              <a:off x="7894985" y="2933657"/>
              <a:ext cx="45404" cy="25224"/>
            </a:xfrm>
            <a:custGeom>
              <a:avLst/>
              <a:gdLst/>
              <a:ahLst/>
              <a:cxnLst/>
              <a:rect l="l" t="t" r="r" b="b"/>
              <a:pathLst>
                <a:path w="207" h="115" extrusionOk="0">
                  <a:moveTo>
                    <a:pt x="196" y="1"/>
                  </a:moveTo>
                  <a:cubicBezTo>
                    <a:pt x="196" y="1"/>
                    <a:pt x="186" y="11"/>
                    <a:pt x="176" y="33"/>
                  </a:cubicBezTo>
                  <a:cubicBezTo>
                    <a:pt x="154" y="43"/>
                    <a:pt x="134" y="63"/>
                    <a:pt x="115" y="73"/>
                  </a:cubicBezTo>
                  <a:cubicBezTo>
                    <a:pt x="92" y="82"/>
                    <a:pt x="63" y="95"/>
                    <a:pt x="40" y="95"/>
                  </a:cubicBezTo>
                  <a:lnTo>
                    <a:pt x="11" y="95"/>
                  </a:lnTo>
                  <a:lnTo>
                    <a:pt x="1" y="105"/>
                  </a:lnTo>
                  <a:lnTo>
                    <a:pt x="11" y="105"/>
                  </a:lnTo>
                  <a:cubicBezTo>
                    <a:pt x="11" y="105"/>
                    <a:pt x="21" y="115"/>
                    <a:pt x="40" y="115"/>
                  </a:cubicBezTo>
                  <a:cubicBezTo>
                    <a:pt x="63" y="105"/>
                    <a:pt x="92" y="105"/>
                    <a:pt x="124" y="95"/>
                  </a:cubicBezTo>
                  <a:cubicBezTo>
                    <a:pt x="144" y="73"/>
                    <a:pt x="176" y="63"/>
                    <a:pt x="186" y="43"/>
                  </a:cubicBezTo>
                  <a:cubicBezTo>
                    <a:pt x="196" y="33"/>
                    <a:pt x="196" y="21"/>
                    <a:pt x="206" y="21"/>
                  </a:cubicBezTo>
                  <a:lnTo>
                    <a:pt x="206" y="11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972;p69">
              <a:extLst>
                <a:ext uri="{FF2B5EF4-FFF2-40B4-BE49-F238E27FC236}">
                  <a16:creationId xmlns:a16="http://schemas.microsoft.com/office/drawing/2014/main" id="{E69A21C0-B550-414B-864E-F20055818147}"/>
                </a:ext>
              </a:extLst>
            </p:cNvPr>
            <p:cNvSpPr/>
            <p:nvPr/>
          </p:nvSpPr>
          <p:spPr>
            <a:xfrm>
              <a:off x="8136920" y="2326078"/>
              <a:ext cx="81376" cy="131386"/>
            </a:xfrm>
            <a:custGeom>
              <a:avLst/>
              <a:gdLst/>
              <a:ahLst/>
              <a:cxnLst/>
              <a:rect l="l" t="t" r="r" b="b"/>
              <a:pathLst>
                <a:path w="371" h="599" extrusionOk="0">
                  <a:moveTo>
                    <a:pt x="49" y="1"/>
                  </a:moveTo>
                  <a:cubicBezTo>
                    <a:pt x="30" y="1"/>
                    <a:pt x="10" y="23"/>
                    <a:pt x="10" y="43"/>
                  </a:cubicBezTo>
                  <a:cubicBezTo>
                    <a:pt x="0" y="63"/>
                    <a:pt x="0" y="95"/>
                    <a:pt x="0" y="115"/>
                  </a:cubicBezTo>
                  <a:cubicBezTo>
                    <a:pt x="10" y="270"/>
                    <a:pt x="30" y="433"/>
                    <a:pt x="82" y="579"/>
                  </a:cubicBezTo>
                  <a:lnTo>
                    <a:pt x="143" y="599"/>
                  </a:lnTo>
                  <a:cubicBezTo>
                    <a:pt x="235" y="505"/>
                    <a:pt x="309" y="394"/>
                    <a:pt x="348" y="270"/>
                  </a:cubicBezTo>
                  <a:cubicBezTo>
                    <a:pt x="358" y="248"/>
                    <a:pt x="371" y="228"/>
                    <a:pt x="358" y="196"/>
                  </a:cubicBezTo>
                  <a:cubicBezTo>
                    <a:pt x="358" y="176"/>
                    <a:pt x="339" y="157"/>
                    <a:pt x="319" y="157"/>
                  </a:cubicBezTo>
                  <a:cubicBezTo>
                    <a:pt x="287" y="157"/>
                    <a:pt x="267" y="186"/>
                    <a:pt x="257" y="218"/>
                  </a:cubicBezTo>
                  <a:cubicBezTo>
                    <a:pt x="215" y="332"/>
                    <a:pt x="173" y="433"/>
                    <a:pt x="133" y="537"/>
                  </a:cubicBezTo>
                  <a:cubicBezTo>
                    <a:pt x="163" y="394"/>
                    <a:pt x="153" y="238"/>
                    <a:pt x="133" y="95"/>
                  </a:cubicBezTo>
                  <a:cubicBezTo>
                    <a:pt x="124" y="73"/>
                    <a:pt x="124" y="53"/>
                    <a:pt x="111" y="33"/>
                  </a:cubicBezTo>
                  <a:cubicBezTo>
                    <a:pt x="101" y="11"/>
                    <a:pt x="82" y="1"/>
                    <a:pt x="49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973;p69">
              <a:extLst>
                <a:ext uri="{FF2B5EF4-FFF2-40B4-BE49-F238E27FC236}">
                  <a16:creationId xmlns:a16="http://schemas.microsoft.com/office/drawing/2014/main" id="{DC0256AF-2034-489D-AD97-D849A8CD88FC}"/>
                </a:ext>
              </a:extLst>
            </p:cNvPr>
            <p:cNvSpPr/>
            <p:nvPr/>
          </p:nvSpPr>
          <p:spPr>
            <a:xfrm>
              <a:off x="8009921" y="2626139"/>
              <a:ext cx="178545" cy="110549"/>
            </a:xfrm>
            <a:custGeom>
              <a:avLst/>
              <a:gdLst/>
              <a:ahLst/>
              <a:cxnLst/>
              <a:rect l="l" t="t" r="r" b="b"/>
              <a:pathLst>
                <a:path w="814" h="504" extrusionOk="0">
                  <a:moveTo>
                    <a:pt x="252" y="1"/>
                  </a:moveTo>
                  <a:cubicBezTo>
                    <a:pt x="225" y="1"/>
                    <a:pt x="199" y="8"/>
                    <a:pt x="176" y="24"/>
                  </a:cubicBezTo>
                  <a:cubicBezTo>
                    <a:pt x="1" y="158"/>
                    <a:pt x="443" y="424"/>
                    <a:pt x="517" y="457"/>
                  </a:cubicBezTo>
                  <a:cubicBezTo>
                    <a:pt x="549" y="472"/>
                    <a:pt x="639" y="504"/>
                    <a:pt x="706" y="504"/>
                  </a:cubicBezTo>
                  <a:cubicBezTo>
                    <a:pt x="771" y="504"/>
                    <a:pt x="814" y="474"/>
                    <a:pt x="764" y="373"/>
                  </a:cubicBezTo>
                  <a:cubicBezTo>
                    <a:pt x="764" y="373"/>
                    <a:pt x="454" y="1"/>
                    <a:pt x="252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974;p69">
              <a:extLst>
                <a:ext uri="{FF2B5EF4-FFF2-40B4-BE49-F238E27FC236}">
                  <a16:creationId xmlns:a16="http://schemas.microsoft.com/office/drawing/2014/main" id="{18F5BE3F-EF16-4632-B256-6430B98C6ABF}"/>
                </a:ext>
              </a:extLst>
            </p:cNvPr>
            <p:cNvSpPr/>
            <p:nvPr/>
          </p:nvSpPr>
          <p:spPr>
            <a:xfrm>
              <a:off x="7646909" y="2610785"/>
              <a:ext cx="202892" cy="80060"/>
            </a:xfrm>
            <a:custGeom>
              <a:avLst/>
              <a:gdLst/>
              <a:ahLst/>
              <a:cxnLst/>
              <a:rect l="l" t="t" r="r" b="b"/>
              <a:pathLst>
                <a:path w="925" h="365" extrusionOk="0">
                  <a:moveTo>
                    <a:pt x="664" y="1"/>
                  </a:moveTo>
                  <a:cubicBezTo>
                    <a:pt x="461" y="1"/>
                    <a:pt x="134" y="208"/>
                    <a:pt x="134" y="208"/>
                  </a:cubicBezTo>
                  <a:cubicBezTo>
                    <a:pt x="1" y="339"/>
                    <a:pt x="167" y="364"/>
                    <a:pt x="275" y="364"/>
                  </a:cubicBezTo>
                  <a:cubicBezTo>
                    <a:pt x="302" y="364"/>
                    <a:pt x="325" y="363"/>
                    <a:pt x="339" y="361"/>
                  </a:cubicBezTo>
                  <a:cubicBezTo>
                    <a:pt x="420" y="351"/>
                    <a:pt x="924" y="228"/>
                    <a:pt x="791" y="52"/>
                  </a:cubicBezTo>
                  <a:cubicBezTo>
                    <a:pt x="763" y="15"/>
                    <a:pt x="718" y="1"/>
                    <a:pt x="664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975;p69">
              <a:extLst>
                <a:ext uri="{FF2B5EF4-FFF2-40B4-BE49-F238E27FC236}">
                  <a16:creationId xmlns:a16="http://schemas.microsoft.com/office/drawing/2014/main" id="{E2716E07-6C84-43D4-8AC8-B765B88E8512}"/>
                </a:ext>
              </a:extLst>
            </p:cNvPr>
            <p:cNvSpPr/>
            <p:nvPr/>
          </p:nvSpPr>
          <p:spPr>
            <a:xfrm>
              <a:off x="7829402" y="2816967"/>
              <a:ext cx="74576" cy="78525"/>
            </a:xfrm>
            <a:custGeom>
              <a:avLst/>
              <a:gdLst/>
              <a:ahLst/>
              <a:cxnLst/>
              <a:rect l="l" t="t" r="r" b="b"/>
              <a:pathLst>
                <a:path w="340" h="358" extrusionOk="0">
                  <a:moveTo>
                    <a:pt x="131" y="0"/>
                  </a:moveTo>
                  <a:cubicBezTo>
                    <a:pt x="99" y="0"/>
                    <a:pt x="71" y="20"/>
                    <a:pt x="53" y="81"/>
                  </a:cubicBezTo>
                  <a:cubicBezTo>
                    <a:pt x="1" y="266"/>
                    <a:pt x="258" y="357"/>
                    <a:pt x="258" y="357"/>
                  </a:cubicBezTo>
                  <a:lnTo>
                    <a:pt x="339" y="71"/>
                  </a:lnTo>
                  <a:cubicBezTo>
                    <a:pt x="273" y="71"/>
                    <a:pt x="193" y="0"/>
                    <a:pt x="13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976;p69">
              <a:extLst>
                <a:ext uri="{FF2B5EF4-FFF2-40B4-BE49-F238E27FC236}">
                  <a16:creationId xmlns:a16="http://schemas.microsoft.com/office/drawing/2014/main" id="{8E175FD1-3515-4C25-BBC7-127F2567AB50}"/>
                </a:ext>
              </a:extLst>
            </p:cNvPr>
            <p:cNvSpPr/>
            <p:nvPr/>
          </p:nvSpPr>
          <p:spPr>
            <a:xfrm>
              <a:off x="7833789" y="2712560"/>
              <a:ext cx="93001" cy="182932"/>
            </a:xfrm>
            <a:custGeom>
              <a:avLst/>
              <a:gdLst/>
              <a:ahLst/>
              <a:cxnLst/>
              <a:rect l="l" t="t" r="r" b="b"/>
              <a:pathLst>
                <a:path w="424" h="834" extrusionOk="0">
                  <a:moveTo>
                    <a:pt x="403" y="1"/>
                  </a:moveTo>
                  <a:cubicBezTo>
                    <a:pt x="403" y="1"/>
                    <a:pt x="394" y="82"/>
                    <a:pt x="394" y="206"/>
                  </a:cubicBezTo>
                  <a:cubicBezTo>
                    <a:pt x="381" y="268"/>
                    <a:pt x="381" y="329"/>
                    <a:pt x="371" y="411"/>
                  </a:cubicBezTo>
                  <a:cubicBezTo>
                    <a:pt x="361" y="443"/>
                    <a:pt x="352" y="485"/>
                    <a:pt x="342" y="515"/>
                  </a:cubicBezTo>
                  <a:cubicBezTo>
                    <a:pt x="332" y="515"/>
                    <a:pt x="332" y="525"/>
                    <a:pt x="319" y="525"/>
                  </a:cubicBezTo>
                  <a:lnTo>
                    <a:pt x="300" y="525"/>
                  </a:lnTo>
                  <a:cubicBezTo>
                    <a:pt x="290" y="515"/>
                    <a:pt x="270" y="515"/>
                    <a:pt x="248" y="505"/>
                  </a:cubicBezTo>
                  <a:cubicBezTo>
                    <a:pt x="218" y="495"/>
                    <a:pt x="186" y="473"/>
                    <a:pt x="134" y="463"/>
                  </a:cubicBezTo>
                  <a:cubicBezTo>
                    <a:pt x="124" y="458"/>
                    <a:pt x="114" y="455"/>
                    <a:pt x="103" y="455"/>
                  </a:cubicBezTo>
                  <a:cubicBezTo>
                    <a:pt x="92" y="455"/>
                    <a:pt x="79" y="458"/>
                    <a:pt x="62" y="463"/>
                  </a:cubicBezTo>
                  <a:cubicBezTo>
                    <a:pt x="43" y="485"/>
                    <a:pt x="33" y="505"/>
                    <a:pt x="23" y="525"/>
                  </a:cubicBezTo>
                  <a:cubicBezTo>
                    <a:pt x="11" y="557"/>
                    <a:pt x="1" y="596"/>
                    <a:pt x="11" y="638"/>
                  </a:cubicBezTo>
                  <a:cubicBezTo>
                    <a:pt x="11" y="680"/>
                    <a:pt x="33" y="710"/>
                    <a:pt x="53" y="732"/>
                  </a:cubicBezTo>
                  <a:cubicBezTo>
                    <a:pt x="104" y="772"/>
                    <a:pt x="147" y="804"/>
                    <a:pt x="176" y="814"/>
                  </a:cubicBezTo>
                  <a:cubicBezTo>
                    <a:pt x="208" y="833"/>
                    <a:pt x="228" y="833"/>
                    <a:pt x="228" y="833"/>
                  </a:cubicBezTo>
                  <a:lnTo>
                    <a:pt x="238" y="833"/>
                  </a:lnTo>
                  <a:cubicBezTo>
                    <a:pt x="248" y="824"/>
                    <a:pt x="238" y="824"/>
                    <a:pt x="238" y="824"/>
                  </a:cubicBezTo>
                  <a:cubicBezTo>
                    <a:pt x="238" y="824"/>
                    <a:pt x="218" y="814"/>
                    <a:pt x="186" y="794"/>
                  </a:cubicBezTo>
                  <a:cubicBezTo>
                    <a:pt x="156" y="782"/>
                    <a:pt x="114" y="752"/>
                    <a:pt x="85" y="710"/>
                  </a:cubicBezTo>
                  <a:cubicBezTo>
                    <a:pt x="62" y="690"/>
                    <a:pt x="53" y="658"/>
                    <a:pt x="43" y="628"/>
                  </a:cubicBezTo>
                  <a:cubicBezTo>
                    <a:pt x="43" y="609"/>
                    <a:pt x="43" y="567"/>
                    <a:pt x="62" y="535"/>
                  </a:cubicBezTo>
                  <a:cubicBezTo>
                    <a:pt x="72" y="505"/>
                    <a:pt x="95" y="495"/>
                    <a:pt x="124" y="495"/>
                  </a:cubicBezTo>
                  <a:cubicBezTo>
                    <a:pt x="166" y="505"/>
                    <a:pt x="196" y="525"/>
                    <a:pt x="238" y="547"/>
                  </a:cubicBezTo>
                  <a:cubicBezTo>
                    <a:pt x="258" y="557"/>
                    <a:pt x="280" y="557"/>
                    <a:pt x="300" y="567"/>
                  </a:cubicBezTo>
                  <a:lnTo>
                    <a:pt x="332" y="567"/>
                  </a:lnTo>
                  <a:lnTo>
                    <a:pt x="342" y="557"/>
                  </a:lnTo>
                  <a:cubicBezTo>
                    <a:pt x="352" y="557"/>
                    <a:pt x="361" y="547"/>
                    <a:pt x="371" y="535"/>
                  </a:cubicBezTo>
                  <a:cubicBezTo>
                    <a:pt x="394" y="495"/>
                    <a:pt x="403" y="453"/>
                    <a:pt x="403" y="411"/>
                  </a:cubicBezTo>
                  <a:cubicBezTo>
                    <a:pt x="413" y="339"/>
                    <a:pt x="423" y="268"/>
                    <a:pt x="423" y="206"/>
                  </a:cubicBezTo>
                  <a:lnTo>
                    <a:pt x="423" y="63"/>
                  </a:lnTo>
                  <a:cubicBezTo>
                    <a:pt x="413" y="21"/>
                    <a:pt x="413" y="1"/>
                    <a:pt x="413" y="1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977;p69">
              <a:extLst>
                <a:ext uri="{FF2B5EF4-FFF2-40B4-BE49-F238E27FC236}">
                  <a16:creationId xmlns:a16="http://schemas.microsoft.com/office/drawing/2014/main" id="{FDC185F0-82F5-4402-96D8-EC1A631CB4E3}"/>
                </a:ext>
              </a:extLst>
            </p:cNvPr>
            <p:cNvSpPr/>
            <p:nvPr/>
          </p:nvSpPr>
          <p:spPr>
            <a:xfrm>
              <a:off x="7547108" y="2308750"/>
              <a:ext cx="821438" cy="485186"/>
            </a:xfrm>
            <a:custGeom>
              <a:avLst/>
              <a:gdLst/>
              <a:ahLst/>
              <a:cxnLst/>
              <a:rect l="l" t="t" r="r" b="b"/>
              <a:pathLst>
                <a:path w="3745" h="2212" extrusionOk="0">
                  <a:moveTo>
                    <a:pt x="1676" y="1"/>
                  </a:moveTo>
                  <a:cubicBezTo>
                    <a:pt x="1545" y="1"/>
                    <a:pt x="1402" y="15"/>
                    <a:pt x="1246" y="50"/>
                  </a:cubicBezTo>
                  <a:cubicBezTo>
                    <a:pt x="176" y="287"/>
                    <a:pt x="1" y="1078"/>
                    <a:pt x="144" y="1780"/>
                  </a:cubicBezTo>
                  <a:cubicBezTo>
                    <a:pt x="144" y="1780"/>
                    <a:pt x="762" y="1666"/>
                    <a:pt x="1164" y="1264"/>
                  </a:cubicBezTo>
                  <a:cubicBezTo>
                    <a:pt x="1168" y="1261"/>
                    <a:pt x="1171" y="1259"/>
                    <a:pt x="1174" y="1259"/>
                  </a:cubicBezTo>
                  <a:cubicBezTo>
                    <a:pt x="1212" y="1259"/>
                    <a:pt x="1186" y="1518"/>
                    <a:pt x="1487" y="1518"/>
                  </a:cubicBezTo>
                  <a:cubicBezTo>
                    <a:pt x="1540" y="1518"/>
                    <a:pt x="1603" y="1510"/>
                    <a:pt x="1678" y="1491"/>
                  </a:cubicBezTo>
                  <a:cubicBezTo>
                    <a:pt x="2049" y="1399"/>
                    <a:pt x="2224" y="1286"/>
                    <a:pt x="2677" y="1110"/>
                  </a:cubicBezTo>
                  <a:cubicBezTo>
                    <a:pt x="2677" y="1110"/>
                    <a:pt x="2956" y="2099"/>
                    <a:pt x="3275" y="2203"/>
                  </a:cubicBezTo>
                  <a:cubicBezTo>
                    <a:pt x="3292" y="2209"/>
                    <a:pt x="3309" y="2212"/>
                    <a:pt x="3326" y="2212"/>
                  </a:cubicBezTo>
                  <a:cubicBezTo>
                    <a:pt x="3610" y="2212"/>
                    <a:pt x="3744" y="1349"/>
                    <a:pt x="3492" y="863"/>
                  </a:cubicBezTo>
                  <a:cubicBezTo>
                    <a:pt x="3320" y="542"/>
                    <a:pt x="3082" y="484"/>
                    <a:pt x="2932" y="484"/>
                  </a:cubicBezTo>
                  <a:cubicBezTo>
                    <a:pt x="2847" y="484"/>
                    <a:pt x="2790" y="502"/>
                    <a:pt x="2790" y="502"/>
                  </a:cubicBezTo>
                  <a:cubicBezTo>
                    <a:pt x="2790" y="502"/>
                    <a:pt x="2438" y="1"/>
                    <a:pt x="1676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978;p69">
              <a:extLst>
                <a:ext uri="{FF2B5EF4-FFF2-40B4-BE49-F238E27FC236}">
                  <a16:creationId xmlns:a16="http://schemas.microsoft.com/office/drawing/2014/main" id="{DABA633D-A739-4B00-896B-B1E0CF0778C3}"/>
                </a:ext>
              </a:extLst>
            </p:cNvPr>
            <p:cNvSpPr/>
            <p:nvPr/>
          </p:nvSpPr>
          <p:spPr>
            <a:xfrm>
              <a:off x="7786630" y="2527215"/>
              <a:ext cx="352483" cy="122174"/>
            </a:xfrm>
            <a:custGeom>
              <a:avLst/>
              <a:gdLst/>
              <a:ahLst/>
              <a:cxnLst/>
              <a:rect l="l" t="t" r="r" b="b"/>
              <a:pathLst>
                <a:path w="1607" h="557" extrusionOk="0">
                  <a:moveTo>
                    <a:pt x="1585" y="1"/>
                  </a:moveTo>
                  <a:cubicBezTo>
                    <a:pt x="1266" y="268"/>
                    <a:pt x="875" y="453"/>
                    <a:pt x="463" y="527"/>
                  </a:cubicBezTo>
                  <a:cubicBezTo>
                    <a:pt x="411" y="537"/>
                    <a:pt x="362" y="537"/>
                    <a:pt x="310" y="537"/>
                  </a:cubicBezTo>
                  <a:cubicBezTo>
                    <a:pt x="258" y="537"/>
                    <a:pt x="206" y="537"/>
                    <a:pt x="164" y="515"/>
                  </a:cubicBezTo>
                  <a:cubicBezTo>
                    <a:pt x="92" y="485"/>
                    <a:pt x="20" y="403"/>
                    <a:pt x="20" y="319"/>
                  </a:cubicBezTo>
                  <a:cubicBezTo>
                    <a:pt x="20" y="310"/>
                    <a:pt x="30" y="300"/>
                    <a:pt x="30" y="280"/>
                  </a:cubicBezTo>
                  <a:lnTo>
                    <a:pt x="11" y="280"/>
                  </a:lnTo>
                  <a:cubicBezTo>
                    <a:pt x="11" y="290"/>
                    <a:pt x="1" y="310"/>
                    <a:pt x="1" y="319"/>
                  </a:cubicBezTo>
                  <a:cubicBezTo>
                    <a:pt x="11" y="413"/>
                    <a:pt x="72" y="495"/>
                    <a:pt x="154" y="537"/>
                  </a:cubicBezTo>
                  <a:cubicBezTo>
                    <a:pt x="206" y="557"/>
                    <a:pt x="258" y="557"/>
                    <a:pt x="310" y="557"/>
                  </a:cubicBezTo>
                  <a:cubicBezTo>
                    <a:pt x="362" y="557"/>
                    <a:pt x="411" y="557"/>
                    <a:pt x="463" y="547"/>
                  </a:cubicBezTo>
                  <a:cubicBezTo>
                    <a:pt x="875" y="475"/>
                    <a:pt x="1276" y="290"/>
                    <a:pt x="1607" y="11"/>
                  </a:cubicBezTo>
                  <a:lnTo>
                    <a:pt x="158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979;p69">
              <a:extLst>
                <a:ext uri="{FF2B5EF4-FFF2-40B4-BE49-F238E27FC236}">
                  <a16:creationId xmlns:a16="http://schemas.microsoft.com/office/drawing/2014/main" id="{FD27F290-7713-456B-BCD8-1B53B7FEAFBE}"/>
                </a:ext>
              </a:extLst>
            </p:cNvPr>
            <p:cNvSpPr/>
            <p:nvPr/>
          </p:nvSpPr>
          <p:spPr>
            <a:xfrm>
              <a:off x="8129682" y="2527215"/>
              <a:ext cx="196970" cy="273520"/>
            </a:xfrm>
            <a:custGeom>
              <a:avLst/>
              <a:gdLst/>
              <a:ahLst/>
              <a:cxnLst/>
              <a:rect l="l" t="t" r="r" b="b"/>
              <a:pathLst>
                <a:path w="898" h="1247" extrusionOk="0">
                  <a:moveTo>
                    <a:pt x="1" y="1"/>
                  </a:moveTo>
                  <a:cubicBezTo>
                    <a:pt x="11" y="371"/>
                    <a:pt x="134" y="732"/>
                    <a:pt x="362" y="1031"/>
                  </a:cubicBezTo>
                  <a:cubicBezTo>
                    <a:pt x="423" y="1113"/>
                    <a:pt x="495" y="1184"/>
                    <a:pt x="599" y="1226"/>
                  </a:cubicBezTo>
                  <a:cubicBezTo>
                    <a:pt x="629" y="1246"/>
                    <a:pt x="671" y="1246"/>
                    <a:pt x="713" y="1246"/>
                  </a:cubicBezTo>
                  <a:cubicBezTo>
                    <a:pt x="784" y="1246"/>
                    <a:pt x="846" y="1226"/>
                    <a:pt x="898" y="1174"/>
                  </a:cubicBezTo>
                  <a:lnTo>
                    <a:pt x="876" y="1155"/>
                  </a:lnTo>
                  <a:cubicBezTo>
                    <a:pt x="836" y="1207"/>
                    <a:pt x="774" y="1226"/>
                    <a:pt x="713" y="1226"/>
                  </a:cubicBezTo>
                  <a:cubicBezTo>
                    <a:pt x="671" y="1226"/>
                    <a:pt x="638" y="1226"/>
                    <a:pt x="609" y="1207"/>
                  </a:cubicBezTo>
                  <a:cubicBezTo>
                    <a:pt x="515" y="1174"/>
                    <a:pt x="443" y="1093"/>
                    <a:pt x="381" y="1021"/>
                  </a:cubicBezTo>
                  <a:cubicBezTo>
                    <a:pt x="157" y="732"/>
                    <a:pt x="33" y="361"/>
                    <a:pt x="2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980;p69">
              <a:extLst>
                <a:ext uri="{FF2B5EF4-FFF2-40B4-BE49-F238E27FC236}">
                  <a16:creationId xmlns:a16="http://schemas.microsoft.com/office/drawing/2014/main" id="{AE8B96C7-C051-43FF-84D2-5619B9C0B6DD}"/>
                </a:ext>
              </a:extLst>
            </p:cNvPr>
            <p:cNvSpPr/>
            <p:nvPr/>
          </p:nvSpPr>
          <p:spPr>
            <a:xfrm>
              <a:off x="7863181" y="2450226"/>
              <a:ext cx="334497" cy="144985"/>
            </a:xfrm>
            <a:custGeom>
              <a:avLst/>
              <a:gdLst/>
              <a:ahLst/>
              <a:cxnLst/>
              <a:rect l="l" t="t" r="r" b="b"/>
              <a:pathLst>
                <a:path w="1525" h="661" extrusionOk="0">
                  <a:moveTo>
                    <a:pt x="1515" y="1"/>
                  </a:moveTo>
                  <a:cubicBezTo>
                    <a:pt x="1186" y="260"/>
                    <a:pt x="825" y="465"/>
                    <a:pt x="433" y="599"/>
                  </a:cubicBezTo>
                  <a:cubicBezTo>
                    <a:pt x="361" y="619"/>
                    <a:pt x="299" y="641"/>
                    <a:pt x="227" y="641"/>
                  </a:cubicBezTo>
                  <a:cubicBezTo>
                    <a:pt x="208" y="641"/>
                    <a:pt x="185" y="641"/>
                    <a:pt x="166" y="631"/>
                  </a:cubicBezTo>
                  <a:cubicBezTo>
                    <a:pt x="84" y="609"/>
                    <a:pt x="22" y="537"/>
                    <a:pt x="22" y="465"/>
                  </a:cubicBezTo>
                  <a:lnTo>
                    <a:pt x="22" y="433"/>
                  </a:lnTo>
                  <a:lnTo>
                    <a:pt x="0" y="433"/>
                  </a:lnTo>
                  <a:lnTo>
                    <a:pt x="0" y="465"/>
                  </a:lnTo>
                  <a:cubicBezTo>
                    <a:pt x="0" y="557"/>
                    <a:pt x="74" y="631"/>
                    <a:pt x="156" y="651"/>
                  </a:cubicBezTo>
                  <a:cubicBezTo>
                    <a:pt x="185" y="661"/>
                    <a:pt x="208" y="661"/>
                    <a:pt x="227" y="661"/>
                  </a:cubicBezTo>
                  <a:cubicBezTo>
                    <a:pt x="299" y="661"/>
                    <a:pt x="371" y="641"/>
                    <a:pt x="433" y="619"/>
                  </a:cubicBezTo>
                  <a:cubicBezTo>
                    <a:pt x="835" y="485"/>
                    <a:pt x="1196" y="280"/>
                    <a:pt x="1525" y="23"/>
                  </a:cubicBezTo>
                  <a:lnTo>
                    <a:pt x="1515" y="1"/>
                  </a:ln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981;p69">
              <a:extLst>
                <a:ext uri="{FF2B5EF4-FFF2-40B4-BE49-F238E27FC236}">
                  <a16:creationId xmlns:a16="http://schemas.microsoft.com/office/drawing/2014/main" id="{BB0F97F3-D3E6-496D-B344-A288B77A6684}"/>
                </a:ext>
              </a:extLst>
            </p:cNvPr>
            <p:cNvSpPr/>
            <p:nvPr/>
          </p:nvSpPr>
          <p:spPr>
            <a:xfrm>
              <a:off x="7596899" y="2355470"/>
              <a:ext cx="463251" cy="280320"/>
            </a:xfrm>
            <a:custGeom>
              <a:avLst/>
              <a:gdLst/>
              <a:ahLst/>
              <a:cxnLst/>
              <a:rect l="l" t="t" r="r" b="b"/>
              <a:pathLst>
                <a:path w="2112" h="1278" extrusionOk="0">
                  <a:moveTo>
                    <a:pt x="1535" y="0"/>
                  </a:moveTo>
                  <a:cubicBezTo>
                    <a:pt x="1380" y="0"/>
                    <a:pt x="1236" y="23"/>
                    <a:pt x="1091" y="52"/>
                  </a:cubicBezTo>
                  <a:cubicBezTo>
                    <a:pt x="804" y="124"/>
                    <a:pt x="525" y="247"/>
                    <a:pt x="310" y="465"/>
                  </a:cubicBezTo>
                  <a:cubicBezTo>
                    <a:pt x="124" y="650"/>
                    <a:pt x="1" y="907"/>
                    <a:pt x="1" y="1174"/>
                  </a:cubicBezTo>
                  <a:lnTo>
                    <a:pt x="1" y="1278"/>
                  </a:lnTo>
                  <a:lnTo>
                    <a:pt x="21" y="1268"/>
                  </a:lnTo>
                  <a:lnTo>
                    <a:pt x="21" y="1174"/>
                  </a:lnTo>
                  <a:cubicBezTo>
                    <a:pt x="21" y="917"/>
                    <a:pt x="144" y="660"/>
                    <a:pt x="330" y="475"/>
                  </a:cubicBezTo>
                  <a:cubicBezTo>
                    <a:pt x="535" y="270"/>
                    <a:pt x="814" y="146"/>
                    <a:pt x="1103" y="74"/>
                  </a:cubicBezTo>
                  <a:cubicBezTo>
                    <a:pt x="1236" y="42"/>
                    <a:pt x="1390" y="23"/>
                    <a:pt x="1535" y="23"/>
                  </a:cubicBezTo>
                  <a:cubicBezTo>
                    <a:pt x="1731" y="23"/>
                    <a:pt x="1926" y="62"/>
                    <a:pt x="2101" y="146"/>
                  </a:cubicBezTo>
                  <a:lnTo>
                    <a:pt x="2111" y="124"/>
                  </a:lnTo>
                  <a:cubicBezTo>
                    <a:pt x="1936" y="42"/>
                    <a:pt x="1731" y="0"/>
                    <a:pt x="1535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982;p69">
              <a:extLst>
                <a:ext uri="{FF2B5EF4-FFF2-40B4-BE49-F238E27FC236}">
                  <a16:creationId xmlns:a16="http://schemas.microsoft.com/office/drawing/2014/main" id="{A6F19098-0681-4A56-A9F8-371ED1F825C8}"/>
                </a:ext>
              </a:extLst>
            </p:cNvPr>
            <p:cNvSpPr/>
            <p:nvPr/>
          </p:nvSpPr>
          <p:spPr>
            <a:xfrm>
              <a:off x="8265235" y="2468651"/>
              <a:ext cx="83789" cy="277688"/>
            </a:xfrm>
            <a:custGeom>
              <a:avLst/>
              <a:gdLst/>
              <a:ahLst/>
              <a:cxnLst/>
              <a:rect l="l" t="t" r="r" b="b"/>
              <a:pathLst>
                <a:path w="382" h="1266" extrusionOk="0">
                  <a:moveTo>
                    <a:pt x="20" y="1"/>
                  </a:moveTo>
                  <a:lnTo>
                    <a:pt x="1" y="21"/>
                  </a:lnTo>
                  <a:cubicBezTo>
                    <a:pt x="238" y="278"/>
                    <a:pt x="361" y="628"/>
                    <a:pt x="361" y="979"/>
                  </a:cubicBezTo>
                  <a:cubicBezTo>
                    <a:pt x="361" y="1071"/>
                    <a:pt x="361" y="1175"/>
                    <a:pt x="342" y="1266"/>
                  </a:cubicBezTo>
                  <a:lnTo>
                    <a:pt x="361" y="1266"/>
                  </a:lnTo>
                  <a:cubicBezTo>
                    <a:pt x="381" y="1175"/>
                    <a:pt x="381" y="1081"/>
                    <a:pt x="381" y="979"/>
                  </a:cubicBezTo>
                  <a:cubicBezTo>
                    <a:pt x="381" y="628"/>
                    <a:pt x="258" y="268"/>
                    <a:pt x="20" y="1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983;p69">
              <a:extLst>
                <a:ext uri="{FF2B5EF4-FFF2-40B4-BE49-F238E27FC236}">
                  <a16:creationId xmlns:a16="http://schemas.microsoft.com/office/drawing/2014/main" id="{64BED3B1-0C53-447F-A76B-2925BA15A4DC}"/>
                </a:ext>
              </a:extLst>
            </p:cNvPr>
            <p:cNvSpPr/>
            <p:nvPr/>
          </p:nvSpPr>
          <p:spPr>
            <a:xfrm>
              <a:off x="8231676" y="2527215"/>
              <a:ext cx="74357" cy="185564"/>
            </a:xfrm>
            <a:custGeom>
              <a:avLst/>
              <a:gdLst/>
              <a:ahLst/>
              <a:cxnLst/>
              <a:rect l="l" t="t" r="r" b="b"/>
              <a:pathLst>
                <a:path w="339" h="846" extrusionOk="0">
                  <a:moveTo>
                    <a:pt x="10" y="1"/>
                  </a:moveTo>
                  <a:cubicBezTo>
                    <a:pt x="0" y="53"/>
                    <a:pt x="0" y="104"/>
                    <a:pt x="0" y="144"/>
                  </a:cubicBezTo>
                  <a:cubicBezTo>
                    <a:pt x="0" y="342"/>
                    <a:pt x="30" y="527"/>
                    <a:pt x="92" y="712"/>
                  </a:cubicBezTo>
                  <a:cubicBezTo>
                    <a:pt x="102" y="742"/>
                    <a:pt x="112" y="774"/>
                    <a:pt x="134" y="794"/>
                  </a:cubicBezTo>
                  <a:cubicBezTo>
                    <a:pt x="154" y="824"/>
                    <a:pt x="173" y="846"/>
                    <a:pt x="215" y="846"/>
                  </a:cubicBezTo>
                  <a:cubicBezTo>
                    <a:pt x="257" y="846"/>
                    <a:pt x="287" y="814"/>
                    <a:pt x="309" y="784"/>
                  </a:cubicBezTo>
                  <a:cubicBezTo>
                    <a:pt x="329" y="752"/>
                    <a:pt x="329" y="712"/>
                    <a:pt x="339" y="670"/>
                  </a:cubicBezTo>
                  <a:lnTo>
                    <a:pt x="319" y="670"/>
                  </a:lnTo>
                  <a:cubicBezTo>
                    <a:pt x="309" y="712"/>
                    <a:pt x="309" y="742"/>
                    <a:pt x="287" y="774"/>
                  </a:cubicBezTo>
                  <a:cubicBezTo>
                    <a:pt x="277" y="804"/>
                    <a:pt x="248" y="824"/>
                    <a:pt x="215" y="824"/>
                  </a:cubicBezTo>
                  <a:cubicBezTo>
                    <a:pt x="186" y="824"/>
                    <a:pt x="164" y="804"/>
                    <a:pt x="144" y="784"/>
                  </a:cubicBezTo>
                  <a:cubicBezTo>
                    <a:pt x="134" y="762"/>
                    <a:pt x="112" y="732"/>
                    <a:pt x="112" y="700"/>
                  </a:cubicBezTo>
                  <a:cubicBezTo>
                    <a:pt x="50" y="527"/>
                    <a:pt x="20" y="342"/>
                    <a:pt x="20" y="144"/>
                  </a:cubicBezTo>
                  <a:cubicBezTo>
                    <a:pt x="20" y="104"/>
                    <a:pt x="20" y="53"/>
                    <a:pt x="30" y="1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984;p69">
              <a:extLst>
                <a:ext uri="{FF2B5EF4-FFF2-40B4-BE49-F238E27FC236}">
                  <a16:creationId xmlns:a16="http://schemas.microsoft.com/office/drawing/2014/main" id="{1190E452-5508-40C5-BD14-C9BBCA45BF3E}"/>
                </a:ext>
              </a:extLst>
            </p:cNvPr>
            <p:cNvSpPr/>
            <p:nvPr/>
          </p:nvSpPr>
          <p:spPr>
            <a:xfrm>
              <a:off x="8276641" y="2527215"/>
              <a:ext cx="29392" cy="110768"/>
            </a:xfrm>
            <a:custGeom>
              <a:avLst/>
              <a:gdLst/>
              <a:ahLst/>
              <a:cxnLst/>
              <a:rect l="l" t="t" r="r" b="b"/>
              <a:pathLst>
                <a:path w="134" h="505" extrusionOk="0">
                  <a:moveTo>
                    <a:pt x="10" y="1"/>
                  </a:moveTo>
                  <a:lnTo>
                    <a:pt x="1" y="11"/>
                  </a:lnTo>
                  <a:cubicBezTo>
                    <a:pt x="72" y="134"/>
                    <a:pt x="114" y="280"/>
                    <a:pt x="114" y="423"/>
                  </a:cubicBezTo>
                  <a:lnTo>
                    <a:pt x="114" y="505"/>
                  </a:lnTo>
                  <a:lnTo>
                    <a:pt x="134" y="505"/>
                  </a:lnTo>
                  <a:lnTo>
                    <a:pt x="134" y="423"/>
                  </a:lnTo>
                  <a:cubicBezTo>
                    <a:pt x="134" y="280"/>
                    <a:pt x="92" y="124"/>
                    <a:pt x="10" y="1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985;p69">
              <a:extLst>
                <a:ext uri="{FF2B5EF4-FFF2-40B4-BE49-F238E27FC236}">
                  <a16:creationId xmlns:a16="http://schemas.microsoft.com/office/drawing/2014/main" id="{91503C2C-CBE8-4DCD-A024-FC18A4AE9513}"/>
                </a:ext>
              </a:extLst>
            </p:cNvPr>
            <p:cNvSpPr/>
            <p:nvPr/>
          </p:nvSpPr>
          <p:spPr>
            <a:xfrm>
              <a:off x="7664676" y="2448033"/>
              <a:ext cx="119980" cy="137966"/>
            </a:xfrm>
            <a:custGeom>
              <a:avLst/>
              <a:gdLst/>
              <a:ahLst/>
              <a:cxnLst/>
              <a:rect l="l" t="t" r="r" b="b"/>
              <a:pathLst>
                <a:path w="547" h="629" extrusionOk="0">
                  <a:moveTo>
                    <a:pt x="534" y="1"/>
                  </a:moveTo>
                  <a:cubicBezTo>
                    <a:pt x="268" y="95"/>
                    <a:pt x="53" y="342"/>
                    <a:pt x="1" y="629"/>
                  </a:cubicBezTo>
                  <a:lnTo>
                    <a:pt x="21" y="629"/>
                  </a:lnTo>
                  <a:cubicBezTo>
                    <a:pt x="72" y="362"/>
                    <a:pt x="278" y="115"/>
                    <a:pt x="547" y="23"/>
                  </a:cubicBezTo>
                  <a:lnTo>
                    <a:pt x="534" y="1"/>
                  </a:ln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986;p69">
              <a:extLst>
                <a:ext uri="{FF2B5EF4-FFF2-40B4-BE49-F238E27FC236}">
                  <a16:creationId xmlns:a16="http://schemas.microsoft.com/office/drawing/2014/main" id="{40BBEA5F-E644-4B4D-92C9-8F76BEE38F64}"/>
                </a:ext>
              </a:extLst>
            </p:cNvPr>
            <p:cNvSpPr/>
            <p:nvPr/>
          </p:nvSpPr>
          <p:spPr>
            <a:xfrm>
              <a:off x="7976361" y="2448033"/>
              <a:ext cx="124367" cy="67996"/>
            </a:xfrm>
            <a:custGeom>
              <a:avLst/>
              <a:gdLst/>
              <a:ahLst/>
              <a:cxnLst/>
              <a:rect l="l" t="t" r="r" b="b"/>
              <a:pathLst>
                <a:path w="567" h="310" extrusionOk="0">
                  <a:moveTo>
                    <a:pt x="557" y="1"/>
                  </a:moveTo>
                  <a:cubicBezTo>
                    <a:pt x="401" y="134"/>
                    <a:pt x="206" y="238"/>
                    <a:pt x="1" y="290"/>
                  </a:cubicBezTo>
                  <a:lnTo>
                    <a:pt x="10" y="310"/>
                  </a:lnTo>
                  <a:cubicBezTo>
                    <a:pt x="216" y="258"/>
                    <a:pt x="411" y="157"/>
                    <a:pt x="566" y="11"/>
                  </a:cubicBezTo>
                  <a:lnTo>
                    <a:pt x="557" y="1"/>
                  </a:ln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987;p69">
              <a:extLst>
                <a:ext uri="{FF2B5EF4-FFF2-40B4-BE49-F238E27FC236}">
                  <a16:creationId xmlns:a16="http://schemas.microsoft.com/office/drawing/2014/main" id="{417CC1E9-D0FC-4492-905E-EED51ACFF0EA}"/>
                </a:ext>
              </a:extLst>
            </p:cNvPr>
            <p:cNvSpPr/>
            <p:nvPr/>
          </p:nvSpPr>
          <p:spPr>
            <a:xfrm>
              <a:off x="8057737" y="3286579"/>
              <a:ext cx="306860" cy="350948"/>
            </a:xfrm>
            <a:custGeom>
              <a:avLst/>
              <a:gdLst/>
              <a:ahLst/>
              <a:cxnLst/>
              <a:rect l="l" t="t" r="r" b="b"/>
              <a:pathLst>
                <a:path w="1399" h="1600" extrusionOk="0">
                  <a:moveTo>
                    <a:pt x="331" y="1"/>
                  </a:moveTo>
                  <a:cubicBezTo>
                    <a:pt x="282" y="1"/>
                    <a:pt x="232" y="13"/>
                    <a:pt x="186" y="40"/>
                  </a:cubicBezTo>
                  <a:cubicBezTo>
                    <a:pt x="52" y="112"/>
                    <a:pt x="0" y="287"/>
                    <a:pt x="72" y="431"/>
                  </a:cubicBezTo>
                  <a:lnTo>
                    <a:pt x="618" y="1399"/>
                  </a:lnTo>
                  <a:cubicBezTo>
                    <a:pt x="628" y="1419"/>
                    <a:pt x="638" y="1439"/>
                    <a:pt x="658" y="1461"/>
                  </a:cubicBezTo>
                  <a:cubicBezTo>
                    <a:pt x="734" y="1553"/>
                    <a:pt x="846" y="1600"/>
                    <a:pt x="958" y="1600"/>
                  </a:cubicBezTo>
                  <a:cubicBezTo>
                    <a:pt x="1045" y="1600"/>
                    <a:pt x="1132" y="1571"/>
                    <a:pt x="1204" y="1513"/>
                  </a:cubicBezTo>
                  <a:cubicBezTo>
                    <a:pt x="1369" y="1367"/>
                    <a:pt x="1399" y="1120"/>
                    <a:pt x="1256" y="957"/>
                  </a:cubicBezTo>
                  <a:lnTo>
                    <a:pt x="546" y="102"/>
                  </a:lnTo>
                  <a:cubicBezTo>
                    <a:pt x="494" y="37"/>
                    <a:pt x="414" y="1"/>
                    <a:pt x="331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988;p69">
              <a:extLst>
                <a:ext uri="{FF2B5EF4-FFF2-40B4-BE49-F238E27FC236}">
                  <a16:creationId xmlns:a16="http://schemas.microsoft.com/office/drawing/2014/main" id="{F7622E29-2D81-4383-A65A-10626B4C8AC6}"/>
                </a:ext>
              </a:extLst>
            </p:cNvPr>
            <p:cNvSpPr/>
            <p:nvPr/>
          </p:nvSpPr>
          <p:spPr>
            <a:xfrm>
              <a:off x="8016940" y="3231743"/>
              <a:ext cx="153759" cy="145643"/>
            </a:xfrm>
            <a:custGeom>
              <a:avLst/>
              <a:gdLst/>
              <a:ahLst/>
              <a:cxnLst/>
              <a:rect l="l" t="t" r="r" b="b"/>
              <a:pathLst>
                <a:path w="701" h="664" extrusionOk="0">
                  <a:moveTo>
                    <a:pt x="478" y="0"/>
                  </a:moveTo>
                  <a:cubicBezTo>
                    <a:pt x="476" y="0"/>
                    <a:pt x="474" y="0"/>
                    <a:pt x="473" y="1"/>
                  </a:cubicBezTo>
                  <a:cubicBezTo>
                    <a:pt x="433" y="21"/>
                    <a:pt x="443" y="144"/>
                    <a:pt x="443" y="144"/>
                  </a:cubicBezTo>
                  <a:cubicBezTo>
                    <a:pt x="443" y="144"/>
                    <a:pt x="352" y="132"/>
                    <a:pt x="260" y="132"/>
                  </a:cubicBezTo>
                  <a:cubicBezTo>
                    <a:pt x="187" y="132"/>
                    <a:pt x="114" y="139"/>
                    <a:pt x="82" y="167"/>
                  </a:cubicBezTo>
                  <a:cubicBezTo>
                    <a:pt x="21" y="228"/>
                    <a:pt x="82" y="290"/>
                    <a:pt x="82" y="290"/>
                  </a:cubicBezTo>
                  <a:cubicBezTo>
                    <a:pt x="82" y="290"/>
                    <a:pt x="1" y="342"/>
                    <a:pt x="73" y="433"/>
                  </a:cubicBezTo>
                  <a:cubicBezTo>
                    <a:pt x="73" y="433"/>
                    <a:pt x="1" y="505"/>
                    <a:pt x="82" y="567"/>
                  </a:cubicBezTo>
                  <a:cubicBezTo>
                    <a:pt x="177" y="646"/>
                    <a:pt x="257" y="664"/>
                    <a:pt x="310" y="664"/>
                  </a:cubicBezTo>
                  <a:cubicBezTo>
                    <a:pt x="355" y="664"/>
                    <a:pt x="381" y="651"/>
                    <a:pt x="381" y="651"/>
                  </a:cubicBezTo>
                  <a:lnTo>
                    <a:pt x="700" y="320"/>
                  </a:lnTo>
                  <a:cubicBezTo>
                    <a:pt x="700" y="320"/>
                    <a:pt x="535" y="0"/>
                    <a:pt x="478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04F1A713-8C34-4C4E-9205-AB58F7AB4F55}"/>
              </a:ext>
            </a:extLst>
          </p:cNvPr>
          <p:cNvSpPr txBox="1"/>
          <p:nvPr/>
        </p:nvSpPr>
        <p:spPr>
          <a:xfrm>
            <a:off x="1804336" y="1523204"/>
            <a:ext cx="51889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Sự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sinh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sản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của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thực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vật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có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hoa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xảy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ra qua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mấy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quá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trình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?</a:t>
            </a:r>
            <a:endParaRPr lang="en-US" sz="4000" dirty="0">
              <a:solidFill>
                <a:srgbClr val="C00000"/>
              </a:solidFill>
              <a:latin typeface="SVN-Redresse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65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171">
            <a:extLst>
              <a:ext uri="{FF2B5EF4-FFF2-40B4-BE49-F238E27FC236}">
                <a16:creationId xmlns:a16="http://schemas.microsoft.com/office/drawing/2014/main" id="{04F1A713-8C34-4C4E-9205-AB58F7AB4F55}"/>
              </a:ext>
            </a:extLst>
          </p:cNvPr>
          <p:cNvSpPr txBox="1"/>
          <p:nvPr/>
        </p:nvSpPr>
        <p:spPr>
          <a:xfrm>
            <a:off x="72381" y="0"/>
            <a:ext cx="9071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Sự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sinh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sản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của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thực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vật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có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hoa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xảy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ra qua 3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quá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trình</a:t>
            </a:r>
            <a:endParaRPr lang="en-US" sz="4000" dirty="0">
              <a:solidFill>
                <a:srgbClr val="C00000"/>
              </a:solidFill>
              <a:latin typeface="SVN-Redressed" panose="02040603050506020204" pitchFamily="18" charset="0"/>
            </a:endParaRPr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7B9F2B4-302D-4343-B105-33C5C00847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54" r="51438" b="64816"/>
          <a:stretch/>
        </p:blipFill>
        <p:spPr>
          <a:xfrm>
            <a:off x="-633380" y="1041346"/>
            <a:ext cx="4226865" cy="3447221"/>
          </a:xfrm>
          <a:prstGeom prst="rect">
            <a:avLst/>
          </a:prstGeom>
        </p:spPr>
      </p:pic>
      <p:pic>
        <p:nvPicPr>
          <p:cNvPr id="88" name="Picture 8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8BD02A0-A84E-47DF-AB0E-20275F4B90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224" r="49273" b="37369"/>
          <a:stretch/>
        </p:blipFill>
        <p:spPr>
          <a:xfrm>
            <a:off x="2054648" y="1170314"/>
            <a:ext cx="4594804" cy="3318253"/>
          </a:xfrm>
          <a:prstGeom prst="rect">
            <a:avLst/>
          </a:prstGeom>
        </p:spPr>
      </p:pic>
      <p:pic>
        <p:nvPicPr>
          <p:cNvPr id="89" name="Picture 8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88AB3A5-EF9D-444E-9CA3-1C6E10A76C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72" t="63482"/>
          <a:stretch/>
        </p:blipFill>
        <p:spPr>
          <a:xfrm>
            <a:off x="5848257" y="916433"/>
            <a:ext cx="4146255" cy="4435614"/>
          </a:xfrm>
          <a:prstGeom prst="rect">
            <a:avLst/>
          </a:prstGeom>
        </p:spPr>
      </p:pic>
      <p:sp>
        <p:nvSpPr>
          <p:cNvPr id="171" name="Text Box 307">
            <a:extLst>
              <a:ext uri="{FF2B5EF4-FFF2-40B4-BE49-F238E27FC236}">
                <a16:creationId xmlns:a16="http://schemas.microsoft.com/office/drawing/2014/main" id="{144FD2CC-EF9B-496B-866A-35B1E2765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34" y="3291969"/>
            <a:ext cx="1871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Sự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thụ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phấn</a:t>
            </a:r>
            <a:endParaRPr lang="en-US" altLang="en-US" sz="2000" dirty="0">
              <a:solidFill>
                <a:srgbClr val="002060"/>
              </a:solidFill>
              <a:latin typeface="SVN-Androgyne" panose="02040603050506020204" pitchFamily="18" charset="0"/>
            </a:endParaRPr>
          </a:p>
        </p:txBody>
      </p:sp>
      <p:sp>
        <p:nvSpPr>
          <p:cNvPr id="173" name="Text Box 307">
            <a:extLst>
              <a:ext uri="{FF2B5EF4-FFF2-40B4-BE49-F238E27FC236}">
                <a16:creationId xmlns:a16="http://schemas.microsoft.com/office/drawing/2014/main" id="{E14D5C23-996B-44B8-ADFF-2BE1C1E3C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188" y="3263424"/>
            <a:ext cx="1871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Sự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thụ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tinh</a:t>
            </a:r>
            <a:endParaRPr lang="en-US" altLang="en-US" sz="2000" dirty="0">
              <a:solidFill>
                <a:srgbClr val="002060"/>
              </a:solidFill>
              <a:latin typeface="SVN-Androgyne" panose="02040603050506020204" pitchFamily="18" charset="0"/>
            </a:endParaRPr>
          </a:p>
        </p:txBody>
      </p:sp>
      <p:sp>
        <p:nvSpPr>
          <p:cNvPr id="174" name="Text Box 307">
            <a:extLst>
              <a:ext uri="{FF2B5EF4-FFF2-40B4-BE49-F238E27FC236}">
                <a16:creationId xmlns:a16="http://schemas.microsoft.com/office/drawing/2014/main" id="{B4BD3179-DD17-486B-B248-977624B26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078" y="3138081"/>
            <a:ext cx="18716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Sự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hình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thành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hạt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và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quả</a:t>
            </a:r>
            <a:endParaRPr lang="en-US" altLang="en-US" sz="2000" dirty="0">
              <a:solidFill>
                <a:srgbClr val="002060"/>
              </a:solidFill>
              <a:latin typeface="SVN-Androgyn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3" grpId="0"/>
      <p:bldP spid="1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9F22F748-AFEE-4EBB-9F55-DD15E24B7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93" y="484187"/>
            <a:ext cx="287972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10">
            <a:extLst>
              <a:ext uri="{FF2B5EF4-FFF2-40B4-BE49-F238E27FC236}">
                <a16:creationId xmlns:a16="http://schemas.microsoft.com/office/drawing/2014/main" id="{A38CCCE2-D1FC-437B-A703-A523B01B6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5" y="2571750"/>
            <a:ext cx="1443038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phấn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CE045D7B-ED66-4BFF-A87B-4CA2820CC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5" y="3579812"/>
            <a:ext cx="1406525" cy="406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phấn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6527DA2B-781C-473B-A4D8-4D5BDC031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830" y="3579812"/>
            <a:ext cx="140335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Bao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phấn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3">
            <a:extLst>
              <a:ext uri="{FF2B5EF4-FFF2-40B4-BE49-F238E27FC236}">
                <a16:creationId xmlns:a16="http://schemas.microsoft.com/office/drawing/2014/main" id="{9FEC53DA-C33E-466D-9095-4E9CD732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5" y="4171950"/>
            <a:ext cx="1368425" cy="4064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nhụy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8FCA1B16-1C08-4783-AF78-6CF69585A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243" y="4098925"/>
            <a:ext cx="1404937" cy="406400"/>
          </a:xfrm>
          <a:prstGeom prst="rect">
            <a:avLst/>
          </a:prstGeom>
          <a:solidFill>
            <a:schemeClr val="accent5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nhụy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7A298FAF-EE97-4F04-B3CC-6C5D48BC9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830" y="3074987"/>
            <a:ext cx="1368425" cy="406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Noãn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6">
            <a:extLst>
              <a:ext uri="{FF2B5EF4-FFF2-40B4-BE49-F238E27FC236}">
                <a16:creationId xmlns:a16="http://schemas.microsoft.com/office/drawing/2014/main" id="{A82FCEC9-38F4-478B-81F5-EFA3F6236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5" y="3074987"/>
            <a:ext cx="1403350" cy="406400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Vòi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nhụy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1">
            <a:extLst>
              <a:ext uri="{FF2B5EF4-FFF2-40B4-BE49-F238E27FC236}">
                <a16:creationId xmlns:a16="http://schemas.microsoft.com/office/drawing/2014/main" id="{060CEA02-C6E6-4F85-B79A-A2F782E23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193" y="484187"/>
            <a:ext cx="1443037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24">
            <a:extLst>
              <a:ext uri="{FF2B5EF4-FFF2-40B4-BE49-F238E27FC236}">
                <a16:creationId xmlns:a16="http://schemas.microsoft.com/office/drawing/2014/main" id="{C8174752-9CDB-416A-9E6B-BFFDD2273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805" y="484187"/>
            <a:ext cx="1443038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25">
            <a:extLst>
              <a:ext uri="{FF2B5EF4-FFF2-40B4-BE49-F238E27FC236}">
                <a16:creationId xmlns:a16="http://schemas.microsoft.com/office/drawing/2014/main" id="{669CF4D2-E94E-47AD-AE2B-D4A5B481F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805" y="1203325"/>
            <a:ext cx="1443038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26">
            <a:extLst>
              <a:ext uri="{FF2B5EF4-FFF2-40B4-BE49-F238E27FC236}">
                <a16:creationId xmlns:a16="http://schemas.microsoft.com/office/drawing/2014/main" id="{4B1C665C-54AA-4030-892F-0C13801EF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805" y="2427287"/>
            <a:ext cx="1366838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27">
            <a:extLst>
              <a:ext uri="{FF2B5EF4-FFF2-40B4-BE49-F238E27FC236}">
                <a16:creationId xmlns:a16="http://schemas.microsoft.com/office/drawing/2014/main" id="{B56C983C-B78F-49D6-855F-8F22D3CDE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805" y="3003550"/>
            <a:ext cx="1366838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8">
            <a:extLst>
              <a:ext uri="{FF2B5EF4-FFF2-40B4-BE49-F238E27FC236}">
                <a16:creationId xmlns:a16="http://schemas.microsoft.com/office/drawing/2014/main" id="{29720A52-A5A2-4184-A58A-AD5374F88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630" y="1419225"/>
            <a:ext cx="1403350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68D7CD9C-A421-4DAE-9EE7-2F3F29CEA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530" y="2139950"/>
            <a:ext cx="1406525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oogle Shape;5810;p70">
            <a:extLst>
              <a:ext uri="{FF2B5EF4-FFF2-40B4-BE49-F238E27FC236}">
                <a16:creationId xmlns:a16="http://schemas.microsoft.com/office/drawing/2014/main" id="{4B9C5A75-0A5B-4F8B-AD00-29BFE6AB752B}"/>
              </a:ext>
            </a:extLst>
          </p:cNvPr>
          <p:cNvGrpSpPr/>
          <p:nvPr/>
        </p:nvGrpSpPr>
        <p:grpSpPr>
          <a:xfrm>
            <a:off x="417409" y="209745"/>
            <a:ext cx="867609" cy="1615880"/>
            <a:chOff x="3192375" y="980750"/>
            <a:chExt cx="848600" cy="1521450"/>
          </a:xfrm>
        </p:grpSpPr>
        <p:sp>
          <p:nvSpPr>
            <p:cNvPr id="44" name="Google Shape;5811;p70">
              <a:extLst>
                <a:ext uri="{FF2B5EF4-FFF2-40B4-BE49-F238E27FC236}">
                  <a16:creationId xmlns:a16="http://schemas.microsoft.com/office/drawing/2014/main" id="{F161A535-5C4C-469C-B09A-D8195A9BB61D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812;p70">
              <a:extLst>
                <a:ext uri="{FF2B5EF4-FFF2-40B4-BE49-F238E27FC236}">
                  <a16:creationId xmlns:a16="http://schemas.microsoft.com/office/drawing/2014/main" id="{20574657-3191-4C7C-BC7A-B5CF4D1C3ADF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813;p70">
              <a:extLst>
                <a:ext uri="{FF2B5EF4-FFF2-40B4-BE49-F238E27FC236}">
                  <a16:creationId xmlns:a16="http://schemas.microsoft.com/office/drawing/2014/main" id="{FF8D793B-C3E6-4362-BBDA-FB3F5DD63CB2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814;p70">
              <a:extLst>
                <a:ext uri="{FF2B5EF4-FFF2-40B4-BE49-F238E27FC236}">
                  <a16:creationId xmlns:a16="http://schemas.microsoft.com/office/drawing/2014/main" id="{9C29D696-0948-4D32-9397-15927307C681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815;p70">
              <a:extLst>
                <a:ext uri="{FF2B5EF4-FFF2-40B4-BE49-F238E27FC236}">
                  <a16:creationId xmlns:a16="http://schemas.microsoft.com/office/drawing/2014/main" id="{49E4DD35-18E3-42FD-B12A-76B5FED149E1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816;p70">
              <a:extLst>
                <a:ext uri="{FF2B5EF4-FFF2-40B4-BE49-F238E27FC236}">
                  <a16:creationId xmlns:a16="http://schemas.microsoft.com/office/drawing/2014/main" id="{78D6F704-7E61-4B34-A261-2EB905EA41F1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817;p70">
              <a:extLst>
                <a:ext uri="{FF2B5EF4-FFF2-40B4-BE49-F238E27FC236}">
                  <a16:creationId xmlns:a16="http://schemas.microsoft.com/office/drawing/2014/main" id="{891832F0-42E9-4191-A486-E6901FADF4F1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818;p70">
              <a:extLst>
                <a:ext uri="{FF2B5EF4-FFF2-40B4-BE49-F238E27FC236}">
                  <a16:creationId xmlns:a16="http://schemas.microsoft.com/office/drawing/2014/main" id="{CBCD6AF7-743B-465F-802C-ABFF9E4389C5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819;p70">
              <a:extLst>
                <a:ext uri="{FF2B5EF4-FFF2-40B4-BE49-F238E27FC236}">
                  <a16:creationId xmlns:a16="http://schemas.microsoft.com/office/drawing/2014/main" id="{F178837F-7E7E-4EE7-939C-78B63ABF2423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820;p70">
              <a:extLst>
                <a:ext uri="{FF2B5EF4-FFF2-40B4-BE49-F238E27FC236}">
                  <a16:creationId xmlns:a16="http://schemas.microsoft.com/office/drawing/2014/main" id="{628059CC-7063-4181-8668-CC730A629C26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821;p70">
              <a:extLst>
                <a:ext uri="{FF2B5EF4-FFF2-40B4-BE49-F238E27FC236}">
                  <a16:creationId xmlns:a16="http://schemas.microsoft.com/office/drawing/2014/main" id="{ECF5EC1B-0B2C-458C-9AEB-86AE4C696FB1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822;p70">
              <a:extLst>
                <a:ext uri="{FF2B5EF4-FFF2-40B4-BE49-F238E27FC236}">
                  <a16:creationId xmlns:a16="http://schemas.microsoft.com/office/drawing/2014/main" id="{19BF675F-1D5C-415A-BB17-FB660D16268A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823;p70">
              <a:extLst>
                <a:ext uri="{FF2B5EF4-FFF2-40B4-BE49-F238E27FC236}">
                  <a16:creationId xmlns:a16="http://schemas.microsoft.com/office/drawing/2014/main" id="{AFB44D83-767B-433F-A018-0C4E78060E61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24;p70">
              <a:extLst>
                <a:ext uri="{FF2B5EF4-FFF2-40B4-BE49-F238E27FC236}">
                  <a16:creationId xmlns:a16="http://schemas.microsoft.com/office/drawing/2014/main" id="{10EED8B1-EC42-47A2-AB15-F8F3EC282759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25;p70">
              <a:extLst>
                <a:ext uri="{FF2B5EF4-FFF2-40B4-BE49-F238E27FC236}">
                  <a16:creationId xmlns:a16="http://schemas.microsoft.com/office/drawing/2014/main" id="{91660DD1-F5E9-4810-884E-D7A415496006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26;p70">
              <a:extLst>
                <a:ext uri="{FF2B5EF4-FFF2-40B4-BE49-F238E27FC236}">
                  <a16:creationId xmlns:a16="http://schemas.microsoft.com/office/drawing/2014/main" id="{BC417629-1A5A-4170-872B-C323D4A74E73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27;p70">
              <a:extLst>
                <a:ext uri="{FF2B5EF4-FFF2-40B4-BE49-F238E27FC236}">
                  <a16:creationId xmlns:a16="http://schemas.microsoft.com/office/drawing/2014/main" id="{FF1E02DC-57A2-4860-9486-A654B312BAD2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28;p70">
              <a:extLst>
                <a:ext uri="{FF2B5EF4-FFF2-40B4-BE49-F238E27FC236}">
                  <a16:creationId xmlns:a16="http://schemas.microsoft.com/office/drawing/2014/main" id="{EFA3F008-1BA4-4861-AC8B-D7DA5995443F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29;p70">
              <a:extLst>
                <a:ext uri="{FF2B5EF4-FFF2-40B4-BE49-F238E27FC236}">
                  <a16:creationId xmlns:a16="http://schemas.microsoft.com/office/drawing/2014/main" id="{80CC9D37-DE66-4BCE-866A-7891F8B5CE67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30;p70">
              <a:extLst>
                <a:ext uri="{FF2B5EF4-FFF2-40B4-BE49-F238E27FC236}">
                  <a16:creationId xmlns:a16="http://schemas.microsoft.com/office/drawing/2014/main" id="{B70F38FF-AA0F-4EA3-8D11-DD06C20332AC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31;p70">
              <a:extLst>
                <a:ext uri="{FF2B5EF4-FFF2-40B4-BE49-F238E27FC236}">
                  <a16:creationId xmlns:a16="http://schemas.microsoft.com/office/drawing/2014/main" id="{0FD75499-E9C8-46F1-8E7C-61BC0DD5AAC6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32;p70">
              <a:extLst>
                <a:ext uri="{FF2B5EF4-FFF2-40B4-BE49-F238E27FC236}">
                  <a16:creationId xmlns:a16="http://schemas.microsoft.com/office/drawing/2014/main" id="{5AB74B47-91A1-411A-B2CD-C36226833D2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833;p70">
              <a:extLst>
                <a:ext uri="{FF2B5EF4-FFF2-40B4-BE49-F238E27FC236}">
                  <a16:creationId xmlns:a16="http://schemas.microsoft.com/office/drawing/2014/main" id="{B9693CE1-F959-4E07-9346-E36AF96C87A3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834;p70">
              <a:extLst>
                <a:ext uri="{FF2B5EF4-FFF2-40B4-BE49-F238E27FC236}">
                  <a16:creationId xmlns:a16="http://schemas.microsoft.com/office/drawing/2014/main" id="{0217CF30-7ABC-4AB9-8ADB-9343D549F9A4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835;p70">
              <a:extLst>
                <a:ext uri="{FF2B5EF4-FFF2-40B4-BE49-F238E27FC236}">
                  <a16:creationId xmlns:a16="http://schemas.microsoft.com/office/drawing/2014/main" id="{B6EE7E4A-6C00-420B-9050-B079BC7A441B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836;p70">
              <a:extLst>
                <a:ext uri="{FF2B5EF4-FFF2-40B4-BE49-F238E27FC236}">
                  <a16:creationId xmlns:a16="http://schemas.microsoft.com/office/drawing/2014/main" id="{965B3968-0E51-43BF-8E19-2F77CB754EAE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837;p70">
              <a:extLst>
                <a:ext uri="{FF2B5EF4-FFF2-40B4-BE49-F238E27FC236}">
                  <a16:creationId xmlns:a16="http://schemas.microsoft.com/office/drawing/2014/main" id="{3EB2D109-8388-480E-B7AE-782FAADBAF58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838;p70">
              <a:extLst>
                <a:ext uri="{FF2B5EF4-FFF2-40B4-BE49-F238E27FC236}">
                  <a16:creationId xmlns:a16="http://schemas.microsoft.com/office/drawing/2014/main" id="{405D2351-A419-4894-A15E-869DE65869A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839;p70">
              <a:extLst>
                <a:ext uri="{FF2B5EF4-FFF2-40B4-BE49-F238E27FC236}">
                  <a16:creationId xmlns:a16="http://schemas.microsoft.com/office/drawing/2014/main" id="{A7B08C84-2223-434A-8873-17965C43E744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840;p70">
              <a:extLst>
                <a:ext uri="{FF2B5EF4-FFF2-40B4-BE49-F238E27FC236}">
                  <a16:creationId xmlns:a16="http://schemas.microsoft.com/office/drawing/2014/main" id="{42DCBAF5-E61E-4060-A7A2-332069852985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841;p70">
              <a:extLst>
                <a:ext uri="{FF2B5EF4-FFF2-40B4-BE49-F238E27FC236}">
                  <a16:creationId xmlns:a16="http://schemas.microsoft.com/office/drawing/2014/main" id="{1A96FE61-D0C7-46BE-99CA-FC097304B87C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842;p70">
              <a:extLst>
                <a:ext uri="{FF2B5EF4-FFF2-40B4-BE49-F238E27FC236}">
                  <a16:creationId xmlns:a16="http://schemas.microsoft.com/office/drawing/2014/main" id="{0AF24AA5-D967-40F1-B552-6E1318356001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843;p70">
              <a:extLst>
                <a:ext uri="{FF2B5EF4-FFF2-40B4-BE49-F238E27FC236}">
                  <a16:creationId xmlns:a16="http://schemas.microsoft.com/office/drawing/2014/main" id="{ECE595EB-206C-469D-A27D-52394AF39B2C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844;p70">
              <a:extLst>
                <a:ext uri="{FF2B5EF4-FFF2-40B4-BE49-F238E27FC236}">
                  <a16:creationId xmlns:a16="http://schemas.microsoft.com/office/drawing/2014/main" id="{79922E9C-AAFD-4589-A1E7-0E13E5DE8B4A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845;p70">
              <a:extLst>
                <a:ext uri="{FF2B5EF4-FFF2-40B4-BE49-F238E27FC236}">
                  <a16:creationId xmlns:a16="http://schemas.microsoft.com/office/drawing/2014/main" id="{51647358-3687-4EF9-8AA0-EAA428F9DA55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846;p70">
              <a:extLst>
                <a:ext uri="{FF2B5EF4-FFF2-40B4-BE49-F238E27FC236}">
                  <a16:creationId xmlns:a16="http://schemas.microsoft.com/office/drawing/2014/main" id="{9DF7A722-A1AF-41E0-A8FF-B6CF87492894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847;p70">
              <a:extLst>
                <a:ext uri="{FF2B5EF4-FFF2-40B4-BE49-F238E27FC236}">
                  <a16:creationId xmlns:a16="http://schemas.microsoft.com/office/drawing/2014/main" id="{705DF4C6-C56E-4C76-90D7-161111DEA9B2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848;p70">
              <a:extLst>
                <a:ext uri="{FF2B5EF4-FFF2-40B4-BE49-F238E27FC236}">
                  <a16:creationId xmlns:a16="http://schemas.microsoft.com/office/drawing/2014/main" id="{4B77162E-8CE5-4514-BE10-ABAEF0769BC6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849;p70">
              <a:extLst>
                <a:ext uri="{FF2B5EF4-FFF2-40B4-BE49-F238E27FC236}">
                  <a16:creationId xmlns:a16="http://schemas.microsoft.com/office/drawing/2014/main" id="{4E60743A-79D0-4D73-AB4C-77EF86A1CC01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850;p70">
              <a:extLst>
                <a:ext uri="{FF2B5EF4-FFF2-40B4-BE49-F238E27FC236}">
                  <a16:creationId xmlns:a16="http://schemas.microsoft.com/office/drawing/2014/main" id="{960FD7D3-9068-4720-9F64-2FC3546A6C75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851;p70">
              <a:extLst>
                <a:ext uri="{FF2B5EF4-FFF2-40B4-BE49-F238E27FC236}">
                  <a16:creationId xmlns:a16="http://schemas.microsoft.com/office/drawing/2014/main" id="{0F146408-2594-4CE3-8DC3-A1194F6813E5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852;p70">
              <a:extLst>
                <a:ext uri="{FF2B5EF4-FFF2-40B4-BE49-F238E27FC236}">
                  <a16:creationId xmlns:a16="http://schemas.microsoft.com/office/drawing/2014/main" id="{4D6E18D0-5810-4825-A644-8537363355BF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853;p70">
              <a:extLst>
                <a:ext uri="{FF2B5EF4-FFF2-40B4-BE49-F238E27FC236}">
                  <a16:creationId xmlns:a16="http://schemas.microsoft.com/office/drawing/2014/main" id="{3A709EDA-CC4C-4391-90C4-B39A7DFB8F59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854;p70">
              <a:extLst>
                <a:ext uri="{FF2B5EF4-FFF2-40B4-BE49-F238E27FC236}">
                  <a16:creationId xmlns:a16="http://schemas.microsoft.com/office/drawing/2014/main" id="{C51FCBFD-6B25-42EE-AE5D-B387834ADE7E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855;p70">
              <a:extLst>
                <a:ext uri="{FF2B5EF4-FFF2-40B4-BE49-F238E27FC236}">
                  <a16:creationId xmlns:a16="http://schemas.microsoft.com/office/drawing/2014/main" id="{54F13C89-AA27-44C8-85D9-44B6C30CD9FA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856;p70">
              <a:extLst>
                <a:ext uri="{FF2B5EF4-FFF2-40B4-BE49-F238E27FC236}">
                  <a16:creationId xmlns:a16="http://schemas.microsoft.com/office/drawing/2014/main" id="{0A75C053-286A-4D5E-A04D-0273BFFCD379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857;p70">
              <a:extLst>
                <a:ext uri="{FF2B5EF4-FFF2-40B4-BE49-F238E27FC236}">
                  <a16:creationId xmlns:a16="http://schemas.microsoft.com/office/drawing/2014/main" id="{1D4F72A2-20DC-4EAE-8C94-8EC84D380D4E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858;p70">
              <a:extLst>
                <a:ext uri="{FF2B5EF4-FFF2-40B4-BE49-F238E27FC236}">
                  <a16:creationId xmlns:a16="http://schemas.microsoft.com/office/drawing/2014/main" id="{6BF1A5E0-36D4-4128-A070-F52DE413B16B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859;p70">
              <a:extLst>
                <a:ext uri="{FF2B5EF4-FFF2-40B4-BE49-F238E27FC236}">
                  <a16:creationId xmlns:a16="http://schemas.microsoft.com/office/drawing/2014/main" id="{75884A76-0A2E-4E11-9030-1DEA60DEA5DB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860;p70">
              <a:extLst>
                <a:ext uri="{FF2B5EF4-FFF2-40B4-BE49-F238E27FC236}">
                  <a16:creationId xmlns:a16="http://schemas.microsoft.com/office/drawing/2014/main" id="{EF10C6AC-081B-439B-A91C-8706E197F578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861;p70">
              <a:extLst>
                <a:ext uri="{FF2B5EF4-FFF2-40B4-BE49-F238E27FC236}">
                  <a16:creationId xmlns:a16="http://schemas.microsoft.com/office/drawing/2014/main" id="{2B932637-8B4C-4438-9454-DA5A1C237C5A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862;p70">
              <a:extLst>
                <a:ext uri="{FF2B5EF4-FFF2-40B4-BE49-F238E27FC236}">
                  <a16:creationId xmlns:a16="http://schemas.microsoft.com/office/drawing/2014/main" id="{99B981AC-C122-4993-98CA-799F4F3B6166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863;p70">
              <a:extLst>
                <a:ext uri="{FF2B5EF4-FFF2-40B4-BE49-F238E27FC236}">
                  <a16:creationId xmlns:a16="http://schemas.microsoft.com/office/drawing/2014/main" id="{F1E19765-952F-4DA9-89C9-A8C27FFA43CA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864;p70">
              <a:extLst>
                <a:ext uri="{FF2B5EF4-FFF2-40B4-BE49-F238E27FC236}">
                  <a16:creationId xmlns:a16="http://schemas.microsoft.com/office/drawing/2014/main" id="{42762B5B-E89F-4324-9D11-56A85DAEACF1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865;p70">
              <a:extLst>
                <a:ext uri="{FF2B5EF4-FFF2-40B4-BE49-F238E27FC236}">
                  <a16:creationId xmlns:a16="http://schemas.microsoft.com/office/drawing/2014/main" id="{4D6B7DE3-0E45-48FA-832D-BCFE435E09CC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866;p70">
              <a:extLst>
                <a:ext uri="{FF2B5EF4-FFF2-40B4-BE49-F238E27FC236}">
                  <a16:creationId xmlns:a16="http://schemas.microsoft.com/office/drawing/2014/main" id="{9E144418-592E-4E81-8116-B3CD57A70F20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867;p70">
              <a:extLst>
                <a:ext uri="{FF2B5EF4-FFF2-40B4-BE49-F238E27FC236}">
                  <a16:creationId xmlns:a16="http://schemas.microsoft.com/office/drawing/2014/main" id="{46AE85A1-68A9-40C5-A3A9-296719B76D8F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0155 L 0.00868 -0.20432 C 0.00868 -0.29476 0.06476 -0.40587 0.11059 -0.40587 L 0.21354 -0.40587 " pathEditMode="relative" rAng="0" ptsTypes="AAAA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02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154 L 0.00086 -0.16112 C 0.00086 -0.23395 0.06093 -0.32284 0.11041 -0.32284 L 0.22066 -0.32284 " pathEditMode="relative" rAng="0" ptsTypes="AAAA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1623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3.82716E-6 L -0.00781 -0.1395 C -0.00781 -0.20216 0.05347 -0.27777 0.10399 -0.27777 L 0.21632 -0.27777 " pathEditMode="relative" rAng="0" ptsTypes="AAAA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38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2.46914E-7 L 0.01823 -0.35093 C 0.01823 -0.50802 0.15694 -0.70154 0.26979 -0.70154 L 0.52187 -0.70154 " pathEditMode="relative" rAng="0" ptsTypes="AAAA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-3509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3.82716E-6 L 0.01476 -0.23024 C 0.01476 -0.33302 0.15417 -0.45956 0.26806 -0.45956 L 0.52153 -0.45956 " pathEditMode="relative" rAng="0" ptsTypes="AAAA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0" y="-229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4.32099E-6 L 0.01042 -0.06173 C 0.01042 -0.08982 0.15052 -0.12346 0.26476 -0.12346 L 0.51979 -0.12346 " pathEditMode="relative" rAng="0" ptsTypes="AAAA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617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771 L 3.33333E-6 -0.11019 C 3.33333E-6 -0.16297 0.19062 -0.22778 0.34635 -0.22778 L 0.69271 -0.22778 " pathEditMode="relative" rAng="0" ptsTypes="AAAA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35" y="-1179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5810;p70">
            <a:extLst>
              <a:ext uri="{FF2B5EF4-FFF2-40B4-BE49-F238E27FC236}">
                <a16:creationId xmlns:a16="http://schemas.microsoft.com/office/drawing/2014/main" id="{24BD6728-5A92-4268-ADAB-6C0AB0AE32AB}"/>
              </a:ext>
            </a:extLst>
          </p:cNvPr>
          <p:cNvGrpSpPr/>
          <p:nvPr/>
        </p:nvGrpSpPr>
        <p:grpSpPr>
          <a:xfrm>
            <a:off x="7237103" y="245884"/>
            <a:ext cx="1735217" cy="3111061"/>
            <a:chOff x="3192375" y="980750"/>
            <a:chExt cx="848600" cy="1521450"/>
          </a:xfrm>
        </p:grpSpPr>
        <p:sp>
          <p:nvSpPr>
            <p:cNvPr id="240" name="Google Shape;5811;p70">
              <a:extLst>
                <a:ext uri="{FF2B5EF4-FFF2-40B4-BE49-F238E27FC236}">
                  <a16:creationId xmlns:a16="http://schemas.microsoft.com/office/drawing/2014/main" id="{A06975F7-3C44-4A45-B5B8-B125BC6AD266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812;p70">
              <a:extLst>
                <a:ext uri="{FF2B5EF4-FFF2-40B4-BE49-F238E27FC236}">
                  <a16:creationId xmlns:a16="http://schemas.microsoft.com/office/drawing/2014/main" id="{87F23388-DDB6-40E3-A03E-CF4C73B3B1EC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13;p70">
              <a:extLst>
                <a:ext uri="{FF2B5EF4-FFF2-40B4-BE49-F238E27FC236}">
                  <a16:creationId xmlns:a16="http://schemas.microsoft.com/office/drawing/2014/main" id="{D4E72918-5DAD-4E10-A0B8-D94161270139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14;p70">
              <a:extLst>
                <a:ext uri="{FF2B5EF4-FFF2-40B4-BE49-F238E27FC236}">
                  <a16:creationId xmlns:a16="http://schemas.microsoft.com/office/drawing/2014/main" id="{F93D414B-86D8-47C3-A248-E18BE9C2B7A8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15;p70">
              <a:extLst>
                <a:ext uri="{FF2B5EF4-FFF2-40B4-BE49-F238E27FC236}">
                  <a16:creationId xmlns:a16="http://schemas.microsoft.com/office/drawing/2014/main" id="{F328A5DC-9480-4855-B234-4A1104D7718B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16;p70">
              <a:extLst>
                <a:ext uri="{FF2B5EF4-FFF2-40B4-BE49-F238E27FC236}">
                  <a16:creationId xmlns:a16="http://schemas.microsoft.com/office/drawing/2014/main" id="{9BB281A5-120B-4EBD-B3F1-9E1468937257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17;p70">
              <a:extLst>
                <a:ext uri="{FF2B5EF4-FFF2-40B4-BE49-F238E27FC236}">
                  <a16:creationId xmlns:a16="http://schemas.microsoft.com/office/drawing/2014/main" id="{B1E12D95-3563-4B72-B6DA-089FE56E3ACB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18;p70">
              <a:extLst>
                <a:ext uri="{FF2B5EF4-FFF2-40B4-BE49-F238E27FC236}">
                  <a16:creationId xmlns:a16="http://schemas.microsoft.com/office/drawing/2014/main" id="{C33AFB28-B012-4F30-B181-A306234732B9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19;p70">
              <a:extLst>
                <a:ext uri="{FF2B5EF4-FFF2-40B4-BE49-F238E27FC236}">
                  <a16:creationId xmlns:a16="http://schemas.microsoft.com/office/drawing/2014/main" id="{FE5C4743-5209-4B47-A97B-88906733A304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20;p70">
              <a:extLst>
                <a:ext uri="{FF2B5EF4-FFF2-40B4-BE49-F238E27FC236}">
                  <a16:creationId xmlns:a16="http://schemas.microsoft.com/office/drawing/2014/main" id="{2F4BEB0A-7A5C-4899-9BAA-DC581A46F38D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21;p70">
              <a:extLst>
                <a:ext uri="{FF2B5EF4-FFF2-40B4-BE49-F238E27FC236}">
                  <a16:creationId xmlns:a16="http://schemas.microsoft.com/office/drawing/2014/main" id="{F10256C4-C497-4615-B732-B1A534F831DF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22;p70">
              <a:extLst>
                <a:ext uri="{FF2B5EF4-FFF2-40B4-BE49-F238E27FC236}">
                  <a16:creationId xmlns:a16="http://schemas.microsoft.com/office/drawing/2014/main" id="{1ABD6BCB-9A46-4C59-91F2-D67143410309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23;p70">
              <a:extLst>
                <a:ext uri="{FF2B5EF4-FFF2-40B4-BE49-F238E27FC236}">
                  <a16:creationId xmlns:a16="http://schemas.microsoft.com/office/drawing/2014/main" id="{0FC24850-A57F-44EC-B2B5-A6B6385CCC88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24;p70">
              <a:extLst>
                <a:ext uri="{FF2B5EF4-FFF2-40B4-BE49-F238E27FC236}">
                  <a16:creationId xmlns:a16="http://schemas.microsoft.com/office/drawing/2014/main" id="{12F2EC39-DC5A-4E8D-803B-77F92CB09514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25;p70">
              <a:extLst>
                <a:ext uri="{FF2B5EF4-FFF2-40B4-BE49-F238E27FC236}">
                  <a16:creationId xmlns:a16="http://schemas.microsoft.com/office/drawing/2014/main" id="{83AE0517-2539-4A82-8B39-8851198D1BA7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26;p70">
              <a:extLst>
                <a:ext uri="{FF2B5EF4-FFF2-40B4-BE49-F238E27FC236}">
                  <a16:creationId xmlns:a16="http://schemas.microsoft.com/office/drawing/2014/main" id="{599B7D69-2732-43C5-8974-F58EFFF7FE02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27;p70">
              <a:extLst>
                <a:ext uri="{FF2B5EF4-FFF2-40B4-BE49-F238E27FC236}">
                  <a16:creationId xmlns:a16="http://schemas.microsoft.com/office/drawing/2014/main" id="{72D6823C-3F15-49E9-BAD1-65B3B8E92F97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28;p70">
              <a:extLst>
                <a:ext uri="{FF2B5EF4-FFF2-40B4-BE49-F238E27FC236}">
                  <a16:creationId xmlns:a16="http://schemas.microsoft.com/office/drawing/2014/main" id="{A2504C16-46C1-47E7-A200-4C209DB59759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29;p70">
              <a:extLst>
                <a:ext uri="{FF2B5EF4-FFF2-40B4-BE49-F238E27FC236}">
                  <a16:creationId xmlns:a16="http://schemas.microsoft.com/office/drawing/2014/main" id="{BFD3AA59-690D-40E8-8850-FFAFFDC258B9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30;p70">
              <a:extLst>
                <a:ext uri="{FF2B5EF4-FFF2-40B4-BE49-F238E27FC236}">
                  <a16:creationId xmlns:a16="http://schemas.microsoft.com/office/drawing/2014/main" id="{2AB8A988-332B-4E7F-B6A3-8A7571E4C043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31;p70">
              <a:extLst>
                <a:ext uri="{FF2B5EF4-FFF2-40B4-BE49-F238E27FC236}">
                  <a16:creationId xmlns:a16="http://schemas.microsoft.com/office/drawing/2014/main" id="{743A82D8-8566-4AD5-B438-362DD864A5D5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32;p70">
              <a:extLst>
                <a:ext uri="{FF2B5EF4-FFF2-40B4-BE49-F238E27FC236}">
                  <a16:creationId xmlns:a16="http://schemas.microsoft.com/office/drawing/2014/main" id="{B99128A6-087D-4FA0-94A6-C2A5A407EB4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33;p70">
              <a:extLst>
                <a:ext uri="{FF2B5EF4-FFF2-40B4-BE49-F238E27FC236}">
                  <a16:creationId xmlns:a16="http://schemas.microsoft.com/office/drawing/2014/main" id="{B28BEEA4-721C-4E2F-8FF1-3D5CFD06E124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34;p70">
              <a:extLst>
                <a:ext uri="{FF2B5EF4-FFF2-40B4-BE49-F238E27FC236}">
                  <a16:creationId xmlns:a16="http://schemas.microsoft.com/office/drawing/2014/main" id="{2CEBE404-A993-4208-8199-E0C4D54149EE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35;p70">
              <a:extLst>
                <a:ext uri="{FF2B5EF4-FFF2-40B4-BE49-F238E27FC236}">
                  <a16:creationId xmlns:a16="http://schemas.microsoft.com/office/drawing/2014/main" id="{536DC1C9-B4A3-4E29-BB3D-75AC7576112D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36;p70">
              <a:extLst>
                <a:ext uri="{FF2B5EF4-FFF2-40B4-BE49-F238E27FC236}">
                  <a16:creationId xmlns:a16="http://schemas.microsoft.com/office/drawing/2014/main" id="{5F505CEE-1309-41E4-91DB-B1E4391B130B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37;p70">
              <a:extLst>
                <a:ext uri="{FF2B5EF4-FFF2-40B4-BE49-F238E27FC236}">
                  <a16:creationId xmlns:a16="http://schemas.microsoft.com/office/drawing/2014/main" id="{811207EB-C82D-40A8-A6E3-FB1C77205B64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38;p70">
              <a:extLst>
                <a:ext uri="{FF2B5EF4-FFF2-40B4-BE49-F238E27FC236}">
                  <a16:creationId xmlns:a16="http://schemas.microsoft.com/office/drawing/2014/main" id="{F8BC603E-1202-4369-8C08-8FD66F8CDF1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39;p70">
              <a:extLst>
                <a:ext uri="{FF2B5EF4-FFF2-40B4-BE49-F238E27FC236}">
                  <a16:creationId xmlns:a16="http://schemas.microsoft.com/office/drawing/2014/main" id="{8A5840DE-E267-4134-A768-3361CCB61336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40;p70">
              <a:extLst>
                <a:ext uri="{FF2B5EF4-FFF2-40B4-BE49-F238E27FC236}">
                  <a16:creationId xmlns:a16="http://schemas.microsoft.com/office/drawing/2014/main" id="{8682CC6A-2D72-4240-866B-43BFE248E650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41;p70">
              <a:extLst>
                <a:ext uri="{FF2B5EF4-FFF2-40B4-BE49-F238E27FC236}">
                  <a16:creationId xmlns:a16="http://schemas.microsoft.com/office/drawing/2014/main" id="{4CD9653C-F5C9-4796-A0F6-82DDB85B9122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42;p70">
              <a:extLst>
                <a:ext uri="{FF2B5EF4-FFF2-40B4-BE49-F238E27FC236}">
                  <a16:creationId xmlns:a16="http://schemas.microsoft.com/office/drawing/2014/main" id="{74098242-44F0-455E-9313-EAA3844E689C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43;p70">
              <a:extLst>
                <a:ext uri="{FF2B5EF4-FFF2-40B4-BE49-F238E27FC236}">
                  <a16:creationId xmlns:a16="http://schemas.microsoft.com/office/drawing/2014/main" id="{AC05C704-1D40-48FD-A0D9-4CB38C704E56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44;p70">
              <a:extLst>
                <a:ext uri="{FF2B5EF4-FFF2-40B4-BE49-F238E27FC236}">
                  <a16:creationId xmlns:a16="http://schemas.microsoft.com/office/drawing/2014/main" id="{F3426619-4CCA-41E2-B225-D3CA5D17C0EE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45;p70">
              <a:extLst>
                <a:ext uri="{FF2B5EF4-FFF2-40B4-BE49-F238E27FC236}">
                  <a16:creationId xmlns:a16="http://schemas.microsoft.com/office/drawing/2014/main" id="{3DB9DF0A-2C8A-4A5A-A6BD-4FA8F87F00ED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46;p70">
              <a:extLst>
                <a:ext uri="{FF2B5EF4-FFF2-40B4-BE49-F238E27FC236}">
                  <a16:creationId xmlns:a16="http://schemas.microsoft.com/office/drawing/2014/main" id="{294C0CAC-3F73-44A3-A7E1-3C76E9CCE223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47;p70">
              <a:extLst>
                <a:ext uri="{FF2B5EF4-FFF2-40B4-BE49-F238E27FC236}">
                  <a16:creationId xmlns:a16="http://schemas.microsoft.com/office/drawing/2014/main" id="{04268839-73EF-499E-8B18-732551685464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48;p70">
              <a:extLst>
                <a:ext uri="{FF2B5EF4-FFF2-40B4-BE49-F238E27FC236}">
                  <a16:creationId xmlns:a16="http://schemas.microsoft.com/office/drawing/2014/main" id="{E1E63E36-2B49-456B-87F4-091A370B280D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49;p70">
              <a:extLst>
                <a:ext uri="{FF2B5EF4-FFF2-40B4-BE49-F238E27FC236}">
                  <a16:creationId xmlns:a16="http://schemas.microsoft.com/office/drawing/2014/main" id="{CC1C651F-7864-46D7-B630-3676FE27E0C0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50;p70">
              <a:extLst>
                <a:ext uri="{FF2B5EF4-FFF2-40B4-BE49-F238E27FC236}">
                  <a16:creationId xmlns:a16="http://schemas.microsoft.com/office/drawing/2014/main" id="{72889A03-C4EF-4941-84EF-003FEC2C920E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51;p70">
              <a:extLst>
                <a:ext uri="{FF2B5EF4-FFF2-40B4-BE49-F238E27FC236}">
                  <a16:creationId xmlns:a16="http://schemas.microsoft.com/office/drawing/2014/main" id="{D21EA2A6-2C11-4069-9FA6-26051A1C32E3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52;p70">
              <a:extLst>
                <a:ext uri="{FF2B5EF4-FFF2-40B4-BE49-F238E27FC236}">
                  <a16:creationId xmlns:a16="http://schemas.microsoft.com/office/drawing/2014/main" id="{9E3EA3F2-AEB7-4EEC-B641-F59CC0FEDD47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53;p70">
              <a:extLst>
                <a:ext uri="{FF2B5EF4-FFF2-40B4-BE49-F238E27FC236}">
                  <a16:creationId xmlns:a16="http://schemas.microsoft.com/office/drawing/2014/main" id="{03D95F44-BD37-4680-84BA-807866320735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54;p70">
              <a:extLst>
                <a:ext uri="{FF2B5EF4-FFF2-40B4-BE49-F238E27FC236}">
                  <a16:creationId xmlns:a16="http://schemas.microsoft.com/office/drawing/2014/main" id="{53EE0B46-385E-4E69-873C-487E2B1AA076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55;p70">
              <a:extLst>
                <a:ext uri="{FF2B5EF4-FFF2-40B4-BE49-F238E27FC236}">
                  <a16:creationId xmlns:a16="http://schemas.microsoft.com/office/drawing/2014/main" id="{462698E9-76E9-4935-A7B8-B8BE089CEDEE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56;p70">
              <a:extLst>
                <a:ext uri="{FF2B5EF4-FFF2-40B4-BE49-F238E27FC236}">
                  <a16:creationId xmlns:a16="http://schemas.microsoft.com/office/drawing/2014/main" id="{711BFB20-595A-4FC9-B37A-A79852A5D427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57;p70">
              <a:extLst>
                <a:ext uri="{FF2B5EF4-FFF2-40B4-BE49-F238E27FC236}">
                  <a16:creationId xmlns:a16="http://schemas.microsoft.com/office/drawing/2014/main" id="{340363F7-003B-43AC-B71B-7EFCA14E6F9F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58;p70">
              <a:extLst>
                <a:ext uri="{FF2B5EF4-FFF2-40B4-BE49-F238E27FC236}">
                  <a16:creationId xmlns:a16="http://schemas.microsoft.com/office/drawing/2014/main" id="{1777D70A-0944-4309-AA27-A6B77248DC89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59;p70">
              <a:extLst>
                <a:ext uri="{FF2B5EF4-FFF2-40B4-BE49-F238E27FC236}">
                  <a16:creationId xmlns:a16="http://schemas.microsoft.com/office/drawing/2014/main" id="{EE25B504-CB32-4CAC-93C3-C16923BEECE5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60;p70">
              <a:extLst>
                <a:ext uri="{FF2B5EF4-FFF2-40B4-BE49-F238E27FC236}">
                  <a16:creationId xmlns:a16="http://schemas.microsoft.com/office/drawing/2014/main" id="{128A43DD-7803-4D32-886D-EA32BEA6D9F5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61;p70">
              <a:extLst>
                <a:ext uri="{FF2B5EF4-FFF2-40B4-BE49-F238E27FC236}">
                  <a16:creationId xmlns:a16="http://schemas.microsoft.com/office/drawing/2014/main" id="{4F7E968A-D3C7-4E86-A25E-27FA4688B95C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62;p70">
              <a:extLst>
                <a:ext uri="{FF2B5EF4-FFF2-40B4-BE49-F238E27FC236}">
                  <a16:creationId xmlns:a16="http://schemas.microsoft.com/office/drawing/2014/main" id="{7FDC727C-B204-4A7D-ACC9-5732A23A3005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63;p70">
              <a:extLst>
                <a:ext uri="{FF2B5EF4-FFF2-40B4-BE49-F238E27FC236}">
                  <a16:creationId xmlns:a16="http://schemas.microsoft.com/office/drawing/2014/main" id="{ACD300D6-54F1-4C64-806A-58F5778B1754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64;p70">
              <a:extLst>
                <a:ext uri="{FF2B5EF4-FFF2-40B4-BE49-F238E27FC236}">
                  <a16:creationId xmlns:a16="http://schemas.microsoft.com/office/drawing/2014/main" id="{9FFF5BE9-5373-482A-9ED9-4CA1D9871293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65;p70">
              <a:extLst>
                <a:ext uri="{FF2B5EF4-FFF2-40B4-BE49-F238E27FC236}">
                  <a16:creationId xmlns:a16="http://schemas.microsoft.com/office/drawing/2014/main" id="{3379C283-77E2-4093-A42E-3B76858E7479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66;p70">
              <a:extLst>
                <a:ext uri="{FF2B5EF4-FFF2-40B4-BE49-F238E27FC236}">
                  <a16:creationId xmlns:a16="http://schemas.microsoft.com/office/drawing/2014/main" id="{9F31BE40-337D-4737-85E2-EAA7061A947A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67;p70">
              <a:extLst>
                <a:ext uri="{FF2B5EF4-FFF2-40B4-BE49-F238E27FC236}">
                  <a16:creationId xmlns:a16="http://schemas.microsoft.com/office/drawing/2014/main" id="{4B801904-9872-4398-A637-AB5BF698DBBD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5868;p70">
            <a:extLst>
              <a:ext uri="{FF2B5EF4-FFF2-40B4-BE49-F238E27FC236}">
                <a16:creationId xmlns:a16="http://schemas.microsoft.com/office/drawing/2014/main" id="{890E7843-BA00-41A4-A55B-776C53C69F5C}"/>
              </a:ext>
            </a:extLst>
          </p:cNvPr>
          <p:cNvGrpSpPr/>
          <p:nvPr/>
        </p:nvGrpSpPr>
        <p:grpSpPr>
          <a:xfrm>
            <a:off x="583475" y="4205933"/>
            <a:ext cx="522825" cy="503275"/>
            <a:chOff x="5293250" y="2878500"/>
            <a:chExt cx="522825" cy="503275"/>
          </a:xfrm>
        </p:grpSpPr>
        <p:sp>
          <p:nvSpPr>
            <p:cNvPr id="298" name="Google Shape;5869;p70">
              <a:extLst>
                <a:ext uri="{FF2B5EF4-FFF2-40B4-BE49-F238E27FC236}">
                  <a16:creationId xmlns:a16="http://schemas.microsoft.com/office/drawing/2014/main" id="{DCC31A96-CD29-4D0E-8FCD-CD9767A612E6}"/>
                </a:ext>
              </a:extLst>
            </p:cNvPr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70;p70">
              <a:extLst>
                <a:ext uri="{FF2B5EF4-FFF2-40B4-BE49-F238E27FC236}">
                  <a16:creationId xmlns:a16="http://schemas.microsoft.com/office/drawing/2014/main" id="{2B3FC838-ADAD-4F25-85E2-561D2946FFBB}"/>
                </a:ext>
              </a:extLst>
            </p:cNvPr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71;p70">
              <a:extLst>
                <a:ext uri="{FF2B5EF4-FFF2-40B4-BE49-F238E27FC236}">
                  <a16:creationId xmlns:a16="http://schemas.microsoft.com/office/drawing/2014/main" id="{41FB7545-9DB0-4618-84B9-D7F02DDD3825}"/>
                </a:ext>
              </a:extLst>
            </p:cNvPr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872;p70">
              <a:extLst>
                <a:ext uri="{FF2B5EF4-FFF2-40B4-BE49-F238E27FC236}">
                  <a16:creationId xmlns:a16="http://schemas.microsoft.com/office/drawing/2014/main" id="{A20B0076-843A-446F-A7D0-09FCD9B2EB50}"/>
                </a:ext>
              </a:extLst>
            </p:cNvPr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873;p70">
              <a:extLst>
                <a:ext uri="{FF2B5EF4-FFF2-40B4-BE49-F238E27FC236}">
                  <a16:creationId xmlns:a16="http://schemas.microsoft.com/office/drawing/2014/main" id="{3E02CE8D-E10D-4F1F-A209-B0BDBA5E52FC}"/>
                </a:ext>
              </a:extLst>
            </p:cNvPr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874;p70">
              <a:extLst>
                <a:ext uri="{FF2B5EF4-FFF2-40B4-BE49-F238E27FC236}">
                  <a16:creationId xmlns:a16="http://schemas.microsoft.com/office/drawing/2014/main" id="{005AD6CA-9DFB-48F0-8CA0-6FDE286577B1}"/>
                </a:ext>
              </a:extLst>
            </p:cNvPr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875;p70">
              <a:extLst>
                <a:ext uri="{FF2B5EF4-FFF2-40B4-BE49-F238E27FC236}">
                  <a16:creationId xmlns:a16="http://schemas.microsoft.com/office/drawing/2014/main" id="{0F6D75E3-C455-4466-99BF-467F231515D4}"/>
                </a:ext>
              </a:extLst>
            </p:cNvPr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1650;p40">
            <a:extLst>
              <a:ext uri="{FF2B5EF4-FFF2-40B4-BE49-F238E27FC236}">
                <a16:creationId xmlns:a16="http://schemas.microsoft.com/office/drawing/2014/main" id="{9BEFB543-B6D6-4B76-9FBD-D6D90BC2B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4995" y="854158"/>
            <a:ext cx="6733182" cy="2421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C00000"/>
                </a:solidFill>
                <a:latin typeface="UTM Cookies" panose="02040603050506020204" pitchFamily="18" charset="0"/>
              </a:rPr>
              <a:t>VẬN DỤNG</a:t>
            </a:r>
          </a:p>
        </p:txBody>
      </p:sp>
      <p:grpSp>
        <p:nvGrpSpPr>
          <p:cNvPr id="308" name="Google Shape;1652;p40">
            <a:extLst>
              <a:ext uri="{FF2B5EF4-FFF2-40B4-BE49-F238E27FC236}">
                <a16:creationId xmlns:a16="http://schemas.microsoft.com/office/drawing/2014/main" id="{BEC943C3-CDC3-4E1D-BEAB-D1B58B1652E6}"/>
              </a:ext>
            </a:extLst>
          </p:cNvPr>
          <p:cNvGrpSpPr/>
          <p:nvPr/>
        </p:nvGrpSpPr>
        <p:grpSpPr>
          <a:xfrm>
            <a:off x="1958049" y="3986951"/>
            <a:ext cx="473975" cy="601675"/>
            <a:chOff x="1420025" y="3548075"/>
            <a:chExt cx="473975" cy="601675"/>
          </a:xfrm>
        </p:grpSpPr>
        <p:sp>
          <p:nvSpPr>
            <p:cNvPr id="309" name="Google Shape;1653;p40">
              <a:extLst>
                <a:ext uri="{FF2B5EF4-FFF2-40B4-BE49-F238E27FC236}">
                  <a16:creationId xmlns:a16="http://schemas.microsoft.com/office/drawing/2014/main" id="{229BEBAB-4FD4-4983-B84F-8B1F9F23CAC1}"/>
                </a:ext>
              </a:extLst>
            </p:cNvPr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54;p40">
              <a:extLst>
                <a:ext uri="{FF2B5EF4-FFF2-40B4-BE49-F238E27FC236}">
                  <a16:creationId xmlns:a16="http://schemas.microsoft.com/office/drawing/2014/main" id="{2903365D-1056-4E03-B81A-FD814F9BF7F9}"/>
                </a:ext>
              </a:extLst>
            </p:cNvPr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55;p40">
              <a:extLst>
                <a:ext uri="{FF2B5EF4-FFF2-40B4-BE49-F238E27FC236}">
                  <a16:creationId xmlns:a16="http://schemas.microsoft.com/office/drawing/2014/main" id="{5AB21559-64C7-438B-93A1-7998925818D6}"/>
                </a:ext>
              </a:extLst>
            </p:cNvPr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1656;p40">
            <a:extLst>
              <a:ext uri="{FF2B5EF4-FFF2-40B4-BE49-F238E27FC236}">
                <a16:creationId xmlns:a16="http://schemas.microsoft.com/office/drawing/2014/main" id="{9A110237-61B8-4A39-BF44-A37A3005126E}"/>
              </a:ext>
            </a:extLst>
          </p:cNvPr>
          <p:cNvGrpSpPr/>
          <p:nvPr/>
        </p:nvGrpSpPr>
        <p:grpSpPr>
          <a:xfrm rot="3601261" flipH="1">
            <a:off x="170475" y="121814"/>
            <a:ext cx="1264076" cy="2069866"/>
            <a:chOff x="2098900" y="3741675"/>
            <a:chExt cx="837825" cy="1371900"/>
          </a:xfrm>
        </p:grpSpPr>
        <p:sp>
          <p:nvSpPr>
            <p:cNvPr id="313" name="Google Shape;1657;p40">
              <a:extLst>
                <a:ext uri="{FF2B5EF4-FFF2-40B4-BE49-F238E27FC236}">
                  <a16:creationId xmlns:a16="http://schemas.microsoft.com/office/drawing/2014/main" id="{BB0190B5-CAA9-48B7-8BCB-72FFC251CF7B}"/>
                </a:ext>
              </a:extLst>
            </p:cNvPr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58;p40">
              <a:extLst>
                <a:ext uri="{FF2B5EF4-FFF2-40B4-BE49-F238E27FC236}">
                  <a16:creationId xmlns:a16="http://schemas.microsoft.com/office/drawing/2014/main" id="{1C3973DE-7215-4E0F-AF4E-1658CDF43A03}"/>
                </a:ext>
              </a:extLst>
            </p:cNvPr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59;p40">
              <a:extLst>
                <a:ext uri="{FF2B5EF4-FFF2-40B4-BE49-F238E27FC236}">
                  <a16:creationId xmlns:a16="http://schemas.microsoft.com/office/drawing/2014/main" id="{CDD4BC70-11AD-4A86-9F5E-00E80E76FF77}"/>
                </a:ext>
              </a:extLst>
            </p:cNvPr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60;p40">
              <a:extLst>
                <a:ext uri="{FF2B5EF4-FFF2-40B4-BE49-F238E27FC236}">
                  <a16:creationId xmlns:a16="http://schemas.microsoft.com/office/drawing/2014/main" id="{AE35104D-64A0-4829-97A0-4F18E722692F}"/>
                </a:ext>
              </a:extLst>
            </p:cNvPr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61;p40">
              <a:extLst>
                <a:ext uri="{FF2B5EF4-FFF2-40B4-BE49-F238E27FC236}">
                  <a16:creationId xmlns:a16="http://schemas.microsoft.com/office/drawing/2014/main" id="{805EDDCA-D4EF-46D3-A882-FE29898CC4D6}"/>
                </a:ext>
              </a:extLst>
            </p:cNvPr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662;p40">
              <a:extLst>
                <a:ext uri="{FF2B5EF4-FFF2-40B4-BE49-F238E27FC236}">
                  <a16:creationId xmlns:a16="http://schemas.microsoft.com/office/drawing/2014/main" id="{41EABFE5-E03F-4CC8-B4DB-6C09E58DC7A6}"/>
                </a:ext>
              </a:extLst>
            </p:cNvPr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663;p40">
              <a:extLst>
                <a:ext uri="{FF2B5EF4-FFF2-40B4-BE49-F238E27FC236}">
                  <a16:creationId xmlns:a16="http://schemas.microsoft.com/office/drawing/2014/main" id="{B5EE1C3B-4366-4947-9A85-A8F573301DB6}"/>
                </a:ext>
              </a:extLst>
            </p:cNvPr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664;p40">
              <a:extLst>
                <a:ext uri="{FF2B5EF4-FFF2-40B4-BE49-F238E27FC236}">
                  <a16:creationId xmlns:a16="http://schemas.microsoft.com/office/drawing/2014/main" id="{7A8AA331-5ACB-4677-823C-053FA31212A0}"/>
                </a:ext>
              </a:extLst>
            </p:cNvPr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665;p40">
              <a:extLst>
                <a:ext uri="{FF2B5EF4-FFF2-40B4-BE49-F238E27FC236}">
                  <a16:creationId xmlns:a16="http://schemas.microsoft.com/office/drawing/2014/main" id="{F26B27DC-BC4E-4407-83BF-62C33B83B02B}"/>
                </a:ext>
              </a:extLst>
            </p:cNvPr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1666;p40">
            <a:extLst>
              <a:ext uri="{FF2B5EF4-FFF2-40B4-BE49-F238E27FC236}">
                <a16:creationId xmlns:a16="http://schemas.microsoft.com/office/drawing/2014/main" id="{E08B314C-115E-41FB-8927-55800D49FFF0}"/>
              </a:ext>
            </a:extLst>
          </p:cNvPr>
          <p:cNvGrpSpPr/>
          <p:nvPr/>
        </p:nvGrpSpPr>
        <p:grpSpPr>
          <a:xfrm>
            <a:off x="1652174" y="654910"/>
            <a:ext cx="707475" cy="849175"/>
            <a:chOff x="4838075" y="3991550"/>
            <a:chExt cx="707475" cy="849175"/>
          </a:xfrm>
        </p:grpSpPr>
        <p:sp>
          <p:nvSpPr>
            <p:cNvPr id="323" name="Google Shape;1667;p40">
              <a:extLst>
                <a:ext uri="{FF2B5EF4-FFF2-40B4-BE49-F238E27FC236}">
                  <a16:creationId xmlns:a16="http://schemas.microsoft.com/office/drawing/2014/main" id="{872E950D-B0A6-4891-A51B-0D0332CD9266}"/>
                </a:ext>
              </a:extLst>
            </p:cNvPr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668;p40">
              <a:extLst>
                <a:ext uri="{FF2B5EF4-FFF2-40B4-BE49-F238E27FC236}">
                  <a16:creationId xmlns:a16="http://schemas.microsoft.com/office/drawing/2014/main" id="{3D07B334-9D1F-4089-AF17-06F57C7CA50C}"/>
                </a:ext>
              </a:extLst>
            </p:cNvPr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669;p40">
              <a:extLst>
                <a:ext uri="{FF2B5EF4-FFF2-40B4-BE49-F238E27FC236}">
                  <a16:creationId xmlns:a16="http://schemas.microsoft.com/office/drawing/2014/main" id="{B8386BF4-293A-4903-A87B-37F5EFC3799C}"/>
                </a:ext>
              </a:extLst>
            </p:cNvPr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468;p61">
            <a:extLst>
              <a:ext uri="{FF2B5EF4-FFF2-40B4-BE49-F238E27FC236}">
                <a16:creationId xmlns:a16="http://schemas.microsoft.com/office/drawing/2014/main" id="{3CC5F182-3A0E-4DBA-9DF9-0F011E2332EA}"/>
              </a:ext>
            </a:extLst>
          </p:cNvPr>
          <p:cNvGrpSpPr/>
          <p:nvPr/>
        </p:nvGrpSpPr>
        <p:grpSpPr>
          <a:xfrm>
            <a:off x="3188757" y="2929837"/>
            <a:ext cx="1549853" cy="2202090"/>
            <a:chOff x="4761425" y="5078500"/>
            <a:chExt cx="278475" cy="395675"/>
          </a:xfrm>
        </p:grpSpPr>
        <p:sp>
          <p:nvSpPr>
            <p:cNvPr id="233" name="Google Shape;2469;p61">
              <a:extLst>
                <a:ext uri="{FF2B5EF4-FFF2-40B4-BE49-F238E27FC236}">
                  <a16:creationId xmlns:a16="http://schemas.microsoft.com/office/drawing/2014/main" id="{86B143AD-7D92-4859-ABA1-FA2FB7C1F143}"/>
                </a:ext>
              </a:extLst>
            </p:cNvPr>
            <p:cNvSpPr/>
            <p:nvPr/>
          </p:nvSpPr>
          <p:spPr>
            <a:xfrm>
              <a:off x="4859500" y="5397800"/>
              <a:ext cx="35175" cy="56725"/>
            </a:xfrm>
            <a:custGeom>
              <a:avLst/>
              <a:gdLst/>
              <a:ahLst/>
              <a:cxnLst/>
              <a:rect l="l" t="t" r="r" b="b"/>
              <a:pathLst>
                <a:path w="1407" h="2269" extrusionOk="0">
                  <a:moveTo>
                    <a:pt x="1" y="1"/>
                  </a:moveTo>
                  <a:lnTo>
                    <a:pt x="30" y="257"/>
                  </a:lnTo>
                  <a:lnTo>
                    <a:pt x="98" y="756"/>
                  </a:lnTo>
                  <a:lnTo>
                    <a:pt x="150" y="1216"/>
                  </a:lnTo>
                  <a:lnTo>
                    <a:pt x="299" y="2269"/>
                  </a:lnTo>
                  <a:lnTo>
                    <a:pt x="1407" y="2269"/>
                  </a:lnTo>
                  <a:lnTo>
                    <a:pt x="1407" y="1216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470;p61">
              <a:extLst>
                <a:ext uri="{FF2B5EF4-FFF2-40B4-BE49-F238E27FC236}">
                  <a16:creationId xmlns:a16="http://schemas.microsoft.com/office/drawing/2014/main" id="{00DA961D-2E66-40D7-BA52-CC745C779EDC}"/>
                </a:ext>
              </a:extLst>
            </p:cNvPr>
            <p:cNvSpPr/>
            <p:nvPr/>
          </p:nvSpPr>
          <p:spPr>
            <a:xfrm>
              <a:off x="4859900" y="5399500"/>
              <a:ext cx="34775" cy="20600"/>
            </a:xfrm>
            <a:custGeom>
              <a:avLst/>
              <a:gdLst/>
              <a:ahLst/>
              <a:cxnLst/>
              <a:rect l="l" t="t" r="r" b="b"/>
              <a:pathLst>
                <a:path w="1391" h="824" extrusionOk="0">
                  <a:moveTo>
                    <a:pt x="1391" y="1"/>
                  </a:moveTo>
                  <a:lnTo>
                    <a:pt x="1362" y="163"/>
                  </a:lnTo>
                  <a:cubicBezTo>
                    <a:pt x="1216" y="176"/>
                    <a:pt x="1067" y="176"/>
                    <a:pt x="944" y="176"/>
                  </a:cubicBezTo>
                  <a:cubicBezTo>
                    <a:pt x="513" y="176"/>
                    <a:pt x="189" y="108"/>
                    <a:pt x="1" y="40"/>
                  </a:cubicBezTo>
                  <a:lnTo>
                    <a:pt x="1" y="40"/>
                  </a:lnTo>
                  <a:lnTo>
                    <a:pt x="14" y="189"/>
                  </a:lnTo>
                  <a:lnTo>
                    <a:pt x="1255" y="189"/>
                  </a:lnTo>
                  <a:lnTo>
                    <a:pt x="1255" y="688"/>
                  </a:lnTo>
                  <a:lnTo>
                    <a:pt x="82" y="688"/>
                  </a:lnTo>
                  <a:lnTo>
                    <a:pt x="95" y="824"/>
                  </a:lnTo>
                  <a:lnTo>
                    <a:pt x="1391" y="824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471;p61">
              <a:extLst>
                <a:ext uri="{FF2B5EF4-FFF2-40B4-BE49-F238E27FC236}">
                  <a16:creationId xmlns:a16="http://schemas.microsoft.com/office/drawing/2014/main" id="{037ECE0C-8E7C-4CB7-96A9-9A88FB58A356}"/>
                </a:ext>
              </a:extLst>
            </p:cNvPr>
            <p:cNvSpPr/>
            <p:nvPr/>
          </p:nvSpPr>
          <p:spPr>
            <a:xfrm>
              <a:off x="486152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137" y="1041"/>
                  </a:lnTo>
                  <a:lnTo>
                    <a:pt x="205" y="1501"/>
                  </a:lnTo>
                  <a:lnTo>
                    <a:pt x="1339" y="1676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472;p61">
              <a:extLst>
                <a:ext uri="{FF2B5EF4-FFF2-40B4-BE49-F238E27FC236}">
                  <a16:creationId xmlns:a16="http://schemas.microsoft.com/office/drawing/2014/main" id="{01BB8492-0D70-4232-817F-A7AF8EB28590}"/>
                </a:ext>
              </a:extLst>
            </p:cNvPr>
            <p:cNvSpPr/>
            <p:nvPr/>
          </p:nvSpPr>
          <p:spPr>
            <a:xfrm>
              <a:off x="48348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1517" y="0"/>
                  </a:moveTo>
                  <a:cubicBezTo>
                    <a:pt x="1425" y="0"/>
                    <a:pt x="1311" y="27"/>
                    <a:pt x="1177" y="105"/>
                  </a:cubicBezTo>
                  <a:cubicBezTo>
                    <a:pt x="811" y="293"/>
                    <a:pt x="312" y="510"/>
                    <a:pt x="56" y="698"/>
                  </a:cubicBezTo>
                  <a:cubicBezTo>
                    <a:pt x="14" y="727"/>
                    <a:pt x="1" y="779"/>
                    <a:pt x="14" y="821"/>
                  </a:cubicBezTo>
                  <a:cubicBezTo>
                    <a:pt x="30" y="860"/>
                    <a:pt x="56" y="902"/>
                    <a:pt x="111" y="902"/>
                  </a:cubicBezTo>
                  <a:cubicBezTo>
                    <a:pt x="406" y="963"/>
                    <a:pt x="720" y="984"/>
                    <a:pt x="1018" y="984"/>
                  </a:cubicBezTo>
                  <a:cubicBezTo>
                    <a:pt x="1767" y="984"/>
                    <a:pt x="2418" y="847"/>
                    <a:pt x="2418" y="847"/>
                  </a:cubicBezTo>
                  <a:cubicBezTo>
                    <a:pt x="2499" y="497"/>
                    <a:pt x="2418" y="186"/>
                    <a:pt x="2418" y="186"/>
                  </a:cubicBezTo>
                  <a:cubicBezTo>
                    <a:pt x="2363" y="186"/>
                    <a:pt x="2324" y="212"/>
                    <a:pt x="2269" y="241"/>
                  </a:cubicBezTo>
                  <a:cubicBezTo>
                    <a:pt x="2217" y="280"/>
                    <a:pt x="2149" y="348"/>
                    <a:pt x="2055" y="361"/>
                  </a:cubicBezTo>
                  <a:cubicBezTo>
                    <a:pt x="2051" y="361"/>
                    <a:pt x="2047" y="361"/>
                    <a:pt x="2043" y="361"/>
                  </a:cubicBezTo>
                  <a:cubicBezTo>
                    <a:pt x="1889" y="361"/>
                    <a:pt x="1812" y="118"/>
                    <a:pt x="1812" y="118"/>
                  </a:cubicBezTo>
                  <a:cubicBezTo>
                    <a:pt x="1812" y="118"/>
                    <a:pt x="1712" y="0"/>
                    <a:pt x="15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473;p61">
              <a:extLst>
                <a:ext uri="{FF2B5EF4-FFF2-40B4-BE49-F238E27FC236}">
                  <a16:creationId xmlns:a16="http://schemas.microsoft.com/office/drawing/2014/main" id="{B44C072B-EDBC-4045-B8CC-1685D75FFA14}"/>
                </a:ext>
              </a:extLst>
            </p:cNvPr>
            <p:cNvSpPr/>
            <p:nvPr/>
          </p:nvSpPr>
          <p:spPr>
            <a:xfrm>
              <a:off x="4835200" y="5454175"/>
              <a:ext cx="61175" cy="19950"/>
            </a:xfrm>
            <a:custGeom>
              <a:avLst/>
              <a:gdLst/>
              <a:ahLst/>
              <a:cxnLst/>
              <a:rect l="l" t="t" r="r" b="b"/>
              <a:pathLst>
                <a:path w="2447" h="798" extrusionOk="0">
                  <a:moveTo>
                    <a:pt x="2379" y="1"/>
                  </a:moveTo>
                  <a:cubicBezTo>
                    <a:pt x="2337" y="1"/>
                    <a:pt x="2298" y="27"/>
                    <a:pt x="2256" y="56"/>
                  </a:cubicBezTo>
                  <a:cubicBezTo>
                    <a:pt x="2256" y="163"/>
                    <a:pt x="2243" y="257"/>
                    <a:pt x="2136" y="351"/>
                  </a:cubicBezTo>
                  <a:cubicBezTo>
                    <a:pt x="2042" y="432"/>
                    <a:pt x="1919" y="461"/>
                    <a:pt x="1799" y="487"/>
                  </a:cubicBezTo>
                  <a:cubicBezTo>
                    <a:pt x="1663" y="513"/>
                    <a:pt x="1514" y="542"/>
                    <a:pt x="1365" y="555"/>
                  </a:cubicBezTo>
                  <a:cubicBezTo>
                    <a:pt x="1054" y="594"/>
                    <a:pt x="746" y="594"/>
                    <a:pt x="435" y="594"/>
                  </a:cubicBezTo>
                  <a:cubicBezTo>
                    <a:pt x="354" y="607"/>
                    <a:pt x="260" y="607"/>
                    <a:pt x="179" y="607"/>
                  </a:cubicBezTo>
                  <a:cubicBezTo>
                    <a:pt x="124" y="607"/>
                    <a:pt x="56" y="607"/>
                    <a:pt x="1" y="636"/>
                  </a:cubicBezTo>
                  <a:cubicBezTo>
                    <a:pt x="17" y="675"/>
                    <a:pt x="43" y="717"/>
                    <a:pt x="98" y="717"/>
                  </a:cubicBezTo>
                  <a:cubicBezTo>
                    <a:pt x="393" y="785"/>
                    <a:pt x="704" y="798"/>
                    <a:pt x="1002" y="798"/>
                  </a:cubicBezTo>
                  <a:cubicBezTo>
                    <a:pt x="1757" y="798"/>
                    <a:pt x="2405" y="662"/>
                    <a:pt x="2405" y="662"/>
                  </a:cubicBezTo>
                  <a:cubicBezTo>
                    <a:pt x="2431" y="542"/>
                    <a:pt x="2447" y="419"/>
                    <a:pt x="2447" y="325"/>
                  </a:cubicBezTo>
                  <a:cubicBezTo>
                    <a:pt x="2447" y="137"/>
                    <a:pt x="2405" y="1"/>
                    <a:pt x="2405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474;p61">
              <a:extLst>
                <a:ext uri="{FF2B5EF4-FFF2-40B4-BE49-F238E27FC236}">
                  <a16:creationId xmlns:a16="http://schemas.microsoft.com/office/drawing/2014/main" id="{3C8EB69D-BAF8-4019-A0BE-E4489D6B4552}"/>
                </a:ext>
              </a:extLst>
            </p:cNvPr>
            <p:cNvSpPr/>
            <p:nvPr/>
          </p:nvSpPr>
          <p:spPr>
            <a:xfrm>
              <a:off x="4911175" y="5397800"/>
              <a:ext cx="35425" cy="56725"/>
            </a:xfrm>
            <a:custGeom>
              <a:avLst/>
              <a:gdLst/>
              <a:ahLst/>
              <a:cxnLst/>
              <a:rect l="l" t="t" r="r" b="b"/>
              <a:pathLst>
                <a:path w="1417" h="2269" extrusionOk="0">
                  <a:moveTo>
                    <a:pt x="1" y="1"/>
                  </a:moveTo>
                  <a:lnTo>
                    <a:pt x="1" y="1216"/>
                  </a:lnTo>
                  <a:lnTo>
                    <a:pt x="1" y="2269"/>
                  </a:lnTo>
                  <a:lnTo>
                    <a:pt x="1109" y="2269"/>
                  </a:lnTo>
                  <a:lnTo>
                    <a:pt x="1255" y="1216"/>
                  </a:lnTo>
                  <a:lnTo>
                    <a:pt x="1310" y="756"/>
                  </a:lnTo>
                  <a:lnTo>
                    <a:pt x="1378" y="257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475;p61">
              <a:extLst>
                <a:ext uri="{FF2B5EF4-FFF2-40B4-BE49-F238E27FC236}">
                  <a16:creationId xmlns:a16="http://schemas.microsoft.com/office/drawing/2014/main" id="{3D46356C-0B0D-40F7-B387-62700A4DD271}"/>
                </a:ext>
              </a:extLst>
            </p:cNvPr>
            <p:cNvSpPr/>
            <p:nvPr/>
          </p:nvSpPr>
          <p:spPr>
            <a:xfrm>
              <a:off x="4911175" y="5399825"/>
              <a:ext cx="35100" cy="20275"/>
            </a:xfrm>
            <a:custGeom>
              <a:avLst/>
              <a:gdLst/>
              <a:ahLst/>
              <a:cxnLst/>
              <a:rect l="l" t="t" r="r" b="b"/>
              <a:pathLst>
                <a:path w="1404" h="811" extrusionOk="0">
                  <a:moveTo>
                    <a:pt x="1404" y="1"/>
                  </a:moveTo>
                  <a:cubicBezTo>
                    <a:pt x="1216" y="69"/>
                    <a:pt x="866" y="163"/>
                    <a:pt x="351" y="163"/>
                  </a:cubicBezTo>
                  <a:cubicBezTo>
                    <a:pt x="244" y="163"/>
                    <a:pt x="137" y="163"/>
                    <a:pt x="1" y="150"/>
                  </a:cubicBezTo>
                  <a:lnTo>
                    <a:pt x="1" y="811"/>
                  </a:lnTo>
                  <a:lnTo>
                    <a:pt x="1297" y="811"/>
                  </a:lnTo>
                  <a:lnTo>
                    <a:pt x="1310" y="675"/>
                  </a:lnTo>
                  <a:lnTo>
                    <a:pt x="150" y="675"/>
                  </a:lnTo>
                  <a:lnTo>
                    <a:pt x="150" y="176"/>
                  </a:lnTo>
                  <a:lnTo>
                    <a:pt x="1378" y="176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476;p61">
              <a:extLst>
                <a:ext uri="{FF2B5EF4-FFF2-40B4-BE49-F238E27FC236}">
                  <a16:creationId xmlns:a16="http://schemas.microsoft.com/office/drawing/2014/main" id="{FBB1118C-79D4-4C4E-9EF7-2DE58FF8B0A8}"/>
                </a:ext>
              </a:extLst>
            </p:cNvPr>
            <p:cNvSpPr/>
            <p:nvPr/>
          </p:nvSpPr>
          <p:spPr>
            <a:xfrm>
              <a:off x="490947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43" y="1676"/>
                  </a:lnTo>
                  <a:lnTo>
                    <a:pt x="1177" y="1501"/>
                  </a:lnTo>
                  <a:lnTo>
                    <a:pt x="1242" y="973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2477;p61">
              <a:extLst>
                <a:ext uri="{FF2B5EF4-FFF2-40B4-BE49-F238E27FC236}">
                  <a16:creationId xmlns:a16="http://schemas.microsoft.com/office/drawing/2014/main" id="{0D182C74-2E7F-4F7E-89B1-255EE702E384}"/>
                </a:ext>
              </a:extLst>
            </p:cNvPr>
            <p:cNvSpPr/>
            <p:nvPr/>
          </p:nvSpPr>
          <p:spPr>
            <a:xfrm>
              <a:off x="49077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991" y="0"/>
                  </a:moveTo>
                  <a:cubicBezTo>
                    <a:pt x="796" y="0"/>
                    <a:pt x="704" y="118"/>
                    <a:pt x="704" y="118"/>
                  </a:cubicBezTo>
                  <a:cubicBezTo>
                    <a:pt x="704" y="118"/>
                    <a:pt x="614" y="361"/>
                    <a:pt x="460" y="361"/>
                  </a:cubicBezTo>
                  <a:cubicBezTo>
                    <a:pt x="456" y="361"/>
                    <a:pt x="452" y="361"/>
                    <a:pt x="448" y="361"/>
                  </a:cubicBezTo>
                  <a:cubicBezTo>
                    <a:pt x="354" y="348"/>
                    <a:pt x="286" y="280"/>
                    <a:pt x="231" y="241"/>
                  </a:cubicBezTo>
                  <a:cubicBezTo>
                    <a:pt x="176" y="212"/>
                    <a:pt x="137" y="186"/>
                    <a:pt x="82" y="186"/>
                  </a:cubicBezTo>
                  <a:cubicBezTo>
                    <a:pt x="82" y="186"/>
                    <a:pt x="1" y="497"/>
                    <a:pt x="95" y="847"/>
                  </a:cubicBezTo>
                  <a:cubicBezTo>
                    <a:pt x="95" y="847"/>
                    <a:pt x="738" y="984"/>
                    <a:pt x="1485" y="984"/>
                  </a:cubicBezTo>
                  <a:cubicBezTo>
                    <a:pt x="1782" y="984"/>
                    <a:pt x="2096" y="963"/>
                    <a:pt x="2392" y="902"/>
                  </a:cubicBezTo>
                  <a:cubicBezTo>
                    <a:pt x="2444" y="902"/>
                    <a:pt x="2473" y="860"/>
                    <a:pt x="2486" y="821"/>
                  </a:cubicBezTo>
                  <a:cubicBezTo>
                    <a:pt x="2499" y="779"/>
                    <a:pt x="2486" y="727"/>
                    <a:pt x="2444" y="698"/>
                  </a:cubicBezTo>
                  <a:cubicBezTo>
                    <a:pt x="2188" y="510"/>
                    <a:pt x="1689" y="293"/>
                    <a:pt x="1339" y="105"/>
                  </a:cubicBezTo>
                  <a:cubicBezTo>
                    <a:pt x="1199" y="27"/>
                    <a:pt x="1083" y="0"/>
                    <a:pt x="9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2478;p61">
              <a:extLst>
                <a:ext uri="{FF2B5EF4-FFF2-40B4-BE49-F238E27FC236}">
                  <a16:creationId xmlns:a16="http://schemas.microsoft.com/office/drawing/2014/main" id="{B9119D21-97A3-48EB-B9CF-DA237F33FFB0}"/>
                </a:ext>
              </a:extLst>
            </p:cNvPr>
            <p:cNvSpPr/>
            <p:nvPr/>
          </p:nvSpPr>
          <p:spPr>
            <a:xfrm>
              <a:off x="4909150" y="5454175"/>
              <a:ext cx="60775" cy="19950"/>
            </a:xfrm>
            <a:custGeom>
              <a:avLst/>
              <a:gdLst/>
              <a:ahLst/>
              <a:cxnLst/>
              <a:rect l="l" t="t" r="r" b="b"/>
              <a:pathLst>
                <a:path w="2431" h="798" extrusionOk="0">
                  <a:moveTo>
                    <a:pt x="27" y="1"/>
                  </a:moveTo>
                  <a:cubicBezTo>
                    <a:pt x="27" y="1"/>
                    <a:pt x="1" y="137"/>
                    <a:pt x="1" y="325"/>
                  </a:cubicBezTo>
                  <a:cubicBezTo>
                    <a:pt x="1" y="419"/>
                    <a:pt x="1" y="542"/>
                    <a:pt x="40" y="662"/>
                  </a:cubicBezTo>
                  <a:cubicBezTo>
                    <a:pt x="40" y="662"/>
                    <a:pt x="688" y="798"/>
                    <a:pt x="1433" y="798"/>
                  </a:cubicBezTo>
                  <a:cubicBezTo>
                    <a:pt x="1728" y="798"/>
                    <a:pt x="2039" y="785"/>
                    <a:pt x="2337" y="717"/>
                  </a:cubicBezTo>
                  <a:cubicBezTo>
                    <a:pt x="2389" y="717"/>
                    <a:pt x="2418" y="675"/>
                    <a:pt x="2431" y="636"/>
                  </a:cubicBezTo>
                  <a:cubicBezTo>
                    <a:pt x="2376" y="607"/>
                    <a:pt x="2324" y="607"/>
                    <a:pt x="2256" y="607"/>
                  </a:cubicBezTo>
                  <a:cubicBezTo>
                    <a:pt x="2175" y="607"/>
                    <a:pt x="2094" y="607"/>
                    <a:pt x="2000" y="594"/>
                  </a:cubicBezTo>
                  <a:cubicBezTo>
                    <a:pt x="1689" y="594"/>
                    <a:pt x="1378" y="594"/>
                    <a:pt x="1067" y="555"/>
                  </a:cubicBezTo>
                  <a:cubicBezTo>
                    <a:pt x="918" y="542"/>
                    <a:pt x="785" y="513"/>
                    <a:pt x="636" y="487"/>
                  </a:cubicBezTo>
                  <a:cubicBezTo>
                    <a:pt x="513" y="461"/>
                    <a:pt x="393" y="432"/>
                    <a:pt x="299" y="351"/>
                  </a:cubicBezTo>
                  <a:cubicBezTo>
                    <a:pt x="202" y="257"/>
                    <a:pt x="176" y="163"/>
                    <a:pt x="176" y="56"/>
                  </a:cubicBezTo>
                  <a:cubicBezTo>
                    <a:pt x="137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2479;p61">
              <a:extLst>
                <a:ext uri="{FF2B5EF4-FFF2-40B4-BE49-F238E27FC236}">
                  <a16:creationId xmlns:a16="http://schemas.microsoft.com/office/drawing/2014/main" id="{9B953B9A-6CE4-4D62-BDAB-2DB4C1559BEB}"/>
                </a:ext>
              </a:extLst>
            </p:cNvPr>
            <p:cNvSpPr/>
            <p:nvPr/>
          </p:nvSpPr>
          <p:spPr>
            <a:xfrm>
              <a:off x="4964475" y="5202750"/>
              <a:ext cx="75425" cy="56725"/>
            </a:xfrm>
            <a:custGeom>
              <a:avLst/>
              <a:gdLst/>
              <a:ahLst/>
              <a:cxnLst/>
              <a:rect l="l" t="t" r="r" b="b"/>
              <a:pathLst>
                <a:path w="3017" h="2269" extrusionOk="0">
                  <a:moveTo>
                    <a:pt x="2266" y="1"/>
                  </a:moveTo>
                  <a:cubicBezTo>
                    <a:pt x="2193" y="1"/>
                    <a:pt x="1906" y="458"/>
                    <a:pt x="1906" y="458"/>
                  </a:cubicBezTo>
                  <a:lnTo>
                    <a:pt x="542" y="1054"/>
                  </a:lnTo>
                  <a:lnTo>
                    <a:pt x="1" y="1268"/>
                  </a:lnTo>
                  <a:cubicBezTo>
                    <a:pt x="82" y="1446"/>
                    <a:pt x="124" y="1621"/>
                    <a:pt x="176" y="1809"/>
                  </a:cubicBezTo>
                  <a:cubicBezTo>
                    <a:pt x="244" y="1958"/>
                    <a:pt x="325" y="2120"/>
                    <a:pt x="393" y="2269"/>
                  </a:cubicBezTo>
                  <a:cubicBezTo>
                    <a:pt x="435" y="2256"/>
                    <a:pt x="461" y="2227"/>
                    <a:pt x="487" y="2214"/>
                  </a:cubicBezTo>
                  <a:cubicBezTo>
                    <a:pt x="1028" y="1835"/>
                    <a:pt x="1540" y="1459"/>
                    <a:pt x="2068" y="1067"/>
                  </a:cubicBezTo>
                  <a:lnTo>
                    <a:pt x="2107" y="1025"/>
                  </a:lnTo>
                  <a:lnTo>
                    <a:pt x="2162" y="986"/>
                  </a:lnTo>
                  <a:cubicBezTo>
                    <a:pt x="2162" y="986"/>
                    <a:pt x="2729" y="879"/>
                    <a:pt x="2836" y="811"/>
                  </a:cubicBezTo>
                  <a:cubicBezTo>
                    <a:pt x="2930" y="743"/>
                    <a:pt x="2622" y="717"/>
                    <a:pt x="2622" y="717"/>
                  </a:cubicBezTo>
                  <a:cubicBezTo>
                    <a:pt x="2622" y="717"/>
                    <a:pt x="2972" y="594"/>
                    <a:pt x="2998" y="539"/>
                  </a:cubicBezTo>
                  <a:cubicBezTo>
                    <a:pt x="3017" y="513"/>
                    <a:pt x="2908" y="494"/>
                    <a:pt x="2793" y="494"/>
                  </a:cubicBezTo>
                  <a:cubicBezTo>
                    <a:pt x="2731" y="494"/>
                    <a:pt x="2668" y="499"/>
                    <a:pt x="2622" y="513"/>
                  </a:cubicBezTo>
                  <a:cubicBezTo>
                    <a:pt x="2622" y="513"/>
                    <a:pt x="2972" y="325"/>
                    <a:pt x="2959" y="257"/>
                  </a:cubicBezTo>
                  <a:cubicBezTo>
                    <a:pt x="2956" y="240"/>
                    <a:pt x="2931" y="234"/>
                    <a:pt x="2896" y="234"/>
                  </a:cubicBezTo>
                  <a:cubicBezTo>
                    <a:pt x="2785" y="234"/>
                    <a:pt x="2567" y="296"/>
                    <a:pt x="2567" y="296"/>
                  </a:cubicBezTo>
                  <a:cubicBezTo>
                    <a:pt x="2567" y="296"/>
                    <a:pt x="2836" y="95"/>
                    <a:pt x="2810" y="27"/>
                  </a:cubicBezTo>
                  <a:cubicBezTo>
                    <a:pt x="2805" y="18"/>
                    <a:pt x="2793" y="15"/>
                    <a:pt x="2778" y="15"/>
                  </a:cubicBezTo>
                  <a:cubicBezTo>
                    <a:pt x="2665" y="15"/>
                    <a:pt x="2324" y="202"/>
                    <a:pt x="2324" y="202"/>
                  </a:cubicBezTo>
                  <a:cubicBezTo>
                    <a:pt x="2324" y="202"/>
                    <a:pt x="2350" y="14"/>
                    <a:pt x="2269" y="1"/>
                  </a:cubicBezTo>
                  <a:cubicBezTo>
                    <a:pt x="2268" y="1"/>
                    <a:pt x="2267" y="1"/>
                    <a:pt x="226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2480;p61">
              <a:extLst>
                <a:ext uri="{FF2B5EF4-FFF2-40B4-BE49-F238E27FC236}">
                  <a16:creationId xmlns:a16="http://schemas.microsoft.com/office/drawing/2014/main" id="{15E2DE9F-DF99-45E1-A1AB-FAF19763FEE0}"/>
                </a:ext>
              </a:extLst>
            </p:cNvPr>
            <p:cNvSpPr/>
            <p:nvPr/>
          </p:nvSpPr>
          <p:spPr>
            <a:xfrm>
              <a:off x="4970550" y="5229075"/>
              <a:ext cx="45625" cy="26675"/>
            </a:xfrm>
            <a:custGeom>
              <a:avLst/>
              <a:gdLst/>
              <a:ahLst/>
              <a:cxnLst/>
              <a:rect l="l" t="t" r="r" b="b"/>
              <a:pathLst>
                <a:path w="1825" h="1067" extrusionOk="0">
                  <a:moveTo>
                    <a:pt x="299" y="1"/>
                  </a:moveTo>
                  <a:lnTo>
                    <a:pt x="1" y="121"/>
                  </a:lnTo>
                  <a:lnTo>
                    <a:pt x="367" y="1041"/>
                  </a:lnTo>
                  <a:lnTo>
                    <a:pt x="367" y="1067"/>
                  </a:lnTo>
                  <a:cubicBezTo>
                    <a:pt x="866" y="730"/>
                    <a:pt x="1339" y="364"/>
                    <a:pt x="1825" y="14"/>
                  </a:cubicBezTo>
                  <a:lnTo>
                    <a:pt x="1825" y="14"/>
                  </a:lnTo>
                  <a:cubicBezTo>
                    <a:pt x="1634" y="82"/>
                    <a:pt x="1216" y="215"/>
                    <a:pt x="853" y="215"/>
                  </a:cubicBezTo>
                  <a:cubicBezTo>
                    <a:pt x="623" y="215"/>
                    <a:pt x="406" y="163"/>
                    <a:pt x="299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2481;p61">
              <a:extLst>
                <a:ext uri="{FF2B5EF4-FFF2-40B4-BE49-F238E27FC236}">
                  <a16:creationId xmlns:a16="http://schemas.microsoft.com/office/drawing/2014/main" id="{1B0AB362-29B8-49B8-BF07-F51819D210BC}"/>
                </a:ext>
              </a:extLst>
            </p:cNvPr>
            <p:cNvSpPr/>
            <p:nvPr/>
          </p:nvSpPr>
          <p:spPr>
            <a:xfrm>
              <a:off x="4761425" y="5217225"/>
              <a:ext cx="78250" cy="48650"/>
            </a:xfrm>
            <a:custGeom>
              <a:avLst/>
              <a:gdLst/>
              <a:ahLst/>
              <a:cxnLst/>
              <a:rect l="l" t="t" r="r" b="b"/>
              <a:pathLst>
                <a:path w="3130" h="1946" extrusionOk="0">
                  <a:moveTo>
                    <a:pt x="664" y="1"/>
                  </a:moveTo>
                  <a:cubicBezTo>
                    <a:pt x="662" y="1"/>
                    <a:pt x="660" y="1"/>
                    <a:pt x="658" y="2"/>
                  </a:cubicBezTo>
                  <a:cubicBezTo>
                    <a:pt x="590" y="28"/>
                    <a:pt x="645" y="219"/>
                    <a:pt x="645" y="219"/>
                  </a:cubicBezTo>
                  <a:cubicBezTo>
                    <a:pt x="645" y="219"/>
                    <a:pt x="322" y="101"/>
                    <a:pt x="196" y="101"/>
                  </a:cubicBezTo>
                  <a:cubicBezTo>
                    <a:pt x="167" y="101"/>
                    <a:pt x="148" y="107"/>
                    <a:pt x="146" y="122"/>
                  </a:cubicBezTo>
                  <a:cubicBezTo>
                    <a:pt x="117" y="190"/>
                    <a:pt x="415" y="352"/>
                    <a:pt x="415" y="352"/>
                  </a:cubicBezTo>
                  <a:cubicBezTo>
                    <a:pt x="415" y="352"/>
                    <a:pt x="271" y="332"/>
                    <a:pt x="158" y="332"/>
                  </a:cubicBezTo>
                  <a:cubicBezTo>
                    <a:pt x="87" y="332"/>
                    <a:pt x="28" y="340"/>
                    <a:pt x="23" y="365"/>
                  </a:cubicBezTo>
                  <a:cubicBezTo>
                    <a:pt x="23" y="433"/>
                    <a:pt x="389" y="569"/>
                    <a:pt x="389" y="569"/>
                  </a:cubicBezTo>
                  <a:cubicBezTo>
                    <a:pt x="374" y="567"/>
                    <a:pt x="359" y="567"/>
                    <a:pt x="342" y="567"/>
                  </a:cubicBezTo>
                  <a:cubicBezTo>
                    <a:pt x="202" y="567"/>
                    <a:pt x="1" y="613"/>
                    <a:pt x="36" y="663"/>
                  </a:cubicBezTo>
                  <a:cubicBezTo>
                    <a:pt x="65" y="718"/>
                    <a:pt x="428" y="770"/>
                    <a:pt x="428" y="770"/>
                  </a:cubicBezTo>
                  <a:cubicBezTo>
                    <a:pt x="428" y="770"/>
                    <a:pt x="133" y="851"/>
                    <a:pt x="240" y="906"/>
                  </a:cubicBezTo>
                  <a:cubicBezTo>
                    <a:pt x="347" y="948"/>
                    <a:pt x="927" y="961"/>
                    <a:pt x="927" y="961"/>
                  </a:cubicBezTo>
                  <a:lnTo>
                    <a:pt x="927" y="974"/>
                  </a:lnTo>
                  <a:cubicBezTo>
                    <a:pt x="943" y="974"/>
                    <a:pt x="982" y="1000"/>
                    <a:pt x="995" y="1000"/>
                  </a:cubicBezTo>
                  <a:cubicBezTo>
                    <a:pt x="1575" y="1311"/>
                    <a:pt x="2171" y="1622"/>
                    <a:pt x="2764" y="1904"/>
                  </a:cubicBezTo>
                  <a:cubicBezTo>
                    <a:pt x="2806" y="1920"/>
                    <a:pt x="2832" y="1933"/>
                    <a:pt x="2858" y="1946"/>
                  </a:cubicBezTo>
                  <a:cubicBezTo>
                    <a:pt x="2887" y="1823"/>
                    <a:pt x="2926" y="1703"/>
                    <a:pt x="2968" y="1580"/>
                  </a:cubicBezTo>
                  <a:cubicBezTo>
                    <a:pt x="3020" y="1353"/>
                    <a:pt x="3062" y="1136"/>
                    <a:pt x="3130" y="919"/>
                  </a:cubicBezTo>
                  <a:lnTo>
                    <a:pt x="2777" y="825"/>
                  </a:lnTo>
                  <a:lnTo>
                    <a:pt x="1089" y="407"/>
                  </a:lnTo>
                  <a:cubicBezTo>
                    <a:pt x="1089" y="407"/>
                    <a:pt x="747" y="1"/>
                    <a:pt x="66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2482;p61">
              <a:extLst>
                <a:ext uri="{FF2B5EF4-FFF2-40B4-BE49-F238E27FC236}">
                  <a16:creationId xmlns:a16="http://schemas.microsoft.com/office/drawing/2014/main" id="{E4592840-AC28-4206-B22B-E36606BB6446}"/>
                </a:ext>
              </a:extLst>
            </p:cNvPr>
            <p:cNvSpPr/>
            <p:nvPr/>
          </p:nvSpPr>
          <p:spPr>
            <a:xfrm>
              <a:off x="4784575" y="5237825"/>
              <a:ext cx="49675" cy="22950"/>
            </a:xfrm>
            <a:custGeom>
              <a:avLst/>
              <a:gdLst/>
              <a:ahLst/>
              <a:cxnLst/>
              <a:rect l="l" t="t" r="r" b="b"/>
              <a:pathLst>
                <a:path w="1987" h="918" extrusionOk="0">
                  <a:moveTo>
                    <a:pt x="1851" y="1"/>
                  </a:moveTo>
                  <a:cubicBezTo>
                    <a:pt x="1757" y="176"/>
                    <a:pt x="1514" y="568"/>
                    <a:pt x="1245" y="568"/>
                  </a:cubicBezTo>
                  <a:lnTo>
                    <a:pt x="1216" y="568"/>
                  </a:lnTo>
                  <a:cubicBezTo>
                    <a:pt x="973" y="542"/>
                    <a:pt x="474" y="338"/>
                    <a:pt x="192" y="231"/>
                  </a:cubicBezTo>
                  <a:cubicBezTo>
                    <a:pt x="111" y="189"/>
                    <a:pt x="56" y="163"/>
                    <a:pt x="17" y="150"/>
                  </a:cubicBezTo>
                  <a:lnTo>
                    <a:pt x="1" y="150"/>
                  </a:lnTo>
                  <a:cubicBezTo>
                    <a:pt x="17" y="150"/>
                    <a:pt x="56" y="176"/>
                    <a:pt x="69" y="176"/>
                  </a:cubicBezTo>
                  <a:cubicBezTo>
                    <a:pt x="542" y="432"/>
                    <a:pt x="1028" y="675"/>
                    <a:pt x="1514" y="918"/>
                  </a:cubicBezTo>
                  <a:lnTo>
                    <a:pt x="1987" y="43"/>
                  </a:lnTo>
                  <a:lnTo>
                    <a:pt x="185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2483;p61">
              <a:extLst>
                <a:ext uri="{FF2B5EF4-FFF2-40B4-BE49-F238E27FC236}">
                  <a16:creationId xmlns:a16="http://schemas.microsoft.com/office/drawing/2014/main" id="{0C6308FD-0A4E-40DB-AB23-CEFD243083A3}"/>
                </a:ext>
              </a:extLst>
            </p:cNvPr>
            <p:cNvSpPr/>
            <p:nvPr/>
          </p:nvSpPr>
          <p:spPr>
            <a:xfrm>
              <a:off x="4821750" y="5230775"/>
              <a:ext cx="158950" cy="102725"/>
            </a:xfrm>
            <a:custGeom>
              <a:avLst/>
              <a:gdLst/>
              <a:ahLst/>
              <a:cxnLst/>
              <a:rect l="l" t="t" r="r" b="b"/>
              <a:pathLst>
                <a:path w="6358" h="4109" extrusionOk="0">
                  <a:moveTo>
                    <a:pt x="5927" y="1"/>
                  </a:moveTo>
                  <a:lnTo>
                    <a:pt x="4563" y="607"/>
                  </a:lnTo>
                  <a:lnTo>
                    <a:pt x="4239" y="500"/>
                  </a:lnTo>
                  <a:cubicBezTo>
                    <a:pt x="4239" y="500"/>
                    <a:pt x="3821" y="1038"/>
                    <a:pt x="3293" y="1080"/>
                  </a:cubicBezTo>
                  <a:cubicBezTo>
                    <a:pt x="3276" y="1081"/>
                    <a:pt x="3259" y="1082"/>
                    <a:pt x="3242" y="1082"/>
                  </a:cubicBezTo>
                  <a:cubicBezTo>
                    <a:pt x="2738" y="1082"/>
                    <a:pt x="2308" y="539"/>
                    <a:pt x="2308" y="539"/>
                  </a:cubicBezTo>
                  <a:lnTo>
                    <a:pt x="2052" y="620"/>
                  </a:lnTo>
                  <a:lnTo>
                    <a:pt x="620" y="296"/>
                  </a:lnTo>
                  <a:lnTo>
                    <a:pt x="526" y="270"/>
                  </a:lnTo>
                  <a:lnTo>
                    <a:pt x="1" y="1255"/>
                  </a:lnTo>
                  <a:lnTo>
                    <a:pt x="1242" y="1848"/>
                  </a:lnTo>
                  <a:lnTo>
                    <a:pt x="1809" y="3779"/>
                  </a:lnTo>
                  <a:cubicBezTo>
                    <a:pt x="2434" y="4026"/>
                    <a:pt x="2950" y="4108"/>
                    <a:pt x="3360" y="4108"/>
                  </a:cubicBezTo>
                  <a:cubicBezTo>
                    <a:pt x="4180" y="4108"/>
                    <a:pt x="4576" y="3779"/>
                    <a:pt x="4576" y="3779"/>
                  </a:cubicBezTo>
                  <a:lnTo>
                    <a:pt x="5237" y="1890"/>
                  </a:lnTo>
                  <a:lnTo>
                    <a:pt x="6358" y="1093"/>
                  </a:lnTo>
                  <a:lnTo>
                    <a:pt x="6319" y="973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2484;p61">
              <a:extLst>
                <a:ext uri="{FF2B5EF4-FFF2-40B4-BE49-F238E27FC236}">
                  <a16:creationId xmlns:a16="http://schemas.microsoft.com/office/drawing/2014/main" id="{39326962-1654-4559-81D1-E626CC6BB4F5}"/>
                </a:ext>
              </a:extLst>
            </p:cNvPr>
            <p:cNvSpPr/>
            <p:nvPr/>
          </p:nvSpPr>
          <p:spPr>
            <a:xfrm>
              <a:off x="4873675" y="524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2485;p61">
              <a:extLst>
                <a:ext uri="{FF2B5EF4-FFF2-40B4-BE49-F238E27FC236}">
                  <a16:creationId xmlns:a16="http://schemas.microsoft.com/office/drawing/2014/main" id="{8B6F7B9C-EC05-4123-AE4D-6B70B77BDD74}"/>
                </a:ext>
              </a:extLst>
            </p:cNvPr>
            <p:cNvSpPr/>
            <p:nvPr/>
          </p:nvSpPr>
          <p:spPr>
            <a:xfrm>
              <a:off x="4873675" y="5245925"/>
              <a:ext cx="58425" cy="26025"/>
            </a:xfrm>
            <a:custGeom>
              <a:avLst/>
              <a:gdLst/>
              <a:ahLst/>
              <a:cxnLst/>
              <a:rect l="l" t="t" r="r" b="b"/>
              <a:pathLst>
                <a:path w="2337" h="1041" extrusionOk="0">
                  <a:moveTo>
                    <a:pt x="2337" y="1"/>
                  </a:moveTo>
                  <a:lnTo>
                    <a:pt x="1799" y="824"/>
                  </a:lnTo>
                  <a:lnTo>
                    <a:pt x="1459" y="461"/>
                  </a:lnTo>
                  <a:lnTo>
                    <a:pt x="1203" y="649"/>
                  </a:lnTo>
                  <a:lnTo>
                    <a:pt x="934" y="461"/>
                  </a:lnTo>
                  <a:lnTo>
                    <a:pt x="636" y="785"/>
                  </a:lnTo>
                  <a:cubicBezTo>
                    <a:pt x="435" y="610"/>
                    <a:pt x="17" y="27"/>
                    <a:pt x="1" y="1"/>
                  </a:cubicBezTo>
                  <a:lnTo>
                    <a:pt x="1" y="1"/>
                  </a:lnTo>
                  <a:lnTo>
                    <a:pt x="529" y="1028"/>
                  </a:lnTo>
                  <a:lnTo>
                    <a:pt x="921" y="594"/>
                  </a:lnTo>
                  <a:lnTo>
                    <a:pt x="1203" y="785"/>
                  </a:lnTo>
                  <a:lnTo>
                    <a:pt x="1433" y="649"/>
                  </a:lnTo>
                  <a:lnTo>
                    <a:pt x="1987" y="1041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2486;p61">
              <a:extLst>
                <a:ext uri="{FF2B5EF4-FFF2-40B4-BE49-F238E27FC236}">
                  <a16:creationId xmlns:a16="http://schemas.microsoft.com/office/drawing/2014/main" id="{FDED739D-F8B0-4C43-981E-039DC41C4A5D}"/>
                </a:ext>
              </a:extLst>
            </p:cNvPr>
            <p:cNvSpPr/>
            <p:nvPr/>
          </p:nvSpPr>
          <p:spPr>
            <a:xfrm>
              <a:off x="4879750" y="5228750"/>
              <a:ext cx="47000" cy="32025"/>
            </a:xfrm>
            <a:custGeom>
              <a:avLst/>
              <a:gdLst/>
              <a:ahLst/>
              <a:cxnLst/>
              <a:rect l="l" t="t" r="r" b="b"/>
              <a:pathLst>
                <a:path w="1880" h="1281" extrusionOk="0">
                  <a:moveTo>
                    <a:pt x="56" y="1"/>
                  </a:moveTo>
                  <a:cubicBezTo>
                    <a:pt x="56" y="1"/>
                    <a:pt x="98" y="377"/>
                    <a:pt x="1" y="688"/>
                  </a:cubicBezTo>
                  <a:cubicBezTo>
                    <a:pt x="98" y="743"/>
                    <a:pt x="137" y="850"/>
                    <a:pt x="124" y="957"/>
                  </a:cubicBezTo>
                  <a:lnTo>
                    <a:pt x="367" y="1054"/>
                  </a:lnTo>
                  <a:cubicBezTo>
                    <a:pt x="393" y="957"/>
                    <a:pt x="474" y="892"/>
                    <a:pt x="597" y="892"/>
                  </a:cubicBezTo>
                  <a:cubicBezTo>
                    <a:pt x="798" y="892"/>
                    <a:pt x="892" y="1080"/>
                    <a:pt x="853" y="1242"/>
                  </a:cubicBezTo>
                  <a:lnTo>
                    <a:pt x="973" y="1281"/>
                  </a:lnTo>
                  <a:lnTo>
                    <a:pt x="1041" y="1255"/>
                  </a:lnTo>
                  <a:cubicBezTo>
                    <a:pt x="1015" y="1119"/>
                    <a:pt x="1109" y="957"/>
                    <a:pt x="1297" y="957"/>
                  </a:cubicBezTo>
                  <a:cubicBezTo>
                    <a:pt x="1394" y="957"/>
                    <a:pt x="1475" y="999"/>
                    <a:pt x="1514" y="1067"/>
                  </a:cubicBezTo>
                  <a:lnTo>
                    <a:pt x="1731" y="973"/>
                  </a:lnTo>
                  <a:cubicBezTo>
                    <a:pt x="1689" y="850"/>
                    <a:pt x="1744" y="675"/>
                    <a:pt x="1880" y="633"/>
                  </a:cubicBezTo>
                  <a:cubicBezTo>
                    <a:pt x="1812" y="338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2487;p61">
              <a:extLst>
                <a:ext uri="{FF2B5EF4-FFF2-40B4-BE49-F238E27FC236}">
                  <a16:creationId xmlns:a16="http://schemas.microsoft.com/office/drawing/2014/main" id="{73DDE6ED-38FC-4012-A26F-2933BDC3DEAA}"/>
                </a:ext>
              </a:extLst>
            </p:cNvPr>
            <p:cNvSpPr/>
            <p:nvPr/>
          </p:nvSpPr>
          <p:spPr>
            <a:xfrm>
              <a:off x="4881125" y="5231100"/>
              <a:ext cx="44900" cy="11200"/>
            </a:xfrm>
            <a:custGeom>
              <a:avLst/>
              <a:gdLst/>
              <a:ahLst/>
              <a:cxnLst/>
              <a:rect l="l" t="t" r="r" b="b"/>
              <a:pathLst>
                <a:path w="1796" h="448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9"/>
                    <a:pt x="14" y="189"/>
                    <a:pt x="1" y="312"/>
                  </a:cubicBezTo>
                  <a:cubicBezTo>
                    <a:pt x="257" y="393"/>
                    <a:pt x="542" y="432"/>
                    <a:pt x="866" y="445"/>
                  </a:cubicBezTo>
                  <a:cubicBezTo>
                    <a:pt x="909" y="446"/>
                    <a:pt x="952" y="447"/>
                    <a:pt x="995" y="447"/>
                  </a:cubicBezTo>
                  <a:cubicBezTo>
                    <a:pt x="1292" y="447"/>
                    <a:pt x="1560" y="407"/>
                    <a:pt x="1796" y="325"/>
                  </a:cubicBezTo>
                  <a:cubicBezTo>
                    <a:pt x="1783" y="202"/>
                    <a:pt x="1783" y="95"/>
                    <a:pt x="1783" y="14"/>
                  </a:cubicBezTo>
                  <a:cubicBezTo>
                    <a:pt x="1514" y="95"/>
                    <a:pt x="1216" y="134"/>
                    <a:pt x="866" y="134"/>
                  </a:cubicBezTo>
                  <a:cubicBezTo>
                    <a:pt x="542" y="121"/>
                    <a:pt x="257" y="82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2488;p61">
              <a:extLst>
                <a:ext uri="{FF2B5EF4-FFF2-40B4-BE49-F238E27FC236}">
                  <a16:creationId xmlns:a16="http://schemas.microsoft.com/office/drawing/2014/main" id="{485DCB43-8BF8-4C94-871E-6F953EC429AD}"/>
                </a:ext>
              </a:extLst>
            </p:cNvPr>
            <p:cNvSpPr/>
            <p:nvPr/>
          </p:nvSpPr>
          <p:spPr>
            <a:xfrm>
              <a:off x="4876100" y="5236850"/>
              <a:ext cx="27650" cy="27325"/>
            </a:xfrm>
            <a:custGeom>
              <a:avLst/>
              <a:gdLst/>
              <a:ahLst/>
              <a:cxnLst/>
              <a:rect l="l" t="t" r="r" b="b"/>
              <a:pathLst>
                <a:path w="1106" h="1093" extrusionOk="0">
                  <a:moveTo>
                    <a:pt x="202" y="1"/>
                  </a:moveTo>
                  <a:lnTo>
                    <a:pt x="1" y="338"/>
                  </a:lnTo>
                  <a:cubicBezTo>
                    <a:pt x="1" y="338"/>
                    <a:pt x="202" y="986"/>
                    <a:pt x="526" y="1093"/>
                  </a:cubicBezTo>
                  <a:lnTo>
                    <a:pt x="837" y="824"/>
                  </a:lnTo>
                  <a:lnTo>
                    <a:pt x="931" y="905"/>
                  </a:lnTo>
                  <a:lnTo>
                    <a:pt x="1106" y="1012"/>
                  </a:lnTo>
                  <a:cubicBezTo>
                    <a:pt x="1106" y="999"/>
                    <a:pt x="1093" y="918"/>
                    <a:pt x="1093" y="824"/>
                  </a:cubicBezTo>
                  <a:cubicBezTo>
                    <a:pt x="1080" y="675"/>
                    <a:pt x="1054" y="500"/>
                    <a:pt x="1012" y="471"/>
                  </a:cubicBezTo>
                  <a:cubicBezTo>
                    <a:pt x="931" y="419"/>
                    <a:pt x="202" y="189"/>
                    <a:pt x="202" y="189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2489;p61">
              <a:extLst>
                <a:ext uri="{FF2B5EF4-FFF2-40B4-BE49-F238E27FC236}">
                  <a16:creationId xmlns:a16="http://schemas.microsoft.com/office/drawing/2014/main" id="{7544A749-E3BE-470F-8A64-33DB09D78CA2}"/>
                </a:ext>
              </a:extLst>
            </p:cNvPr>
            <p:cNvSpPr/>
            <p:nvPr/>
          </p:nvSpPr>
          <p:spPr>
            <a:xfrm>
              <a:off x="4897000" y="5251025"/>
              <a:ext cx="6750" cy="11125"/>
            </a:xfrm>
            <a:custGeom>
              <a:avLst/>
              <a:gdLst/>
              <a:ahLst/>
              <a:cxnLst/>
              <a:rect l="l" t="t" r="r" b="b"/>
              <a:pathLst>
                <a:path w="270" h="445" extrusionOk="0">
                  <a:moveTo>
                    <a:pt x="108" y="1"/>
                  </a:moveTo>
                  <a:lnTo>
                    <a:pt x="1" y="257"/>
                  </a:lnTo>
                  <a:lnTo>
                    <a:pt x="270" y="445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2490;p61">
              <a:extLst>
                <a:ext uri="{FF2B5EF4-FFF2-40B4-BE49-F238E27FC236}">
                  <a16:creationId xmlns:a16="http://schemas.microsoft.com/office/drawing/2014/main" id="{73365C96-189A-4710-9FCF-F2632F1867DE}"/>
                </a:ext>
              </a:extLst>
            </p:cNvPr>
            <p:cNvSpPr/>
            <p:nvPr/>
          </p:nvSpPr>
          <p:spPr>
            <a:xfrm>
              <a:off x="4903725" y="5237175"/>
              <a:ext cx="27075" cy="27000"/>
            </a:xfrm>
            <a:custGeom>
              <a:avLst/>
              <a:gdLst/>
              <a:ahLst/>
              <a:cxnLst/>
              <a:rect l="l" t="t" r="r" b="b"/>
              <a:pathLst>
                <a:path w="1083" h="1080" extrusionOk="0">
                  <a:moveTo>
                    <a:pt x="879" y="1"/>
                  </a:moveTo>
                  <a:lnTo>
                    <a:pt x="879" y="176"/>
                  </a:lnTo>
                  <a:cubicBezTo>
                    <a:pt x="879" y="176"/>
                    <a:pt x="150" y="406"/>
                    <a:pt x="69" y="458"/>
                  </a:cubicBezTo>
                  <a:cubicBezTo>
                    <a:pt x="30" y="487"/>
                    <a:pt x="14" y="662"/>
                    <a:pt x="1" y="811"/>
                  </a:cubicBezTo>
                  <a:lnTo>
                    <a:pt x="1" y="999"/>
                  </a:lnTo>
                  <a:lnTo>
                    <a:pt x="192" y="850"/>
                  </a:lnTo>
                  <a:lnTo>
                    <a:pt x="257" y="811"/>
                  </a:lnTo>
                  <a:lnTo>
                    <a:pt x="555" y="1080"/>
                  </a:lnTo>
                  <a:cubicBezTo>
                    <a:pt x="879" y="973"/>
                    <a:pt x="1083" y="325"/>
                    <a:pt x="1083" y="32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2491;p61">
              <a:extLst>
                <a:ext uri="{FF2B5EF4-FFF2-40B4-BE49-F238E27FC236}">
                  <a16:creationId xmlns:a16="http://schemas.microsoft.com/office/drawing/2014/main" id="{1DA6C966-71F4-4470-BCE5-8D070CF1BF08}"/>
                </a:ext>
              </a:extLst>
            </p:cNvPr>
            <p:cNvSpPr/>
            <p:nvPr/>
          </p:nvSpPr>
          <p:spPr>
            <a:xfrm>
              <a:off x="4903725" y="5251025"/>
              <a:ext cx="6425" cy="11125"/>
            </a:xfrm>
            <a:custGeom>
              <a:avLst/>
              <a:gdLst/>
              <a:ahLst/>
              <a:cxnLst/>
              <a:rect l="l" t="t" r="r" b="b"/>
              <a:pathLst>
                <a:path w="257" h="445" extrusionOk="0">
                  <a:moveTo>
                    <a:pt x="137" y="1"/>
                  </a:moveTo>
                  <a:lnTo>
                    <a:pt x="1" y="445"/>
                  </a:lnTo>
                  <a:lnTo>
                    <a:pt x="1" y="445"/>
                  </a:lnTo>
                  <a:lnTo>
                    <a:pt x="257" y="257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2492;p61">
              <a:extLst>
                <a:ext uri="{FF2B5EF4-FFF2-40B4-BE49-F238E27FC236}">
                  <a16:creationId xmlns:a16="http://schemas.microsoft.com/office/drawing/2014/main" id="{67323448-D845-40B2-BC67-63F7E86C1947}"/>
                </a:ext>
              </a:extLst>
            </p:cNvPr>
            <p:cNvSpPr/>
            <p:nvPr/>
          </p:nvSpPr>
          <p:spPr>
            <a:xfrm>
              <a:off x="4812550" y="5100775"/>
              <a:ext cx="181950" cy="133700"/>
            </a:xfrm>
            <a:custGeom>
              <a:avLst/>
              <a:gdLst/>
              <a:ahLst/>
              <a:cxnLst/>
              <a:rect l="l" t="t" r="r" b="b"/>
              <a:pathLst>
                <a:path w="7278" h="5348" extrusionOk="0">
                  <a:moveTo>
                    <a:pt x="3645" y="1"/>
                  </a:moveTo>
                  <a:cubicBezTo>
                    <a:pt x="3566" y="1"/>
                    <a:pt x="1336" y="13"/>
                    <a:pt x="1085" y="1420"/>
                  </a:cubicBezTo>
                  <a:cubicBezTo>
                    <a:pt x="1030" y="1718"/>
                    <a:pt x="988" y="2042"/>
                    <a:pt x="1004" y="2392"/>
                  </a:cubicBezTo>
                  <a:cubicBezTo>
                    <a:pt x="909" y="2318"/>
                    <a:pt x="796" y="2262"/>
                    <a:pt x="663" y="2262"/>
                  </a:cubicBezTo>
                  <a:cubicBezTo>
                    <a:pt x="605" y="2262"/>
                    <a:pt x="542" y="2273"/>
                    <a:pt x="476" y="2298"/>
                  </a:cubicBezTo>
                  <a:cubicBezTo>
                    <a:pt x="0" y="2482"/>
                    <a:pt x="108" y="3933"/>
                    <a:pt x="1234" y="3933"/>
                  </a:cubicBezTo>
                  <a:cubicBezTo>
                    <a:pt x="1259" y="3933"/>
                    <a:pt x="1285" y="3932"/>
                    <a:pt x="1312" y="3931"/>
                  </a:cubicBezTo>
                  <a:cubicBezTo>
                    <a:pt x="1678" y="4699"/>
                    <a:pt x="2365" y="5308"/>
                    <a:pt x="3609" y="5347"/>
                  </a:cubicBezTo>
                  <a:cubicBezTo>
                    <a:pt x="3636" y="5347"/>
                    <a:pt x="3663" y="5348"/>
                    <a:pt x="3690" y="5348"/>
                  </a:cubicBezTo>
                  <a:cubicBezTo>
                    <a:pt x="4869" y="5348"/>
                    <a:pt x="5574" y="4723"/>
                    <a:pt x="5945" y="3918"/>
                  </a:cubicBezTo>
                  <a:cubicBezTo>
                    <a:pt x="5981" y="3921"/>
                    <a:pt x="6016" y="3922"/>
                    <a:pt x="6051" y="3922"/>
                  </a:cubicBezTo>
                  <a:cubicBezTo>
                    <a:pt x="7167" y="3922"/>
                    <a:pt x="7278" y="2480"/>
                    <a:pt x="6794" y="2298"/>
                  </a:cubicBezTo>
                  <a:cubicBezTo>
                    <a:pt x="6727" y="2273"/>
                    <a:pt x="6665" y="2262"/>
                    <a:pt x="6606" y="2262"/>
                  </a:cubicBezTo>
                  <a:cubicBezTo>
                    <a:pt x="6473" y="2262"/>
                    <a:pt x="6361" y="2318"/>
                    <a:pt x="6269" y="2392"/>
                  </a:cubicBezTo>
                  <a:cubicBezTo>
                    <a:pt x="6282" y="2013"/>
                    <a:pt x="6240" y="1663"/>
                    <a:pt x="6159" y="1365"/>
                  </a:cubicBezTo>
                  <a:cubicBezTo>
                    <a:pt x="5783" y="17"/>
                    <a:pt x="3648" y="1"/>
                    <a:pt x="3648" y="1"/>
                  </a:cubicBezTo>
                  <a:cubicBezTo>
                    <a:pt x="3648" y="1"/>
                    <a:pt x="3647" y="1"/>
                    <a:pt x="3645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2493;p61">
              <a:extLst>
                <a:ext uri="{FF2B5EF4-FFF2-40B4-BE49-F238E27FC236}">
                  <a16:creationId xmlns:a16="http://schemas.microsoft.com/office/drawing/2014/main" id="{45FA0D18-FBCF-41AA-A0D9-6A91E27F962A}"/>
                </a:ext>
              </a:extLst>
            </p:cNvPr>
            <p:cNvSpPr/>
            <p:nvPr/>
          </p:nvSpPr>
          <p:spPr>
            <a:xfrm>
              <a:off x="4829525" y="5127100"/>
              <a:ext cx="118450" cy="54700"/>
            </a:xfrm>
            <a:custGeom>
              <a:avLst/>
              <a:gdLst/>
              <a:ahLst/>
              <a:cxnLst/>
              <a:rect l="l" t="t" r="r" b="b"/>
              <a:pathLst>
                <a:path w="4738" h="2188" extrusionOk="0">
                  <a:moveTo>
                    <a:pt x="4738" y="1"/>
                  </a:moveTo>
                  <a:cubicBezTo>
                    <a:pt x="4440" y="150"/>
                    <a:pt x="4132" y="244"/>
                    <a:pt x="3821" y="299"/>
                  </a:cubicBezTo>
                  <a:cubicBezTo>
                    <a:pt x="3413" y="381"/>
                    <a:pt x="2904" y="434"/>
                    <a:pt x="2400" y="434"/>
                  </a:cubicBezTo>
                  <a:cubicBezTo>
                    <a:pt x="1985" y="434"/>
                    <a:pt x="1575" y="398"/>
                    <a:pt x="1229" y="312"/>
                  </a:cubicBezTo>
                  <a:cubicBezTo>
                    <a:pt x="1216" y="678"/>
                    <a:pt x="1135" y="1177"/>
                    <a:pt x="743" y="1540"/>
                  </a:cubicBezTo>
                  <a:lnTo>
                    <a:pt x="743" y="1569"/>
                  </a:lnTo>
                  <a:lnTo>
                    <a:pt x="649" y="2000"/>
                  </a:lnTo>
                  <a:cubicBezTo>
                    <a:pt x="649" y="2000"/>
                    <a:pt x="432" y="1608"/>
                    <a:pt x="283" y="1313"/>
                  </a:cubicBezTo>
                  <a:cubicBezTo>
                    <a:pt x="270" y="1297"/>
                    <a:pt x="257" y="1297"/>
                    <a:pt x="257" y="1284"/>
                  </a:cubicBezTo>
                  <a:cubicBezTo>
                    <a:pt x="244" y="1284"/>
                    <a:pt x="244" y="1284"/>
                    <a:pt x="228" y="1271"/>
                  </a:cubicBezTo>
                  <a:lnTo>
                    <a:pt x="215" y="1271"/>
                  </a:lnTo>
                  <a:cubicBezTo>
                    <a:pt x="202" y="1258"/>
                    <a:pt x="202" y="1258"/>
                    <a:pt x="189" y="1258"/>
                  </a:cubicBezTo>
                  <a:cubicBezTo>
                    <a:pt x="176" y="1245"/>
                    <a:pt x="163" y="1245"/>
                    <a:pt x="163" y="1245"/>
                  </a:cubicBezTo>
                  <a:lnTo>
                    <a:pt x="147" y="1245"/>
                  </a:lnTo>
                  <a:cubicBezTo>
                    <a:pt x="147" y="1232"/>
                    <a:pt x="134" y="1232"/>
                    <a:pt x="134" y="1232"/>
                  </a:cubicBezTo>
                  <a:cubicBezTo>
                    <a:pt x="82" y="1216"/>
                    <a:pt x="40" y="1203"/>
                    <a:pt x="1" y="1203"/>
                  </a:cubicBezTo>
                  <a:cubicBezTo>
                    <a:pt x="14" y="1271"/>
                    <a:pt x="27" y="1339"/>
                    <a:pt x="53" y="1407"/>
                  </a:cubicBezTo>
                  <a:cubicBezTo>
                    <a:pt x="121" y="1407"/>
                    <a:pt x="189" y="1433"/>
                    <a:pt x="257" y="1475"/>
                  </a:cubicBezTo>
                  <a:cubicBezTo>
                    <a:pt x="257" y="1488"/>
                    <a:pt x="270" y="1488"/>
                    <a:pt x="283" y="1501"/>
                  </a:cubicBezTo>
                  <a:cubicBezTo>
                    <a:pt x="432" y="1799"/>
                    <a:pt x="649" y="2188"/>
                    <a:pt x="649" y="2188"/>
                  </a:cubicBezTo>
                  <a:lnTo>
                    <a:pt x="743" y="1757"/>
                  </a:lnTo>
                  <a:lnTo>
                    <a:pt x="743" y="1731"/>
                  </a:lnTo>
                  <a:cubicBezTo>
                    <a:pt x="1135" y="1365"/>
                    <a:pt x="1216" y="866"/>
                    <a:pt x="1229" y="503"/>
                  </a:cubicBezTo>
                  <a:cubicBezTo>
                    <a:pt x="1573" y="587"/>
                    <a:pt x="1980" y="623"/>
                    <a:pt x="2392" y="623"/>
                  </a:cubicBezTo>
                  <a:cubicBezTo>
                    <a:pt x="2899" y="623"/>
                    <a:pt x="3411" y="569"/>
                    <a:pt x="3821" y="487"/>
                  </a:cubicBezTo>
                  <a:cubicBezTo>
                    <a:pt x="4132" y="435"/>
                    <a:pt x="4440" y="341"/>
                    <a:pt x="4725" y="205"/>
                  </a:cubicBezTo>
                  <a:cubicBezTo>
                    <a:pt x="4725" y="124"/>
                    <a:pt x="4725" y="56"/>
                    <a:pt x="473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2494;p61">
              <a:extLst>
                <a:ext uri="{FF2B5EF4-FFF2-40B4-BE49-F238E27FC236}">
                  <a16:creationId xmlns:a16="http://schemas.microsoft.com/office/drawing/2014/main" id="{81037539-C2B7-4A8F-889A-63526154AB9A}"/>
                </a:ext>
              </a:extLst>
            </p:cNvPr>
            <p:cNvSpPr/>
            <p:nvPr/>
          </p:nvSpPr>
          <p:spPr>
            <a:xfrm>
              <a:off x="4947300" y="5136250"/>
              <a:ext cx="29675" cy="45550"/>
            </a:xfrm>
            <a:custGeom>
              <a:avLst/>
              <a:gdLst/>
              <a:ahLst/>
              <a:cxnLst/>
              <a:rect l="l" t="t" r="r" b="b"/>
              <a:pathLst>
                <a:path w="1187" h="1822" extrusionOk="0">
                  <a:moveTo>
                    <a:pt x="14" y="1"/>
                  </a:moveTo>
                  <a:cubicBezTo>
                    <a:pt x="1" y="380"/>
                    <a:pt x="53" y="947"/>
                    <a:pt x="500" y="1365"/>
                  </a:cubicBezTo>
                  <a:lnTo>
                    <a:pt x="594" y="1822"/>
                  </a:lnTo>
                  <a:cubicBezTo>
                    <a:pt x="594" y="1822"/>
                    <a:pt x="782" y="1485"/>
                    <a:pt x="918" y="1203"/>
                  </a:cubicBezTo>
                  <a:cubicBezTo>
                    <a:pt x="931" y="1174"/>
                    <a:pt x="944" y="1135"/>
                    <a:pt x="960" y="1109"/>
                  </a:cubicBezTo>
                  <a:cubicBezTo>
                    <a:pt x="1012" y="1080"/>
                    <a:pt x="1067" y="1054"/>
                    <a:pt x="1122" y="1041"/>
                  </a:cubicBezTo>
                  <a:cubicBezTo>
                    <a:pt x="1148" y="986"/>
                    <a:pt x="1161" y="947"/>
                    <a:pt x="1174" y="892"/>
                  </a:cubicBezTo>
                  <a:cubicBezTo>
                    <a:pt x="1174" y="879"/>
                    <a:pt x="1187" y="866"/>
                    <a:pt x="1187" y="837"/>
                  </a:cubicBezTo>
                  <a:lnTo>
                    <a:pt x="1187" y="837"/>
                  </a:lnTo>
                  <a:cubicBezTo>
                    <a:pt x="1161" y="850"/>
                    <a:pt x="1148" y="850"/>
                    <a:pt x="1122" y="850"/>
                  </a:cubicBezTo>
                  <a:cubicBezTo>
                    <a:pt x="1106" y="850"/>
                    <a:pt x="1106" y="850"/>
                    <a:pt x="1093" y="866"/>
                  </a:cubicBezTo>
                  <a:lnTo>
                    <a:pt x="1080" y="866"/>
                  </a:lnTo>
                  <a:cubicBezTo>
                    <a:pt x="1067" y="866"/>
                    <a:pt x="1054" y="879"/>
                    <a:pt x="1041" y="879"/>
                  </a:cubicBezTo>
                  <a:cubicBezTo>
                    <a:pt x="1025" y="879"/>
                    <a:pt x="1025" y="879"/>
                    <a:pt x="1012" y="892"/>
                  </a:cubicBezTo>
                  <a:lnTo>
                    <a:pt x="999" y="892"/>
                  </a:lnTo>
                  <a:cubicBezTo>
                    <a:pt x="986" y="905"/>
                    <a:pt x="986" y="905"/>
                    <a:pt x="973" y="905"/>
                  </a:cubicBezTo>
                  <a:cubicBezTo>
                    <a:pt x="973" y="918"/>
                    <a:pt x="973" y="918"/>
                    <a:pt x="960" y="918"/>
                  </a:cubicBezTo>
                  <a:cubicBezTo>
                    <a:pt x="944" y="947"/>
                    <a:pt x="931" y="986"/>
                    <a:pt x="918" y="1012"/>
                  </a:cubicBezTo>
                  <a:cubicBezTo>
                    <a:pt x="782" y="1297"/>
                    <a:pt x="594" y="1634"/>
                    <a:pt x="594" y="1634"/>
                  </a:cubicBezTo>
                  <a:lnTo>
                    <a:pt x="500" y="1174"/>
                  </a:lnTo>
                  <a:cubicBezTo>
                    <a:pt x="121" y="824"/>
                    <a:pt x="27" y="364"/>
                    <a:pt x="1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2495;p61">
              <a:extLst>
                <a:ext uri="{FF2B5EF4-FFF2-40B4-BE49-F238E27FC236}">
                  <a16:creationId xmlns:a16="http://schemas.microsoft.com/office/drawing/2014/main" id="{843FFEA9-F6A3-4AC0-9576-32B8D88D6353}"/>
                </a:ext>
              </a:extLst>
            </p:cNvPr>
            <p:cNvSpPr/>
            <p:nvPr/>
          </p:nvSpPr>
          <p:spPr>
            <a:xfrm>
              <a:off x="4914575" y="5156825"/>
              <a:ext cx="31050" cy="27725"/>
            </a:xfrm>
            <a:custGeom>
              <a:avLst/>
              <a:gdLst/>
              <a:ahLst/>
              <a:cxnLst/>
              <a:rect l="l" t="t" r="r" b="b"/>
              <a:pathLst>
                <a:path w="1242" h="1109" extrusionOk="0">
                  <a:moveTo>
                    <a:pt x="688" y="1"/>
                  </a:moveTo>
                  <a:cubicBezTo>
                    <a:pt x="377" y="1"/>
                    <a:pt x="1" y="325"/>
                    <a:pt x="1" y="623"/>
                  </a:cubicBezTo>
                  <a:cubicBezTo>
                    <a:pt x="1" y="934"/>
                    <a:pt x="377" y="1109"/>
                    <a:pt x="688" y="1109"/>
                  </a:cubicBezTo>
                  <a:cubicBezTo>
                    <a:pt x="986" y="1109"/>
                    <a:pt x="1242" y="866"/>
                    <a:pt x="1242" y="555"/>
                  </a:cubicBezTo>
                  <a:cubicBezTo>
                    <a:pt x="1242" y="257"/>
                    <a:pt x="986" y="1"/>
                    <a:pt x="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2496;p61">
              <a:extLst>
                <a:ext uri="{FF2B5EF4-FFF2-40B4-BE49-F238E27FC236}">
                  <a16:creationId xmlns:a16="http://schemas.microsoft.com/office/drawing/2014/main" id="{4CAE978C-2369-43C5-9771-426E88B7AD68}"/>
                </a:ext>
              </a:extLst>
            </p:cNvPr>
            <p:cNvSpPr/>
            <p:nvPr/>
          </p:nvSpPr>
          <p:spPr>
            <a:xfrm>
              <a:off x="4914175" y="5156375"/>
              <a:ext cx="32100" cy="23800"/>
            </a:xfrm>
            <a:custGeom>
              <a:avLst/>
              <a:gdLst/>
              <a:ahLst/>
              <a:cxnLst/>
              <a:rect l="l" t="t" r="r" b="b"/>
              <a:pathLst>
                <a:path w="1284" h="952" extrusionOk="0">
                  <a:moveTo>
                    <a:pt x="704" y="1"/>
                  </a:moveTo>
                  <a:cubicBezTo>
                    <a:pt x="624" y="1"/>
                    <a:pt x="544" y="16"/>
                    <a:pt x="474" y="45"/>
                  </a:cubicBezTo>
                  <a:cubicBezTo>
                    <a:pt x="380" y="87"/>
                    <a:pt x="286" y="142"/>
                    <a:pt x="218" y="223"/>
                  </a:cubicBezTo>
                  <a:cubicBezTo>
                    <a:pt x="137" y="288"/>
                    <a:pt x="82" y="369"/>
                    <a:pt x="43" y="466"/>
                  </a:cubicBezTo>
                  <a:cubicBezTo>
                    <a:pt x="30" y="518"/>
                    <a:pt x="17" y="560"/>
                    <a:pt x="17" y="612"/>
                  </a:cubicBezTo>
                  <a:cubicBezTo>
                    <a:pt x="1" y="667"/>
                    <a:pt x="17" y="722"/>
                    <a:pt x="43" y="761"/>
                  </a:cubicBezTo>
                  <a:cubicBezTo>
                    <a:pt x="17" y="667"/>
                    <a:pt x="30" y="560"/>
                    <a:pt x="69" y="479"/>
                  </a:cubicBezTo>
                  <a:cubicBezTo>
                    <a:pt x="111" y="385"/>
                    <a:pt x="179" y="317"/>
                    <a:pt x="244" y="249"/>
                  </a:cubicBezTo>
                  <a:cubicBezTo>
                    <a:pt x="325" y="181"/>
                    <a:pt x="406" y="126"/>
                    <a:pt x="487" y="100"/>
                  </a:cubicBezTo>
                  <a:cubicBezTo>
                    <a:pt x="559" y="71"/>
                    <a:pt x="629" y="55"/>
                    <a:pt x="698" y="55"/>
                  </a:cubicBezTo>
                  <a:cubicBezTo>
                    <a:pt x="723" y="55"/>
                    <a:pt x="747" y="57"/>
                    <a:pt x="772" y="61"/>
                  </a:cubicBezTo>
                  <a:cubicBezTo>
                    <a:pt x="960" y="74"/>
                    <a:pt x="1135" y="207"/>
                    <a:pt x="1203" y="398"/>
                  </a:cubicBezTo>
                  <a:cubicBezTo>
                    <a:pt x="1271" y="573"/>
                    <a:pt x="1245" y="790"/>
                    <a:pt x="1122" y="952"/>
                  </a:cubicBezTo>
                  <a:cubicBezTo>
                    <a:pt x="1190" y="871"/>
                    <a:pt x="1232" y="774"/>
                    <a:pt x="1258" y="680"/>
                  </a:cubicBezTo>
                  <a:cubicBezTo>
                    <a:pt x="1284" y="586"/>
                    <a:pt x="1271" y="479"/>
                    <a:pt x="1245" y="385"/>
                  </a:cubicBezTo>
                  <a:cubicBezTo>
                    <a:pt x="1177" y="181"/>
                    <a:pt x="989" y="32"/>
                    <a:pt x="785" y="6"/>
                  </a:cubicBezTo>
                  <a:cubicBezTo>
                    <a:pt x="758" y="3"/>
                    <a:pt x="731" y="1"/>
                    <a:pt x="704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2497;p61">
              <a:extLst>
                <a:ext uri="{FF2B5EF4-FFF2-40B4-BE49-F238E27FC236}">
                  <a16:creationId xmlns:a16="http://schemas.microsoft.com/office/drawing/2014/main" id="{FE858590-32C2-4693-80B1-4AC479156203}"/>
                </a:ext>
              </a:extLst>
            </p:cNvPr>
            <p:cNvSpPr/>
            <p:nvPr/>
          </p:nvSpPr>
          <p:spPr>
            <a:xfrm>
              <a:off x="4920650" y="5159500"/>
              <a:ext cx="19550" cy="19300"/>
            </a:xfrm>
            <a:custGeom>
              <a:avLst/>
              <a:gdLst/>
              <a:ahLst/>
              <a:cxnLst/>
              <a:rect l="l" t="t" r="r" b="b"/>
              <a:pathLst>
                <a:path w="782" h="772" extrusionOk="0">
                  <a:moveTo>
                    <a:pt x="390" y="1"/>
                  </a:moveTo>
                  <a:cubicBezTo>
                    <a:pt x="283" y="1"/>
                    <a:pt x="202" y="30"/>
                    <a:pt x="121" y="98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80"/>
                  </a:lnTo>
                  <a:cubicBezTo>
                    <a:pt x="1" y="474"/>
                    <a:pt x="27" y="555"/>
                    <a:pt x="82" y="623"/>
                  </a:cubicBezTo>
                  <a:cubicBezTo>
                    <a:pt x="147" y="704"/>
                    <a:pt x="244" y="759"/>
                    <a:pt x="351" y="772"/>
                  </a:cubicBezTo>
                  <a:lnTo>
                    <a:pt x="390" y="772"/>
                  </a:lnTo>
                  <a:cubicBezTo>
                    <a:pt x="607" y="772"/>
                    <a:pt x="782" y="597"/>
                    <a:pt x="782" y="380"/>
                  </a:cubicBezTo>
                  <a:cubicBezTo>
                    <a:pt x="782" y="354"/>
                    <a:pt x="782" y="325"/>
                    <a:pt x="769" y="299"/>
                  </a:cubicBezTo>
                  <a:cubicBezTo>
                    <a:pt x="743" y="179"/>
                    <a:pt x="649" y="69"/>
                    <a:pt x="539" y="30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2498;p61">
              <a:extLst>
                <a:ext uri="{FF2B5EF4-FFF2-40B4-BE49-F238E27FC236}">
                  <a16:creationId xmlns:a16="http://schemas.microsoft.com/office/drawing/2014/main" id="{536F698D-8D05-4C28-AE58-06F711A282AA}"/>
                </a:ext>
              </a:extLst>
            </p:cNvPr>
            <p:cNvSpPr/>
            <p:nvPr/>
          </p:nvSpPr>
          <p:spPr>
            <a:xfrm>
              <a:off x="4920650" y="516192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3"/>
                    <a:pt x="14" y="134"/>
                    <a:pt x="1" y="228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2499;p61">
              <a:extLst>
                <a:ext uri="{FF2B5EF4-FFF2-40B4-BE49-F238E27FC236}">
                  <a16:creationId xmlns:a16="http://schemas.microsoft.com/office/drawing/2014/main" id="{BD919F90-70C2-4286-BD59-C4999F727534}"/>
                </a:ext>
              </a:extLst>
            </p:cNvPr>
            <p:cNvSpPr/>
            <p:nvPr/>
          </p:nvSpPr>
          <p:spPr>
            <a:xfrm>
              <a:off x="4922675" y="516865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2500;p61">
              <a:extLst>
                <a:ext uri="{FF2B5EF4-FFF2-40B4-BE49-F238E27FC236}">
                  <a16:creationId xmlns:a16="http://schemas.microsoft.com/office/drawing/2014/main" id="{2811DD99-90D3-4B02-A71E-5A322EF68523}"/>
                </a:ext>
              </a:extLst>
            </p:cNvPr>
            <p:cNvSpPr/>
            <p:nvPr/>
          </p:nvSpPr>
          <p:spPr>
            <a:xfrm>
              <a:off x="4925025" y="516395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2501;p61">
              <a:extLst>
                <a:ext uri="{FF2B5EF4-FFF2-40B4-BE49-F238E27FC236}">
                  <a16:creationId xmlns:a16="http://schemas.microsoft.com/office/drawing/2014/main" id="{E4936493-A30F-455C-A647-C8D09D3B3E07}"/>
                </a:ext>
              </a:extLst>
            </p:cNvPr>
            <p:cNvSpPr/>
            <p:nvPr/>
          </p:nvSpPr>
          <p:spPr>
            <a:xfrm>
              <a:off x="4934100" y="516962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56" y="1"/>
                  </a:moveTo>
                  <a:cubicBezTo>
                    <a:pt x="30" y="1"/>
                    <a:pt x="1" y="30"/>
                    <a:pt x="1" y="56"/>
                  </a:cubicBezTo>
                  <a:cubicBezTo>
                    <a:pt x="1" y="98"/>
                    <a:pt x="30" y="124"/>
                    <a:pt x="56" y="124"/>
                  </a:cubicBezTo>
                  <a:cubicBezTo>
                    <a:pt x="95" y="124"/>
                    <a:pt x="124" y="98"/>
                    <a:pt x="124" y="56"/>
                  </a:cubicBezTo>
                  <a:cubicBezTo>
                    <a:pt x="124" y="30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2502;p61">
              <a:extLst>
                <a:ext uri="{FF2B5EF4-FFF2-40B4-BE49-F238E27FC236}">
                  <a16:creationId xmlns:a16="http://schemas.microsoft.com/office/drawing/2014/main" id="{4FF1A75E-7D1C-4CD9-8BE4-A6CCFC662216}"/>
                </a:ext>
              </a:extLst>
            </p:cNvPr>
            <p:cNvSpPr/>
            <p:nvPr/>
          </p:nvSpPr>
          <p:spPr>
            <a:xfrm>
              <a:off x="4861200" y="5156825"/>
              <a:ext cx="31125" cy="27725"/>
            </a:xfrm>
            <a:custGeom>
              <a:avLst/>
              <a:gdLst/>
              <a:ahLst/>
              <a:cxnLst/>
              <a:rect l="l" t="t" r="r" b="b"/>
              <a:pathLst>
                <a:path w="1245" h="1109" extrusionOk="0">
                  <a:moveTo>
                    <a:pt x="555" y="1"/>
                  </a:moveTo>
                  <a:cubicBezTo>
                    <a:pt x="257" y="1"/>
                    <a:pt x="1" y="257"/>
                    <a:pt x="1" y="555"/>
                  </a:cubicBezTo>
                  <a:cubicBezTo>
                    <a:pt x="1" y="866"/>
                    <a:pt x="257" y="1109"/>
                    <a:pt x="555" y="1109"/>
                  </a:cubicBezTo>
                  <a:cubicBezTo>
                    <a:pt x="866" y="1109"/>
                    <a:pt x="1245" y="934"/>
                    <a:pt x="1245" y="623"/>
                  </a:cubicBezTo>
                  <a:cubicBezTo>
                    <a:pt x="1245" y="325"/>
                    <a:pt x="86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2503;p61">
              <a:extLst>
                <a:ext uri="{FF2B5EF4-FFF2-40B4-BE49-F238E27FC236}">
                  <a16:creationId xmlns:a16="http://schemas.microsoft.com/office/drawing/2014/main" id="{BCC59294-E714-4ED2-BCF7-E280374C91D3}"/>
                </a:ext>
              </a:extLst>
            </p:cNvPr>
            <p:cNvSpPr/>
            <p:nvPr/>
          </p:nvSpPr>
          <p:spPr>
            <a:xfrm>
              <a:off x="4860875" y="5156375"/>
              <a:ext cx="31775" cy="23800"/>
            </a:xfrm>
            <a:custGeom>
              <a:avLst/>
              <a:gdLst/>
              <a:ahLst/>
              <a:cxnLst/>
              <a:rect l="l" t="t" r="r" b="b"/>
              <a:pathLst>
                <a:path w="1271" h="952" extrusionOk="0">
                  <a:moveTo>
                    <a:pt x="573" y="1"/>
                  </a:moveTo>
                  <a:cubicBezTo>
                    <a:pt x="548" y="1"/>
                    <a:pt x="523" y="3"/>
                    <a:pt x="500" y="6"/>
                  </a:cubicBezTo>
                  <a:cubicBezTo>
                    <a:pt x="286" y="32"/>
                    <a:pt x="108" y="181"/>
                    <a:pt x="43" y="385"/>
                  </a:cubicBezTo>
                  <a:cubicBezTo>
                    <a:pt x="1" y="479"/>
                    <a:pt x="1" y="586"/>
                    <a:pt x="14" y="680"/>
                  </a:cubicBezTo>
                  <a:cubicBezTo>
                    <a:pt x="43" y="774"/>
                    <a:pt x="95" y="871"/>
                    <a:pt x="163" y="952"/>
                  </a:cubicBezTo>
                  <a:cubicBezTo>
                    <a:pt x="27" y="790"/>
                    <a:pt x="1" y="573"/>
                    <a:pt x="69" y="398"/>
                  </a:cubicBezTo>
                  <a:cubicBezTo>
                    <a:pt x="150" y="207"/>
                    <a:pt x="312" y="74"/>
                    <a:pt x="500" y="61"/>
                  </a:cubicBezTo>
                  <a:cubicBezTo>
                    <a:pt x="524" y="57"/>
                    <a:pt x="549" y="55"/>
                    <a:pt x="574" y="55"/>
                  </a:cubicBezTo>
                  <a:cubicBezTo>
                    <a:pt x="644" y="55"/>
                    <a:pt x="715" y="71"/>
                    <a:pt x="785" y="100"/>
                  </a:cubicBezTo>
                  <a:cubicBezTo>
                    <a:pt x="879" y="126"/>
                    <a:pt x="960" y="181"/>
                    <a:pt x="1028" y="249"/>
                  </a:cubicBezTo>
                  <a:cubicBezTo>
                    <a:pt x="1109" y="317"/>
                    <a:pt x="1161" y="385"/>
                    <a:pt x="1203" y="479"/>
                  </a:cubicBezTo>
                  <a:cubicBezTo>
                    <a:pt x="1242" y="560"/>
                    <a:pt x="1271" y="667"/>
                    <a:pt x="1242" y="761"/>
                  </a:cubicBezTo>
                  <a:cubicBezTo>
                    <a:pt x="1258" y="722"/>
                    <a:pt x="1271" y="667"/>
                    <a:pt x="1271" y="612"/>
                  </a:cubicBezTo>
                  <a:cubicBezTo>
                    <a:pt x="1271" y="560"/>
                    <a:pt x="1258" y="518"/>
                    <a:pt x="1229" y="466"/>
                  </a:cubicBezTo>
                  <a:cubicBezTo>
                    <a:pt x="1190" y="369"/>
                    <a:pt x="1135" y="288"/>
                    <a:pt x="1054" y="223"/>
                  </a:cubicBezTo>
                  <a:cubicBezTo>
                    <a:pt x="986" y="142"/>
                    <a:pt x="905" y="87"/>
                    <a:pt x="798" y="45"/>
                  </a:cubicBezTo>
                  <a:cubicBezTo>
                    <a:pt x="727" y="16"/>
                    <a:pt x="648" y="1"/>
                    <a:pt x="573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2504;p61">
              <a:extLst>
                <a:ext uri="{FF2B5EF4-FFF2-40B4-BE49-F238E27FC236}">
                  <a16:creationId xmlns:a16="http://schemas.microsoft.com/office/drawing/2014/main" id="{D8626703-2881-4FA5-81B2-9A8071AA399D}"/>
                </a:ext>
              </a:extLst>
            </p:cNvPr>
            <p:cNvSpPr/>
            <p:nvPr/>
          </p:nvSpPr>
          <p:spPr>
            <a:xfrm>
              <a:off x="4868000" y="5160225"/>
              <a:ext cx="19550" cy="19225"/>
            </a:xfrm>
            <a:custGeom>
              <a:avLst/>
              <a:gdLst/>
              <a:ahLst/>
              <a:cxnLst/>
              <a:rect l="l" t="t" r="r" b="b"/>
              <a:pathLst>
                <a:path w="782" h="769" extrusionOk="0">
                  <a:moveTo>
                    <a:pt x="390" y="1"/>
                  </a:moveTo>
                  <a:cubicBezTo>
                    <a:pt x="283" y="1"/>
                    <a:pt x="202" y="27"/>
                    <a:pt x="121" y="95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77"/>
                  </a:lnTo>
                  <a:cubicBezTo>
                    <a:pt x="1" y="474"/>
                    <a:pt x="27" y="555"/>
                    <a:pt x="82" y="620"/>
                  </a:cubicBezTo>
                  <a:cubicBezTo>
                    <a:pt x="147" y="701"/>
                    <a:pt x="244" y="756"/>
                    <a:pt x="351" y="769"/>
                  </a:cubicBezTo>
                  <a:lnTo>
                    <a:pt x="390" y="769"/>
                  </a:lnTo>
                  <a:cubicBezTo>
                    <a:pt x="607" y="769"/>
                    <a:pt x="782" y="594"/>
                    <a:pt x="782" y="377"/>
                  </a:cubicBezTo>
                  <a:cubicBezTo>
                    <a:pt x="782" y="351"/>
                    <a:pt x="782" y="325"/>
                    <a:pt x="769" y="296"/>
                  </a:cubicBezTo>
                  <a:cubicBezTo>
                    <a:pt x="743" y="176"/>
                    <a:pt x="649" y="69"/>
                    <a:pt x="539" y="27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2505;p61">
              <a:extLst>
                <a:ext uri="{FF2B5EF4-FFF2-40B4-BE49-F238E27FC236}">
                  <a16:creationId xmlns:a16="http://schemas.microsoft.com/office/drawing/2014/main" id="{6F88DCA3-459F-4291-832D-F60D254B318B}"/>
                </a:ext>
              </a:extLst>
            </p:cNvPr>
            <p:cNvSpPr/>
            <p:nvPr/>
          </p:nvSpPr>
          <p:spPr>
            <a:xfrm>
              <a:off x="4868000" y="516257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6"/>
                    <a:pt x="14" y="137"/>
                    <a:pt x="1" y="231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2506;p61">
              <a:extLst>
                <a:ext uri="{FF2B5EF4-FFF2-40B4-BE49-F238E27FC236}">
                  <a16:creationId xmlns:a16="http://schemas.microsoft.com/office/drawing/2014/main" id="{966F960B-296F-4B83-882F-6588FB15507F}"/>
                </a:ext>
              </a:extLst>
            </p:cNvPr>
            <p:cNvSpPr/>
            <p:nvPr/>
          </p:nvSpPr>
          <p:spPr>
            <a:xfrm>
              <a:off x="4870025" y="516930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2507;p61">
              <a:extLst>
                <a:ext uri="{FF2B5EF4-FFF2-40B4-BE49-F238E27FC236}">
                  <a16:creationId xmlns:a16="http://schemas.microsoft.com/office/drawing/2014/main" id="{FDA040D1-283D-4EEB-A1C4-2DD241EB7564}"/>
                </a:ext>
              </a:extLst>
            </p:cNvPr>
            <p:cNvSpPr/>
            <p:nvPr/>
          </p:nvSpPr>
          <p:spPr>
            <a:xfrm>
              <a:off x="4872375" y="516460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2508;p61">
              <a:extLst>
                <a:ext uri="{FF2B5EF4-FFF2-40B4-BE49-F238E27FC236}">
                  <a16:creationId xmlns:a16="http://schemas.microsoft.com/office/drawing/2014/main" id="{DD3F9ACA-CD9D-4BFE-8DD4-7CEEB0929D73}"/>
                </a:ext>
              </a:extLst>
            </p:cNvPr>
            <p:cNvSpPr/>
            <p:nvPr/>
          </p:nvSpPr>
          <p:spPr>
            <a:xfrm>
              <a:off x="48814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53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53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2509;p61">
              <a:extLst>
                <a:ext uri="{FF2B5EF4-FFF2-40B4-BE49-F238E27FC236}">
                  <a16:creationId xmlns:a16="http://schemas.microsoft.com/office/drawing/2014/main" id="{B3CF128B-4C59-4E91-A19E-8BD1468B40DB}"/>
                </a:ext>
              </a:extLst>
            </p:cNvPr>
            <p:cNvSpPr/>
            <p:nvPr/>
          </p:nvSpPr>
          <p:spPr>
            <a:xfrm>
              <a:off x="4931275" y="5140550"/>
              <a:ext cx="14350" cy="11375"/>
            </a:xfrm>
            <a:custGeom>
              <a:avLst/>
              <a:gdLst/>
              <a:ahLst/>
              <a:cxnLst/>
              <a:rect l="l" t="t" r="r" b="b"/>
              <a:pathLst>
                <a:path w="574" h="455" extrusionOk="0">
                  <a:moveTo>
                    <a:pt x="209" y="0"/>
                  </a:moveTo>
                  <a:cubicBezTo>
                    <a:pt x="82" y="0"/>
                    <a:pt x="0" y="110"/>
                    <a:pt x="62" y="234"/>
                  </a:cubicBezTo>
                  <a:cubicBezTo>
                    <a:pt x="101" y="302"/>
                    <a:pt x="156" y="341"/>
                    <a:pt x="208" y="383"/>
                  </a:cubicBezTo>
                  <a:cubicBezTo>
                    <a:pt x="263" y="409"/>
                    <a:pt x="318" y="435"/>
                    <a:pt x="370" y="451"/>
                  </a:cubicBezTo>
                  <a:cubicBezTo>
                    <a:pt x="379" y="453"/>
                    <a:pt x="388" y="454"/>
                    <a:pt x="398" y="454"/>
                  </a:cubicBezTo>
                  <a:cubicBezTo>
                    <a:pt x="446" y="454"/>
                    <a:pt x="499" y="428"/>
                    <a:pt x="532" y="396"/>
                  </a:cubicBezTo>
                  <a:cubicBezTo>
                    <a:pt x="574" y="341"/>
                    <a:pt x="561" y="273"/>
                    <a:pt x="532" y="221"/>
                  </a:cubicBezTo>
                  <a:cubicBezTo>
                    <a:pt x="506" y="166"/>
                    <a:pt x="467" y="127"/>
                    <a:pt x="412" y="85"/>
                  </a:cubicBezTo>
                  <a:cubicBezTo>
                    <a:pt x="370" y="59"/>
                    <a:pt x="318" y="17"/>
                    <a:pt x="250" y="4"/>
                  </a:cubicBezTo>
                  <a:cubicBezTo>
                    <a:pt x="236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2510;p61">
              <a:extLst>
                <a:ext uri="{FF2B5EF4-FFF2-40B4-BE49-F238E27FC236}">
                  <a16:creationId xmlns:a16="http://schemas.microsoft.com/office/drawing/2014/main" id="{C441ED68-2C6A-4177-9E7D-FC3D8FD9F662}"/>
                </a:ext>
              </a:extLst>
            </p:cNvPr>
            <p:cNvSpPr/>
            <p:nvPr/>
          </p:nvSpPr>
          <p:spPr>
            <a:xfrm>
              <a:off x="4861525" y="5140550"/>
              <a:ext cx="14050" cy="11375"/>
            </a:xfrm>
            <a:custGeom>
              <a:avLst/>
              <a:gdLst/>
              <a:ahLst/>
              <a:cxnLst/>
              <a:rect l="l" t="t" r="r" b="b"/>
              <a:pathLst>
                <a:path w="562" h="455" extrusionOk="0">
                  <a:moveTo>
                    <a:pt x="352" y="0"/>
                  </a:moveTo>
                  <a:cubicBezTo>
                    <a:pt x="339" y="0"/>
                    <a:pt x="325" y="1"/>
                    <a:pt x="312" y="4"/>
                  </a:cubicBezTo>
                  <a:cubicBezTo>
                    <a:pt x="260" y="17"/>
                    <a:pt x="205" y="59"/>
                    <a:pt x="150" y="85"/>
                  </a:cubicBezTo>
                  <a:cubicBezTo>
                    <a:pt x="98" y="127"/>
                    <a:pt x="56" y="166"/>
                    <a:pt x="30" y="221"/>
                  </a:cubicBezTo>
                  <a:cubicBezTo>
                    <a:pt x="1" y="273"/>
                    <a:pt x="1" y="341"/>
                    <a:pt x="30" y="396"/>
                  </a:cubicBezTo>
                  <a:cubicBezTo>
                    <a:pt x="62" y="428"/>
                    <a:pt x="115" y="454"/>
                    <a:pt x="164" y="454"/>
                  </a:cubicBezTo>
                  <a:cubicBezTo>
                    <a:pt x="173" y="454"/>
                    <a:pt x="183" y="453"/>
                    <a:pt x="192" y="451"/>
                  </a:cubicBezTo>
                  <a:cubicBezTo>
                    <a:pt x="260" y="435"/>
                    <a:pt x="299" y="409"/>
                    <a:pt x="354" y="383"/>
                  </a:cubicBezTo>
                  <a:cubicBezTo>
                    <a:pt x="406" y="341"/>
                    <a:pt x="474" y="302"/>
                    <a:pt x="503" y="234"/>
                  </a:cubicBezTo>
                  <a:cubicBezTo>
                    <a:pt x="562" y="110"/>
                    <a:pt x="479" y="0"/>
                    <a:pt x="35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2511;p61">
              <a:extLst>
                <a:ext uri="{FF2B5EF4-FFF2-40B4-BE49-F238E27FC236}">
                  <a16:creationId xmlns:a16="http://schemas.microsoft.com/office/drawing/2014/main" id="{702AE6BE-2C5F-47FF-BA5C-173D52E1B030}"/>
                </a:ext>
              </a:extLst>
            </p:cNvPr>
            <p:cNvSpPr/>
            <p:nvPr/>
          </p:nvSpPr>
          <p:spPr>
            <a:xfrm>
              <a:off x="4895950" y="5178450"/>
              <a:ext cx="14925" cy="7800"/>
            </a:xfrm>
            <a:custGeom>
              <a:avLst/>
              <a:gdLst/>
              <a:ahLst/>
              <a:cxnLst/>
              <a:rect l="l" t="t" r="r" b="b"/>
              <a:pathLst>
                <a:path w="597" h="312" extrusionOk="0">
                  <a:moveTo>
                    <a:pt x="299" y="1"/>
                  </a:moveTo>
                  <a:lnTo>
                    <a:pt x="231" y="14"/>
                  </a:lnTo>
                  <a:lnTo>
                    <a:pt x="163" y="14"/>
                  </a:lnTo>
                  <a:cubicBezTo>
                    <a:pt x="124" y="27"/>
                    <a:pt x="82" y="40"/>
                    <a:pt x="43" y="82"/>
                  </a:cubicBezTo>
                  <a:cubicBezTo>
                    <a:pt x="30" y="82"/>
                    <a:pt x="30" y="95"/>
                    <a:pt x="17" y="108"/>
                  </a:cubicBezTo>
                  <a:cubicBezTo>
                    <a:pt x="17" y="121"/>
                    <a:pt x="1" y="134"/>
                    <a:pt x="17" y="150"/>
                  </a:cubicBezTo>
                  <a:cubicBezTo>
                    <a:pt x="1" y="176"/>
                    <a:pt x="17" y="189"/>
                    <a:pt x="30" y="215"/>
                  </a:cubicBezTo>
                  <a:cubicBezTo>
                    <a:pt x="56" y="257"/>
                    <a:pt x="98" y="283"/>
                    <a:pt x="124" y="312"/>
                  </a:cubicBezTo>
                  <a:cubicBezTo>
                    <a:pt x="98" y="270"/>
                    <a:pt x="69" y="244"/>
                    <a:pt x="56" y="202"/>
                  </a:cubicBezTo>
                  <a:cubicBezTo>
                    <a:pt x="43" y="163"/>
                    <a:pt x="43" y="121"/>
                    <a:pt x="69" y="108"/>
                  </a:cubicBezTo>
                  <a:cubicBezTo>
                    <a:pt x="98" y="82"/>
                    <a:pt x="137" y="82"/>
                    <a:pt x="179" y="69"/>
                  </a:cubicBezTo>
                  <a:lnTo>
                    <a:pt x="244" y="69"/>
                  </a:lnTo>
                  <a:lnTo>
                    <a:pt x="299" y="53"/>
                  </a:lnTo>
                  <a:lnTo>
                    <a:pt x="367" y="53"/>
                  </a:lnTo>
                  <a:cubicBezTo>
                    <a:pt x="393" y="53"/>
                    <a:pt x="406" y="53"/>
                    <a:pt x="435" y="69"/>
                  </a:cubicBezTo>
                  <a:cubicBezTo>
                    <a:pt x="474" y="69"/>
                    <a:pt x="516" y="82"/>
                    <a:pt x="542" y="95"/>
                  </a:cubicBezTo>
                  <a:cubicBezTo>
                    <a:pt x="568" y="121"/>
                    <a:pt x="568" y="163"/>
                    <a:pt x="542" y="189"/>
                  </a:cubicBezTo>
                  <a:cubicBezTo>
                    <a:pt x="529" y="231"/>
                    <a:pt x="503" y="270"/>
                    <a:pt x="474" y="296"/>
                  </a:cubicBezTo>
                  <a:cubicBezTo>
                    <a:pt x="516" y="270"/>
                    <a:pt x="542" y="244"/>
                    <a:pt x="568" y="202"/>
                  </a:cubicBezTo>
                  <a:cubicBezTo>
                    <a:pt x="584" y="189"/>
                    <a:pt x="597" y="163"/>
                    <a:pt x="597" y="134"/>
                  </a:cubicBezTo>
                  <a:cubicBezTo>
                    <a:pt x="597" y="121"/>
                    <a:pt x="597" y="108"/>
                    <a:pt x="584" y="95"/>
                  </a:cubicBezTo>
                  <a:cubicBezTo>
                    <a:pt x="584" y="95"/>
                    <a:pt x="584" y="69"/>
                    <a:pt x="568" y="69"/>
                  </a:cubicBezTo>
                  <a:cubicBezTo>
                    <a:pt x="529" y="27"/>
                    <a:pt x="474" y="14"/>
                    <a:pt x="435" y="14"/>
                  </a:cubicBezTo>
                  <a:cubicBezTo>
                    <a:pt x="406" y="14"/>
                    <a:pt x="393" y="1"/>
                    <a:pt x="367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2512;p61">
              <a:extLst>
                <a:ext uri="{FF2B5EF4-FFF2-40B4-BE49-F238E27FC236}">
                  <a16:creationId xmlns:a16="http://schemas.microsoft.com/office/drawing/2014/main" id="{3B618776-D05F-46A3-83C5-A917F380C76E}"/>
                </a:ext>
              </a:extLst>
            </p:cNvPr>
            <p:cNvSpPr/>
            <p:nvPr/>
          </p:nvSpPr>
          <p:spPr>
            <a:xfrm>
              <a:off x="482240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265" y="0"/>
                  </a:moveTo>
                  <a:cubicBezTo>
                    <a:pt x="245" y="0"/>
                    <a:pt x="224" y="3"/>
                    <a:pt x="205" y="10"/>
                  </a:cubicBezTo>
                  <a:cubicBezTo>
                    <a:pt x="189" y="10"/>
                    <a:pt x="176" y="23"/>
                    <a:pt x="150" y="23"/>
                  </a:cubicBezTo>
                  <a:cubicBezTo>
                    <a:pt x="137" y="39"/>
                    <a:pt x="124" y="52"/>
                    <a:pt x="108" y="65"/>
                  </a:cubicBezTo>
                  <a:cubicBezTo>
                    <a:pt x="82" y="91"/>
                    <a:pt x="56" y="120"/>
                    <a:pt x="43" y="146"/>
                  </a:cubicBezTo>
                  <a:cubicBezTo>
                    <a:pt x="27" y="185"/>
                    <a:pt x="14" y="227"/>
                    <a:pt x="14" y="253"/>
                  </a:cubicBezTo>
                  <a:cubicBezTo>
                    <a:pt x="1" y="334"/>
                    <a:pt x="14" y="402"/>
                    <a:pt x="43" y="470"/>
                  </a:cubicBezTo>
                  <a:cubicBezTo>
                    <a:pt x="27" y="402"/>
                    <a:pt x="27" y="334"/>
                    <a:pt x="43" y="266"/>
                  </a:cubicBezTo>
                  <a:cubicBezTo>
                    <a:pt x="43" y="227"/>
                    <a:pt x="56" y="201"/>
                    <a:pt x="69" y="172"/>
                  </a:cubicBezTo>
                  <a:cubicBezTo>
                    <a:pt x="82" y="133"/>
                    <a:pt x="108" y="104"/>
                    <a:pt x="137" y="91"/>
                  </a:cubicBezTo>
                  <a:cubicBezTo>
                    <a:pt x="170" y="66"/>
                    <a:pt x="205" y="51"/>
                    <a:pt x="244" y="51"/>
                  </a:cubicBezTo>
                  <a:cubicBezTo>
                    <a:pt x="265" y="51"/>
                    <a:pt x="288" y="56"/>
                    <a:pt x="312" y="65"/>
                  </a:cubicBezTo>
                  <a:cubicBezTo>
                    <a:pt x="380" y="78"/>
                    <a:pt x="432" y="104"/>
                    <a:pt x="487" y="159"/>
                  </a:cubicBezTo>
                  <a:cubicBezTo>
                    <a:pt x="529" y="201"/>
                    <a:pt x="581" y="253"/>
                    <a:pt x="610" y="321"/>
                  </a:cubicBezTo>
                  <a:cubicBezTo>
                    <a:pt x="636" y="347"/>
                    <a:pt x="636" y="376"/>
                    <a:pt x="649" y="402"/>
                  </a:cubicBezTo>
                  <a:cubicBezTo>
                    <a:pt x="662" y="444"/>
                    <a:pt x="675" y="470"/>
                    <a:pt x="691" y="509"/>
                  </a:cubicBezTo>
                  <a:cubicBezTo>
                    <a:pt x="728" y="625"/>
                    <a:pt x="730" y="766"/>
                    <a:pt x="719" y="893"/>
                  </a:cubicBezTo>
                  <a:lnTo>
                    <a:pt x="719" y="893"/>
                  </a:lnTo>
                  <a:cubicBezTo>
                    <a:pt x="722" y="870"/>
                    <a:pt x="730" y="842"/>
                    <a:pt x="730" y="820"/>
                  </a:cubicBezTo>
                  <a:cubicBezTo>
                    <a:pt x="743" y="781"/>
                    <a:pt x="743" y="739"/>
                    <a:pt x="743" y="713"/>
                  </a:cubicBezTo>
                  <a:lnTo>
                    <a:pt x="743" y="606"/>
                  </a:lnTo>
                  <a:cubicBezTo>
                    <a:pt x="743" y="564"/>
                    <a:pt x="730" y="538"/>
                    <a:pt x="730" y="496"/>
                  </a:cubicBezTo>
                  <a:cubicBezTo>
                    <a:pt x="704" y="347"/>
                    <a:pt x="636" y="214"/>
                    <a:pt x="513" y="120"/>
                  </a:cubicBezTo>
                  <a:cubicBezTo>
                    <a:pt x="461" y="65"/>
                    <a:pt x="393" y="23"/>
                    <a:pt x="325" y="10"/>
                  </a:cubicBezTo>
                  <a:cubicBezTo>
                    <a:pt x="305" y="3"/>
                    <a:pt x="285" y="0"/>
                    <a:pt x="265" y="0"/>
                  </a:cubicBezTo>
                  <a:close/>
                  <a:moveTo>
                    <a:pt x="719" y="893"/>
                  </a:moveTo>
                  <a:lnTo>
                    <a:pt x="719" y="893"/>
                  </a:lnTo>
                  <a:cubicBezTo>
                    <a:pt x="717" y="900"/>
                    <a:pt x="717" y="907"/>
                    <a:pt x="717" y="914"/>
                  </a:cubicBezTo>
                  <a:cubicBezTo>
                    <a:pt x="717" y="907"/>
                    <a:pt x="718" y="900"/>
                    <a:pt x="719" y="893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2513;p61">
              <a:extLst>
                <a:ext uri="{FF2B5EF4-FFF2-40B4-BE49-F238E27FC236}">
                  <a16:creationId xmlns:a16="http://schemas.microsoft.com/office/drawing/2014/main" id="{028C2EE6-773B-4753-83B3-4F229D67AF28}"/>
                </a:ext>
              </a:extLst>
            </p:cNvPr>
            <p:cNvSpPr/>
            <p:nvPr/>
          </p:nvSpPr>
          <p:spPr>
            <a:xfrm>
              <a:off x="4830825" y="5173325"/>
              <a:ext cx="8125" cy="15275"/>
            </a:xfrm>
            <a:custGeom>
              <a:avLst/>
              <a:gdLst/>
              <a:ahLst/>
              <a:cxnLst/>
              <a:rect l="l" t="t" r="r" b="b"/>
              <a:pathLst>
                <a:path w="325" h="611" extrusionOk="0">
                  <a:moveTo>
                    <a:pt x="189" y="1"/>
                  </a:moveTo>
                  <a:cubicBezTo>
                    <a:pt x="162" y="1"/>
                    <a:pt x="135" y="5"/>
                    <a:pt x="111" y="15"/>
                  </a:cubicBezTo>
                  <a:cubicBezTo>
                    <a:pt x="69" y="31"/>
                    <a:pt x="43" y="57"/>
                    <a:pt x="14" y="96"/>
                  </a:cubicBezTo>
                  <a:cubicBezTo>
                    <a:pt x="1" y="138"/>
                    <a:pt x="1" y="177"/>
                    <a:pt x="1" y="206"/>
                  </a:cubicBezTo>
                  <a:cubicBezTo>
                    <a:pt x="1" y="287"/>
                    <a:pt x="30" y="355"/>
                    <a:pt x="56" y="420"/>
                  </a:cubicBezTo>
                  <a:cubicBezTo>
                    <a:pt x="82" y="488"/>
                    <a:pt x="124" y="556"/>
                    <a:pt x="163" y="611"/>
                  </a:cubicBezTo>
                  <a:cubicBezTo>
                    <a:pt x="137" y="543"/>
                    <a:pt x="111" y="475"/>
                    <a:pt x="95" y="407"/>
                  </a:cubicBezTo>
                  <a:cubicBezTo>
                    <a:pt x="69" y="339"/>
                    <a:pt x="56" y="274"/>
                    <a:pt x="56" y="206"/>
                  </a:cubicBezTo>
                  <a:cubicBezTo>
                    <a:pt x="56" y="151"/>
                    <a:pt x="69" y="83"/>
                    <a:pt x="124" y="57"/>
                  </a:cubicBezTo>
                  <a:cubicBezTo>
                    <a:pt x="176" y="31"/>
                    <a:pt x="257" y="31"/>
                    <a:pt x="325" y="31"/>
                  </a:cubicBezTo>
                  <a:cubicBezTo>
                    <a:pt x="282" y="13"/>
                    <a:pt x="234" y="1"/>
                    <a:pt x="189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2514;p61">
              <a:extLst>
                <a:ext uri="{FF2B5EF4-FFF2-40B4-BE49-F238E27FC236}">
                  <a16:creationId xmlns:a16="http://schemas.microsoft.com/office/drawing/2014/main" id="{0F0923C2-37F2-4E19-A4D1-3C36C5AD12A1}"/>
                </a:ext>
              </a:extLst>
            </p:cNvPr>
            <p:cNvSpPr/>
            <p:nvPr/>
          </p:nvSpPr>
          <p:spPr>
            <a:xfrm>
              <a:off x="496585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480" y="0"/>
                  </a:moveTo>
                  <a:cubicBezTo>
                    <a:pt x="460" y="0"/>
                    <a:pt x="440" y="3"/>
                    <a:pt x="419" y="10"/>
                  </a:cubicBezTo>
                  <a:cubicBezTo>
                    <a:pt x="351" y="23"/>
                    <a:pt x="283" y="65"/>
                    <a:pt x="231" y="120"/>
                  </a:cubicBezTo>
                  <a:cubicBezTo>
                    <a:pt x="121" y="214"/>
                    <a:pt x="56" y="347"/>
                    <a:pt x="14" y="496"/>
                  </a:cubicBezTo>
                  <a:cubicBezTo>
                    <a:pt x="14" y="538"/>
                    <a:pt x="14" y="564"/>
                    <a:pt x="1" y="606"/>
                  </a:cubicBezTo>
                  <a:lnTo>
                    <a:pt x="1" y="713"/>
                  </a:lnTo>
                  <a:cubicBezTo>
                    <a:pt x="1" y="739"/>
                    <a:pt x="14" y="781"/>
                    <a:pt x="14" y="820"/>
                  </a:cubicBezTo>
                  <a:cubicBezTo>
                    <a:pt x="14" y="849"/>
                    <a:pt x="27" y="888"/>
                    <a:pt x="40" y="914"/>
                  </a:cubicBezTo>
                  <a:cubicBezTo>
                    <a:pt x="27" y="781"/>
                    <a:pt x="27" y="632"/>
                    <a:pt x="56" y="509"/>
                  </a:cubicBezTo>
                  <a:cubicBezTo>
                    <a:pt x="69" y="470"/>
                    <a:pt x="82" y="444"/>
                    <a:pt x="95" y="402"/>
                  </a:cubicBezTo>
                  <a:cubicBezTo>
                    <a:pt x="108" y="376"/>
                    <a:pt x="121" y="347"/>
                    <a:pt x="137" y="321"/>
                  </a:cubicBezTo>
                  <a:cubicBezTo>
                    <a:pt x="176" y="253"/>
                    <a:pt x="218" y="201"/>
                    <a:pt x="270" y="159"/>
                  </a:cubicBezTo>
                  <a:cubicBezTo>
                    <a:pt x="312" y="104"/>
                    <a:pt x="380" y="78"/>
                    <a:pt x="432" y="65"/>
                  </a:cubicBezTo>
                  <a:cubicBezTo>
                    <a:pt x="456" y="56"/>
                    <a:pt x="480" y="51"/>
                    <a:pt x="503" y="51"/>
                  </a:cubicBezTo>
                  <a:cubicBezTo>
                    <a:pt x="546" y="51"/>
                    <a:pt x="587" y="66"/>
                    <a:pt x="623" y="91"/>
                  </a:cubicBezTo>
                  <a:cubicBezTo>
                    <a:pt x="649" y="104"/>
                    <a:pt x="662" y="133"/>
                    <a:pt x="675" y="172"/>
                  </a:cubicBezTo>
                  <a:cubicBezTo>
                    <a:pt x="688" y="201"/>
                    <a:pt x="704" y="227"/>
                    <a:pt x="717" y="266"/>
                  </a:cubicBezTo>
                  <a:cubicBezTo>
                    <a:pt x="730" y="334"/>
                    <a:pt x="717" y="402"/>
                    <a:pt x="717" y="470"/>
                  </a:cubicBezTo>
                  <a:cubicBezTo>
                    <a:pt x="730" y="402"/>
                    <a:pt x="743" y="334"/>
                    <a:pt x="743" y="253"/>
                  </a:cubicBezTo>
                  <a:cubicBezTo>
                    <a:pt x="730" y="227"/>
                    <a:pt x="730" y="185"/>
                    <a:pt x="717" y="146"/>
                  </a:cubicBezTo>
                  <a:cubicBezTo>
                    <a:pt x="688" y="120"/>
                    <a:pt x="675" y="91"/>
                    <a:pt x="649" y="65"/>
                  </a:cubicBezTo>
                  <a:cubicBezTo>
                    <a:pt x="623" y="52"/>
                    <a:pt x="607" y="39"/>
                    <a:pt x="594" y="23"/>
                  </a:cubicBezTo>
                  <a:cubicBezTo>
                    <a:pt x="581" y="23"/>
                    <a:pt x="555" y="10"/>
                    <a:pt x="542" y="10"/>
                  </a:cubicBezTo>
                  <a:cubicBezTo>
                    <a:pt x="521" y="3"/>
                    <a:pt x="500" y="0"/>
                    <a:pt x="4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2515;p61">
              <a:extLst>
                <a:ext uri="{FF2B5EF4-FFF2-40B4-BE49-F238E27FC236}">
                  <a16:creationId xmlns:a16="http://schemas.microsoft.com/office/drawing/2014/main" id="{1EB4CD0F-7302-4475-A747-E3AEE979EC4C}"/>
                </a:ext>
              </a:extLst>
            </p:cNvPr>
            <p:cNvSpPr/>
            <p:nvPr/>
          </p:nvSpPr>
          <p:spPr>
            <a:xfrm>
              <a:off x="4968200" y="5173325"/>
              <a:ext cx="7800" cy="15275"/>
            </a:xfrm>
            <a:custGeom>
              <a:avLst/>
              <a:gdLst/>
              <a:ahLst/>
              <a:cxnLst/>
              <a:rect l="l" t="t" r="r" b="b"/>
              <a:pathLst>
                <a:path w="312" h="611" extrusionOk="0">
                  <a:moveTo>
                    <a:pt x="125" y="1"/>
                  </a:moveTo>
                  <a:cubicBezTo>
                    <a:pt x="80" y="1"/>
                    <a:pt x="35" y="13"/>
                    <a:pt x="1" y="31"/>
                  </a:cubicBezTo>
                  <a:cubicBezTo>
                    <a:pt x="69" y="31"/>
                    <a:pt x="137" y="31"/>
                    <a:pt x="189" y="57"/>
                  </a:cubicBezTo>
                  <a:cubicBezTo>
                    <a:pt x="244" y="83"/>
                    <a:pt x="270" y="151"/>
                    <a:pt x="257" y="206"/>
                  </a:cubicBezTo>
                  <a:cubicBezTo>
                    <a:pt x="257" y="274"/>
                    <a:pt x="244" y="339"/>
                    <a:pt x="218" y="407"/>
                  </a:cubicBezTo>
                  <a:cubicBezTo>
                    <a:pt x="205" y="475"/>
                    <a:pt x="176" y="543"/>
                    <a:pt x="163" y="611"/>
                  </a:cubicBezTo>
                  <a:cubicBezTo>
                    <a:pt x="205" y="556"/>
                    <a:pt x="231" y="488"/>
                    <a:pt x="257" y="420"/>
                  </a:cubicBezTo>
                  <a:cubicBezTo>
                    <a:pt x="286" y="355"/>
                    <a:pt x="312" y="287"/>
                    <a:pt x="312" y="206"/>
                  </a:cubicBezTo>
                  <a:cubicBezTo>
                    <a:pt x="312" y="177"/>
                    <a:pt x="312" y="138"/>
                    <a:pt x="299" y="96"/>
                  </a:cubicBezTo>
                  <a:cubicBezTo>
                    <a:pt x="286" y="57"/>
                    <a:pt x="244" y="31"/>
                    <a:pt x="205" y="15"/>
                  </a:cubicBezTo>
                  <a:cubicBezTo>
                    <a:pt x="179" y="5"/>
                    <a:pt x="152" y="1"/>
                    <a:pt x="1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2516;p61">
              <a:extLst>
                <a:ext uri="{FF2B5EF4-FFF2-40B4-BE49-F238E27FC236}">
                  <a16:creationId xmlns:a16="http://schemas.microsoft.com/office/drawing/2014/main" id="{5A495EFA-01B6-4642-B704-4EF8D3D31385}"/>
                </a:ext>
              </a:extLst>
            </p:cNvPr>
            <p:cNvSpPr/>
            <p:nvPr/>
          </p:nvSpPr>
          <p:spPr>
            <a:xfrm>
              <a:off x="4888250" y="5193275"/>
              <a:ext cx="30400" cy="5450"/>
            </a:xfrm>
            <a:custGeom>
              <a:avLst/>
              <a:gdLst/>
              <a:ahLst/>
              <a:cxnLst/>
              <a:rect l="l" t="t" r="r" b="b"/>
              <a:pathLst>
                <a:path w="1216" h="218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1119" y="56"/>
                    <a:pt x="1025" y="95"/>
                    <a:pt x="918" y="124"/>
                  </a:cubicBezTo>
                  <a:cubicBezTo>
                    <a:pt x="876" y="137"/>
                    <a:pt x="824" y="137"/>
                    <a:pt x="769" y="150"/>
                  </a:cubicBezTo>
                  <a:cubicBezTo>
                    <a:pt x="714" y="150"/>
                    <a:pt x="662" y="163"/>
                    <a:pt x="607" y="163"/>
                  </a:cubicBezTo>
                  <a:cubicBezTo>
                    <a:pt x="513" y="163"/>
                    <a:pt x="406" y="137"/>
                    <a:pt x="296" y="108"/>
                  </a:cubicBezTo>
                  <a:cubicBezTo>
                    <a:pt x="202" y="82"/>
                    <a:pt x="95" y="56"/>
                    <a:pt x="1" y="1"/>
                  </a:cubicBezTo>
                  <a:lnTo>
                    <a:pt x="1" y="1"/>
                  </a:lnTo>
                  <a:cubicBezTo>
                    <a:pt x="82" y="69"/>
                    <a:pt x="189" y="124"/>
                    <a:pt x="283" y="150"/>
                  </a:cubicBezTo>
                  <a:cubicBezTo>
                    <a:pt x="390" y="189"/>
                    <a:pt x="500" y="205"/>
                    <a:pt x="607" y="218"/>
                  </a:cubicBezTo>
                  <a:cubicBezTo>
                    <a:pt x="662" y="218"/>
                    <a:pt x="714" y="205"/>
                    <a:pt x="769" y="205"/>
                  </a:cubicBezTo>
                  <a:cubicBezTo>
                    <a:pt x="824" y="189"/>
                    <a:pt x="892" y="189"/>
                    <a:pt x="931" y="163"/>
                  </a:cubicBezTo>
                  <a:cubicBezTo>
                    <a:pt x="1038" y="137"/>
                    <a:pt x="1135" y="69"/>
                    <a:pt x="121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2517;p61">
              <a:extLst>
                <a:ext uri="{FF2B5EF4-FFF2-40B4-BE49-F238E27FC236}">
                  <a16:creationId xmlns:a16="http://schemas.microsoft.com/office/drawing/2014/main" id="{F6D95CE9-ACBB-4AE2-8FF2-0EC0E9A8831A}"/>
                </a:ext>
              </a:extLst>
            </p:cNvPr>
            <p:cNvSpPr/>
            <p:nvPr/>
          </p:nvSpPr>
          <p:spPr>
            <a:xfrm>
              <a:off x="4897975" y="5201700"/>
              <a:ext cx="10150" cy="1725"/>
            </a:xfrm>
            <a:custGeom>
              <a:avLst/>
              <a:gdLst/>
              <a:ahLst/>
              <a:cxnLst/>
              <a:rect l="l" t="t" r="r" b="b"/>
              <a:pathLst>
                <a:path w="406" h="69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67" y="14"/>
                    <a:pt x="341" y="14"/>
                    <a:pt x="299" y="14"/>
                  </a:cubicBezTo>
                  <a:lnTo>
                    <a:pt x="98" y="14"/>
                  </a:lnTo>
                  <a:cubicBezTo>
                    <a:pt x="69" y="14"/>
                    <a:pt x="30" y="14"/>
                    <a:pt x="1" y="1"/>
                  </a:cubicBezTo>
                  <a:lnTo>
                    <a:pt x="1" y="1"/>
                  </a:lnTo>
                  <a:cubicBezTo>
                    <a:pt x="30" y="30"/>
                    <a:pt x="56" y="43"/>
                    <a:pt x="98" y="56"/>
                  </a:cubicBezTo>
                  <a:cubicBezTo>
                    <a:pt x="124" y="69"/>
                    <a:pt x="163" y="69"/>
                    <a:pt x="205" y="69"/>
                  </a:cubicBezTo>
                  <a:cubicBezTo>
                    <a:pt x="273" y="69"/>
                    <a:pt x="354" y="56"/>
                    <a:pt x="40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2518;p61">
              <a:extLst>
                <a:ext uri="{FF2B5EF4-FFF2-40B4-BE49-F238E27FC236}">
                  <a16:creationId xmlns:a16="http://schemas.microsoft.com/office/drawing/2014/main" id="{E14BA138-0715-4943-959B-BFE1A9A0BB46}"/>
                </a:ext>
              </a:extLst>
            </p:cNvPr>
            <p:cNvSpPr/>
            <p:nvPr/>
          </p:nvSpPr>
          <p:spPr>
            <a:xfrm>
              <a:off x="4825475" y="5078725"/>
              <a:ext cx="153925" cy="98375"/>
            </a:xfrm>
            <a:custGeom>
              <a:avLst/>
              <a:gdLst/>
              <a:ahLst/>
              <a:cxnLst/>
              <a:rect l="l" t="t" r="r" b="b"/>
              <a:pathLst>
                <a:path w="6157" h="3935" extrusionOk="0">
                  <a:moveTo>
                    <a:pt x="3058" y="0"/>
                  </a:moveTo>
                  <a:cubicBezTo>
                    <a:pt x="2984" y="0"/>
                    <a:pt x="2910" y="3"/>
                    <a:pt x="2836" y="8"/>
                  </a:cubicBezTo>
                  <a:cubicBezTo>
                    <a:pt x="2415" y="47"/>
                    <a:pt x="2010" y="170"/>
                    <a:pt x="1673" y="413"/>
                  </a:cubicBezTo>
                  <a:cubicBezTo>
                    <a:pt x="1566" y="478"/>
                    <a:pt x="1472" y="575"/>
                    <a:pt x="1391" y="682"/>
                  </a:cubicBezTo>
                  <a:cubicBezTo>
                    <a:pt x="1391" y="682"/>
                    <a:pt x="1378" y="682"/>
                    <a:pt x="1378" y="695"/>
                  </a:cubicBezTo>
                  <a:cubicBezTo>
                    <a:pt x="1281" y="721"/>
                    <a:pt x="1200" y="750"/>
                    <a:pt x="1148" y="776"/>
                  </a:cubicBezTo>
                  <a:cubicBezTo>
                    <a:pt x="688" y="1006"/>
                    <a:pt x="202" y="1612"/>
                    <a:pt x="66" y="2033"/>
                  </a:cubicBezTo>
                  <a:cubicBezTo>
                    <a:pt x="53" y="2085"/>
                    <a:pt x="40" y="2127"/>
                    <a:pt x="40" y="2166"/>
                  </a:cubicBezTo>
                  <a:cubicBezTo>
                    <a:pt x="1" y="2409"/>
                    <a:pt x="121" y="2843"/>
                    <a:pt x="215" y="3151"/>
                  </a:cubicBezTo>
                  <a:cubicBezTo>
                    <a:pt x="283" y="3151"/>
                    <a:pt x="351" y="3180"/>
                    <a:pt x="419" y="3219"/>
                  </a:cubicBezTo>
                  <a:cubicBezTo>
                    <a:pt x="419" y="3232"/>
                    <a:pt x="432" y="3232"/>
                    <a:pt x="445" y="3248"/>
                  </a:cubicBezTo>
                  <a:cubicBezTo>
                    <a:pt x="594" y="3543"/>
                    <a:pt x="811" y="3935"/>
                    <a:pt x="811" y="3935"/>
                  </a:cubicBezTo>
                  <a:lnTo>
                    <a:pt x="905" y="3504"/>
                  </a:lnTo>
                  <a:lnTo>
                    <a:pt x="905" y="3475"/>
                  </a:lnTo>
                  <a:cubicBezTo>
                    <a:pt x="1297" y="3112"/>
                    <a:pt x="1378" y="2613"/>
                    <a:pt x="1391" y="2247"/>
                  </a:cubicBezTo>
                  <a:cubicBezTo>
                    <a:pt x="1737" y="2333"/>
                    <a:pt x="2147" y="2369"/>
                    <a:pt x="2562" y="2369"/>
                  </a:cubicBezTo>
                  <a:cubicBezTo>
                    <a:pt x="3066" y="2369"/>
                    <a:pt x="3575" y="2316"/>
                    <a:pt x="3983" y="2234"/>
                  </a:cubicBezTo>
                  <a:cubicBezTo>
                    <a:pt x="4294" y="2179"/>
                    <a:pt x="4602" y="2085"/>
                    <a:pt x="4900" y="1936"/>
                  </a:cubicBezTo>
                  <a:lnTo>
                    <a:pt x="4900" y="1936"/>
                  </a:lnTo>
                  <a:cubicBezTo>
                    <a:pt x="4861" y="2276"/>
                    <a:pt x="4861" y="2989"/>
                    <a:pt x="5373" y="3475"/>
                  </a:cubicBezTo>
                  <a:lnTo>
                    <a:pt x="5467" y="3935"/>
                  </a:lnTo>
                  <a:cubicBezTo>
                    <a:pt x="5467" y="3935"/>
                    <a:pt x="5655" y="3598"/>
                    <a:pt x="5791" y="3313"/>
                  </a:cubicBezTo>
                  <a:cubicBezTo>
                    <a:pt x="5804" y="3287"/>
                    <a:pt x="5817" y="3248"/>
                    <a:pt x="5833" y="3219"/>
                  </a:cubicBezTo>
                  <a:cubicBezTo>
                    <a:pt x="5885" y="3193"/>
                    <a:pt x="5940" y="3167"/>
                    <a:pt x="5995" y="3151"/>
                  </a:cubicBezTo>
                  <a:cubicBezTo>
                    <a:pt x="6021" y="3099"/>
                    <a:pt x="6034" y="3057"/>
                    <a:pt x="6047" y="3005"/>
                  </a:cubicBezTo>
                  <a:cubicBezTo>
                    <a:pt x="6076" y="2924"/>
                    <a:pt x="6089" y="2843"/>
                    <a:pt x="6102" y="2762"/>
                  </a:cubicBezTo>
                  <a:cubicBezTo>
                    <a:pt x="6157" y="2396"/>
                    <a:pt x="6089" y="1965"/>
                    <a:pt x="5804" y="1492"/>
                  </a:cubicBezTo>
                  <a:cubicBezTo>
                    <a:pt x="5791" y="1479"/>
                    <a:pt x="5791" y="1479"/>
                    <a:pt x="5791" y="1466"/>
                  </a:cubicBezTo>
                  <a:cubicBezTo>
                    <a:pt x="5765" y="1424"/>
                    <a:pt x="5736" y="1385"/>
                    <a:pt x="5697" y="1343"/>
                  </a:cubicBezTo>
                  <a:cubicBezTo>
                    <a:pt x="5697" y="1330"/>
                    <a:pt x="5684" y="1317"/>
                    <a:pt x="5671" y="1304"/>
                  </a:cubicBezTo>
                  <a:cubicBezTo>
                    <a:pt x="5710" y="1236"/>
                    <a:pt x="5752" y="1168"/>
                    <a:pt x="5791" y="1100"/>
                  </a:cubicBezTo>
                  <a:cubicBezTo>
                    <a:pt x="5817" y="1045"/>
                    <a:pt x="5833" y="993"/>
                    <a:pt x="5859" y="951"/>
                  </a:cubicBezTo>
                  <a:lnTo>
                    <a:pt x="5859" y="951"/>
                  </a:lnTo>
                  <a:cubicBezTo>
                    <a:pt x="5723" y="1019"/>
                    <a:pt x="5590" y="1061"/>
                    <a:pt x="5454" y="1100"/>
                  </a:cubicBezTo>
                  <a:cubicBezTo>
                    <a:pt x="5441" y="1087"/>
                    <a:pt x="5441" y="1087"/>
                    <a:pt x="5428" y="1074"/>
                  </a:cubicBezTo>
                  <a:cubicBezTo>
                    <a:pt x="5412" y="1074"/>
                    <a:pt x="5412" y="1061"/>
                    <a:pt x="5399" y="1045"/>
                  </a:cubicBezTo>
                  <a:cubicBezTo>
                    <a:pt x="5454" y="993"/>
                    <a:pt x="5493" y="925"/>
                    <a:pt x="5548" y="857"/>
                  </a:cubicBezTo>
                  <a:cubicBezTo>
                    <a:pt x="5561" y="844"/>
                    <a:pt x="5561" y="818"/>
                    <a:pt x="5574" y="802"/>
                  </a:cubicBezTo>
                  <a:cubicBezTo>
                    <a:pt x="5642" y="721"/>
                    <a:pt x="5697" y="614"/>
                    <a:pt x="5736" y="520"/>
                  </a:cubicBezTo>
                  <a:cubicBezTo>
                    <a:pt x="5752" y="478"/>
                    <a:pt x="5765" y="452"/>
                    <a:pt x="5791" y="413"/>
                  </a:cubicBezTo>
                  <a:lnTo>
                    <a:pt x="5791" y="413"/>
                  </a:lnTo>
                  <a:cubicBezTo>
                    <a:pt x="5710" y="439"/>
                    <a:pt x="5629" y="452"/>
                    <a:pt x="5548" y="452"/>
                  </a:cubicBezTo>
                  <a:cubicBezTo>
                    <a:pt x="5509" y="455"/>
                    <a:pt x="5470" y="457"/>
                    <a:pt x="5431" y="457"/>
                  </a:cubicBezTo>
                  <a:cubicBezTo>
                    <a:pt x="4971" y="457"/>
                    <a:pt x="4512" y="241"/>
                    <a:pt x="4064" y="128"/>
                  </a:cubicBezTo>
                  <a:cubicBezTo>
                    <a:pt x="3732" y="51"/>
                    <a:pt x="3393" y="0"/>
                    <a:pt x="3058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2519;p61">
              <a:extLst>
                <a:ext uri="{FF2B5EF4-FFF2-40B4-BE49-F238E27FC236}">
                  <a16:creationId xmlns:a16="http://schemas.microsoft.com/office/drawing/2014/main" id="{D3A6B929-BDD5-4CE6-9E22-9ACCE5563B5F}"/>
                </a:ext>
              </a:extLst>
            </p:cNvPr>
            <p:cNvSpPr/>
            <p:nvPr/>
          </p:nvSpPr>
          <p:spPr>
            <a:xfrm>
              <a:off x="4857150" y="51038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2520;p61">
              <a:extLst>
                <a:ext uri="{FF2B5EF4-FFF2-40B4-BE49-F238E27FC236}">
                  <a16:creationId xmlns:a16="http://schemas.microsoft.com/office/drawing/2014/main" id="{8B9A086F-68BD-4688-8C48-31AD95B6EA54}"/>
                </a:ext>
              </a:extLst>
            </p:cNvPr>
            <p:cNvSpPr/>
            <p:nvPr/>
          </p:nvSpPr>
          <p:spPr>
            <a:xfrm>
              <a:off x="4826125" y="5104175"/>
              <a:ext cx="144125" cy="72925"/>
            </a:xfrm>
            <a:custGeom>
              <a:avLst/>
              <a:gdLst/>
              <a:ahLst/>
              <a:cxnLst/>
              <a:rect l="l" t="t" r="r" b="b"/>
              <a:pathLst>
                <a:path w="5765" h="2917" extrusionOk="0">
                  <a:moveTo>
                    <a:pt x="40" y="1015"/>
                  </a:moveTo>
                  <a:cubicBezTo>
                    <a:pt x="27" y="1067"/>
                    <a:pt x="14" y="1109"/>
                    <a:pt x="14" y="1148"/>
                  </a:cubicBezTo>
                  <a:cubicBezTo>
                    <a:pt x="14" y="1177"/>
                    <a:pt x="1" y="1216"/>
                    <a:pt x="1" y="1242"/>
                  </a:cubicBezTo>
                  <a:cubicBezTo>
                    <a:pt x="1" y="1501"/>
                    <a:pt x="108" y="1864"/>
                    <a:pt x="189" y="2133"/>
                  </a:cubicBezTo>
                  <a:cubicBezTo>
                    <a:pt x="257" y="2133"/>
                    <a:pt x="325" y="2162"/>
                    <a:pt x="393" y="2201"/>
                  </a:cubicBezTo>
                  <a:cubicBezTo>
                    <a:pt x="380" y="2039"/>
                    <a:pt x="364" y="1877"/>
                    <a:pt x="364" y="1715"/>
                  </a:cubicBezTo>
                  <a:cubicBezTo>
                    <a:pt x="283" y="1647"/>
                    <a:pt x="231" y="1566"/>
                    <a:pt x="189" y="1472"/>
                  </a:cubicBezTo>
                  <a:cubicBezTo>
                    <a:pt x="108" y="1323"/>
                    <a:pt x="69" y="1177"/>
                    <a:pt x="40" y="1015"/>
                  </a:cubicBezTo>
                  <a:close/>
                  <a:moveTo>
                    <a:pt x="1255" y="1"/>
                  </a:moveTo>
                  <a:cubicBezTo>
                    <a:pt x="1255" y="1"/>
                    <a:pt x="1242" y="14"/>
                    <a:pt x="1242" y="27"/>
                  </a:cubicBezTo>
                  <a:cubicBezTo>
                    <a:pt x="1203" y="461"/>
                    <a:pt x="1122" y="905"/>
                    <a:pt x="986" y="1323"/>
                  </a:cubicBezTo>
                  <a:cubicBezTo>
                    <a:pt x="960" y="1433"/>
                    <a:pt x="918" y="1540"/>
                    <a:pt x="850" y="1634"/>
                  </a:cubicBezTo>
                  <a:cubicBezTo>
                    <a:pt x="811" y="1676"/>
                    <a:pt x="769" y="1715"/>
                    <a:pt x="717" y="1757"/>
                  </a:cubicBezTo>
                  <a:cubicBezTo>
                    <a:pt x="743" y="2000"/>
                    <a:pt x="785" y="2256"/>
                    <a:pt x="879" y="2486"/>
                  </a:cubicBezTo>
                  <a:lnTo>
                    <a:pt x="879" y="2457"/>
                  </a:lnTo>
                  <a:cubicBezTo>
                    <a:pt x="1271" y="2094"/>
                    <a:pt x="1352" y="1595"/>
                    <a:pt x="1365" y="1229"/>
                  </a:cubicBezTo>
                  <a:cubicBezTo>
                    <a:pt x="1715" y="1310"/>
                    <a:pt x="2120" y="1352"/>
                    <a:pt x="2538" y="1352"/>
                  </a:cubicBezTo>
                  <a:cubicBezTo>
                    <a:pt x="3053" y="1352"/>
                    <a:pt x="3552" y="1297"/>
                    <a:pt x="3957" y="1216"/>
                  </a:cubicBezTo>
                  <a:cubicBezTo>
                    <a:pt x="4268" y="1161"/>
                    <a:pt x="4576" y="1067"/>
                    <a:pt x="4874" y="918"/>
                  </a:cubicBezTo>
                  <a:lnTo>
                    <a:pt x="4874" y="918"/>
                  </a:lnTo>
                  <a:cubicBezTo>
                    <a:pt x="4861" y="999"/>
                    <a:pt x="4861" y="1080"/>
                    <a:pt x="4861" y="1190"/>
                  </a:cubicBezTo>
                  <a:cubicBezTo>
                    <a:pt x="4861" y="1553"/>
                    <a:pt x="4942" y="2081"/>
                    <a:pt x="5347" y="2457"/>
                  </a:cubicBezTo>
                  <a:lnTo>
                    <a:pt x="5441" y="2917"/>
                  </a:lnTo>
                  <a:cubicBezTo>
                    <a:pt x="5441" y="2917"/>
                    <a:pt x="5629" y="2580"/>
                    <a:pt x="5765" y="2295"/>
                  </a:cubicBezTo>
                  <a:cubicBezTo>
                    <a:pt x="5752" y="2149"/>
                    <a:pt x="5726" y="2000"/>
                    <a:pt x="5697" y="1851"/>
                  </a:cubicBezTo>
                  <a:cubicBezTo>
                    <a:pt x="5577" y="1757"/>
                    <a:pt x="5496" y="1608"/>
                    <a:pt x="5483" y="1446"/>
                  </a:cubicBezTo>
                  <a:cubicBezTo>
                    <a:pt x="5483" y="1391"/>
                    <a:pt x="5483" y="1323"/>
                    <a:pt x="5496" y="1271"/>
                  </a:cubicBezTo>
                  <a:cubicBezTo>
                    <a:pt x="5415" y="1080"/>
                    <a:pt x="5321" y="905"/>
                    <a:pt x="5211" y="743"/>
                  </a:cubicBezTo>
                  <a:lnTo>
                    <a:pt x="5211" y="743"/>
                  </a:lnTo>
                  <a:cubicBezTo>
                    <a:pt x="5334" y="837"/>
                    <a:pt x="5441" y="947"/>
                    <a:pt x="5548" y="1054"/>
                  </a:cubicBezTo>
                  <a:cubicBezTo>
                    <a:pt x="5603" y="837"/>
                    <a:pt x="5684" y="636"/>
                    <a:pt x="5765" y="448"/>
                  </a:cubicBezTo>
                  <a:cubicBezTo>
                    <a:pt x="5739" y="406"/>
                    <a:pt x="5710" y="367"/>
                    <a:pt x="5671" y="325"/>
                  </a:cubicBezTo>
                  <a:cubicBezTo>
                    <a:pt x="5629" y="393"/>
                    <a:pt x="5577" y="448"/>
                    <a:pt x="5509" y="500"/>
                  </a:cubicBezTo>
                  <a:cubicBezTo>
                    <a:pt x="5321" y="649"/>
                    <a:pt x="5091" y="704"/>
                    <a:pt x="4861" y="756"/>
                  </a:cubicBezTo>
                  <a:cubicBezTo>
                    <a:pt x="4495" y="837"/>
                    <a:pt x="4119" y="905"/>
                    <a:pt x="3740" y="905"/>
                  </a:cubicBezTo>
                  <a:cubicBezTo>
                    <a:pt x="3646" y="905"/>
                    <a:pt x="3539" y="892"/>
                    <a:pt x="3442" y="892"/>
                  </a:cubicBezTo>
                  <a:cubicBezTo>
                    <a:pt x="3228" y="866"/>
                    <a:pt x="3024" y="824"/>
                    <a:pt x="2823" y="756"/>
                  </a:cubicBezTo>
                  <a:cubicBezTo>
                    <a:pt x="2295" y="704"/>
                    <a:pt x="1838" y="461"/>
                    <a:pt x="1417" y="124"/>
                  </a:cubicBezTo>
                  <a:cubicBezTo>
                    <a:pt x="1378" y="108"/>
                    <a:pt x="1352" y="95"/>
                    <a:pt x="1323" y="69"/>
                  </a:cubicBezTo>
                  <a:lnTo>
                    <a:pt x="1352" y="69"/>
                  </a:lnTo>
                  <a:cubicBezTo>
                    <a:pt x="1323" y="56"/>
                    <a:pt x="1284" y="27"/>
                    <a:pt x="1255" y="1"/>
                  </a:cubicBez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2521;p61">
              <a:extLst>
                <a:ext uri="{FF2B5EF4-FFF2-40B4-BE49-F238E27FC236}">
                  <a16:creationId xmlns:a16="http://schemas.microsoft.com/office/drawing/2014/main" id="{BA60C223-893E-46C0-9CD3-8C425B78C4D5}"/>
                </a:ext>
              </a:extLst>
            </p:cNvPr>
            <p:cNvSpPr/>
            <p:nvPr/>
          </p:nvSpPr>
          <p:spPr>
            <a:xfrm>
              <a:off x="4858525" y="5091700"/>
              <a:ext cx="110350" cy="17200"/>
            </a:xfrm>
            <a:custGeom>
              <a:avLst/>
              <a:gdLst/>
              <a:ahLst/>
              <a:cxnLst/>
              <a:rect l="l" t="t" r="r" b="b"/>
              <a:pathLst>
                <a:path w="4414" h="688" extrusionOk="0">
                  <a:moveTo>
                    <a:pt x="4414" y="1"/>
                  </a:moveTo>
                  <a:lnTo>
                    <a:pt x="4414" y="1"/>
                  </a:lnTo>
                  <a:cubicBezTo>
                    <a:pt x="4333" y="56"/>
                    <a:pt x="4252" y="95"/>
                    <a:pt x="4158" y="137"/>
                  </a:cubicBezTo>
                  <a:cubicBezTo>
                    <a:pt x="3714" y="325"/>
                    <a:pt x="3241" y="380"/>
                    <a:pt x="2755" y="380"/>
                  </a:cubicBezTo>
                  <a:lnTo>
                    <a:pt x="2363" y="380"/>
                  </a:lnTo>
                  <a:cubicBezTo>
                    <a:pt x="1757" y="338"/>
                    <a:pt x="1148" y="231"/>
                    <a:pt x="542" y="218"/>
                  </a:cubicBezTo>
                  <a:lnTo>
                    <a:pt x="445" y="218"/>
                  </a:lnTo>
                  <a:cubicBezTo>
                    <a:pt x="380" y="218"/>
                    <a:pt x="299" y="218"/>
                    <a:pt x="218" y="244"/>
                  </a:cubicBezTo>
                  <a:cubicBezTo>
                    <a:pt x="121" y="270"/>
                    <a:pt x="27" y="351"/>
                    <a:pt x="1" y="461"/>
                  </a:cubicBezTo>
                  <a:cubicBezTo>
                    <a:pt x="27" y="406"/>
                    <a:pt x="108" y="364"/>
                    <a:pt x="163" y="364"/>
                  </a:cubicBezTo>
                  <a:cubicBezTo>
                    <a:pt x="163" y="364"/>
                    <a:pt x="176" y="364"/>
                    <a:pt x="176" y="380"/>
                  </a:cubicBezTo>
                  <a:cubicBezTo>
                    <a:pt x="730" y="406"/>
                    <a:pt x="1255" y="607"/>
                    <a:pt x="1809" y="662"/>
                  </a:cubicBezTo>
                  <a:cubicBezTo>
                    <a:pt x="1984" y="675"/>
                    <a:pt x="2175" y="688"/>
                    <a:pt x="2350" y="688"/>
                  </a:cubicBezTo>
                  <a:cubicBezTo>
                    <a:pt x="2875" y="688"/>
                    <a:pt x="3416" y="607"/>
                    <a:pt x="3915" y="445"/>
                  </a:cubicBezTo>
                  <a:cubicBezTo>
                    <a:pt x="4009" y="419"/>
                    <a:pt x="4119" y="380"/>
                    <a:pt x="4226" y="338"/>
                  </a:cubicBezTo>
                  <a:cubicBezTo>
                    <a:pt x="4239" y="325"/>
                    <a:pt x="4239" y="299"/>
                    <a:pt x="4252" y="283"/>
                  </a:cubicBezTo>
                  <a:cubicBezTo>
                    <a:pt x="4320" y="202"/>
                    <a:pt x="4375" y="95"/>
                    <a:pt x="4414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2522;p61">
              <a:extLst>
                <a:ext uri="{FF2B5EF4-FFF2-40B4-BE49-F238E27FC236}">
                  <a16:creationId xmlns:a16="http://schemas.microsoft.com/office/drawing/2014/main" id="{E96C3123-AE91-4EF5-A9EB-728D8B502251}"/>
                </a:ext>
              </a:extLst>
            </p:cNvPr>
            <p:cNvSpPr/>
            <p:nvPr/>
          </p:nvSpPr>
          <p:spPr>
            <a:xfrm>
              <a:off x="4859900" y="5102475"/>
              <a:ext cx="112050" cy="21000"/>
            </a:xfrm>
            <a:custGeom>
              <a:avLst/>
              <a:gdLst/>
              <a:ahLst/>
              <a:cxnLst/>
              <a:rect l="l" t="t" r="r" b="b"/>
              <a:pathLst>
                <a:path w="4482" h="840" extrusionOk="0">
                  <a:moveTo>
                    <a:pt x="4482" y="1"/>
                  </a:moveTo>
                  <a:lnTo>
                    <a:pt x="4482" y="1"/>
                  </a:lnTo>
                  <a:cubicBezTo>
                    <a:pt x="4346" y="69"/>
                    <a:pt x="4213" y="111"/>
                    <a:pt x="4077" y="150"/>
                  </a:cubicBezTo>
                  <a:cubicBezTo>
                    <a:pt x="4064" y="137"/>
                    <a:pt x="4064" y="137"/>
                    <a:pt x="4051" y="124"/>
                  </a:cubicBezTo>
                  <a:cubicBezTo>
                    <a:pt x="3565" y="419"/>
                    <a:pt x="2998" y="581"/>
                    <a:pt x="2431" y="581"/>
                  </a:cubicBezTo>
                  <a:cubicBezTo>
                    <a:pt x="2295" y="581"/>
                    <a:pt x="2146" y="568"/>
                    <a:pt x="2010" y="542"/>
                  </a:cubicBezTo>
                  <a:cubicBezTo>
                    <a:pt x="1349" y="448"/>
                    <a:pt x="714" y="137"/>
                    <a:pt x="53" y="137"/>
                  </a:cubicBezTo>
                  <a:lnTo>
                    <a:pt x="1" y="137"/>
                  </a:lnTo>
                  <a:cubicBezTo>
                    <a:pt x="14" y="163"/>
                    <a:pt x="40" y="176"/>
                    <a:pt x="66" y="192"/>
                  </a:cubicBezTo>
                  <a:cubicBezTo>
                    <a:pt x="513" y="448"/>
                    <a:pt x="973" y="691"/>
                    <a:pt x="1472" y="824"/>
                  </a:cubicBezTo>
                  <a:cubicBezTo>
                    <a:pt x="1524" y="840"/>
                    <a:pt x="1579" y="840"/>
                    <a:pt x="1647" y="840"/>
                  </a:cubicBezTo>
                  <a:lnTo>
                    <a:pt x="1715" y="840"/>
                  </a:lnTo>
                  <a:cubicBezTo>
                    <a:pt x="1971" y="840"/>
                    <a:pt x="2214" y="798"/>
                    <a:pt x="2457" y="759"/>
                  </a:cubicBezTo>
                  <a:cubicBezTo>
                    <a:pt x="3131" y="636"/>
                    <a:pt x="3847" y="516"/>
                    <a:pt x="4414" y="150"/>
                  </a:cubicBezTo>
                  <a:cubicBezTo>
                    <a:pt x="4440" y="95"/>
                    <a:pt x="4456" y="43"/>
                    <a:pt x="4482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2523;p61">
              <a:extLst>
                <a:ext uri="{FF2B5EF4-FFF2-40B4-BE49-F238E27FC236}">
                  <a16:creationId xmlns:a16="http://schemas.microsoft.com/office/drawing/2014/main" id="{5F4BF33C-4F08-4533-9786-9A629D144536}"/>
                </a:ext>
              </a:extLst>
            </p:cNvPr>
            <p:cNvSpPr/>
            <p:nvPr/>
          </p:nvSpPr>
          <p:spPr>
            <a:xfrm>
              <a:off x="4859175" y="5105875"/>
              <a:ext cx="2375" cy="1400"/>
            </a:xfrm>
            <a:custGeom>
              <a:avLst/>
              <a:gdLst/>
              <a:ahLst/>
              <a:cxnLst/>
              <a:rect l="l" t="t" r="r" b="b"/>
              <a:pathLst>
                <a:path w="95" h="56" extrusionOk="0">
                  <a:moveTo>
                    <a:pt x="1" y="1"/>
                  </a:moveTo>
                  <a:cubicBezTo>
                    <a:pt x="30" y="27"/>
                    <a:pt x="56" y="40"/>
                    <a:pt x="95" y="56"/>
                  </a:cubicBezTo>
                  <a:cubicBezTo>
                    <a:pt x="69" y="40"/>
                    <a:pt x="43" y="27"/>
                    <a:pt x="30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2524;p61">
              <a:extLst>
                <a:ext uri="{FF2B5EF4-FFF2-40B4-BE49-F238E27FC236}">
                  <a16:creationId xmlns:a16="http://schemas.microsoft.com/office/drawing/2014/main" id="{D6A5075A-8608-42A5-8DF5-84CB8CAAA595}"/>
                </a:ext>
              </a:extLst>
            </p:cNvPr>
            <p:cNvSpPr/>
            <p:nvPr/>
          </p:nvSpPr>
          <p:spPr>
            <a:xfrm>
              <a:off x="4896675" y="5106200"/>
              <a:ext cx="73575" cy="20600"/>
            </a:xfrm>
            <a:custGeom>
              <a:avLst/>
              <a:gdLst/>
              <a:ahLst/>
              <a:cxnLst/>
              <a:rect l="l" t="t" r="r" b="b"/>
              <a:pathLst>
                <a:path w="2943" h="824" extrusionOk="0">
                  <a:moveTo>
                    <a:pt x="2943" y="1"/>
                  </a:moveTo>
                  <a:cubicBezTo>
                    <a:pt x="2376" y="367"/>
                    <a:pt x="1660" y="487"/>
                    <a:pt x="986" y="610"/>
                  </a:cubicBezTo>
                  <a:cubicBezTo>
                    <a:pt x="743" y="649"/>
                    <a:pt x="500" y="691"/>
                    <a:pt x="244" y="691"/>
                  </a:cubicBezTo>
                  <a:lnTo>
                    <a:pt x="176" y="691"/>
                  </a:lnTo>
                  <a:cubicBezTo>
                    <a:pt x="108" y="691"/>
                    <a:pt x="53" y="691"/>
                    <a:pt x="1" y="675"/>
                  </a:cubicBezTo>
                  <a:lnTo>
                    <a:pt x="1" y="675"/>
                  </a:lnTo>
                  <a:cubicBezTo>
                    <a:pt x="202" y="743"/>
                    <a:pt x="406" y="785"/>
                    <a:pt x="620" y="811"/>
                  </a:cubicBezTo>
                  <a:cubicBezTo>
                    <a:pt x="717" y="811"/>
                    <a:pt x="824" y="824"/>
                    <a:pt x="918" y="824"/>
                  </a:cubicBezTo>
                  <a:cubicBezTo>
                    <a:pt x="1297" y="824"/>
                    <a:pt x="1673" y="756"/>
                    <a:pt x="2039" y="675"/>
                  </a:cubicBezTo>
                  <a:cubicBezTo>
                    <a:pt x="2269" y="623"/>
                    <a:pt x="2499" y="568"/>
                    <a:pt x="2687" y="419"/>
                  </a:cubicBezTo>
                  <a:cubicBezTo>
                    <a:pt x="2755" y="367"/>
                    <a:pt x="2807" y="312"/>
                    <a:pt x="2849" y="244"/>
                  </a:cubicBezTo>
                  <a:cubicBezTo>
                    <a:pt x="2849" y="231"/>
                    <a:pt x="2836" y="218"/>
                    <a:pt x="2823" y="205"/>
                  </a:cubicBezTo>
                  <a:cubicBezTo>
                    <a:pt x="2862" y="137"/>
                    <a:pt x="2904" y="69"/>
                    <a:pt x="2943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2525;p61">
              <a:extLst>
                <a:ext uri="{FF2B5EF4-FFF2-40B4-BE49-F238E27FC236}">
                  <a16:creationId xmlns:a16="http://schemas.microsoft.com/office/drawing/2014/main" id="{6C2D33A0-2ACB-4359-8A06-BDE8FBB12EA1}"/>
                </a:ext>
              </a:extLst>
            </p:cNvPr>
            <p:cNvSpPr/>
            <p:nvPr/>
          </p:nvSpPr>
          <p:spPr>
            <a:xfrm>
              <a:off x="4834875" y="5103850"/>
              <a:ext cx="23025" cy="45225"/>
            </a:xfrm>
            <a:custGeom>
              <a:avLst/>
              <a:gdLst/>
              <a:ahLst/>
              <a:cxnLst/>
              <a:rect l="l" t="t" r="r" b="b"/>
              <a:pathLst>
                <a:path w="921" h="1809" extrusionOk="0">
                  <a:moveTo>
                    <a:pt x="921" y="1"/>
                  </a:moveTo>
                  <a:cubicBezTo>
                    <a:pt x="921" y="1"/>
                    <a:pt x="905" y="1"/>
                    <a:pt x="905" y="14"/>
                  </a:cubicBezTo>
                  <a:lnTo>
                    <a:pt x="921" y="1"/>
                  </a:lnTo>
                  <a:close/>
                  <a:moveTo>
                    <a:pt x="892" y="14"/>
                  </a:moveTo>
                  <a:cubicBezTo>
                    <a:pt x="636" y="218"/>
                    <a:pt x="380" y="393"/>
                    <a:pt x="218" y="675"/>
                  </a:cubicBezTo>
                  <a:cubicBezTo>
                    <a:pt x="43" y="986"/>
                    <a:pt x="1" y="1352"/>
                    <a:pt x="14" y="1728"/>
                  </a:cubicBezTo>
                  <a:cubicBezTo>
                    <a:pt x="69" y="1770"/>
                    <a:pt x="137" y="1809"/>
                    <a:pt x="218" y="1809"/>
                  </a:cubicBezTo>
                  <a:cubicBezTo>
                    <a:pt x="273" y="1809"/>
                    <a:pt x="325" y="1796"/>
                    <a:pt x="367" y="1770"/>
                  </a:cubicBezTo>
                  <a:lnTo>
                    <a:pt x="367" y="1689"/>
                  </a:lnTo>
                  <a:cubicBezTo>
                    <a:pt x="354" y="1540"/>
                    <a:pt x="354" y="1391"/>
                    <a:pt x="367" y="1255"/>
                  </a:cubicBezTo>
                  <a:cubicBezTo>
                    <a:pt x="406" y="798"/>
                    <a:pt x="597" y="364"/>
                    <a:pt x="892" y="40"/>
                  </a:cubicBezTo>
                  <a:lnTo>
                    <a:pt x="892" y="14"/>
                  </a:ln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2526;p61">
              <a:extLst>
                <a:ext uri="{FF2B5EF4-FFF2-40B4-BE49-F238E27FC236}">
                  <a16:creationId xmlns:a16="http://schemas.microsoft.com/office/drawing/2014/main" id="{407B66AA-5B67-47AE-B490-A0B947C13F8D}"/>
                </a:ext>
              </a:extLst>
            </p:cNvPr>
            <p:cNvSpPr/>
            <p:nvPr/>
          </p:nvSpPr>
          <p:spPr>
            <a:xfrm>
              <a:off x="4835200" y="5104175"/>
              <a:ext cx="22300" cy="72925"/>
            </a:xfrm>
            <a:custGeom>
              <a:avLst/>
              <a:gdLst/>
              <a:ahLst/>
              <a:cxnLst/>
              <a:rect l="l" t="t" r="r" b="b"/>
              <a:pathLst>
                <a:path w="892" h="2917" extrusionOk="0">
                  <a:moveTo>
                    <a:pt x="879" y="1"/>
                  </a:moveTo>
                  <a:lnTo>
                    <a:pt x="879" y="27"/>
                  </a:lnTo>
                  <a:cubicBezTo>
                    <a:pt x="879" y="14"/>
                    <a:pt x="892" y="1"/>
                    <a:pt x="892" y="1"/>
                  </a:cubicBezTo>
                  <a:close/>
                  <a:moveTo>
                    <a:pt x="1" y="1715"/>
                  </a:moveTo>
                  <a:cubicBezTo>
                    <a:pt x="1" y="1877"/>
                    <a:pt x="17" y="2039"/>
                    <a:pt x="30" y="2201"/>
                  </a:cubicBezTo>
                  <a:cubicBezTo>
                    <a:pt x="30" y="2214"/>
                    <a:pt x="43" y="2214"/>
                    <a:pt x="56" y="2230"/>
                  </a:cubicBezTo>
                  <a:cubicBezTo>
                    <a:pt x="205" y="2525"/>
                    <a:pt x="422" y="2917"/>
                    <a:pt x="422" y="2917"/>
                  </a:cubicBezTo>
                  <a:lnTo>
                    <a:pt x="516" y="2486"/>
                  </a:lnTo>
                  <a:cubicBezTo>
                    <a:pt x="422" y="2256"/>
                    <a:pt x="380" y="2000"/>
                    <a:pt x="354" y="1757"/>
                  </a:cubicBezTo>
                  <a:cubicBezTo>
                    <a:pt x="312" y="1783"/>
                    <a:pt x="260" y="1796"/>
                    <a:pt x="205" y="1796"/>
                  </a:cubicBezTo>
                  <a:cubicBezTo>
                    <a:pt x="124" y="1796"/>
                    <a:pt x="56" y="1757"/>
                    <a:pt x="1" y="1715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2527;p61">
              <a:extLst>
                <a:ext uri="{FF2B5EF4-FFF2-40B4-BE49-F238E27FC236}">
                  <a16:creationId xmlns:a16="http://schemas.microsoft.com/office/drawing/2014/main" id="{344A6209-E0B0-47F4-8F6C-069C4B21663B}"/>
                </a:ext>
              </a:extLst>
            </p:cNvPr>
            <p:cNvSpPr/>
            <p:nvPr/>
          </p:nvSpPr>
          <p:spPr>
            <a:xfrm>
              <a:off x="4963500" y="5130500"/>
              <a:ext cx="14525" cy="23350"/>
            </a:xfrm>
            <a:custGeom>
              <a:avLst/>
              <a:gdLst/>
              <a:ahLst/>
              <a:cxnLst/>
              <a:rect l="l" t="t" r="r" b="b"/>
              <a:pathLst>
                <a:path w="581" h="934" extrusionOk="0">
                  <a:moveTo>
                    <a:pt x="53" y="1"/>
                  </a:moveTo>
                  <a:cubicBezTo>
                    <a:pt x="40" y="43"/>
                    <a:pt x="27" y="82"/>
                    <a:pt x="27" y="124"/>
                  </a:cubicBezTo>
                  <a:cubicBezTo>
                    <a:pt x="14" y="150"/>
                    <a:pt x="14" y="176"/>
                    <a:pt x="1" y="218"/>
                  </a:cubicBezTo>
                  <a:cubicBezTo>
                    <a:pt x="82" y="406"/>
                    <a:pt x="150" y="594"/>
                    <a:pt x="202" y="798"/>
                  </a:cubicBezTo>
                  <a:cubicBezTo>
                    <a:pt x="231" y="824"/>
                    <a:pt x="270" y="853"/>
                    <a:pt x="312" y="866"/>
                  </a:cubicBezTo>
                  <a:cubicBezTo>
                    <a:pt x="377" y="905"/>
                    <a:pt x="445" y="934"/>
                    <a:pt x="526" y="934"/>
                  </a:cubicBezTo>
                  <a:cubicBezTo>
                    <a:pt x="555" y="853"/>
                    <a:pt x="568" y="772"/>
                    <a:pt x="581" y="691"/>
                  </a:cubicBezTo>
                  <a:cubicBezTo>
                    <a:pt x="432" y="448"/>
                    <a:pt x="257" y="205"/>
                    <a:pt x="53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2528;p61">
              <a:extLst>
                <a:ext uri="{FF2B5EF4-FFF2-40B4-BE49-F238E27FC236}">
                  <a16:creationId xmlns:a16="http://schemas.microsoft.com/office/drawing/2014/main" id="{3267BDE2-8B8E-4928-90C9-428CE69EBE06}"/>
                </a:ext>
              </a:extLst>
            </p:cNvPr>
            <p:cNvSpPr/>
            <p:nvPr/>
          </p:nvSpPr>
          <p:spPr>
            <a:xfrm>
              <a:off x="4956375" y="5122725"/>
              <a:ext cx="20275" cy="38825"/>
            </a:xfrm>
            <a:custGeom>
              <a:avLst/>
              <a:gdLst/>
              <a:ahLst/>
              <a:cxnLst/>
              <a:rect l="l" t="t" r="r" b="b"/>
              <a:pathLst>
                <a:path w="811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63"/>
                    <a:pt x="205" y="338"/>
                    <a:pt x="286" y="529"/>
                  </a:cubicBezTo>
                  <a:cubicBezTo>
                    <a:pt x="299" y="487"/>
                    <a:pt x="299" y="461"/>
                    <a:pt x="312" y="435"/>
                  </a:cubicBezTo>
                  <a:cubicBezTo>
                    <a:pt x="312" y="393"/>
                    <a:pt x="325" y="354"/>
                    <a:pt x="338" y="312"/>
                  </a:cubicBezTo>
                  <a:cubicBezTo>
                    <a:pt x="231" y="205"/>
                    <a:pt x="124" y="95"/>
                    <a:pt x="1" y="1"/>
                  </a:cubicBezTo>
                  <a:close/>
                  <a:moveTo>
                    <a:pt x="487" y="1109"/>
                  </a:moveTo>
                  <a:lnTo>
                    <a:pt x="487" y="1109"/>
                  </a:lnTo>
                  <a:cubicBezTo>
                    <a:pt x="516" y="1258"/>
                    <a:pt x="542" y="1407"/>
                    <a:pt x="555" y="1553"/>
                  </a:cubicBezTo>
                  <a:cubicBezTo>
                    <a:pt x="568" y="1527"/>
                    <a:pt x="581" y="1488"/>
                    <a:pt x="597" y="1459"/>
                  </a:cubicBezTo>
                  <a:cubicBezTo>
                    <a:pt x="649" y="1433"/>
                    <a:pt x="704" y="1407"/>
                    <a:pt x="759" y="1391"/>
                  </a:cubicBezTo>
                  <a:cubicBezTo>
                    <a:pt x="785" y="1339"/>
                    <a:pt x="798" y="1297"/>
                    <a:pt x="811" y="1245"/>
                  </a:cubicBezTo>
                  <a:cubicBezTo>
                    <a:pt x="730" y="1245"/>
                    <a:pt x="662" y="1216"/>
                    <a:pt x="597" y="1177"/>
                  </a:cubicBezTo>
                  <a:cubicBezTo>
                    <a:pt x="555" y="1164"/>
                    <a:pt x="516" y="1135"/>
                    <a:pt x="487" y="1109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2529;p61">
              <a:extLst>
                <a:ext uri="{FF2B5EF4-FFF2-40B4-BE49-F238E27FC236}">
                  <a16:creationId xmlns:a16="http://schemas.microsoft.com/office/drawing/2014/main" id="{4CB49E91-932B-4262-A6AD-E766B1C073AF}"/>
                </a:ext>
              </a:extLst>
            </p:cNvPr>
            <p:cNvSpPr/>
            <p:nvPr/>
          </p:nvSpPr>
          <p:spPr>
            <a:xfrm>
              <a:off x="4860225" y="5078500"/>
              <a:ext cx="103950" cy="17600"/>
            </a:xfrm>
            <a:custGeom>
              <a:avLst/>
              <a:gdLst/>
              <a:ahLst/>
              <a:cxnLst/>
              <a:rect l="l" t="t" r="r" b="b"/>
              <a:pathLst>
                <a:path w="4158" h="704" extrusionOk="0">
                  <a:moveTo>
                    <a:pt x="1689" y="1"/>
                  </a:moveTo>
                  <a:cubicBezTo>
                    <a:pt x="1608" y="1"/>
                    <a:pt x="1527" y="17"/>
                    <a:pt x="1446" y="17"/>
                  </a:cubicBezTo>
                  <a:cubicBezTo>
                    <a:pt x="1025" y="56"/>
                    <a:pt x="620" y="179"/>
                    <a:pt x="283" y="422"/>
                  </a:cubicBezTo>
                  <a:cubicBezTo>
                    <a:pt x="176" y="487"/>
                    <a:pt x="82" y="584"/>
                    <a:pt x="1" y="691"/>
                  </a:cubicBezTo>
                  <a:lnTo>
                    <a:pt x="14" y="704"/>
                  </a:lnTo>
                  <a:cubicBezTo>
                    <a:pt x="189" y="474"/>
                    <a:pt x="500" y="422"/>
                    <a:pt x="769" y="380"/>
                  </a:cubicBezTo>
                  <a:cubicBezTo>
                    <a:pt x="918" y="367"/>
                    <a:pt x="1067" y="354"/>
                    <a:pt x="1203" y="354"/>
                  </a:cubicBezTo>
                  <a:lnTo>
                    <a:pt x="1365" y="354"/>
                  </a:lnTo>
                  <a:cubicBezTo>
                    <a:pt x="1553" y="380"/>
                    <a:pt x="1741" y="435"/>
                    <a:pt x="1916" y="487"/>
                  </a:cubicBezTo>
                  <a:cubicBezTo>
                    <a:pt x="2094" y="529"/>
                    <a:pt x="2269" y="568"/>
                    <a:pt x="2444" y="610"/>
                  </a:cubicBezTo>
                  <a:cubicBezTo>
                    <a:pt x="2700" y="649"/>
                    <a:pt x="2956" y="691"/>
                    <a:pt x="3212" y="691"/>
                  </a:cubicBezTo>
                  <a:cubicBezTo>
                    <a:pt x="3322" y="691"/>
                    <a:pt x="3429" y="691"/>
                    <a:pt x="3536" y="678"/>
                  </a:cubicBezTo>
                  <a:cubicBezTo>
                    <a:pt x="3753" y="636"/>
                    <a:pt x="3970" y="568"/>
                    <a:pt x="4158" y="461"/>
                  </a:cubicBezTo>
                  <a:cubicBezTo>
                    <a:pt x="4119" y="461"/>
                    <a:pt x="4090" y="474"/>
                    <a:pt x="4051" y="474"/>
                  </a:cubicBezTo>
                  <a:cubicBezTo>
                    <a:pt x="3591" y="474"/>
                    <a:pt x="3131" y="260"/>
                    <a:pt x="2674" y="137"/>
                  </a:cubicBezTo>
                  <a:cubicBezTo>
                    <a:pt x="2350" y="56"/>
                    <a:pt x="2013" y="1"/>
                    <a:pt x="1689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2530;p61">
              <a:extLst>
                <a:ext uri="{FF2B5EF4-FFF2-40B4-BE49-F238E27FC236}">
                  <a16:creationId xmlns:a16="http://schemas.microsoft.com/office/drawing/2014/main" id="{D9B659C6-5DB5-4EBC-ACED-8F4988E9B369}"/>
                </a:ext>
              </a:extLst>
            </p:cNvPr>
            <p:cNvSpPr/>
            <p:nvPr/>
          </p:nvSpPr>
          <p:spPr>
            <a:xfrm>
              <a:off x="4856500" y="5099150"/>
              <a:ext cx="2700" cy="33400"/>
            </a:xfrm>
            <a:custGeom>
              <a:avLst/>
              <a:gdLst/>
              <a:ahLst/>
              <a:cxnLst/>
              <a:rect l="l" t="t" r="r" b="b"/>
              <a:pathLst>
                <a:path w="108" h="133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82" y="108"/>
                    <a:pt x="56" y="215"/>
                    <a:pt x="40" y="338"/>
                  </a:cubicBezTo>
                  <a:cubicBezTo>
                    <a:pt x="27" y="445"/>
                    <a:pt x="14" y="552"/>
                    <a:pt x="1" y="675"/>
                  </a:cubicBezTo>
                  <a:lnTo>
                    <a:pt x="1" y="1012"/>
                  </a:lnTo>
                  <a:cubicBezTo>
                    <a:pt x="14" y="1080"/>
                    <a:pt x="14" y="1135"/>
                    <a:pt x="40" y="1187"/>
                  </a:cubicBezTo>
                  <a:cubicBezTo>
                    <a:pt x="56" y="1242"/>
                    <a:pt x="69" y="1297"/>
                    <a:pt x="108" y="1336"/>
                  </a:cubicBezTo>
                  <a:cubicBezTo>
                    <a:pt x="82" y="1297"/>
                    <a:pt x="69" y="1242"/>
                    <a:pt x="56" y="1187"/>
                  </a:cubicBezTo>
                  <a:cubicBezTo>
                    <a:pt x="56" y="1119"/>
                    <a:pt x="56" y="1067"/>
                    <a:pt x="40" y="1012"/>
                  </a:cubicBezTo>
                  <a:cubicBezTo>
                    <a:pt x="40" y="905"/>
                    <a:pt x="56" y="795"/>
                    <a:pt x="56" y="675"/>
                  </a:cubicBezTo>
                  <a:cubicBezTo>
                    <a:pt x="69" y="568"/>
                    <a:pt x="69" y="445"/>
                    <a:pt x="82" y="338"/>
                  </a:cubicBezTo>
                  <a:lnTo>
                    <a:pt x="95" y="17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4118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2531;p61">
              <a:extLst>
                <a:ext uri="{FF2B5EF4-FFF2-40B4-BE49-F238E27FC236}">
                  <a16:creationId xmlns:a16="http://schemas.microsoft.com/office/drawing/2014/main" id="{A9C2443F-2315-493C-8A73-A0E1723E8175}"/>
                </a:ext>
              </a:extLst>
            </p:cNvPr>
            <p:cNvSpPr/>
            <p:nvPr/>
          </p:nvSpPr>
          <p:spPr>
            <a:xfrm>
              <a:off x="4880150" y="5285625"/>
              <a:ext cx="42150" cy="22625"/>
            </a:xfrm>
            <a:custGeom>
              <a:avLst/>
              <a:gdLst/>
              <a:ahLst/>
              <a:cxnLst/>
              <a:rect l="l" t="t" r="r" b="b"/>
              <a:pathLst>
                <a:path w="1686" h="905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526" y="762"/>
                  </a:lnTo>
                  <a:lnTo>
                    <a:pt x="539" y="775"/>
                  </a:lnTo>
                  <a:cubicBezTo>
                    <a:pt x="625" y="861"/>
                    <a:pt x="737" y="904"/>
                    <a:pt x="848" y="904"/>
                  </a:cubicBezTo>
                  <a:cubicBezTo>
                    <a:pt x="964" y="904"/>
                    <a:pt x="1078" y="857"/>
                    <a:pt x="1161" y="762"/>
                  </a:cubicBezTo>
                  <a:lnTo>
                    <a:pt x="1686" y="762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2532;p61">
              <a:extLst>
                <a:ext uri="{FF2B5EF4-FFF2-40B4-BE49-F238E27FC236}">
                  <a16:creationId xmlns:a16="http://schemas.microsoft.com/office/drawing/2014/main" id="{C6C67701-5F44-4099-AD85-E4A56EECD51C}"/>
                </a:ext>
              </a:extLst>
            </p:cNvPr>
            <p:cNvSpPr/>
            <p:nvPr/>
          </p:nvSpPr>
          <p:spPr>
            <a:xfrm>
              <a:off x="4853425" y="5325225"/>
              <a:ext cx="96575" cy="78875"/>
            </a:xfrm>
            <a:custGeom>
              <a:avLst/>
              <a:gdLst/>
              <a:ahLst/>
              <a:cxnLst/>
              <a:rect l="l" t="t" r="r" b="b"/>
              <a:pathLst>
                <a:path w="3863" h="3155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cubicBezTo>
                    <a:pt x="1" y="2904"/>
                    <a:pt x="404" y="3155"/>
                    <a:pt x="1208" y="3155"/>
                  </a:cubicBezTo>
                  <a:cubicBezTo>
                    <a:pt x="1335" y="3155"/>
                    <a:pt x="1473" y="3148"/>
                    <a:pt x="1621" y="3134"/>
                  </a:cubicBezTo>
                  <a:lnTo>
                    <a:pt x="1757" y="2000"/>
                  </a:lnTo>
                  <a:cubicBezTo>
                    <a:pt x="1757" y="1945"/>
                    <a:pt x="1799" y="1919"/>
                    <a:pt x="1851" y="1919"/>
                  </a:cubicBezTo>
                  <a:lnTo>
                    <a:pt x="2013" y="1919"/>
                  </a:lnTo>
                  <a:cubicBezTo>
                    <a:pt x="2068" y="1919"/>
                    <a:pt x="2094" y="1945"/>
                    <a:pt x="2107" y="2000"/>
                  </a:cubicBezTo>
                  <a:lnTo>
                    <a:pt x="2230" y="3134"/>
                  </a:lnTo>
                  <a:cubicBezTo>
                    <a:pt x="2377" y="3148"/>
                    <a:pt x="2515" y="3155"/>
                    <a:pt x="2643" y="3155"/>
                  </a:cubicBezTo>
                  <a:cubicBezTo>
                    <a:pt x="3450" y="3155"/>
                    <a:pt x="3863" y="2904"/>
                    <a:pt x="3863" y="2904"/>
                  </a:cubicBezTo>
                  <a:cubicBezTo>
                    <a:pt x="3863" y="2324"/>
                    <a:pt x="3513" y="1365"/>
                    <a:pt x="3419" y="1054"/>
                  </a:cubicBezTo>
                  <a:cubicBezTo>
                    <a:pt x="3338" y="759"/>
                    <a:pt x="3309" y="1"/>
                    <a:pt x="330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2533;p61">
              <a:extLst>
                <a:ext uri="{FF2B5EF4-FFF2-40B4-BE49-F238E27FC236}">
                  <a16:creationId xmlns:a16="http://schemas.microsoft.com/office/drawing/2014/main" id="{4E79055C-0F3F-420F-8CE8-BC859D2CD300}"/>
                </a:ext>
              </a:extLst>
            </p:cNvPr>
            <p:cNvSpPr/>
            <p:nvPr/>
          </p:nvSpPr>
          <p:spPr>
            <a:xfrm>
              <a:off x="4880150" y="5287650"/>
              <a:ext cx="42150" cy="20100"/>
            </a:xfrm>
            <a:custGeom>
              <a:avLst/>
              <a:gdLst/>
              <a:ahLst/>
              <a:cxnLst/>
              <a:rect l="l" t="t" r="r" b="b"/>
              <a:pathLst>
                <a:path w="1686" h="804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4" y="804"/>
                  </a:lnTo>
                  <a:lnTo>
                    <a:pt x="27" y="237"/>
                  </a:lnTo>
                  <a:lnTo>
                    <a:pt x="500" y="237"/>
                  </a:lnTo>
                  <a:lnTo>
                    <a:pt x="526" y="208"/>
                  </a:lnTo>
                  <a:cubicBezTo>
                    <a:pt x="608" y="106"/>
                    <a:pt x="726" y="55"/>
                    <a:pt x="844" y="55"/>
                  </a:cubicBezTo>
                  <a:cubicBezTo>
                    <a:pt x="959" y="55"/>
                    <a:pt x="1075" y="102"/>
                    <a:pt x="1161" y="195"/>
                  </a:cubicBezTo>
                  <a:lnTo>
                    <a:pt x="1187" y="237"/>
                  </a:lnTo>
                  <a:lnTo>
                    <a:pt x="1686" y="237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2534;p61">
              <a:extLst>
                <a:ext uri="{FF2B5EF4-FFF2-40B4-BE49-F238E27FC236}">
                  <a16:creationId xmlns:a16="http://schemas.microsoft.com/office/drawing/2014/main" id="{F336B114-68C8-4A65-BF76-89DB700EE2E3}"/>
                </a:ext>
              </a:extLst>
            </p:cNvPr>
            <p:cNvSpPr/>
            <p:nvPr/>
          </p:nvSpPr>
          <p:spPr>
            <a:xfrm>
              <a:off x="4880150" y="5285450"/>
              <a:ext cx="42150" cy="20175"/>
            </a:xfrm>
            <a:custGeom>
              <a:avLst/>
              <a:gdLst/>
              <a:ahLst/>
              <a:cxnLst/>
              <a:rect l="l" t="t" r="r" b="b"/>
              <a:pathLst>
                <a:path w="1686" h="807" extrusionOk="0">
                  <a:moveTo>
                    <a:pt x="1" y="1"/>
                  </a:moveTo>
                  <a:lnTo>
                    <a:pt x="27" y="620"/>
                  </a:lnTo>
                  <a:lnTo>
                    <a:pt x="500" y="620"/>
                  </a:lnTo>
                  <a:lnTo>
                    <a:pt x="526" y="649"/>
                  </a:lnTo>
                  <a:cubicBezTo>
                    <a:pt x="609" y="753"/>
                    <a:pt x="729" y="806"/>
                    <a:pt x="850" y="806"/>
                  </a:cubicBezTo>
                  <a:cubicBezTo>
                    <a:pt x="963" y="806"/>
                    <a:pt x="1076" y="759"/>
                    <a:pt x="1161" y="662"/>
                  </a:cubicBezTo>
                  <a:lnTo>
                    <a:pt x="1187" y="620"/>
                  </a:lnTo>
                  <a:lnTo>
                    <a:pt x="1686" y="620"/>
                  </a:lnTo>
                  <a:lnTo>
                    <a:pt x="1686" y="568"/>
                  </a:lnTo>
                  <a:lnTo>
                    <a:pt x="1187" y="568"/>
                  </a:lnTo>
                  <a:lnTo>
                    <a:pt x="1161" y="607"/>
                  </a:lnTo>
                  <a:cubicBezTo>
                    <a:pt x="1075" y="699"/>
                    <a:pt x="959" y="746"/>
                    <a:pt x="844" y="746"/>
                  </a:cubicBezTo>
                  <a:cubicBezTo>
                    <a:pt x="726" y="746"/>
                    <a:pt x="608" y="696"/>
                    <a:pt x="526" y="594"/>
                  </a:cubicBezTo>
                  <a:lnTo>
                    <a:pt x="500" y="568"/>
                  </a:lnTo>
                  <a:lnTo>
                    <a:pt x="27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2535;p61">
              <a:extLst>
                <a:ext uri="{FF2B5EF4-FFF2-40B4-BE49-F238E27FC236}">
                  <a16:creationId xmlns:a16="http://schemas.microsoft.com/office/drawing/2014/main" id="{95973838-9147-451F-9E2A-4A2FEC84C99E}"/>
                </a:ext>
              </a:extLst>
            </p:cNvPr>
            <p:cNvSpPr/>
            <p:nvPr/>
          </p:nvSpPr>
          <p:spPr>
            <a:xfrm>
              <a:off x="4929400" y="5325225"/>
              <a:ext cx="20600" cy="76975"/>
            </a:xfrm>
            <a:custGeom>
              <a:avLst/>
              <a:gdLst/>
              <a:ahLst/>
              <a:cxnLst/>
              <a:rect l="l" t="t" r="r" b="b"/>
              <a:pathLst>
                <a:path w="824" h="3079" extrusionOk="0">
                  <a:moveTo>
                    <a:pt x="1" y="1"/>
                  </a:moveTo>
                  <a:cubicBezTo>
                    <a:pt x="1" y="1"/>
                    <a:pt x="1" y="759"/>
                    <a:pt x="82" y="1054"/>
                  </a:cubicBezTo>
                  <a:cubicBezTo>
                    <a:pt x="163" y="1365"/>
                    <a:pt x="325" y="2499"/>
                    <a:pt x="325" y="3079"/>
                  </a:cubicBezTo>
                  <a:lnTo>
                    <a:pt x="824" y="2904"/>
                  </a:lnTo>
                  <a:cubicBezTo>
                    <a:pt x="824" y="2324"/>
                    <a:pt x="474" y="1365"/>
                    <a:pt x="380" y="1054"/>
                  </a:cubicBezTo>
                  <a:cubicBezTo>
                    <a:pt x="299" y="759"/>
                    <a:pt x="270" y="1"/>
                    <a:pt x="270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2536;p61">
              <a:extLst>
                <a:ext uri="{FF2B5EF4-FFF2-40B4-BE49-F238E27FC236}">
                  <a16:creationId xmlns:a16="http://schemas.microsoft.com/office/drawing/2014/main" id="{310F7AA2-3550-41CC-805B-C5DEADE6058D}"/>
                </a:ext>
              </a:extLst>
            </p:cNvPr>
            <p:cNvSpPr/>
            <p:nvPr/>
          </p:nvSpPr>
          <p:spPr>
            <a:xfrm>
              <a:off x="4853425" y="5325225"/>
              <a:ext cx="20675" cy="76975"/>
            </a:xfrm>
            <a:custGeom>
              <a:avLst/>
              <a:gdLst/>
              <a:ahLst/>
              <a:cxnLst/>
              <a:rect l="l" t="t" r="r" b="b"/>
              <a:pathLst>
                <a:path w="827" h="3079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lnTo>
                    <a:pt x="487" y="3079"/>
                  </a:lnTo>
                  <a:cubicBezTo>
                    <a:pt x="487" y="2499"/>
                    <a:pt x="665" y="1365"/>
                    <a:pt x="746" y="1054"/>
                  </a:cubicBezTo>
                  <a:cubicBezTo>
                    <a:pt x="827" y="759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2537;p61">
              <a:extLst>
                <a:ext uri="{FF2B5EF4-FFF2-40B4-BE49-F238E27FC236}">
                  <a16:creationId xmlns:a16="http://schemas.microsoft.com/office/drawing/2014/main" id="{14ECDC2A-3074-4A4B-AA05-A0FC4984198F}"/>
                </a:ext>
              </a:extLst>
            </p:cNvPr>
            <p:cNvSpPr/>
            <p:nvPr/>
          </p:nvSpPr>
          <p:spPr>
            <a:xfrm>
              <a:off x="4870025" y="5244550"/>
              <a:ext cx="17850" cy="104350"/>
            </a:xfrm>
            <a:custGeom>
              <a:avLst/>
              <a:gdLst/>
              <a:ahLst/>
              <a:cxnLst/>
              <a:rect l="l" t="t" r="r" b="b"/>
              <a:pathLst>
                <a:path w="714" h="4174" extrusionOk="0">
                  <a:moveTo>
                    <a:pt x="1" y="1"/>
                  </a:moveTo>
                  <a:cubicBezTo>
                    <a:pt x="1" y="1"/>
                    <a:pt x="244" y="367"/>
                    <a:pt x="325" y="1083"/>
                  </a:cubicBezTo>
                  <a:cubicBezTo>
                    <a:pt x="432" y="1961"/>
                    <a:pt x="432" y="4174"/>
                    <a:pt x="432" y="4174"/>
                  </a:cubicBezTo>
                  <a:lnTo>
                    <a:pt x="633" y="4174"/>
                  </a:lnTo>
                  <a:cubicBezTo>
                    <a:pt x="633" y="4174"/>
                    <a:pt x="649" y="3458"/>
                    <a:pt x="633" y="2985"/>
                  </a:cubicBezTo>
                  <a:cubicBezTo>
                    <a:pt x="607" y="2350"/>
                    <a:pt x="714" y="3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2538;p61">
              <a:extLst>
                <a:ext uri="{FF2B5EF4-FFF2-40B4-BE49-F238E27FC236}">
                  <a16:creationId xmlns:a16="http://schemas.microsoft.com/office/drawing/2014/main" id="{9750A791-ABC5-42D7-B9F1-739A28F3D524}"/>
                </a:ext>
              </a:extLst>
            </p:cNvPr>
            <p:cNvSpPr/>
            <p:nvPr/>
          </p:nvSpPr>
          <p:spPr>
            <a:xfrm>
              <a:off x="4915225" y="5244550"/>
              <a:ext cx="17925" cy="104350"/>
            </a:xfrm>
            <a:custGeom>
              <a:avLst/>
              <a:gdLst/>
              <a:ahLst/>
              <a:cxnLst/>
              <a:rect l="l" t="t" r="r" b="b"/>
              <a:pathLst>
                <a:path w="717" h="4174" extrusionOk="0">
                  <a:moveTo>
                    <a:pt x="717" y="1"/>
                  </a:moveTo>
                  <a:cubicBezTo>
                    <a:pt x="1" y="30"/>
                    <a:pt x="108" y="2350"/>
                    <a:pt x="82" y="2985"/>
                  </a:cubicBezTo>
                  <a:cubicBezTo>
                    <a:pt x="69" y="3458"/>
                    <a:pt x="82" y="4174"/>
                    <a:pt x="82" y="4174"/>
                  </a:cubicBezTo>
                  <a:lnTo>
                    <a:pt x="283" y="4174"/>
                  </a:lnTo>
                  <a:cubicBezTo>
                    <a:pt x="283" y="4174"/>
                    <a:pt x="283" y="1961"/>
                    <a:pt x="393" y="1083"/>
                  </a:cubicBezTo>
                  <a:cubicBezTo>
                    <a:pt x="487" y="367"/>
                    <a:pt x="717" y="1"/>
                    <a:pt x="71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2539;p61">
              <a:extLst>
                <a:ext uri="{FF2B5EF4-FFF2-40B4-BE49-F238E27FC236}">
                  <a16:creationId xmlns:a16="http://schemas.microsoft.com/office/drawing/2014/main" id="{56601249-CB98-40D1-B3E0-D79FA6066925}"/>
                </a:ext>
              </a:extLst>
            </p:cNvPr>
            <p:cNvSpPr/>
            <p:nvPr/>
          </p:nvSpPr>
          <p:spPr>
            <a:xfrm>
              <a:off x="4880800" y="5342475"/>
              <a:ext cx="41500" cy="12500"/>
            </a:xfrm>
            <a:custGeom>
              <a:avLst/>
              <a:gdLst/>
              <a:ahLst/>
              <a:cxnLst/>
              <a:rect l="l" t="t" r="r" b="b"/>
              <a:pathLst>
                <a:path w="1660" h="500" extrusionOk="0">
                  <a:moveTo>
                    <a:pt x="1" y="1"/>
                  </a:moveTo>
                  <a:lnTo>
                    <a:pt x="1" y="257"/>
                  </a:lnTo>
                  <a:lnTo>
                    <a:pt x="837" y="500"/>
                  </a:lnTo>
                  <a:lnTo>
                    <a:pt x="1660" y="257"/>
                  </a:lnTo>
                  <a:lnTo>
                    <a:pt x="1660" y="1"/>
                  </a:lnTo>
                  <a:lnTo>
                    <a:pt x="837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2540;p61">
              <a:extLst>
                <a:ext uri="{FF2B5EF4-FFF2-40B4-BE49-F238E27FC236}">
                  <a16:creationId xmlns:a16="http://schemas.microsoft.com/office/drawing/2014/main" id="{8EE259BD-1282-465A-8C7C-62A7C58CEA42}"/>
                </a:ext>
              </a:extLst>
            </p:cNvPr>
            <p:cNvSpPr/>
            <p:nvPr/>
          </p:nvSpPr>
          <p:spPr>
            <a:xfrm>
              <a:off x="4918025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63" y="0"/>
                  </a:moveTo>
                  <a:cubicBezTo>
                    <a:pt x="25" y="0"/>
                    <a:pt x="1" y="45"/>
                    <a:pt x="25" y="88"/>
                  </a:cubicBezTo>
                  <a:cubicBezTo>
                    <a:pt x="25" y="88"/>
                    <a:pt x="25" y="104"/>
                    <a:pt x="38" y="104"/>
                  </a:cubicBezTo>
                  <a:cubicBezTo>
                    <a:pt x="47" y="108"/>
                    <a:pt x="56" y="111"/>
                    <a:pt x="65" y="111"/>
                  </a:cubicBezTo>
                  <a:cubicBezTo>
                    <a:pt x="106" y="111"/>
                    <a:pt x="140" y="66"/>
                    <a:pt x="119" y="23"/>
                  </a:cubicBezTo>
                  <a:cubicBezTo>
                    <a:pt x="106" y="23"/>
                    <a:pt x="106" y="7"/>
                    <a:pt x="90" y="7"/>
                  </a:cubicBezTo>
                  <a:cubicBezTo>
                    <a:pt x="80" y="2"/>
                    <a:pt x="72" y="0"/>
                    <a:pt x="63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2541;p61">
              <a:extLst>
                <a:ext uri="{FF2B5EF4-FFF2-40B4-BE49-F238E27FC236}">
                  <a16:creationId xmlns:a16="http://schemas.microsoft.com/office/drawing/2014/main" id="{6943E445-C38C-4517-89AB-9EF2BFEC474F}"/>
                </a:ext>
              </a:extLst>
            </p:cNvPr>
            <p:cNvSpPr/>
            <p:nvPr/>
          </p:nvSpPr>
          <p:spPr>
            <a:xfrm>
              <a:off x="4918025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63" y="1"/>
                  </a:moveTo>
                  <a:cubicBezTo>
                    <a:pt x="25" y="1"/>
                    <a:pt x="1" y="44"/>
                    <a:pt x="25" y="89"/>
                  </a:cubicBezTo>
                  <a:cubicBezTo>
                    <a:pt x="25" y="102"/>
                    <a:pt x="25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06" y="21"/>
                    <a:pt x="106" y="21"/>
                    <a:pt x="90" y="8"/>
                  </a:cubicBezTo>
                  <a:cubicBezTo>
                    <a:pt x="80" y="3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2542;p61">
              <a:extLst>
                <a:ext uri="{FF2B5EF4-FFF2-40B4-BE49-F238E27FC236}">
                  <a16:creationId xmlns:a16="http://schemas.microsoft.com/office/drawing/2014/main" id="{B6F20DE5-9C6C-4107-87FC-FB8127315999}"/>
                </a:ext>
              </a:extLst>
            </p:cNvPr>
            <p:cNvSpPr/>
            <p:nvPr/>
          </p:nvSpPr>
          <p:spPr>
            <a:xfrm>
              <a:off x="4918050" y="5338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1" y="1"/>
                  </a:moveTo>
                  <a:cubicBezTo>
                    <a:pt x="24" y="1"/>
                    <a:pt x="0" y="42"/>
                    <a:pt x="24" y="76"/>
                  </a:cubicBezTo>
                  <a:cubicBezTo>
                    <a:pt x="24" y="89"/>
                    <a:pt x="24" y="102"/>
                    <a:pt x="37" y="102"/>
                  </a:cubicBezTo>
                  <a:cubicBezTo>
                    <a:pt x="46" y="107"/>
                    <a:pt x="56" y="109"/>
                    <a:pt x="65" y="109"/>
                  </a:cubicBezTo>
                  <a:cubicBezTo>
                    <a:pt x="106" y="109"/>
                    <a:pt x="139" y="66"/>
                    <a:pt x="118" y="21"/>
                  </a:cubicBezTo>
                  <a:cubicBezTo>
                    <a:pt x="105" y="21"/>
                    <a:pt x="105" y="8"/>
                    <a:pt x="89" y="8"/>
                  </a:cubicBezTo>
                  <a:cubicBezTo>
                    <a:pt x="79" y="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2543;p61">
              <a:extLst>
                <a:ext uri="{FF2B5EF4-FFF2-40B4-BE49-F238E27FC236}">
                  <a16:creationId xmlns:a16="http://schemas.microsoft.com/office/drawing/2014/main" id="{623C08E4-F77F-45F3-B1FD-2D2570A9DF03}"/>
                </a:ext>
              </a:extLst>
            </p:cNvPr>
            <p:cNvSpPr/>
            <p:nvPr/>
          </p:nvSpPr>
          <p:spPr>
            <a:xfrm>
              <a:off x="4881250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75" y="0"/>
                  </a:moveTo>
                  <a:cubicBezTo>
                    <a:pt x="34" y="0"/>
                    <a:pt x="0" y="45"/>
                    <a:pt x="22" y="88"/>
                  </a:cubicBezTo>
                  <a:lnTo>
                    <a:pt x="38" y="104"/>
                  </a:lnTo>
                  <a:cubicBezTo>
                    <a:pt x="47" y="108"/>
                    <a:pt x="56" y="111"/>
                    <a:pt x="65" y="111"/>
                  </a:cubicBezTo>
                  <a:cubicBezTo>
                    <a:pt x="107" y="111"/>
                    <a:pt x="140" y="66"/>
                    <a:pt x="119" y="23"/>
                  </a:cubicBezTo>
                  <a:lnTo>
                    <a:pt x="103" y="7"/>
                  </a:ln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2544;p61">
              <a:extLst>
                <a:ext uri="{FF2B5EF4-FFF2-40B4-BE49-F238E27FC236}">
                  <a16:creationId xmlns:a16="http://schemas.microsoft.com/office/drawing/2014/main" id="{C17EAF18-B7BF-4483-A087-F83CB60422EF}"/>
                </a:ext>
              </a:extLst>
            </p:cNvPr>
            <p:cNvSpPr/>
            <p:nvPr/>
          </p:nvSpPr>
          <p:spPr>
            <a:xfrm>
              <a:off x="4881250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74" y="1"/>
                  </a:moveTo>
                  <a:cubicBezTo>
                    <a:pt x="33" y="1"/>
                    <a:pt x="0" y="44"/>
                    <a:pt x="22" y="89"/>
                  </a:cubicBezTo>
                  <a:cubicBezTo>
                    <a:pt x="22" y="102"/>
                    <a:pt x="38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19" y="21"/>
                    <a:pt x="103" y="21"/>
                    <a:pt x="103" y="8"/>
                  </a:cubicBezTo>
                  <a:cubicBezTo>
                    <a:pt x="93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2545;p61">
              <a:extLst>
                <a:ext uri="{FF2B5EF4-FFF2-40B4-BE49-F238E27FC236}">
                  <a16:creationId xmlns:a16="http://schemas.microsoft.com/office/drawing/2014/main" id="{408FC879-AF8F-4F33-997B-4125DBFB02D3}"/>
                </a:ext>
              </a:extLst>
            </p:cNvPr>
            <p:cNvSpPr/>
            <p:nvPr/>
          </p:nvSpPr>
          <p:spPr>
            <a:xfrm>
              <a:off x="4881250" y="5338575"/>
              <a:ext cx="3500" cy="272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4" y="1"/>
                  </a:moveTo>
                  <a:cubicBezTo>
                    <a:pt x="33" y="1"/>
                    <a:pt x="1" y="42"/>
                    <a:pt x="22" y="76"/>
                  </a:cubicBezTo>
                  <a:cubicBezTo>
                    <a:pt x="22" y="89"/>
                    <a:pt x="38" y="102"/>
                    <a:pt x="38" y="102"/>
                  </a:cubicBezTo>
                  <a:cubicBezTo>
                    <a:pt x="47" y="107"/>
                    <a:pt x="57" y="109"/>
                    <a:pt x="66" y="109"/>
                  </a:cubicBezTo>
                  <a:cubicBezTo>
                    <a:pt x="107" y="109"/>
                    <a:pt x="140" y="66"/>
                    <a:pt x="119" y="21"/>
                  </a:cubicBezTo>
                  <a:lnTo>
                    <a:pt x="103" y="8"/>
                  </a:lnTo>
                  <a:cubicBezTo>
                    <a:pt x="93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2546;p61">
              <a:extLst>
                <a:ext uri="{FF2B5EF4-FFF2-40B4-BE49-F238E27FC236}">
                  <a16:creationId xmlns:a16="http://schemas.microsoft.com/office/drawing/2014/main" id="{4B4928CF-31B3-44E1-A02C-FE630C00EBAD}"/>
                </a:ext>
              </a:extLst>
            </p:cNvPr>
            <p:cNvSpPr/>
            <p:nvPr/>
          </p:nvSpPr>
          <p:spPr>
            <a:xfrm>
              <a:off x="4853425" y="5395125"/>
              <a:ext cx="40525" cy="8975"/>
            </a:xfrm>
            <a:custGeom>
              <a:avLst/>
              <a:gdLst/>
              <a:ahLst/>
              <a:cxnLst/>
              <a:rect l="l" t="t" r="r" b="b"/>
              <a:pathLst>
                <a:path w="1621" h="359" extrusionOk="0">
                  <a:moveTo>
                    <a:pt x="1" y="1"/>
                  </a:moveTo>
                  <a:lnTo>
                    <a:pt x="1" y="108"/>
                  </a:lnTo>
                  <a:cubicBezTo>
                    <a:pt x="1" y="108"/>
                    <a:pt x="404" y="359"/>
                    <a:pt x="1199" y="359"/>
                  </a:cubicBezTo>
                  <a:cubicBezTo>
                    <a:pt x="1326" y="359"/>
                    <a:pt x="1462" y="352"/>
                    <a:pt x="1608" y="338"/>
                  </a:cubicBezTo>
                  <a:lnTo>
                    <a:pt x="1621" y="215"/>
                  </a:lnTo>
                  <a:lnTo>
                    <a:pt x="1621" y="215"/>
                  </a:lnTo>
                  <a:cubicBezTo>
                    <a:pt x="1462" y="232"/>
                    <a:pt x="1315" y="239"/>
                    <a:pt x="1179" y="239"/>
                  </a:cubicBezTo>
                  <a:cubicBezTo>
                    <a:pt x="437" y="239"/>
                    <a:pt x="36" y="23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2547;p61">
              <a:extLst>
                <a:ext uri="{FF2B5EF4-FFF2-40B4-BE49-F238E27FC236}">
                  <a16:creationId xmlns:a16="http://schemas.microsoft.com/office/drawing/2014/main" id="{265BDD0E-7C38-4540-AD0E-2A88AEC303F8}"/>
                </a:ext>
              </a:extLst>
            </p:cNvPr>
            <p:cNvSpPr/>
            <p:nvPr/>
          </p:nvSpPr>
          <p:spPr>
            <a:xfrm>
              <a:off x="4908825" y="5395125"/>
              <a:ext cx="41175" cy="8975"/>
            </a:xfrm>
            <a:custGeom>
              <a:avLst/>
              <a:gdLst/>
              <a:ahLst/>
              <a:cxnLst/>
              <a:rect l="l" t="t" r="r" b="b"/>
              <a:pathLst>
                <a:path w="1647" h="359" extrusionOk="0">
                  <a:moveTo>
                    <a:pt x="1647" y="1"/>
                  </a:moveTo>
                  <a:cubicBezTo>
                    <a:pt x="1600" y="23"/>
                    <a:pt x="1209" y="239"/>
                    <a:pt x="461" y="239"/>
                  </a:cubicBezTo>
                  <a:cubicBezTo>
                    <a:pt x="324" y="239"/>
                    <a:pt x="175" y="232"/>
                    <a:pt x="14" y="215"/>
                  </a:cubicBezTo>
                  <a:lnTo>
                    <a:pt x="1" y="215"/>
                  </a:lnTo>
                  <a:lnTo>
                    <a:pt x="14" y="338"/>
                  </a:lnTo>
                  <a:cubicBezTo>
                    <a:pt x="161" y="352"/>
                    <a:pt x="299" y="359"/>
                    <a:pt x="427" y="359"/>
                  </a:cubicBezTo>
                  <a:cubicBezTo>
                    <a:pt x="1234" y="359"/>
                    <a:pt x="1647" y="108"/>
                    <a:pt x="1647" y="108"/>
                  </a:cubicBezTo>
                  <a:lnTo>
                    <a:pt x="1647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2548;p61">
            <a:extLst>
              <a:ext uri="{FF2B5EF4-FFF2-40B4-BE49-F238E27FC236}">
                <a16:creationId xmlns:a16="http://schemas.microsoft.com/office/drawing/2014/main" id="{A7CDED5C-3E4D-4955-BBCA-907705C48BDD}"/>
              </a:ext>
            </a:extLst>
          </p:cNvPr>
          <p:cNvGrpSpPr/>
          <p:nvPr/>
        </p:nvGrpSpPr>
        <p:grpSpPr>
          <a:xfrm>
            <a:off x="4557963" y="2929458"/>
            <a:ext cx="1128594" cy="2202055"/>
            <a:chOff x="-1214325" y="2184796"/>
            <a:chExt cx="901793" cy="1759533"/>
          </a:xfrm>
        </p:grpSpPr>
        <p:sp>
          <p:nvSpPr>
            <p:cNvPr id="543" name="Google Shape;2549;p61">
              <a:extLst>
                <a:ext uri="{FF2B5EF4-FFF2-40B4-BE49-F238E27FC236}">
                  <a16:creationId xmlns:a16="http://schemas.microsoft.com/office/drawing/2014/main" id="{24E3CB13-BB39-40AC-AC0B-7D421F44EFD6}"/>
                </a:ext>
              </a:extLst>
            </p:cNvPr>
            <p:cNvSpPr/>
            <p:nvPr/>
          </p:nvSpPr>
          <p:spPr>
            <a:xfrm>
              <a:off x="-1127862" y="2240322"/>
              <a:ext cx="660820" cy="612491"/>
            </a:xfrm>
            <a:custGeom>
              <a:avLst/>
              <a:gdLst/>
              <a:ahLst/>
              <a:cxnLst/>
              <a:rect l="l" t="t" r="r" b="b"/>
              <a:pathLst>
                <a:path w="5808" h="5383" extrusionOk="0">
                  <a:moveTo>
                    <a:pt x="2671" y="1"/>
                  </a:moveTo>
                  <a:cubicBezTo>
                    <a:pt x="1836" y="1"/>
                    <a:pt x="1043" y="242"/>
                    <a:pt x="754" y="553"/>
                  </a:cubicBezTo>
                  <a:cubicBezTo>
                    <a:pt x="294" y="1039"/>
                    <a:pt x="362" y="1820"/>
                    <a:pt x="404" y="2374"/>
                  </a:cubicBezTo>
                  <a:cubicBezTo>
                    <a:pt x="417" y="2698"/>
                    <a:pt x="375" y="3035"/>
                    <a:pt x="268" y="3346"/>
                  </a:cubicBezTo>
                  <a:cubicBezTo>
                    <a:pt x="0" y="4141"/>
                    <a:pt x="458" y="5382"/>
                    <a:pt x="2381" y="5382"/>
                  </a:cubicBezTo>
                  <a:cubicBezTo>
                    <a:pt x="2486" y="5382"/>
                    <a:pt x="2596" y="5378"/>
                    <a:pt x="2711" y="5371"/>
                  </a:cubicBezTo>
                  <a:cubicBezTo>
                    <a:pt x="3670" y="5303"/>
                    <a:pt x="4331" y="4778"/>
                    <a:pt x="4723" y="4088"/>
                  </a:cubicBezTo>
                  <a:cubicBezTo>
                    <a:pt x="4750" y="4089"/>
                    <a:pt x="4776" y="4090"/>
                    <a:pt x="4801" y="4090"/>
                  </a:cubicBezTo>
                  <a:cubicBezTo>
                    <a:pt x="5778" y="4090"/>
                    <a:pt x="5807" y="2856"/>
                    <a:pt x="5413" y="2727"/>
                  </a:cubicBezTo>
                  <a:cubicBezTo>
                    <a:pt x="5354" y="2709"/>
                    <a:pt x="5302" y="2702"/>
                    <a:pt x="5255" y="2702"/>
                  </a:cubicBezTo>
                  <a:cubicBezTo>
                    <a:pt x="5224" y="2702"/>
                    <a:pt x="5196" y="2706"/>
                    <a:pt x="5170" y="2711"/>
                  </a:cubicBezTo>
                  <a:cubicBezTo>
                    <a:pt x="5264" y="1875"/>
                    <a:pt x="5073" y="1065"/>
                    <a:pt x="4642" y="660"/>
                  </a:cubicBezTo>
                  <a:cubicBezTo>
                    <a:pt x="4152" y="183"/>
                    <a:pt x="3395" y="1"/>
                    <a:pt x="2671" y="1"/>
                  </a:cubicBez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2550;p61">
              <a:extLst>
                <a:ext uri="{FF2B5EF4-FFF2-40B4-BE49-F238E27FC236}">
                  <a16:creationId xmlns:a16="http://schemas.microsoft.com/office/drawing/2014/main" id="{294A0D40-7449-4D5A-98E6-DAB292CCDBE1}"/>
                </a:ext>
              </a:extLst>
            </p:cNvPr>
            <p:cNvSpPr/>
            <p:nvPr/>
          </p:nvSpPr>
          <p:spPr>
            <a:xfrm>
              <a:off x="-1005323" y="3559516"/>
              <a:ext cx="166001" cy="299817"/>
            </a:xfrm>
            <a:custGeom>
              <a:avLst/>
              <a:gdLst/>
              <a:ahLst/>
              <a:cxnLst/>
              <a:rect l="l" t="t" r="r" b="b"/>
              <a:pathLst>
                <a:path w="1459" h="2635" extrusionOk="0">
                  <a:moveTo>
                    <a:pt x="1" y="1"/>
                  </a:moveTo>
                  <a:lnTo>
                    <a:pt x="69" y="487"/>
                  </a:lnTo>
                  <a:lnTo>
                    <a:pt x="218" y="1702"/>
                  </a:lnTo>
                  <a:lnTo>
                    <a:pt x="338" y="2635"/>
                  </a:lnTo>
                  <a:lnTo>
                    <a:pt x="1446" y="2619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2551;p61">
              <a:extLst>
                <a:ext uri="{FF2B5EF4-FFF2-40B4-BE49-F238E27FC236}">
                  <a16:creationId xmlns:a16="http://schemas.microsoft.com/office/drawing/2014/main" id="{C9CA2F7C-8030-45F4-A963-CB1FC82B9584}"/>
                </a:ext>
              </a:extLst>
            </p:cNvPr>
            <p:cNvSpPr/>
            <p:nvPr/>
          </p:nvSpPr>
          <p:spPr>
            <a:xfrm>
              <a:off x="-1054361" y="3771493"/>
              <a:ext cx="231992" cy="165212"/>
            </a:xfrm>
            <a:custGeom>
              <a:avLst/>
              <a:gdLst/>
              <a:ahLst/>
              <a:cxnLst/>
              <a:rect l="l" t="t" r="r" b="b"/>
              <a:pathLst>
                <a:path w="2039" h="1452" extrusionOk="0">
                  <a:moveTo>
                    <a:pt x="620" y="1"/>
                  </a:moveTo>
                  <a:lnTo>
                    <a:pt x="701" y="717"/>
                  </a:lnTo>
                  <a:lnTo>
                    <a:pt x="649" y="798"/>
                  </a:lnTo>
                  <a:lnTo>
                    <a:pt x="474" y="918"/>
                  </a:lnTo>
                  <a:lnTo>
                    <a:pt x="14" y="1122"/>
                  </a:lnTo>
                  <a:cubicBezTo>
                    <a:pt x="14" y="1122"/>
                    <a:pt x="1" y="1365"/>
                    <a:pt x="270" y="1433"/>
                  </a:cubicBezTo>
                  <a:cubicBezTo>
                    <a:pt x="323" y="1446"/>
                    <a:pt x="424" y="1452"/>
                    <a:pt x="551" y="1452"/>
                  </a:cubicBezTo>
                  <a:cubicBezTo>
                    <a:pt x="1059" y="1452"/>
                    <a:pt x="1984" y="1365"/>
                    <a:pt x="1984" y="1365"/>
                  </a:cubicBezTo>
                  <a:cubicBezTo>
                    <a:pt x="2039" y="1161"/>
                    <a:pt x="1932" y="879"/>
                    <a:pt x="1932" y="879"/>
                  </a:cubicBezTo>
                  <a:lnTo>
                    <a:pt x="1916" y="772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2552;p61">
              <a:extLst>
                <a:ext uri="{FF2B5EF4-FFF2-40B4-BE49-F238E27FC236}">
                  <a16:creationId xmlns:a16="http://schemas.microsoft.com/office/drawing/2014/main" id="{D6961DD9-32E0-4995-9175-88833F8EC0C7}"/>
                </a:ext>
              </a:extLst>
            </p:cNvPr>
            <p:cNvSpPr/>
            <p:nvPr/>
          </p:nvSpPr>
          <p:spPr>
            <a:xfrm>
              <a:off x="-1092704" y="3860698"/>
              <a:ext cx="270335" cy="83630"/>
            </a:xfrm>
            <a:custGeom>
              <a:avLst/>
              <a:gdLst/>
              <a:ahLst/>
              <a:cxnLst/>
              <a:rect l="l" t="t" r="r" b="b"/>
              <a:pathLst>
                <a:path w="2376" h="735" extrusionOk="0">
                  <a:moveTo>
                    <a:pt x="973" y="1"/>
                  </a:moveTo>
                  <a:lnTo>
                    <a:pt x="918" y="53"/>
                  </a:lnTo>
                  <a:cubicBezTo>
                    <a:pt x="1080" y="95"/>
                    <a:pt x="1323" y="244"/>
                    <a:pt x="1443" y="325"/>
                  </a:cubicBezTo>
                  <a:cubicBezTo>
                    <a:pt x="1409" y="328"/>
                    <a:pt x="1377" y="329"/>
                    <a:pt x="1346" y="329"/>
                  </a:cubicBezTo>
                  <a:cubicBezTo>
                    <a:pt x="963" y="329"/>
                    <a:pt x="824" y="121"/>
                    <a:pt x="824" y="121"/>
                  </a:cubicBezTo>
                  <a:cubicBezTo>
                    <a:pt x="824" y="121"/>
                    <a:pt x="649" y="189"/>
                    <a:pt x="471" y="270"/>
                  </a:cubicBezTo>
                  <a:cubicBezTo>
                    <a:pt x="364" y="325"/>
                    <a:pt x="257" y="364"/>
                    <a:pt x="189" y="406"/>
                  </a:cubicBezTo>
                  <a:cubicBezTo>
                    <a:pt x="1" y="500"/>
                    <a:pt x="14" y="620"/>
                    <a:pt x="14" y="620"/>
                  </a:cubicBezTo>
                  <a:cubicBezTo>
                    <a:pt x="193" y="706"/>
                    <a:pt x="509" y="735"/>
                    <a:pt x="851" y="735"/>
                  </a:cubicBezTo>
                  <a:cubicBezTo>
                    <a:pt x="1534" y="735"/>
                    <a:pt x="2321" y="620"/>
                    <a:pt x="2321" y="620"/>
                  </a:cubicBezTo>
                  <a:cubicBezTo>
                    <a:pt x="2376" y="539"/>
                    <a:pt x="2376" y="432"/>
                    <a:pt x="2350" y="338"/>
                  </a:cubicBezTo>
                  <a:cubicBezTo>
                    <a:pt x="2321" y="189"/>
                    <a:pt x="2269" y="69"/>
                    <a:pt x="2269" y="69"/>
                  </a:cubicBezTo>
                  <a:cubicBezTo>
                    <a:pt x="2269" y="69"/>
                    <a:pt x="2227" y="163"/>
                    <a:pt x="1634" y="296"/>
                  </a:cubicBezTo>
                  <a:cubicBezTo>
                    <a:pt x="1592" y="296"/>
                    <a:pt x="1553" y="312"/>
                    <a:pt x="1524" y="312"/>
                  </a:cubicBezTo>
                  <a:cubicBezTo>
                    <a:pt x="1443" y="244"/>
                    <a:pt x="1174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2553;p61">
              <a:extLst>
                <a:ext uri="{FF2B5EF4-FFF2-40B4-BE49-F238E27FC236}">
                  <a16:creationId xmlns:a16="http://schemas.microsoft.com/office/drawing/2014/main" id="{FB4F7540-1465-4C6A-B558-2B00430CFE03}"/>
                </a:ext>
              </a:extLst>
            </p:cNvPr>
            <p:cNvSpPr/>
            <p:nvPr/>
          </p:nvSpPr>
          <p:spPr>
            <a:xfrm>
              <a:off x="-1091225" y="3891306"/>
              <a:ext cx="267377" cy="52454"/>
            </a:xfrm>
            <a:custGeom>
              <a:avLst/>
              <a:gdLst/>
              <a:ahLst/>
              <a:cxnLst/>
              <a:rect l="l" t="t" r="r" b="b"/>
              <a:pathLst>
                <a:path w="2350" h="461" extrusionOk="0">
                  <a:moveTo>
                    <a:pt x="458" y="1"/>
                  </a:moveTo>
                  <a:cubicBezTo>
                    <a:pt x="351" y="56"/>
                    <a:pt x="244" y="95"/>
                    <a:pt x="176" y="137"/>
                  </a:cubicBezTo>
                  <a:cubicBezTo>
                    <a:pt x="14" y="218"/>
                    <a:pt x="1" y="325"/>
                    <a:pt x="1" y="351"/>
                  </a:cubicBezTo>
                  <a:cubicBezTo>
                    <a:pt x="176" y="432"/>
                    <a:pt x="500" y="461"/>
                    <a:pt x="837" y="461"/>
                  </a:cubicBezTo>
                  <a:cubicBezTo>
                    <a:pt x="1527" y="461"/>
                    <a:pt x="2308" y="351"/>
                    <a:pt x="2308" y="351"/>
                  </a:cubicBezTo>
                  <a:cubicBezTo>
                    <a:pt x="2337" y="299"/>
                    <a:pt x="2350" y="244"/>
                    <a:pt x="2350" y="176"/>
                  </a:cubicBezTo>
                  <a:cubicBezTo>
                    <a:pt x="2350" y="137"/>
                    <a:pt x="2350" y="108"/>
                    <a:pt x="2337" y="69"/>
                  </a:cubicBezTo>
                  <a:cubicBezTo>
                    <a:pt x="1984" y="218"/>
                    <a:pt x="1592" y="257"/>
                    <a:pt x="1216" y="257"/>
                  </a:cubicBezTo>
                  <a:lnTo>
                    <a:pt x="1161" y="257"/>
                  </a:lnTo>
                  <a:cubicBezTo>
                    <a:pt x="1080" y="257"/>
                    <a:pt x="999" y="257"/>
                    <a:pt x="918" y="244"/>
                  </a:cubicBezTo>
                  <a:cubicBezTo>
                    <a:pt x="782" y="218"/>
                    <a:pt x="662" y="150"/>
                    <a:pt x="555" y="82"/>
                  </a:cubicBezTo>
                  <a:cubicBezTo>
                    <a:pt x="526" y="56"/>
                    <a:pt x="487" y="27"/>
                    <a:pt x="45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2554;p61">
              <a:extLst>
                <a:ext uri="{FF2B5EF4-FFF2-40B4-BE49-F238E27FC236}">
                  <a16:creationId xmlns:a16="http://schemas.microsoft.com/office/drawing/2014/main" id="{1F9B6374-8AAB-4BAA-B95F-C26DF34D3C59}"/>
                </a:ext>
              </a:extLst>
            </p:cNvPr>
            <p:cNvSpPr/>
            <p:nvPr/>
          </p:nvSpPr>
          <p:spPr>
            <a:xfrm>
              <a:off x="-765708" y="3559516"/>
              <a:ext cx="164522" cy="299817"/>
            </a:xfrm>
            <a:custGeom>
              <a:avLst/>
              <a:gdLst/>
              <a:ahLst/>
              <a:cxnLst/>
              <a:rect l="l" t="t" r="r" b="b"/>
              <a:pathLst>
                <a:path w="1446" h="2635" extrusionOk="0">
                  <a:moveTo>
                    <a:pt x="1" y="1"/>
                  </a:moveTo>
                  <a:lnTo>
                    <a:pt x="14" y="2619"/>
                  </a:lnTo>
                  <a:lnTo>
                    <a:pt x="1122" y="2635"/>
                  </a:lnTo>
                  <a:lnTo>
                    <a:pt x="1242" y="1702"/>
                  </a:lnTo>
                  <a:lnTo>
                    <a:pt x="1391" y="513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2555;p61">
              <a:extLst>
                <a:ext uri="{FF2B5EF4-FFF2-40B4-BE49-F238E27FC236}">
                  <a16:creationId xmlns:a16="http://schemas.microsoft.com/office/drawing/2014/main" id="{EE6BBE4F-1F1E-4F53-964A-5E4C2E24FDBB}"/>
                </a:ext>
              </a:extLst>
            </p:cNvPr>
            <p:cNvSpPr/>
            <p:nvPr/>
          </p:nvSpPr>
          <p:spPr>
            <a:xfrm>
              <a:off x="-781182" y="3771493"/>
              <a:ext cx="230513" cy="165212"/>
            </a:xfrm>
            <a:custGeom>
              <a:avLst/>
              <a:gdLst/>
              <a:ahLst/>
              <a:cxnLst/>
              <a:rect l="l" t="t" r="r" b="b"/>
              <a:pathLst>
                <a:path w="2026" h="1452" extrusionOk="0">
                  <a:moveTo>
                    <a:pt x="111" y="1"/>
                  </a:moveTo>
                  <a:lnTo>
                    <a:pt x="124" y="772"/>
                  </a:lnTo>
                  <a:lnTo>
                    <a:pt x="98" y="879"/>
                  </a:lnTo>
                  <a:cubicBezTo>
                    <a:pt x="98" y="879"/>
                    <a:pt x="1" y="1161"/>
                    <a:pt x="43" y="1365"/>
                  </a:cubicBezTo>
                  <a:cubicBezTo>
                    <a:pt x="43" y="1365"/>
                    <a:pt x="976" y="1452"/>
                    <a:pt x="1480" y="1452"/>
                  </a:cubicBezTo>
                  <a:cubicBezTo>
                    <a:pt x="1606" y="1452"/>
                    <a:pt x="1705" y="1446"/>
                    <a:pt x="1757" y="1433"/>
                  </a:cubicBezTo>
                  <a:cubicBezTo>
                    <a:pt x="2026" y="1365"/>
                    <a:pt x="2026" y="1122"/>
                    <a:pt x="2026" y="1122"/>
                  </a:cubicBezTo>
                  <a:lnTo>
                    <a:pt x="1556" y="918"/>
                  </a:lnTo>
                  <a:lnTo>
                    <a:pt x="1394" y="798"/>
                  </a:lnTo>
                  <a:lnTo>
                    <a:pt x="1326" y="717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2556;p61">
              <a:extLst>
                <a:ext uri="{FF2B5EF4-FFF2-40B4-BE49-F238E27FC236}">
                  <a16:creationId xmlns:a16="http://schemas.microsoft.com/office/drawing/2014/main" id="{52DD602E-7F93-426A-90A8-3FF09EF3FD6D}"/>
                </a:ext>
              </a:extLst>
            </p:cNvPr>
            <p:cNvSpPr/>
            <p:nvPr/>
          </p:nvSpPr>
          <p:spPr>
            <a:xfrm>
              <a:off x="-781182" y="3860698"/>
              <a:ext cx="270677" cy="83630"/>
            </a:xfrm>
            <a:custGeom>
              <a:avLst/>
              <a:gdLst/>
              <a:ahLst/>
              <a:cxnLst/>
              <a:rect l="l" t="t" r="r" b="b"/>
              <a:pathLst>
                <a:path w="2379" h="735" extrusionOk="0">
                  <a:moveTo>
                    <a:pt x="1407" y="1"/>
                  </a:moveTo>
                  <a:cubicBezTo>
                    <a:pt x="1203" y="40"/>
                    <a:pt x="934" y="244"/>
                    <a:pt x="853" y="312"/>
                  </a:cubicBezTo>
                  <a:cubicBezTo>
                    <a:pt x="811" y="312"/>
                    <a:pt x="785" y="296"/>
                    <a:pt x="746" y="296"/>
                  </a:cubicBezTo>
                  <a:cubicBezTo>
                    <a:pt x="137" y="163"/>
                    <a:pt x="111" y="69"/>
                    <a:pt x="111" y="69"/>
                  </a:cubicBezTo>
                  <a:cubicBezTo>
                    <a:pt x="111" y="69"/>
                    <a:pt x="30" y="215"/>
                    <a:pt x="17" y="377"/>
                  </a:cubicBezTo>
                  <a:cubicBezTo>
                    <a:pt x="1" y="474"/>
                    <a:pt x="17" y="555"/>
                    <a:pt x="43" y="620"/>
                  </a:cubicBezTo>
                  <a:cubicBezTo>
                    <a:pt x="43" y="620"/>
                    <a:pt x="835" y="735"/>
                    <a:pt x="1523" y="735"/>
                  </a:cubicBezTo>
                  <a:cubicBezTo>
                    <a:pt x="1867" y="735"/>
                    <a:pt x="2185" y="706"/>
                    <a:pt x="2366" y="620"/>
                  </a:cubicBezTo>
                  <a:cubicBezTo>
                    <a:pt x="2366" y="620"/>
                    <a:pt x="2379" y="500"/>
                    <a:pt x="2188" y="406"/>
                  </a:cubicBezTo>
                  <a:cubicBezTo>
                    <a:pt x="2094" y="351"/>
                    <a:pt x="1945" y="283"/>
                    <a:pt x="1812" y="231"/>
                  </a:cubicBezTo>
                  <a:cubicBezTo>
                    <a:pt x="1663" y="176"/>
                    <a:pt x="1556" y="121"/>
                    <a:pt x="1556" y="121"/>
                  </a:cubicBezTo>
                  <a:cubicBezTo>
                    <a:pt x="1556" y="121"/>
                    <a:pt x="1417" y="329"/>
                    <a:pt x="1031" y="329"/>
                  </a:cubicBezTo>
                  <a:cubicBezTo>
                    <a:pt x="1000" y="329"/>
                    <a:pt x="968" y="328"/>
                    <a:pt x="934" y="325"/>
                  </a:cubicBezTo>
                  <a:cubicBezTo>
                    <a:pt x="1054" y="244"/>
                    <a:pt x="1284" y="95"/>
                    <a:pt x="1446" y="53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2557;p61">
              <a:extLst>
                <a:ext uri="{FF2B5EF4-FFF2-40B4-BE49-F238E27FC236}">
                  <a16:creationId xmlns:a16="http://schemas.microsoft.com/office/drawing/2014/main" id="{FABFE312-5BE1-4528-A05D-E68DF181FBFE}"/>
                </a:ext>
              </a:extLst>
            </p:cNvPr>
            <p:cNvSpPr/>
            <p:nvPr/>
          </p:nvSpPr>
          <p:spPr>
            <a:xfrm>
              <a:off x="-779361" y="3886868"/>
              <a:ext cx="267377" cy="56891"/>
            </a:xfrm>
            <a:custGeom>
              <a:avLst/>
              <a:gdLst/>
              <a:ahLst/>
              <a:cxnLst/>
              <a:rect l="l" t="t" r="r" b="b"/>
              <a:pathLst>
                <a:path w="2350" h="500" extrusionOk="0">
                  <a:moveTo>
                    <a:pt x="1796" y="1"/>
                  </a:moveTo>
                  <a:cubicBezTo>
                    <a:pt x="1754" y="40"/>
                    <a:pt x="1702" y="82"/>
                    <a:pt x="1660" y="121"/>
                  </a:cubicBezTo>
                  <a:cubicBezTo>
                    <a:pt x="1540" y="189"/>
                    <a:pt x="1417" y="257"/>
                    <a:pt x="1297" y="283"/>
                  </a:cubicBezTo>
                  <a:cubicBezTo>
                    <a:pt x="1216" y="296"/>
                    <a:pt x="1135" y="296"/>
                    <a:pt x="1054" y="296"/>
                  </a:cubicBezTo>
                  <a:lnTo>
                    <a:pt x="999" y="296"/>
                  </a:lnTo>
                  <a:cubicBezTo>
                    <a:pt x="662" y="296"/>
                    <a:pt x="309" y="270"/>
                    <a:pt x="1" y="147"/>
                  </a:cubicBezTo>
                  <a:lnTo>
                    <a:pt x="1" y="215"/>
                  </a:lnTo>
                  <a:cubicBezTo>
                    <a:pt x="1" y="283"/>
                    <a:pt x="1" y="338"/>
                    <a:pt x="27" y="390"/>
                  </a:cubicBezTo>
                  <a:cubicBezTo>
                    <a:pt x="27" y="390"/>
                    <a:pt x="824" y="500"/>
                    <a:pt x="1498" y="500"/>
                  </a:cubicBezTo>
                  <a:cubicBezTo>
                    <a:pt x="1848" y="500"/>
                    <a:pt x="2159" y="471"/>
                    <a:pt x="2350" y="390"/>
                  </a:cubicBezTo>
                  <a:cubicBezTo>
                    <a:pt x="2350" y="364"/>
                    <a:pt x="2334" y="257"/>
                    <a:pt x="2172" y="176"/>
                  </a:cubicBezTo>
                  <a:cubicBezTo>
                    <a:pt x="2078" y="121"/>
                    <a:pt x="1929" y="53"/>
                    <a:pt x="179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2558;p61">
              <a:extLst>
                <a:ext uri="{FF2B5EF4-FFF2-40B4-BE49-F238E27FC236}">
                  <a16:creationId xmlns:a16="http://schemas.microsoft.com/office/drawing/2014/main" id="{E0344C35-A8AD-4449-8438-FC8EF9DFC2E1}"/>
                </a:ext>
              </a:extLst>
            </p:cNvPr>
            <p:cNvSpPr/>
            <p:nvPr/>
          </p:nvSpPr>
          <p:spPr>
            <a:xfrm>
              <a:off x="-1214325" y="3023475"/>
              <a:ext cx="255207" cy="458202"/>
            </a:xfrm>
            <a:custGeom>
              <a:avLst/>
              <a:gdLst/>
              <a:ahLst/>
              <a:cxnLst/>
              <a:rect l="l" t="t" r="r" b="b"/>
              <a:pathLst>
                <a:path w="2432" h="4027" extrusionOk="0">
                  <a:moveTo>
                    <a:pt x="1298" y="1"/>
                  </a:moveTo>
                  <a:cubicBezTo>
                    <a:pt x="1285" y="69"/>
                    <a:pt x="1272" y="121"/>
                    <a:pt x="1243" y="176"/>
                  </a:cubicBezTo>
                  <a:cubicBezTo>
                    <a:pt x="1204" y="325"/>
                    <a:pt x="1162" y="461"/>
                    <a:pt x="1110" y="607"/>
                  </a:cubicBezTo>
                  <a:cubicBezTo>
                    <a:pt x="919" y="1242"/>
                    <a:pt x="731" y="1890"/>
                    <a:pt x="556" y="2525"/>
                  </a:cubicBezTo>
                  <a:lnTo>
                    <a:pt x="530" y="2606"/>
                  </a:lnTo>
                  <a:cubicBezTo>
                    <a:pt x="530" y="2606"/>
                    <a:pt x="57" y="3147"/>
                    <a:pt x="15" y="3280"/>
                  </a:cubicBezTo>
                  <a:cubicBezTo>
                    <a:pt x="1" y="3316"/>
                    <a:pt x="14" y="3329"/>
                    <a:pt x="40" y="3329"/>
                  </a:cubicBezTo>
                  <a:cubicBezTo>
                    <a:pt x="112" y="3329"/>
                    <a:pt x="287" y="3228"/>
                    <a:pt x="287" y="3228"/>
                  </a:cubicBezTo>
                  <a:lnTo>
                    <a:pt x="287" y="3228"/>
                  </a:lnTo>
                  <a:cubicBezTo>
                    <a:pt x="287" y="3228"/>
                    <a:pt x="44" y="3591"/>
                    <a:pt x="57" y="3659"/>
                  </a:cubicBezTo>
                  <a:cubicBezTo>
                    <a:pt x="59" y="3672"/>
                    <a:pt x="68" y="3678"/>
                    <a:pt x="83" y="3678"/>
                  </a:cubicBezTo>
                  <a:cubicBezTo>
                    <a:pt x="155" y="3678"/>
                    <a:pt x="354" y="3529"/>
                    <a:pt x="433" y="3416"/>
                  </a:cubicBezTo>
                  <a:lnTo>
                    <a:pt x="433" y="3416"/>
                  </a:lnTo>
                  <a:cubicBezTo>
                    <a:pt x="420" y="3442"/>
                    <a:pt x="245" y="3863"/>
                    <a:pt x="313" y="3915"/>
                  </a:cubicBezTo>
                  <a:cubicBezTo>
                    <a:pt x="317" y="3918"/>
                    <a:pt x="323" y="3920"/>
                    <a:pt x="329" y="3920"/>
                  </a:cubicBezTo>
                  <a:cubicBezTo>
                    <a:pt x="416" y="3920"/>
                    <a:pt x="650" y="3591"/>
                    <a:pt x="650" y="3591"/>
                  </a:cubicBezTo>
                  <a:lnTo>
                    <a:pt x="650" y="3591"/>
                  </a:lnTo>
                  <a:cubicBezTo>
                    <a:pt x="650" y="3591"/>
                    <a:pt x="543" y="3996"/>
                    <a:pt x="624" y="4025"/>
                  </a:cubicBezTo>
                  <a:cubicBezTo>
                    <a:pt x="627" y="4026"/>
                    <a:pt x="630" y="4027"/>
                    <a:pt x="633" y="4027"/>
                  </a:cubicBezTo>
                  <a:cubicBezTo>
                    <a:pt x="733" y="4027"/>
                    <a:pt x="961" y="3484"/>
                    <a:pt x="961" y="3484"/>
                  </a:cubicBezTo>
                  <a:cubicBezTo>
                    <a:pt x="961" y="3484"/>
                    <a:pt x="1060" y="3664"/>
                    <a:pt x="1139" y="3664"/>
                  </a:cubicBezTo>
                  <a:cubicBezTo>
                    <a:pt x="1147" y="3664"/>
                    <a:pt x="1154" y="3662"/>
                    <a:pt x="1162" y="3659"/>
                  </a:cubicBezTo>
                  <a:cubicBezTo>
                    <a:pt x="1243" y="3620"/>
                    <a:pt x="1178" y="2930"/>
                    <a:pt x="1178" y="2930"/>
                  </a:cubicBezTo>
                  <a:lnTo>
                    <a:pt x="1635" y="2120"/>
                  </a:lnTo>
                  <a:lnTo>
                    <a:pt x="2432" y="675"/>
                  </a:lnTo>
                  <a:cubicBezTo>
                    <a:pt x="2053" y="445"/>
                    <a:pt x="1677" y="231"/>
                    <a:pt x="1298" y="1"/>
                  </a:cubicBez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2559;p61">
              <a:extLst>
                <a:ext uri="{FF2B5EF4-FFF2-40B4-BE49-F238E27FC236}">
                  <a16:creationId xmlns:a16="http://schemas.microsoft.com/office/drawing/2014/main" id="{CD9DDE00-7646-450C-953D-C739071667F5}"/>
                </a:ext>
              </a:extLst>
            </p:cNvPr>
            <p:cNvSpPr/>
            <p:nvPr/>
          </p:nvSpPr>
          <p:spPr>
            <a:xfrm>
              <a:off x="-644425" y="3009500"/>
              <a:ext cx="261485" cy="458088"/>
            </a:xfrm>
            <a:custGeom>
              <a:avLst/>
              <a:gdLst/>
              <a:ahLst/>
              <a:cxnLst/>
              <a:rect l="l" t="t" r="r" b="b"/>
              <a:pathLst>
                <a:path w="2433" h="4026" extrusionOk="0">
                  <a:moveTo>
                    <a:pt x="1135" y="1"/>
                  </a:moveTo>
                  <a:cubicBezTo>
                    <a:pt x="759" y="231"/>
                    <a:pt x="380" y="448"/>
                    <a:pt x="1" y="678"/>
                  </a:cubicBezTo>
                  <a:lnTo>
                    <a:pt x="811" y="2107"/>
                  </a:lnTo>
                  <a:lnTo>
                    <a:pt x="1258" y="2917"/>
                  </a:lnTo>
                  <a:cubicBezTo>
                    <a:pt x="1258" y="2917"/>
                    <a:pt x="1190" y="3607"/>
                    <a:pt x="1271" y="3646"/>
                  </a:cubicBezTo>
                  <a:cubicBezTo>
                    <a:pt x="1278" y="3650"/>
                    <a:pt x="1286" y="3651"/>
                    <a:pt x="1294" y="3651"/>
                  </a:cubicBezTo>
                  <a:cubicBezTo>
                    <a:pt x="1373" y="3651"/>
                    <a:pt x="1472" y="3484"/>
                    <a:pt x="1472" y="3484"/>
                  </a:cubicBezTo>
                  <a:cubicBezTo>
                    <a:pt x="1472" y="3484"/>
                    <a:pt x="1719" y="4026"/>
                    <a:pt x="1806" y="4026"/>
                  </a:cubicBezTo>
                  <a:cubicBezTo>
                    <a:pt x="1808" y="4026"/>
                    <a:pt x="1810" y="4025"/>
                    <a:pt x="1812" y="4025"/>
                  </a:cubicBezTo>
                  <a:cubicBezTo>
                    <a:pt x="1893" y="3986"/>
                    <a:pt x="1783" y="3581"/>
                    <a:pt x="1783" y="3581"/>
                  </a:cubicBezTo>
                  <a:lnTo>
                    <a:pt x="1783" y="3581"/>
                  </a:lnTo>
                  <a:cubicBezTo>
                    <a:pt x="1783" y="3581"/>
                    <a:pt x="2032" y="3910"/>
                    <a:pt x="2107" y="3910"/>
                  </a:cubicBezTo>
                  <a:cubicBezTo>
                    <a:pt x="2112" y="3910"/>
                    <a:pt x="2116" y="3908"/>
                    <a:pt x="2120" y="3905"/>
                  </a:cubicBezTo>
                  <a:cubicBezTo>
                    <a:pt x="2186" y="3864"/>
                    <a:pt x="2022" y="3455"/>
                    <a:pt x="2001" y="3421"/>
                  </a:cubicBezTo>
                  <a:lnTo>
                    <a:pt x="2001" y="3421"/>
                  </a:lnTo>
                  <a:cubicBezTo>
                    <a:pt x="2082" y="3534"/>
                    <a:pt x="2299" y="3676"/>
                    <a:pt x="2370" y="3676"/>
                  </a:cubicBezTo>
                  <a:cubicBezTo>
                    <a:pt x="2382" y="3676"/>
                    <a:pt x="2390" y="3671"/>
                    <a:pt x="2392" y="3662"/>
                  </a:cubicBezTo>
                  <a:cubicBezTo>
                    <a:pt x="2405" y="3581"/>
                    <a:pt x="2149" y="3215"/>
                    <a:pt x="2149" y="3215"/>
                  </a:cubicBezTo>
                  <a:lnTo>
                    <a:pt x="2149" y="3215"/>
                  </a:lnTo>
                  <a:cubicBezTo>
                    <a:pt x="2149" y="3215"/>
                    <a:pt x="2323" y="3324"/>
                    <a:pt x="2394" y="3324"/>
                  </a:cubicBezTo>
                  <a:cubicBezTo>
                    <a:pt x="2420" y="3324"/>
                    <a:pt x="2432" y="3310"/>
                    <a:pt x="2418" y="3270"/>
                  </a:cubicBezTo>
                  <a:cubicBezTo>
                    <a:pt x="2379" y="3134"/>
                    <a:pt x="1906" y="2609"/>
                    <a:pt x="1906" y="2609"/>
                  </a:cubicBezTo>
                  <a:lnTo>
                    <a:pt x="1877" y="2512"/>
                  </a:lnTo>
                  <a:cubicBezTo>
                    <a:pt x="1702" y="1880"/>
                    <a:pt x="1514" y="1245"/>
                    <a:pt x="1326" y="610"/>
                  </a:cubicBezTo>
                  <a:cubicBezTo>
                    <a:pt x="1284" y="461"/>
                    <a:pt x="1229" y="312"/>
                    <a:pt x="1190" y="163"/>
                  </a:cubicBezTo>
                  <a:cubicBezTo>
                    <a:pt x="1177" y="111"/>
                    <a:pt x="1148" y="56"/>
                    <a:pt x="1135" y="1"/>
                  </a:cubicBez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2560;p61">
              <a:extLst>
                <a:ext uri="{FF2B5EF4-FFF2-40B4-BE49-F238E27FC236}">
                  <a16:creationId xmlns:a16="http://schemas.microsoft.com/office/drawing/2014/main" id="{431383DE-837C-447A-A084-5FE9961A25B5}"/>
                </a:ext>
              </a:extLst>
            </p:cNvPr>
            <p:cNvSpPr/>
            <p:nvPr/>
          </p:nvSpPr>
          <p:spPr>
            <a:xfrm>
              <a:off x="-925338" y="2794556"/>
              <a:ext cx="248945" cy="307213"/>
            </a:xfrm>
            <a:custGeom>
              <a:avLst/>
              <a:gdLst/>
              <a:ahLst/>
              <a:cxnLst/>
              <a:rect l="l" t="t" r="r" b="b"/>
              <a:pathLst>
                <a:path w="2188" h="2700" extrusionOk="0">
                  <a:moveTo>
                    <a:pt x="2133" y="1"/>
                  </a:moveTo>
                  <a:lnTo>
                    <a:pt x="150" y="529"/>
                  </a:lnTo>
                  <a:cubicBezTo>
                    <a:pt x="150" y="529"/>
                    <a:pt x="215" y="1485"/>
                    <a:pt x="1" y="1971"/>
                  </a:cubicBezTo>
                  <a:lnTo>
                    <a:pt x="607" y="2269"/>
                  </a:lnTo>
                  <a:lnTo>
                    <a:pt x="986" y="2700"/>
                  </a:lnTo>
                  <a:lnTo>
                    <a:pt x="1349" y="2269"/>
                  </a:lnTo>
                  <a:lnTo>
                    <a:pt x="1851" y="1971"/>
                  </a:lnTo>
                  <a:cubicBezTo>
                    <a:pt x="1945" y="1838"/>
                    <a:pt x="2065" y="1715"/>
                    <a:pt x="2188" y="1621"/>
                  </a:cubicBezTo>
                  <a:cubicBezTo>
                    <a:pt x="2078" y="999"/>
                    <a:pt x="2133" y="1"/>
                    <a:pt x="2133" y="1"/>
                  </a:cubicBez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2561;p61">
              <a:extLst>
                <a:ext uri="{FF2B5EF4-FFF2-40B4-BE49-F238E27FC236}">
                  <a16:creationId xmlns:a16="http://schemas.microsoft.com/office/drawing/2014/main" id="{FABC02AC-B58E-41DD-81A2-0C9BC33FD3AE}"/>
                </a:ext>
              </a:extLst>
            </p:cNvPr>
            <p:cNvSpPr/>
            <p:nvPr/>
          </p:nvSpPr>
          <p:spPr>
            <a:xfrm>
              <a:off x="-886995" y="2806731"/>
              <a:ext cx="204344" cy="80786"/>
            </a:xfrm>
            <a:custGeom>
              <a:avLst/>
              <a:gdLst/>
              <a:ahLst/>
              <a:cxnLst/>
              <a:rect l="l" t="t" r="r" b="b"/>
              <a:pathLst>
                <a:path w="1796" h="710" extrusionOk="0">
                  <a:moveTo>
                    <a:pt x="1796" y="1"/>
                  </a:moveTo>
                  <a:cubicBezTo>
                    <a:pt x="1472" y="218"/>
                    <a:pt x="1067" y="354"/>
                    <a:pt x="594" y="393"/>
                  </a:cubicBezTo>
                  <a:cubicBezTo>
                    <a:pt x="493" y="399"/>
                    <a:pt x="395" y="402"/>
                    <a:pt x="299" y="402"/>
                  </a:cubicBezTo>
                  <a:cubicBezTo>
                    <a:pt x="202" y="402"/>
                    <a:pt x="108" y="399"/>
                    <a:pt x="14" y="393"/>
                  </a:cubicBezTo>
                  <a:cubicBezTo>
                    <a:pt x="14" y="487"/>
                    <a:pt x="14" y="597"/>
                    <a:pt x="1" y="704"/>
                  </a:cubicBezTo>
                  <a:cubicBezTo>
                    <a:pt x="48" y="708"/>
                    <a:pt x="96" y="709"/>
                    <a:pt x="144" y="709"/>
                  </a:cubicBezTo>
                  <a:cubicBezTo>
                    <a:pt x="260" y="709"/>
                    <a:pt x="380" y="700"/>
                    <a:pt x="513" y="691"/>
                  </a:cubicBezTo>
                  <a:cubicBezTo>
                    <a:pt x="1028" y="665"/>
                    <a:pt x="1446" y="503"/>
                    <a:pt x="1796" y="244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2562;p61">
              <a:extLst>
                <a:ext uri="{FF2B5EF4-FFF2-40B4-BE49-F238E27FC236}">
                  <a16:creationId xmlns:a16="http://schemas.microsoft.com/office/drawing/2014/main" id="{3E15EBA6-73B4-4D1C-95DD-91382766DA3F}"/>
                </a:ext>
              </a:extLst>
            </p:cNvPr>
            <p:cNvSpPr/>
            <p:nvPr/>
          </p:nvSpPr>
          <p:spPr>
            <a:xfrm>
              <a:off x="-1106699" y="2372082"/>
              <a:ext cx="275114" cy="330424"/>
            </a:xfrm>
            <a:custGeom>
              <a:avLst/>
              <a:gdLst/>
              <a:ahLst/>
              <a:cxnLst/>
              <a:rect l="l" t="t" r="r" b="b"/>
              <a:pathLst>
                <a:path w="2418" h="2904" extrusionOk="0">
                  <a:moveTo>
                    <a:pt x="934" y="1"/>
                  </a:moveTo>
                  <a:lnTo>
                    <a:pt x="205" y="1190"/>
                  </a:lnTo>
                  <a:cubicBezTo>
                    <a:pt x="218" y="1190"/>
                    <a:pt x="218" y="1203"/>
                    <a:pt x="218" y="1216"/>
                  </a:cubicBezTo>
                  <a:cubicBezTo>
                    <a:pt x="231" y="1540"/>
                    <a:pt x="189" y="1877"/>
                    <a:pt x="82" y="2188"/>
                  </a:cubicBezTo>
                  <a:cubicBezTo>
                    <a:pt x="56" y="2256"/>
                    <a:pt x="43" y="2324"/>
                    <a:pt x="27" y="2405"/>
                  </a:cubicBezTo>
                  <a:cubicBezTo>
                    <a:pt x="1" y="2554"/>
                    <a:pt x="1" y="2716"/>
                    <a:pt x="27" y="2865"/>
                  </a:cubicBezTo>
                  <a:cubicBezTo>
                    <a:pt x="27" y="2877"/>
                    <a:pt x="40" y="2889"/>
                    <a:pt x="43" y="2901"/>
                  </a:cubicBezTo>
                  <a:lnTo>
                    <a:pt x="43" y="2901"/>
                  </a:lnTo>
                  <a:cubicBezTo>
                    <a:pt x="27" y="2727"/>
                    <a:pt x="56" y="2553"/>
                    <a:pt x="108" y="2405"/>
                  </a:cubicBezTo>
                  <a:cubicBezTo>
                    <a:pt x="218" y="2094"/>
                    <a:pt x="257" y="1757"/>
                    <a:pt x="244" y="1433"/>
                  </a:cubicBezTo>
                  <a:cubicBezTo>
                    <a:pt x="244" y="1420"/>
                    <a:pt x="244" y="1407"/>
                    <a:pt x="231" y="1407"/>
                  </a:cubicBezTo>
                  <a:lnTo>
                    <a:pt x="960" y="218"/>
                  </a:lnTo>
                  <a:cubicBezTo>
                    <a:pt x="960" y="218"/>
                    <a:pt x="1216" y="1216"/>
                    <a:pt x="2418" y="1420"/>
                  </a:cubicBezTo>
                  <a:lnTo>
                    <a:pt x="2175" y="1164"/>
                  </a:lnTo>
                  <a:cubicBezTo>
                    <a:pt x="1161" y="879"/>
                    <a:pt x="934" y="1"/>
                    <a:pt x="934" y="1"/>
                  </a:cubicBezTo>
                  <a:close/>
                  <a:moveTo>
                    <a:pt x="43" y="2901"/>
                  </a:moveTo>
                  <a:cubicBezTo>
                    <a:pt x="43" y="2902"/>
                    <a:pt x="43" y="2903"/>
                    <a:pt x="43" y="2904"/>
                  </a:cubicBezTo>
                  <a:cubicBezTo>
                    <a:pt x="43" y="2903"/>
                    <a:pt x="43" y="2902"/>
                    <a:pt x="43" y="290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2563;p61">
              <a:extLst>
                <a:ext uri="{FF2B5EF4-FFF2-40B4-BE49-F238E27FC236}">
                  <a16:creationId xmlns:a16="http://schemas.microsoft.com/office/drawing/2014/main" id="{6EA1E220-EEC6-4A56-B6A7-5062458916F8}"/>
                </a:ext>
              </a:extLst>
            </p:cNvPr>
            <p:cNvSpPr/>
            <p:nvPr/>
          </p:nvSpPr>
          <p:spPr>
            <a:xfrm>
              <a:off x="-914643" y="2424422"/>
              <a:ext cx="310499" cy="167488"/>
            </a:xfrm>
            <a:custGeom>
              <a:avLst/>
              <a:gdLst/>
              <a:ahLst/>
              <a:cxnLst/>
              <a:rect l="l" t="t" r="r" b="b"/>
              <a:pathLst>
                <a:path w="2729" h="1472" extrusionOk="0">
                  <a:moveTo>
                    <a:pt x="1" y="1"/>
                  </a:moveTo>
                  <a:lnTo>
                    <a:pt x="461" y="487"/>
                  </a:lnTo>
                  <a:cubicBezTo>
                    <a:pt x="931" y="756"/>
                    <a:pt x="1715" y="1122"/>
                    <a:pt x="2486" y="1122"/>
                  </a:cubicBezTo>
                  <a:lnTo>
                    <a:pt x="2444" y="675"/>
                  </a:lnTo>
                  <a:lnTo>
                    <a:pt x="2444" y="675"/>
                  </a:lnTo>
                  <a:lnTo>
                    <a:pt x="2729" y="1472"/>
                  </a:lnTo>
                  <a:lnTo>
                    <a:pt x="2713" y="1297"/>
                  </a:lnTo>
                  <a:lnTo>
                    <a:pt x="2418" y="461"/>
                  </a:lnTo>
                  <a:lnTo>
                    <a:pt x="2457" y="905"/>
                  </a:lnTo>
                  <a:cubicBezTo>
                    <a:pt x="1242" y="8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2564;p61">
              <a:extLst>
                <a:ext uri="{FF2B5EF4-FFF2-40B4-BE49-F238E27FC236}">
                  <a16:creationId xmlns:a16="http://schemas.microsoft.com/office/drawing/2014/main" id="{571C6A73-5414-4721-BA68-95186F4F9F5B}"/>
                </a:ext>
              </a:extLst>
            </p:cNvPr>
            <p:cNvSpPr/>
            <p:nvPr/>
          </p:nvSpPr>
          <p:spPr>
            <a:xfrm>
              <a:off x="-819525" y="2518065"/>
              <a:ext cx="144611" cy="126299"/>
            </a:xfrm>
            <a:custGeom>
              <a:avLst/>
              <a:gdLst/>
              <a:ahLst/>
              <a:cxnLst/>
              <a:rect l="l" t="t" r="r" b="b"/>
              <a:pathLst>
                <a:path w="1271" h="1110" extrusionOk="0">
                  <a:moveTo>
                    <a:pt x="710" y="0"/>
                  </a:moveTo>
                  <a:cubicBezTo>
                    <a:pt x="402" y="0"/>
                    <a:pt x="29" y="292"/>
                    <a:pt x="14" y="594"/>
                  </a:cubicBezTo>
                  <a:cubicBezTo>
                    <a:pt x="1" y="892"/>
                    <a:pt x="380" y="1096"/>
                    <a:pt x="678" y="1109"/>
                  </a:cubicBezTo>
                  <a:cubicBezTo>
                    <a:pt x="686" y="1109"/>
                    <a:pt x="694" y="1109"/>
                    <a:pt x="703" y="1109"/>
                  </a:cubicBezTo>
                  <a:cubicBezTo>
                    <a:pt x="999" y="1109"/>
                    <a:pt x="1245" y="883"/>
                    <a:pt x="1258" y="581"/>
                  </a:cubicBezTo>
                  <a:cubicBezTo>
                    <a:pt x="1271" y="270"/>
                    <a:pt x="1028" y="14"/>
                    <a:pt x="730" y="1"/>
                  </a:cubicBezTo>
                  <a:cubicBezTo>
                    <a:pt x="723" y="1"/>
                    <a:pt x="717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2565;p61">
              <a:extLst>
                <a:ext uri="{FF2B5EF4-FFF2-40B4-BE49-F238E27FC236}">
                  <a16:creationId xmlns:a16="http://schemas.microsoft.com/office/drawing/2014/main" id="{86A6C077-6F63-4500-9CEC-85F5D7834FDC}"/>
                </a:ext>
              </a:extLst>
            </p:cNvPr>
            <p:cNvSpPr/>
            <p:nvPr/>
          </p:nvSpPr>
          <p:spPr>
            <a:xfrm>
              <a:off x="-819525" y="2515448"/>
              <a:ext cx="146090" cy="110369"/>
            </a:xfrm>
            <a:custGeom>
              <a:avLst/>
              <a:gdLst/>
              <a:ahLst/>
              <a:cxnLst/>
              <a:rect l="l" t="t" r="r" b="b"/>
              <a:pathLst>
                <a:path w="1284" h="970" extrusionOk="0">
                  <a:moveTo>
                    <a:pt x="717" y="0"/>
                  </a:moveTo>
                  <a:cubicBezTo>
                    <a:pt x="642" y="0"/>
                    <a:pt x="568" y="18"/>
                    <a:pt x="500" y="37"/>
                  </a:cubicBezTo>
                  <a:cubicBezTo>
                    <a:pt x="406" y="79"/>
                    <a:pt x="312" y="131"/>
                    <a:pt x="231" y="199"/>
                  </a:cubicBezTo>
                  <a:cubicBezTo>
                    <a:pt x="163" y="267"/>
                    <a:pt x="95" y="348"/>
                    <a:pt x="56" y="442"/>
                  </a:cubicBezTo>
                  <a:cubicBezTo>
                    <a:pt x="30" y="484"/>
                    <a:pt x="14" y="536"/>
                    <a:pt x="14" y="591"/>
                  </a:cubicBezTo>
                  <a:cubicBezTo>
                    <a:pt x="1" y="633"/>
                    <a:pt x="14" y="685"/>
                    <a:pt x="30" y="740"/>
                  </a:cubicBezTo>
                  <a:cubicBezTo>
                    <a:pt x="14" y="633"/>
                    <a:pt x="30" y="536"/>
                    <a:pt x="69" y="455"/>
                  </a:cubicBezTo>
                  <a:cubicBezTo>
                    <a:pt x="124" y="361"/>
                    <a:pt x="192" y="293"/>
                    <a:pt x="257" y="228"/>
                  </a:cubicBezTo>
                  <a:cubicBezTo>
                    <a:pt x="338" y="173"/>
                    <a:pt x="419" y="118"/>
                    <a:pt x="516" y="92"/>
                  </a:cubicBezTo>
                  <a:cubicBezTo>
                    <a:pt x="575" y="65"/>
                    <a:pt x="635" y="50"/>
                    <a:pt x="694" y="50"/>
                  </a:cubicBezTo>
                  <a:cubicBezTo>
                    <a:pt x="729" y="50"/>
                    <a:pt x="763" y="55"/>
                    <a:pt x="798" y="66"/>
                  </a:cubicBezTo>
                  <a:cubicBezTo>
                    <a:pt x="986" y="92"/>
                    <a:pt x="1148" y="241"/>
                    <a:pt x="1216" y="416"/>
                  </a:cubicBezTo>
                  <a:cubicBezTo>
                    <a:pt x="1271" y="591"/>
                    <a:pt x="1229" y="808"/>
                    <a:pt x="1096" y="970"/>
                  </a:cubicBezTo>
                  <a:cubicBezTo>
                    <a:pt x="1177" y="902"/>
                    <a:pt x="1229" y="808"/>
                    <a:pt x="1258" y="714"/>
                  </a:cubicBezTo>
                  <a:cubicBezTo>
                    <a:pt x="1284" y="604"/>
                    <a:pt x="1284" y="497"/>
                    <a:pt x="1245" y="403"/>
                  </a:cubicBezTo>
                  <a:cubicBezTo>
                    <a:pt x="1190" y="199"/>
                    <a:pt x="1015" y="37"/>
                    <a:pt x="811" y="11"/>
                  </a:cubicBezTo>
                  <a:cubicBezTo>
                    <a:pt x="779" y="3"/>
                    <a:pt x="748" y="0"/>
                    <a:pt x="717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2566;p61">
              <a:extLst>
                <a:ext uri="{FF2B5EF4-FFF2-40B4-BE49-F238E27FC236}">
                  <a16:creationId xmlns:a16="http://schemas.microsoft.com/office/drawing/2014/main" id="{BAC37052-AF71-488C-A6B0-B6A7440778C0}"/>
                </a:ext>
              </a:extLst>
            </p:cNvPr>
            <p:cNvSpPr/>
            <p:nvPr/>
          </p:nvSpPr>
          <p:spPr>
            <a:xfrm>
              <a:off x="-807009" y="2528761"/>
              <a:ext cx="90453" cy="89319"/>
            </a:xfrm>
            <a:custGeom>
              <a:avLst/>
              <a:gdLst/>
              <a:ahLst/>
              <a:cxnLst/>
              <a:rect l="l" t="t" r="r" b="b"/>
              <a:pathLst>
                <a:path w="795" h="785" extrusionOk="0">
                  <a:moveTo>
                    <a:pt x="419" y="1"/>
                  </a:moveTo>
                  <a:cubicBezTo>
                    <a:pt x="309" y="1"/>
                    <a:pt x="228" y="30"/>
                    <a:pt x="147" y="95"/>
                  </a:cubicBezTo>
                  <a:cubicBezTo>
                    <a:pt x="82" y="150"/>
                    <a:pt x="40" y="218"/>
                    <a:pt x="14" y="312"/>
                  </a:cubicBezTo>
                  <a:lnTo>
                    <a:pt x="14" y="380"/>
                  </a:lnTo>
                  <a:cubicBezTo>
                    <a:pt x="1" y="461"/>
                    <a:pt x="27" y="555"/>
                    <a:pt x="82" y="623"/>
                  </a:cubicBezTo>
                  <a:cubicBezTo>
                    <a:pt x="147" y="704"/>
                    <a:pt x="228" y="759"/>
                    <a:pt x="338" y="772"/>
                  </a:cubicBezTo>
                  <a:cubicBezTo>
                    <a:pt x="351" y="785"/>
                    <a:pt x="364" y="785"/>
                    <a:pt x="377" y="785"/>
                  </a:cubicBezTo>
                  <a:cubicBezTo>
                    <a:pt x="594" y="785"/>
                    <a:pt x="782" y="623"/>
                    <a:pt x="795" y="406"/>
                  </a:cubicBezTo>
                  <a:cubicBezTo>
                    <a:pt x="795" y="380"/>
                    <a:pt x="795" y="338"/>
                    <a:pt x="782" y="312"/>
                  </a:cubicBezTo>
                  <a:cubicBezTo>
                    <a:pt x="756" y="192"/>
                    <a:pt x="675" y="82"/>
                    <a:pt x="568" y="43"/>
                  </a:cubicBezTo>
                  <a:cubicBezTo>
                    <a:pt x="526" y="14"/>
                    <a:pt x="471" y="1"/>
                    <a:pt x="419" y="1"/>
                  </a:cubicBezTo>
                  <a:close/>
                </a:path>
              </a:pathLst>
            </a:custGeom>
            <a:solidFill>
              <a:srgbClr val="6CC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2567;p61">
              <a:extLst>
                <a:ext uri="{FF2B5EF4-FFF2-40B4-BE49-F238E27FC236}">
                  <a16:creationId xmlns:a16="http://schemas.microsoft.com/office/drawing/2014/main" id="{12F0DCBD-C8C8-42D2-B7A9-ECA0F0DB35D5}"/>
                </a:ext>
              </a:extLst>
            </p:cNvPr>
            <p:cNvSpPr/>
            <p:nvPr/>
          </p:nvSpPr>
          <p:spPr>
            <a:xfrm>
              <a:off x="-805530" y="2539456"/>
              <a:ext cx="41415" cy="32542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34" y="1"/>
                  </a:moveTo>
                  <a:cubicBezTo>
                    <a:pt x="69" y="56"/>
                    <a:pt x="27" y="124"/>
                    <a:pt x="1" y="218"/>
                  </a:cubicBezTo>
                  <a:lnTo>
                    <a:pt x="364" y="28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2568;p61">
              <a:extLst>
                <a:ext uri="{FF2B5EF4-FFF2-40B4-BE49-F238E27FC236}">
                  <a16:creationId xmlns:a16="http://schemas.microsoft.com/office/drawing/2014/main" id="{3520C389-1FCC-439D-ACC8-60F57F57FE77}"/>
                </a:ext>
              </a:extLst>
            </p:cNvPr>
            <p:cNvSpPr/>
            <p:nvPr/>
          </p:nvSpPr>
          <p:spPr>
            <a:xfrm>
              <a:off x="-797793" y="2571884"/>
              <a:ext cx="33678" cy="44717"/>
            </a:xfrm>
            <a:custGeom>
              <a:avLst/>
              <a:gdLst/>
              <a:ahLst/>
              <a:cxnLst/>
              <a:rect l="l" t="t" r="r" b="b"/>
              <a:pathLst>
                <a:path w="296" h="393" extrusionOk="0">
                  <a:moveTo>
                    <a:pt x="296" y="1"/>
                  </a:moveTo>
                  <a:lnTo>
                    <a:pt x="1" y="244"/>
                  </a:lnTo>
                  <a:cubicBezTo>
                    <a:pt x="66" y="325"/>
                    <a:pt x="147" y="380"/>
                    <a:pt x="257" y="393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2569;p61">
              <a:extLst>
                <a:ext uri="{FF2B5EF4-FFF2-40B4-BE49-F238E27FC236}">
                  <a16:creationId xmlns:a16="http://schemas.microsoft.com/office/drawing/2014/main" id="{E8E9781F-94F9-4A7C-9079-C64A2BD187E4}"/>
                </a:ext>
              </a:extLst>
            </p:cNvPr>
            <p:cNvSpPr/>
            <p:nvPr/>
          </p:nvSpPr>
          <p:spPr>
            <a:xfrm>
              <a:off x="-785619" y="2548672"/>
              <a:ext cx="49152" cy="4949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18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22"/>
                    <a:pt x="202" y="435"/>
                  </a:cubicBezTo>
                  <a:cubicBezTo>
                    <a:pt x="325" y="435"/>
                    <a:pt x="419" y="341"/>
                    <a:pt x="419" y="218"/>
                  </a:cubicBezTo>
                  <a:cubicBezTo>
                    <a:pt x="432" y="111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2570;p61">
              <a:extLst>
                <a:ext uri="{FF2B5EF4-FFF2-40B4-BE49-F238E27FC236}">
                  <a16:creationId xmlns:a16="http://schemas.microsoft.com/office/drawing/2014/main" id="{D2617CB1-C2E2-4901-8707-0B7177E1F21F}"/>
                </a:ext>
              </a:extLst>
            </p:cNvPr>
            <p:cNvSpPr/>
            <p:nvPr/>
          </p:nvSpPr>
          <p:spPr>
            <a:xfrm>
              <a:off x="-745797" y="2576322"/>
              <a:ext cx="14108" cy="14109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9" y="1"/>
                  </a:moveTo>
                  <a:cubicBezTo>
                    <a:pt x="43" y="1"/>
                    <a:pt x="14" y="30"/>
                    <a:pt x="1" y="56"/>
                  </a:cubicBezTo>
                  <a:cubicBezTo>
                    <a:pt x="1" y="98"/>
                    <a:pt x="30" y="124"/>
                    <a:pt x="69" y="124"/>
                  </a:cubicBezTo>
                  <a:cubicBezTo>
                    <a:pt x="95" y="124"/>
                    <a:pt x="124" y="98"/>
                    <a:pt x="124" y="69"/>
                  </a:cubicBezTo>
                  <a:cubicBezTo>
                    <a:pt x="124" y="30"/>
                    <a:pt x="9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2571;p61">
              <a:extLst>
                <a:ext uri="{FF2B5EF4-FFF2-40B4-BE49-F238E27FC236}">
                  <a16:creationId xmlns:a16="http://schemas.microsoft.com/office/drawing/2014/main" id="{AF1177E3-6EC8-4504-8EAD-5B1C7CEBB142}"/>
                </a:ext>
              </a:extLst>
            </p:cNvPr>
            <p:cNvSpPr/>
            <p:nvPr/>
          </p:nvSpPr>
          <p:spPr>
            <a:xfrm>
              <a:off x="-1060619" y="2507369"/>
              <a:ext cx="143132" cy="126299"/>
            </a:xfrm>
            <a:custGeom>
              <a:avLst/>
              <a:gdLst/>
              <a:ahLst/>
              <a:cxnLst/>
              <a:rect l="l" t="t" r="r" b="b"/>
              <a:pathLst>
                <a:path w="1258" h="1110" extrusionOk="0">
                  <a:moveTo>
                    <a:pt x="569" y="0"/>
                  </a:moveTo>
                  <a:cubicBezTo>
                    <a:pt x="272" y="0"/>
                    <a:pt x="26" y="226"/>
                    <a:pt x="14" y="526"/>
                  </a:cubicBezTo>
                  <a:cubicBezTo>
                    <a:pt x="1" y="837"/>
                    <a:pt x="231" y="1093"/>
                    <a:pt x="542" y="1109"/>
                  </a:cubicBezTo>
                  <a:cubicBezTo>
                    <a:pt x="553" y="1109"/>
                    <a:pt x="563" y="1110"/>
                    <a:pt x="574" y="1110"/>
                  </a:cubicBezTo>
                  <a:cubicBezTo>
                    <a:pt x="878" y="1110"/>
                    <a:pt x="1229" y="937"/>
                    <a:pt x="1242" y="649"/>
                  </a:cubicBezTo>
                  <a:cubicBezTo>
                    <a:pt x="1258" y="338"/>
                    <a:pt x="892" y="14"/>
                    <a:pt x="594" y="1"/>
                  </a:cubicBezTo>
                  <a:cubicBezTo>
                    <a:pt x="585" y="0"/>
                    <a:pt x="577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2572;p61">
              <a:extLst>
                <a:ext uri="{FF2B5EF4-FFF2-40B4-BE49-F238E27FC236}">
                  <a16:creationId xmlns:a16="http://schemas.microsoft.com/office/drawing/2014/main" id="{FB89532B-1B9D-4BA4-9D92-9CE65F38B7C2}"/>
                </a:ext>
              </a:extLst>
            </p:cNvPr>
            <p:cNvSpPr/>
            <p:nvPr/>
          </p:nvSpPr>
          <p:spPr>
            <a:xfrm>
              <a:off x="-1062098" y="2503956"/>
              <a:ext cx="144611" cy="106387"/>
            </a:xfrm>
            <a:custGeom>
              <a:avLst/>
              <a:gdLst/>
              <a:ahLst/>
              <a:cxnLst/>
              <a:rect l="l" t="t" r="r" b="b"/>
              <a:pathLst>
                <a:path w="1271" h="935" extrusionOk="0">
                  <a:moveTo>
                    <a:pt x="589" y="0"/>
                  </a:moveTo>
                  <a:cubicBezTo>
                    <a:pt x="568" y="0"/>
                    <a:pt x="547" y="2"/>
                    <a:pt x="526" y="5"/>
                  </a:cubicBezTo>
                  <a:cubicBezTo>
                    <a:pt x="312" y="18"/>
                    <a:pt x="121" y="167"/>
                    <a:pt x="56" y="355"/>
                  </a:cubicBezTo>
                  <a:cubicBezTo>
                    <a:pt x="14" y="449"/>
                    <a:pt x="1" y="556"/>
                    <a:pt x="14" y="666"/>
                  </a:cubicBezTo>
                  <a:cubicBezTo>
                    <a:pt x="40" y="760"/>
                    <a:pt x="82" y="854"/>
                    <a:pt x="150" y="935"/>
                  </a:cubicBezTo>
                  <a:cubicBezTo>
                    <a:pt x="27" y="773"/>
                    <a:pt x="1" y="543"/>
                    <a:pt x="82" y="368"/>
                  </a:cubicBezTo>
                  <a:cubicBezTo>
                    <a:pt x="163" y="193"/>
                    <a:pt x="338" y="70"/>
                    <a:pt x="526" y="57"/>
                  </a:cubicBezTo>
                  <a:cubicBezTo>
                    <a:pt x="543" y="54"/>
                    <a:pt x="560" y="53"/>
                    <a:pt x="577" y="53"/>
                  </a:cubicBezTo>
                  <a:cubicBezTo>
                    <a:pt x="656" y="53"/>
                    <a:pt x="733" y="77"/>
                    <a:pt x="811" y="112"/>
                  </a:cubicBezTo>
                  <a:cubicBezTo>
                    <a:pt x="892" y="151"/>
                    <a:pt x="973" y="206"/>
                    <a:pt x="1054" y="274"/>
                  </a:cubicBezTo>
                  <a:cubicBezTo>
                    <a:pt x="1122" y="342"/>
                    <a:pt x="1174" y="423"/>
                    <a:pt x="1216" y="504"/>
                  </a:cubicBezTo>
                  <a:cubicBezTo>
                    <a:pt x="1255" y="598"/>
                    <a:pt x="1271" y="705"/>
                    <a:pt x="1229" y="799"/>
                  </a:cubicBezTo>
                  <a:cubicBezTo>
                    <a:pt x="1255" y="747"/>
                    <a:pt x="1271" y="705"/>
                    <a:pt x="1271" y="653"/>
                  </a:cubicBezTo>
                  <a:cubicBezTo>
                    <a:pt x="1271" y="598"/>
                    <a:pt x="1255" y="543"/>
                    <a:pt x="1242" y="504"/>
                  </a:cubicBezTo>
                  <a:cubicBezTo>
                    <a:pt x="1203" y="410"/>
                    <a:pt x="1148" y="313"/>
                    <a:pt x="1080" y="248"/>
                  </a:cubicBezTo>
                  <a:cubicBezTo>
                    <a:pt x="1012" y="167"/>
                    <a:pt x="918" y="112"/>
                    <a:pt x="824" y="57"/>
                  </a:cubicBezTo>
                  <a:cubicBezTo>
                    <a:pt x="758" y="25"/>
                    <a:pt x="676" y="0"/>
                    <a:pt x="58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2573;p61">
              <a:extLst>
                <a:ext uri="{FF2B5EF4-FFF2-40B4-BE49-F238E27FC236}">
                  <a16:creationId xmlns:a16="http://schemas.microsoft.com/office/drawing/2014/main" id="{2CC5E6D4-409D-44A3-A24F-9B11B9648D9E}"/>
                </a:ext>
              </a:extLst>
            </p:cNvPr>
            <p:cNvSpPr/>
            <p:nvPr/>
          </p:nvSpPr>
          <p:spPr>
            <a:xfrm>
              <a:off x="-1055840" y="2518065"/>
              <a:ext cx="88974" cy="89433"/>
            </a:xfrm>
            <a:custGeom>
              <a:avLst/>
              <a:gdLst/>
              <a:ahLst/>
              <a:cxnLst/>
              <a:rect l="l" t="t" r="r" b="b"/>
              <a:pathLst>
                <a:path w="782" h="786" extrusionOk="0">
                  <a:moveTo>
                    <a:pt x="406" y="1"/>
                  </a:moveTo>
                  <a:cubicBezTo>
                    <a:pt x="309" y="1"/>
                    <a:pt x="215" y="27"/>
                    <a:pt x="134" y="95"/>
                  </a:cubicBezTo>
                  <a:cubicBezTo>
                    <a:pt x="66" y="150"/>
                    <a:pt x="27" y="218"/>
                    <a:pt x="14" y="312"/>
                  </a:cubicBezTo>
                  <a:cubicBezTo>
                    <a:pt x="1" y="338"/>
                    <a:pt x="1" y="351"/>
                    <a:pt x="1" y="380"/>
                  </a:cubicBezTo>
                  <a:cubicBezTo>
                    <a:pt x="1" y="461"/>
                    <a:pt x="27" y="555"/>
                    <a:pt x="66" y="623"/>
                  </a:cubicBezTo>
                  <a:cubicBezTo>
                    <a:pt x="134" y="704"/>
                    <a:pt x="215" y="756"/>
                    <a:pt x="325" y="772"/>
                  </a:cubicBezTo>
                  <a:cubicBezTo>
                    <a:pt x="338" y="785"/>
                    <a:pt x="364" y="785"/>
                    <a:pt x="377" y="785"/>
                  </a:cubicBezTo>
                  <a:cubicBezTo>
                    <a:pt x="384" y="785"/>
                    <a:pt x="392" y="786"/>
                    <a:pt x="399" y="786"/>
                  </a:cubicBezTo>
                  <a:cubicBezTo>
                    <a:pt x="606" y="786"/>
                    <a:pt x="769" y="615"/>
                    <a:pt x="782" y="406"/>
                  </a:cubicBezTo>
                  <a:cubicBezTo>
                    <a:pt x="782" y="380"/>
                    <a:pt x="782" y="351"/>
                    <a:pt x="769" y="312"/>
                  </a:cubicBezTo>
                  <a:cubicBezTo>
                    <a:pt x="756" y="189"/>
                    <a:pt x="662" y="82"/>
                    <a:pt x="552" y="43"/>
                  </a:cubicBezTo>
                  <a:cubicBezTo>
                    <a:pt x="513" y="14"/>
                    <a:pt x="458" y="1"/>
                    <a:pt x="406" y="1"/>
                  </a:cubicBezTo>
                  <a:close/>
                </a:path>
              </a:pathLst>
            </a:custGeom>
            <a:solidFill>
              <a:srgbClr val="6CC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2574;p61">
              <a:extLst>
                <a:ext uri="{FF2B5EF4-FFF2-40B4-BE49-F238E27FC236}">
                  <a16:creationId xmlns:a16="http://schemas.microsoft.com/office/drawing/2014/main" id="{FC865473-7C73-44E7-8C12-CB01963545C1}"/>
                </a:ext>
              </a:extLst>
            </p:cNvPr>
            <p:cNvSpPr/>
            <p:nvPr/>
          </p:nvSpPr>
          <p:spPr>
            <a:xfrm>
              <a:off x="-1054361" y="2528761"/>
              <a:ext cx="41415" cy="32542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21" y="1"/>
                  </a:moveTo>
                  <a:cubicBezTo>
                    <a:pt x="53" y="56"/>
                    <a:pt x="14" y="124"/>
                    <a:pt x="1" y="218"/>
                  </a:cubicBezTo>
                  <a:lnTo>
                    <a:pt x="364" y="28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2575;p61">
              <a:extLst>
                <a:ext uri="{FF2B5EF4-FFF2-40B4-BE49-F238E27FC236}">
                  <a16:creationId xmlns:a16="http://schemas.microsoft.com/office/drawing/2014/main" id="{E5EFA9EF-0390-47F1-AF3C-2DC3E533B083}"/>
                </a:ext>
              </a:extLst>
            </p:cNvPr>
            <p:cNvSpPr/>
            <p:nvPr/>
          </p:nvSpPr>
          <p:spPr>
            <a:xfrm>
              <a:off x="-1048445" y="2561189"/>
              <a:ext cx="35499" cy="44717"/>
            </a:xfrm>
            <a:custGeom>
              <a:avLst/>
              <a:gdLst/>
              <a:ahLst/>
              <a:cxnLst/>
              <a:rect l="l" t="t" r="r" b="b"/>
              <a:pathLst>
                <a:path w="312" h="393" extrusionOk="0">
                  <a:moveTo>
                    <a:pt x="312" y="1"/>
                  </a:moveTo>
                  <a:lnTo>
                    <a:pt x="1" y="244"/>
                  </a:lnTo>
                  <a:cubicBezTo>
                    <a:pt x="69" y="325"/>
                    <a:pt x="150" y="377"/>
                    <a:pt x="260" y="393"/>
                  </a:cubicBezTo>
                  <a:lnTo>
                    <a:pt x="3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2576;p61">
              <a:extLst>
                <a:ext uri="{FF2B5EF4-FFF2-40B4-BE49-F238E27FC236}">
                  <a16:creationId xmlns:a16="http://schemas.microsoft.com/office/drawing/2014/main" id="{72FC0B2F-CFC8-421E-81EC-105DDD32BD46}"/>
                </a:ext>
              </a:extLst>
            </p:cNvPr>
            <p:cNvSpPr/>
            <p:nvPr/>
          </p:nvSpPr>
          <p:spPr>
            <a:xfrm>
              <a:off x="-1035929" y="2537977"/>
              <a:ext cx="49152" cy="4949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31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19"/>
                    <a:pt x="202" y="435"/>
                  </a:cubicBezTo>
                  <a:cubicBezTo>
                    <a:pt x="325" y="435"/>
                    <a:pt x="419" y="338"/>
                    <a:pt x="432" y="231"/>
                  </a:cubicBezTo>
                  <a:cubicBezTo>
                    <a:pt x="432" y="111"/>
                    <a:pt x="338" y="14"/>
                    <a:pt x="231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2577;p61">
              <a:extLst>
                <a:ext uri="{FF2B5EF4-FFF2-40B4-BE49-F238E27FC236}">
                  <a16:creationId xmlns:a16="http://schemas.microsoft.com/office/drawing/2014/main" id="{F905E9BC-C515-4825-A69F-56BAFC2FB047}"/>
                </a:ext>
              </a:extLst>
            </p:cNvPr>
            <p:cNvSpPr/>
            <p:nvPr/>
          </p:nvSpPr>
          <p:spPr>
            <a:xfrm>
              <a:off x="-996107" y="2565626"/>
              <a:ext cx="15588" cy="14109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69" y="1"/>
                  </a:moveTo>
                  <a:cubicBezTo>
                    <a:pt x="43" y="1"/>
                    <a:pt x="14" y="30"/>
                    <a:pt x="14" y="56"/>
                  </a:cubicBezTo>
                  <a:cubicBezTo>
                    <a:pt x="1" y="95"/>
                    <a:pt x="27" y="124"/>
                    <a:pt x="69" y="124"/>
                  </a:cubicBezTo>
                  <a:cubicBezTo>
                    <a:pt x="95" y="124"/>
                    <a:pt x="124" y="95"/>
                    <a:pt x="124" y="69"/>
                  </a:cubicBezTo>
                  <a:cubicBezTo>
                    <a:pt x="137" y="30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2578;p61">
              <a:extLst>
                <a:ext uri="{FF2B5EF4-FFF2-40B4-BE49-F238E27FC236}">
                  <a16:creationId xmlns:a16="http://schemas.microsoft.com/office/drawing/2014/main" id="{337819A6-D7D0-4F4D-8187-9E343881CD88}"/>
                </a:ext>
              </a:extLst>
            </p:cNvPr>
            <p:cNvSpPr/>
            <p:nvPr/>
          </p:nvSpPr>
          <p:spPr>
            <a:xfrm>
              <a:off x="-735443" y="2421919"/>
              <a:ext cx="63488" cy="52226"/>
            </a:xfrm>
            <a:custGeom>
              <a:avLst/>
              <a:gdLst/>
              <a:ahLst/>
              <a:cxnLst/>
              <a:rect l="l" t="t" r="r" b="b"/>
              <a:pathLst>
                <a:path w="558" h="459" extrusionOk="0">
                  <a:moveTo>
                    <a:pt x="185" y="1"/>
                  </a:moveTo>
                  <a:cubicBezTo>
                    <a:pt x="72" y="1"/>
                    <a:pt x="1" y="99"/>
                    <a:pt x="59" y="224"/>
                  </a:cubicBezTo>
                  <a:cubicBezTo>
                    <a:pt x="85" y="292"/>
                    <a:pt x="140" y="334"/>
                    <a:pt x="195" y="373"/>
                  </a:cubicBezTo>
                  <a:cubicBezTo>
                    <a:pt x="247" y="415"/>
                    <a:pt x="289" y="441"/>
                    <a:pt x="357" y="454"/>
                  </a:cubicBezTo>
                  <a:cubicBezTo>
                    <a:pt x="369" y="457"/>
                    <a:pt x="382" y="458"/>
                    <a:pt x="396" y="458"/>
                  </a:cubicBezTo>
                  <a:cubicBezTo>
                    <a:pt x="439" y="458"/>
                    <a:pt x="487" y="442"/>
                    <a:pt x="519" y="402"/>
                  </a:cubicBezTo>
                  <a:cubicBezTo>
                    <a:pt x="558" y="360"/>
                    <a:pt x="558" y="292"/>
                    <a:pt x="532" y="240"/>
                  </a:cubicBezTo>
                  <a:cubicBezTo>
                    <a:pt x="506" y="172"/>
                    <a:pt x="451" y="130"/>
                    <a:pt x="409" y="91"/>
                  </a:cubicBezTo>
                  <a:cubicBezTo>
                    <a:pt x="357" y="62"/>
                    <a:pt x="315" y="23"/>
                    <a:pt x="247" y="10"/>
                  </a:cubicBezTo>
                  <a:cubicBezTo>
                    <a:pt x="225" y="4"/>
                    <a:pt x="205" y="1"/>
                    <a:pt x="185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2579;p61">
              <a:extLst>
                <a:ext uri="{FF2B5EF4-FFF2-40B4-BE49-F238E27FC236}">
                  <a16:creationId xmlns:a16="http://schemas.microsoft.com/office/drawing/2014/main" id="{50771315-170C-4C47-BEC8-2B09948E9186}"/>
                </a:ext>
              </a:extLst>
            </p:cNvPr>
            <p:cNvSpPr/>
            <p:nvPr/>
          </p:nvSpPr>
          <p:spPr>
            <a:xfrm>
              <a:off x="-1054361" y="2408606"/>
              <a:ext cx="65308" cy="50292"/>
            </a:xfrm>
            <a:custGeom>
              <a:avLst/>
              <a:gdLst/>
              <a:ahLst/>
              <a:cxnLst/>
              <a:rect l="l" t="t" r="r" b="b"/>
              <a:pathLst>
                <a:path w="574" h="442" extrusionOk="0">
                  <a:moveTo>
                    <a:pt x="365" y="0"/>
                  </a:moveTo>
                  <a:cubicBezTo>
                    <a:pt x="352" y="0"/>
                    <a:pt x="339" y="1"/>
                    <a:pt x="325" y="4"/>
                  </a:cubicBezTo>
                  <a:cubicBezTo>
                    <a:pt x="270" y="17"/>
                    <a:pt x="215" y="46"/>
                    <a:pt x="163" y="85"/>
                  </a:cubicBezTo>
                  <a:cubicBezTo>
                    <a:pt x="108" y="114"/>
                    <a:pt x="69" y="153"/>
                    <a:pt x="27" y="208"/>
                  </a:cubicBezTo>
                  <a:cubicBezTo>
                    <a:pt x="1" y="260"/>
                    <a:pt x="1" y="328"/>
                    <a:pt x="27" y="383"/>
                  </a:cubicBezTo>
                  <a:cubicBezTo>
                    <a:pt x="62" y="415"/>
                    <a:pt x="113" y="441"/>
                    <a:pt x="161" y="441"/>
                  </a:cubicBezTo>
                  <a:cubicBezTo>
                    <a:pt x="170" y="441"/>
                    <a:pt x="180" y="440"/>
                    <a:pt x="189" y="438"/>
                  </a:cubicBezTo>
                  <a:cubicBezTo>
                    <a:pt x="244" y="438"/>
                    <a:pt x="296" y="409"/>
                    <a:pt x="351" y="383"/>
                  </a:cubicBezTo>
                  <a:cubicBezTo>
                    <a:pt x="419" y="341"/>
                    <a:pt x="474" y="302"/>
                    <a:pt x="500" y="247"/>
                  </a:cubicBezTo>
                  <a:cubicBezTo>
                    <a:pt x="573" y="111"/>
                    <a:pt x="492" y="0"/>
                    <a:pt x="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2580;p61">
              <a:extLst>
                <a:ext uri="{FF2B5EF4-FFF2-40B4-BE49-F238E27FC236}">
                  <a16:creationId xmlns:a16="http://schemas.microsoft.com/office/drawing/2014/main" id="{8BA760E4-5DEA-4944-AB3D-4AB7B981C0DE}"/>
                </a:ext>
              </a:extLst>
            </p:cNvPr>
            <p:cNvSpPr/>
            <p:nvPr/>
          </p:nvSpPr>
          <p:spPr>
            <a:xfrm>
              <a:off x="-903947" y="2610229"/>
              <a:ext cx="67584" cy="35500"/>
            </a:xfrm>
            <a:custGeom>
              <a:avLst/>
              <a:gdLst/>
              <a:ahLst/>
              <a:cxnLst/>
              <a:rect l="l" t="t" r="r" b="b"/>
              <a:pathLst>
                <a:path w="594" h="312" extrusionOk="0">
                  <a:moveTo>
                    <a:pt x="299" y="1"/>
                  </a:moveTo>
                  <a:lnTo>
                    <a:pt x="244" y="14"/>
                  </a:lnTo>
                  <a:lnTo>
                    <a:pt x="176" y="14"/>
                  </a:lnTo>
                  <a:cubicBezTo>
                    <a:pt x="124" y="27"/>
                    <a:pt x="82" y="27"/>
                    <a:pt x="43" y="69"/>
                  </a:cubicBezTo>
                  <a:cubicBezTo>
                    <a:pt x="27" y="69"/>
                    <a:pt x="27" y="82"/>
                    <a:pt x="14" y="95"/>
                  </a:cubicBezTo>
                  <a:cubicBezTo>
                    <a:pt x="14" y="108"/>
                    <a:pt x="1" y="124"/>
                    <a:pt x="1" y="137"/>
                  </a:cubicBezTo>
                  <a:cubicBezTo>
                    <a:pt x="1" y="163"/>
                    <a:pt x="14" y="189"/>
                    <a:pt x="27" y="205"/>
                  </a:cubicBezTo>
                  <a:cubicBezTo>
                    <a:pt x="56" y="244"/>
                    <a:pt x="82" y="270"/>
                    <a:pt x="108" y="299"/>
                  </a:cubicBezTo>
                  <a:cubicBezTo>
                    <a:pt x="82" y="270"/>
                    <a:pt x="69" y="231"/>
                    <a:pt x="43" y="189"/>
                  </a:cubicBezTo>
                  <a:cubicBezTo>
                    <a:pt x="27" y="150"/>
                    <a:pt x="43" y="124"/>
                    <a:pt x="69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44" y="56"/>
                  </a:lnTo>
                  <a:lnTo>
                    <a:pt x="299" y="56"/>
                  </a:lnTo>
                  <a:cubicBezTo>
                    <a:pt x="325" y="56"/>
                    <a:pt x="351" y="56"/>
                    <a:pt x="367" y="69"/>
                  </a:cubicBezTo>
                  <a:lnTo>
                    <a:pt x="432" y="69"/>
                  </a:lnTo>
                  <a:cubicBezTo>
                    <a:pt x="474" y="69"/>
                    <a:pt x="513" y="82"/>
                    <a:pt x="542" y="108"/>
                  </a:cubicBezTo>
                  <a:cubicBezTo>
                    <a:pt x="568" y="124"/>
                    <a:pt x="555" y="163"/>
                    <a:pt x="542" y="205"/>
                  </a:cubicBezTo>
                  <a:cubicBezTo>
                    <a:pt x="529" y="244"/>
                    <a:pt x="500" y="270"/>
                    <a:pt x="461" y="312"/>
                  </a:cubicBezTo>
                  <a:cubicBezTo>
                    <a:pt x="500" y="286"/>
                    <a:pt x="542" y="257"/>
                    <a:pt x="568" y="218"/>
                  </a:cubicBezTo>
                  <a:cubicBezTo>
                    <a:pt x="581" y="205"/>
                    <a:pt x="581" y="176"/>
                    <a:pt x="594" y="150"/>
                  </a:cubicBezTo>
                  <a:cubicBezTo>
                    <a:pt x="594" y="137"/>
                    <a:pt x="581" y="124"/>
                    <a:pt x="581" y="108"/>
                  </a:cubicBezTo>
                  <a:cubicBezTo>
                    <a:pt x="581" y="95"/>
                    <a:pt x="581" y="82"/>
                    <a:pt x="568" y="82"/>
                  </a:cubicBezTo>
                  <a:cubicBezTo>
                    <a:pt x="529" y="43"/>
                    <a:pt x="487" y="27"/>
                    <a:pt x="432" y="14"/>
                  </a:cubicBezTo>
                  <a:lnTo>
                    <a:pt x="367" y="14"/>
                  </a:lnTo>
                  <a:cubicBezTo>
                    <a:pt x="351" y="14"/>
                    <a:pt x="325" y="1"/>
                    <a:pt x="299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2581;p61">
              <a:extLst>
                <a:ext uri="{FF2B5EF4-FFF2-40B4-BE49-F238E27FC236}">
                  <a16:creationId xmlns:a16="http://schemas.microsoft.com/office/drawing/2014/main" id="{FE06A6CD-E1FD-4277-AC2A-BB80A7C162A6}"/>
                </a:ext>
              </a:extLst>
            </p:cNvPr>
            <p:cNvSpPr/>
            <p:nvPr/>
          </p:nvSpPr>
          <p:spPr>
            <a:xfrm>
              <a:off x="-585826" y="2564602"/>
              <a:ext cx="86016" cy="102518"/>
            </a:xfrm>
            <a:custGeom>
              <a:avLst/>
              <a:gdLst/>
              <a:ahLst/>
              <a:cxnLst/>
              <a:rect l="l" t="t" r="r" b="b"/>
              <a:pathLst>
                <a:path w="756" h="901" extrusionOk="0">
                  <a:moveTo>
                    <a:pt x="506" y="0"/>
                  </a:moveTo>
                  <a:cubicBezTo>
                    <a:pt x="486" y="0"/>
                    <a:pt x="466" y="3"/>
                    <a:pt x="445" y="10"/>
                  </a:cubicBezTo>
                  <a:cubicBezTo>
                    <a:pt x="377" y="23"/>
                    <a:pt x="296" y="52"/>
                    <a:pt x="244" y="104"/>
                  </a:cubicBezTo>
                  <a:cubicBezTo>
                    <a:pt x="134" y="201"/>
                    <a:pt x="53" y="334"/>
                    <a:pt x="27" y="470"/>
                  </a:cubicBezTo>
                  <a:cubicBezTo>
                    <a:pt x="14" y="509"/>
                    <a:pt x="1" y="538"/>
                    <a:pt x="1" y="577"/>
                  </a:cubicBezTo>
                  <a:lnTo>
                    <a:pt x="1" y="687"/>
                  </a:lnTo>
                  <a:lnTo>
                    <a:pt x="1" y="794"/>
                  </a:lnTo>
                  <a:cubicBezTo>
                    <a:pt x="14" y="820"/>
                    <a:pt x="14" y="862"/>
                    <a:pt x="14" y="901"/>
                  </a:cubicBezTo>
                  <a:cubicBezTo>
                    <a:pt x="14" y="752"/>
                    <a:pt x="27" y="619"/>
                    <a:pt x="66" y="483"/>
                  </a:cubicBezTo>
                  <a:cubicBezTo>
                    <a:pt x="66" y="444"/>
                    <a:pt x="82" y="415"/>
                    <a:pt x="95" y="389"/>
                  </a:cubicBezTo>
                  <a:cubicBezTo>
                    <a:pt x="121" y="363"/>
                    <a:pt x="121" y="321"/>
                    <a:pt x="147" y="295"/>
                  </a:cubicBezTo>
                  <a:cubicBezTo>
                    <a:pt x="189" y="240"/>
                    <a:pt x="228" y="185"/>
                    <a:pt x="283" y="146"/>
                  </a:cubicBezTo>
                  <a:cubicBezTo>
                    <a:pt x="338" y="104"/>
                    <a:pt x="390" y="65"/>
                    <a:pt x="458" y="52"/>
                  </a:cubicBezTo>
                  <a:cubicBezTo>
                    <a:pt x="475" y="49"/>
                    <a:pt x="491" y="47"/>
                    <a:pt x="506" y="47"/>
                  </a:cubicBezTo>
                  <a:cubicBezTo>
                    <a:pt x="553" y="47"/>
                    <a:pt x="594" y="62"/>
                    <a:pt x="633" y="91"/>
                  </a:cubicBezTo>
                  <a:cubicBezTo>
                    <a:pt x="662" y="120"/>
                    <a:pt x="675" y="146"/>
                    <a:pt x="688" y="172"/>
                  </a:cubicBezTo>
                  <a:cubicBezTo>
                    <a:pt x="701" y="201"/>
                    <a:pt x="714" y="240"/>
                    <a:pt x="730" y="266"/>
                  </a:cubicBezTo>
                  <a:cubicBezTo>
                    <a:pt x="730" y="334"/>
                    <a:pt x="730" y="402"/>
                    <a:pt x="714" y="470"/>
                  </a:cubicBezTo>
                  <a:cubicBezTo>
                    <a:pt x="743" y="415"/>
                    <a:pt x="756" y="334"/>
                    <a:pt x="743" y="266"/>
                  </a:cubicBezTo>
                  <a:cubicBezTo>
                    <a:pt x="743" y="227"/>
                    <a:pt x="743" y="185"/>
                    <a:pt x="730" y="159"/>
                  </a:cubicBezTo>
                  <a:cubicBezTo>
                    <a:pt x="714" y="120"/>
                    <a:pt x="688" y="91"/>
                    <a:pt x="662" y="65"/>
                  </a:cubicBezTo>
                  <a:cubicBezTo>
                    <a:pt x="649" y="52"/>
                    <a:pt x="633" y="39"/>
                    <a:pt x="620" y="23"/>
                  </a:cubicBezTo>
                  <a:cubicBezTo>
                    <a:pt x="594" y="23"/>
                    <a:pt x="581" y="10"/>
                    <a:pt x="568" y="10"/>
                  </a:cubicBezTo>
                  <a:cubicBezTo>
                    <a:pt x="547" y="3"/>
                    <a:pt x="526" y="0"/>
                    <a:pt x="506" y="0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2582;p61">
              <a:extLst>
                <a:ext uri="{FF2B5EF4-FFF2-40B4-BE49-F238E27FC236}">
                  <a16:creationId xmlns:a16="http://schemas.microsoft.com/office/drawing/2014/main" id="{1535678C-E681-48EF-BC67-B7A35A354AE8}"/>
                </a:ext>
              </a:extLst>
            </p:cNvPr>
            <p:cNvSpPr/>
            <p:nvPr/>
          </p:nvSpPr>
          <p:spPr>
            <a:xfrm>
              <a:off x="-575130" y="2600785"/>
              <a:ext cx="36978" cy="69635"/>
            </a:xfrm>
            <a:custGeom>
              <a:avLst/>
              <a:gdLst/>
              <a:ahLst/>
              <a:cxnLst/>
              <a:rect l="l" t="t" r="r" b="b"/>
              <a:pathLst>
                <a:path w="325" h="612" extrusionOk="0">
                  <a:moveTo>
                    <a:pt x="126" y="1"/>
                  </a:moveTo>
                  <a:cubicBezTo>
                    <a:pt x="84" y="1"/>
                    <a:pt x="40" y="8"/>
                    <a:pt x="1" y="16"/>
                  </a:cubicBezTo>
                  <a:cubicBezTo>
                    <a:pt x="69" y="16"/>
                    <a:pt x="150" y="29"/>
                    <a:pt x="202" y="58"/>
                  </a:cubicBezTo>
                  <a:cubicBezTo>
                    <a:pt x="257" y="84"/>
                    <a:pt x="270" y="152"/>
                    <a:pt x="257" y="220"/>
                  </a:cubicBezTo>
                  <a:cubicBezTo>
                    <a:pt x="257" y="272"/>
                    <a:pt x="231" y="340"/>
                    <a:pt x="215" y="408"/>
                  </a:cubicBezTo>
                  <a:cubicBezTo>
                    <a:pt x="189" y="476"/>
                    <a:pt x="163" y="544"/>
                    <a:pt x="134" y="612"/>
                  </a:cubicBezTo>
                  <a:cubicBezTo>
                    <a:pt x="189" y="557"/>
                    <a:pt x="215" y="489"/>
                    <a:pt x="257" y="421"/>
                  </a:cubicBezTo>
                  <a:cubicBezTo>
                    <a:pt x="283" y="369"/>
                    <a:pt x="312" y="288"/>
                    <a:pt x="312" y="220"/>
                  </a:cubicBezTo>
                  <a:cubicBezTo>
                    <a:pt x="325" y="178"/>
                    <a:pt x="312" y="139"/>
                    <a:pt x="296" y="97"/>
                  </a:cubicBezTo>
                  <a:cubicBezTo>
                    <a:pt x="283" y="71"/>
                    <a:pt x="257" y="29"/>
                    <a:pt x="215" y="16"/>
                  </a:cubicBezTo>
                  <a:cubicBezTo>
                    <a:pt x="187" y="5"/>
                    <a:pt x="157" y="1"/>
                    <a:pt x="126" y="1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2583;p61">
              <a:extLst>
                <a:ext uri="{FF2B5EF4-FFF2-40B4-BE49-F238E27FC236}">
                  <a16:creationId xmlns:a16="http://schemas.microsoft.com/office/drawing/2014/main" id="{E477A872-A03B-4947-B0F0-F2FDB5BDD45A}"/>
                </a:ext>
              </a:extLst>
            </p:cNvPr>
            <p:cNvSpPr/>
            <p:nvPr/>
          </p:nvSpPr>
          <p:spPr>
            <a:xfrm>
              <a:off x="-969938" y="2662569"/>
              <a:ext cx="198087" cy="83061"/>
            </a:xfrm>
            <a:custGeom>
              <a:avLst/>
              <a:gdLst/>
              <a:ahLst/>
              <a:cxnLst/>
              <a:rect l="l" t="t" r="r" b="b"/>
              <a:pathLst>
                <a:path w="1741" h="730" extrusionOk="0">
                  <a:moveTo>
                    <a:pt x="270" y="1"/>
                  </a:moveTo>
                  <a:cubicBezTo>
                    <a:pt x="202" y="14"/>
                    <a:pt x="163" y="14"/>
                    <a:pt x="137" y="27"/>
                  </a:cubicBezTo>
                  <a:cubicBezTo>
                    <a:pt x="40" y="82"/>
                    <a:pt x="1" y="419"/>
                    <a:pt x="299" y="607"/>
                  </a:cubicBezTo>
                  <a:cubicBezTo>
                    <a:pt x="312" y="607"/>
                    <a:pt x="325" y="620"/>
                    <a:pt x="325" y="620"/>
                  </a:cubicBezTo>
                  <a:cubicBezTo>
                    <a:pt x="445" y="688"/>
                    <a:pt x="594" y="730"/>
                    <a:pt x="811" y="730"/>
                  </a:cubicBezTo>
                  <a:cubicBezTo>
                    <a:pt x="1054" y="730"/>
                    <a:pt x="1229" y="675"/>
                    <a:pt x="1352" y="620"/>
                  </a:cubicBezTo>
                  <a:cubicBezTo>
                    <a:pt x="1365" y="607"/>
                    <a:pt x="1378" y="607"/>
                    <a:pt x="1391" y="594"/>
                  </a:cubicBezTo>
                  <a:cubicBezTo>
                    <a:pt x="1741" y="393"/>
                    <a:pt x="1647" y="27"/>
                    <a:pt x="1498" y="1"/>
                  </a:cubicBezTo>
                  <a:lnTo>
                    <a:pt x="1433" y="1"/>
                  </a:lnTo>
                  <a:cubicBezTo>
                    <a:pt x="1365" y="1"/>
                    <a:pt x="1255" y="1"/>
                    <a:pt x="1174" y="14"/>
                  </a:cubicBezTo>
                  <a:cubicBezTo>
                    <a:pt x="1067" y="27"/>
                    <a:pt x="959" y="33"/>
                    <a:pt x="851" y="33"/>
                  </a:cubicBezTo>
                  <a:cubicBezTo>
                    <a:pt x="743" y="33"/>
                    <a:pt x="634" y="27"/>
                    <a:pt x="526" y="14"/>
                  </a:cubicBezTo>
                  <a:cubicBezTo>
                    <a:pt x="432" y="14"/>
                    <a:pt x="338" y="1"/>
                    <a:pt x="27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2584;p61">
              <a:extLst>
                <a:ext uri="{FF2B5EF4-FFF2-40B4-BE49-F238E27FC236}">
                  <a16:creationId xmlns:a16="http://schemas.microsoft.com/office/drawing/2014/main" id="{F2390CF0-B71D-4EB2-9F27-9C922707AB64}"/>
                </a:ext>
              </a:extLst>
            </p:cNvPr>
            <p:cNvSpPr/>
            <p:nvPr/>
          </p:nvSpPr>
          <p:spPr>
            <a:xfrm>
              <a:off x="-939332" y="2662569"/>
              <a:ext cx="133916" cy="28332"/>
            </a:xfrm>
            <a:custGeom>
              <a:avLst/>
              <a:gdLst/>
              <a:ahLst/>
              <a:cxnLst/>
              <a:rect l="l" t="t" r="r" b="b"/>
              <a:pathLst>
                <a:path w="1177" h="249" extrusionOk="0">
                  <a:moveTo>
                    <a:pt x="1" y="1"/>
                  </a:moveTo>
                  <a:cubicBezTo>
                    <a:pt x="1" y="95"/>
                    <a:pt x="30" y="231"/>
                    <a:pt x="176" y="244"/>
                  </a:cubicBezTo>
                  <a:cubicBezTo>
                    <a:pt x="236" y="247"/>
                    <a:pt x="315" y="248"/>
                    <a:pt x="402" y="248"/>
                  </a:cubicBezTo>
                  <a:cubicBezTo>
                    <a:pt x="689" y="248"/>
                    <a:pt x="1060" y="231"/>
                    <a:pt x="1122" y="189"/>
                  </a:cubicBezTo>
                  <a:cubicBezTo>
                    <a:pt x="1177" y="163"/>
                    <a:pt x="1177" y="82"/>
                    <a:pt x="1177" y="1"/>
                  </a:cubicBezTo>
                  <a:lnTo>
                    <a:pt x="1164" y="1"/>
                  </a:lnTo>
                  <a:cubicBezTo>
                    <a:pt x="1096" y="1"/>
                    <a:pt x="986" y="1"/>
                    <a:pt x="905" y="14"/>
                  </a:cubicBezTo>
                  <a:cubicBezTo>
                    <a:pt x="798" y="27"/>
                    <a:pt x="690" y="33"/>
                    <a:pt x="582" y="33"/>
                  </a:cubicBezTo>
                  <a:cubicBezTo>
                    <a:pt x="474" y="33"/>
                    <a:pt x="365" y="27"/>
                    <a:pt x="257" y="14"/>
                  </a:cubicBezTo>
                  <a:cubicBezTo>
                    <a:pt x="163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2585;p61">
              <a:extLst>
                <a:ext uri="{FF2B5EF4-FFF2-40B4-BE49-F238E27FC236}">
                  <a16:creationId xmlns:a16="http://schemas.microsoft.com/office/drawing/2014/main" id="{6AFC3516-83E8-425C-AC6E-374BD0427D27}"/>
                </a:ext>
              </a:extLst>
            </p:cNvPr>
            <p:cNvSpPr/>
            <p:nvPr/>
          </p:nvSpPr>
          <p:spPr>
            <a:xfrm>
              <a:off x="-933074" y="2719232"/>
              <a:ext cx="116963" cy="26398"/>
            </a:xfrm>
            <a:custGeom>
              <a:avLst/>
              <a:gdLst/>
              <a:ahLst/>
              <a:cxnLst/>
              <a:rect l="l" t="t" r="r" b="b"/>
              <a:pathLst>
                <a:path w="1028" h="232" extrusionOk="0">
                  <a:moveTo>
                    <a:pt x="490" y="0"/>
                  </a:moveTo>
                  <a:cubicBezTo>
                    <a:pt x="258" y="0"/>
                    <a:pt x="91" y="73"/>
                    <a:pt x="1" y="122"/>
                  </a:cubicBezTo>
                  <a:cubicBezTo>
                    <a:pt x="121" y="190"/>
                    <a:pt x="270" y="232"/>
                    <a:pt x="487" y="232"/>
                  </a:cubicBezTo>
                  <a:cubicBezTo>
                    <a:pt x="730" y="232"/>
                    <a:pt x="905" y="177"/>
                    <a:pt x="1028" y="122"/>
                  </a:cubicBezTo>
                  <a:cubicBezTo>
                    <a:pt x="823" y="32"/>
                    <a:pt x="643" y="0"/>
                    <a:pt x="490" y="0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2586;p61">
              <a:extLst>
                <a:ext uri="{FF2B5EF4-FFF2-40B4-BE49-F238E27FC236}">
                  <a16:creationId xmlns:a16="http://schemas.microsoft.com/office/drawing/2014/main" id="{6C5EA4B2-C5E2-4A79-9231-B48A9C580B4D}"/>
                </a:ext>
              </a:extLst>
            </p:cNvPr>
            <p:cNvSpPr/>
            <p:nvPr/>
          </p:nvSpPr>
          <p:spPr>
            <a:xfrm>
              <a:off x="-1205116" y="2184796"/>
              <a:ext cx="892584" cy="769511"/>
            </a:xfrm>
            <a:custGeom>
              <a:avLst/>
              <a:gdLst/>
              <a:ahLst/>
              <a:cxnLst/>
              <a:rect l="l" t="t" r="r" b="b"/>
              <a:pathLst>
                <a:path w="7845" h="6763" extrusionOk="0">
                  <a:moveTo>
                    <a:pt x="3147" y="1"/>
                  </a:moveTo>
                  <a:cubicBezTo>
                    <a:pt x="2946" y="1"/>
                    <a:pt x="2755" y="14"/>
                    <a:pt x="2554" y="27"/>
                  </a:cubicBezTo>
                  <a:cubicBezTo>
                    <a:pt x="1987" y="95"/>
                    <a:pt x="1365" y="257"/>
                    <a:pt x="1054" y="743"/>
                  </a:cubicBezTo>
                  <a:cubicBezTo>
                    <a:pt x="973" y="866"/>
                    <a:pt x="921" y="999"/>
                    <a:pt x="892" y="1148"/>
                  </a:cubicBezTo>
                  <a:cubicBezTo>
                    <a:pt x="746" y="1715"/>
                    <a:pt x="908" y="2389"/>
                    <a:pt x="678" y="2956"/>
                  </a:cubicBezTo>
                  <a:cubicBezTo>
                    <a:pt x="568" y="3215"/>
                    <a:pt x="393" y="3429"/>
                    <a:pt x="260" y="3659"/>
                  </a:cubicBezTo>
                  <a:cubicBezTo>
                    <a:pt x="111" y="3889"/>
                    <a:pt x="1" y="4171"/>
                    <a:pt x="69" y="4430"/>
                  </a:cubicBezTo>
                  <a:cubicBezTo>
                    <a:pt x="98" y="4576"/>
                    <a:pt x="179" y="4699"/>
                    <a:pt x="218" y="4835"/>
                  </a:cubicBezTo>
                  <a:cubicBezTo>
                    <a:pt x="367" y="5305"/>
                    <a:pt x="56" y="5820"/>
                    <a:pt x="137" y="6319"/>
                  </a:cubicBezTo>
                  <a:cubicBezTo>
                    <a:pt x="218" y="6374"/>
                    <a:pt x="312" y="6426"/>
                    <a:pt x="406" y="6468"/>
                  </a:cubicBezTo>
                  <a:cubicBezTo>
                    <a:pt x="461" y="6494"/>
                    <a:pt x="516" y="6520"/>
                    <a:pt x="555" y="6536"/>
                  </a:cubicBezTo>
                  <a:cubicBezTo>
                    <a:pt x="584" y="6549"/>
                    <a:pt x="597" y="6549"/>
                    <a:pt x="610" y="6562"/>
                  </a:cubicBezTo>
                  <a:cubicBezTo>
                    <a:pt x="597" y="6400"/>
                    <a:pt x="584" y="5846"/>
                    <a:pt x="798" y="5535"/>
                  </a:cubicBezTo>
                  <a:lnTo>
                    <a:pt x="798" y="5535"/>
                  </a:lnTo>
                  <a:cubicBezTo>
                    <a:pt x="798" y="5535"/>
                    <a:pt x="746" y="6196"/>
                    <a:pt x="785" y="6536"/>
                  </a:cubicBezTo>
                  <a:cubicBezTo>
                    <a:pt x="798" y="6575"/>
                    <a:pt x="798" y="6601"/>
                    <a:pt x="811" y="6630"/>
                  </a:cubicBezTo>
                  <a:cubicBezTo>
                    <a:pt x="811" y="6630"/>
                    <a:pt x="827" y="6643"/>
                    <a:pt x="840" y="6643"/>
                  </a:cubicBezTo>
                  <a:cubicBezTo>
                    <a:pt x="934" y="6669"/>
                    <a:pt x="1015" y="6698"/>
                    <a:pt x="1109" y="6711"/>
                  </a:cubicBezTo>
                  <a:cubicBezTo>
                    <a:pt x="1232" y="6724"/>
                    <a:pt x="1339" y="6750"/>
                    <a:pt x="1459" y="6763"/>
                  </a:cubicBezTo>
                  <a:cubicBezTo>
                    <a:pt x="1608" y="6630"/>
                    <a:pt x="2055" y="6468"/>
                    <a:pt x="2269" y="6413"/>
                  </a:cubicBezTo>
                  <a:cubicBezTo>
                    <a:pt x="2311" y="6400"/>
                    <a:pt x="2337" y="6387"/>
                    <a:pt x="2350" y="6387"/>
                  </a:cubicBezTo>
                  <a:cubicBezTo>
                    <a:pt x="2473" y="6358"/>
                    <a:pt x="2567" y="6358"/>
                    <a:pt x="2567" y="6358"/>
                  </a:cubicBezTo>
                  <a:lnTo>
                    <a:pt x="2755" y="6358"/>
                  </a:lnTo>
                  <a:cubicBezTo>
                    <a:pt x="2810" y="6183"/>
                    <a:pt x="2810" y="5995"/>
                    <a:pt x="2810" y="5859"/>
                  </a:cubicBezTo>
                  <a:cubicBezTo>
                    <a:pt x="2648" y="5846"/>
                    <a:pt x="2486" y="5833"/>
                    <a:pt x="2337" y="5807"/>
                  </a:cubicBezTo>
                  <a:cubicBezTo>
                    <a:pt x="1812" y="5684"/>
                    <a:pt x="1446" y="5454"/>
                    <a:pt x="1203" y="5185"/>
                  </a:cubicBezTo>
                  <a:cubicBezTo>
                    <a:pt x="1203" y="5172"/>
                    <a:pt x="1190" y="5172"/>
                    <a:pt x="1190" y="5159"/>
                  </a:cubicBezTo>
                  <a:cubicBezTo>
                    <a:pt x="866" y="4738"/>
                    <a:pt x="811" y="4226"/>
                    <a:pt x="947" y="3834"/>
                  </a:cubicBezTo>
                  <a:cubicBezTo>
                    <a:pt x="973" y="3753"/>
                    <a:pt x="989" y="3685"/>
                    <a:pt x="1015" y="3604"/>
                  </a:cubicBezTo>
                  <a:cubicBezTo>
                    <a:pt x="1070" y="3377"/>
                    <a:pt x="1096" y="3134"/>
                    <a:pt x="1083" y="2891"/>
                  </a:cubicBezTo>
                  <a:lnTo>
                    <a:pt x="1083" y="2862"/>
                  </a:lnTo>
                  <a:cubicBezTo>
                    <a:pt x="1083" y="2849"/>
                    <a:pt x="1083" y="2836"/>
                    <a:pt x="1070" y="2836"/>
                  </a:cubicBezTo>
                  <a:lnTo>
                    <a:pt x="1096" y="2794"/>
                  </a:lnTo>
                  <a:lnTo>
                    <a:pt x="1799" y="1647"/>
                  </a:lnTo>
                  <a:cubicBezTo>
                    <a:pt x="1799" y="1647"/>
                    <a:pt x="1880" y="1971"/>
                    <a:pt x="2175" y="2295"/>
                  </a:cubicBezTo>
                  <a:cubicBezTo>
                    <a:pt x="2392" y="2525"/>
                    <a:pt x="2742" y="2768"/>
                    <a:pt x="3257" y="2849"/>
                  </a:cubicBezTo>
                  <a:lnTo>
                    <a:pt x="3215" y="2810"/>
                  </a:lnTo>
                  <a:lnTo>
                    <a:pt x="2554" y="2107"/>
                  </a:lnTo>
                  <a:lnTo>
                    <a:pt x="2554" y="2107"/>
                  </a:lnTo>
                  <a:cubicBezTo>
                    <a:pt x="2554" y="2107"/>
                    <a:pt x="2904" y="2363"/>
                    <a:pt x="3432" y="2606"/>
                  </a:cubicBezTo>
                  <a:cubicBezTo>
                    <a:pt x="3863" y="2810"/>
                    <a:pt x="4417" y="2998"/>
                    <a:pt x="4971" y="3011"/>
                  </a:cubicBezTo>
                  <a:lnTo>
                    <a:pt x="5010" y="3011"/>
                  </a:lnTo>
                  <a:lnTo>
                    <a:pt x="4971" y="2567"/>
                  </a:lnTo>
                  <a:lnTo>
                    <a:pt x="5023" y="2729"/>
                  </a:lnTo>
                  <a:lnTo>
                    <a:pt x="5266" y="3403"/>
                  </a:lnTo>
                  <a:lnTo>
                    <a:pt x="5295" y="3863"/>
                  </a:lnTo>
                  <a:cubicBezTo>
                    <a:pt x="5295" y="3863"/>
                    <a:pt x="5606" y="3552"/>
                    <a:pt x="5833" y="3280"/>
                  </a:cubicBezTo>
                  <a:cubicBezTo>
                    <a:pt x="5862" y="3254"/>
                    <a:pt x="5888" y="3228"/>
                    <a:pt x="5901" y="3199"/>
                  </a:cubicBezTo>
                  <a:cubicBezTo>
                    <a:pt x="5923" y="3194"/>
                    <a:pt x="5947" y="3190"/>
                    <a:pt x="5972" y="3190"/>
                  </a:cubicBezTo>
                  <a:cubicBezTo>
                    <a:pt x="6010" y="3190"/>
                    <a:pt x="6051" y="3197"/>
                    <a:pt x="6092" y="3215"/>
                  </a:cubicBezTo>
                  <a:cubicBezTo>
                    <a:pt x="6254" y="3267"/>
                    <a:pt x="6348" y="3523"/>
                    <a:pt x="6319" y="3808"/>
                  </a:cubicBezTo>
                  <a:cubicBezTo>
                    <a:pt x="6293" y="4077"/>
                    <a:pt x="6144" y="4388"/>
                    <a:pt x="5833" y="4524"/>
                  </a:cubicBezTo>
                  <a:cubicBezTo>
                    <a:pt x="5739" y="4550"/>
                    <a:pt x="5658" y="4576"/>
                    <a:pt x="5551" y="4576"/>
                  </a:cubicBezTo>
                  <a:lnTo>
                    <a:pt x="5402" y="4576"/>
                  </a:lnTo>
                  <a:cubicBezTo>
                    <a:pt x="5295" y="4780"/>
                    <a:pt x="5159" y="4968"/>
                    <a:pt x="4997" y="5130"/>
                  </a:cubicBezTo>
                  <a:cubicBezTo>
                    <a:pt x="4903" y="5224"/>
                    <a:pt x="4796" y="5321"/>
                    <a:pt x="4686" y="5402"/>
                  </a:cubicBezTo>
                  <a:cubicBezTo>
                    <a:pt x="4660" y="5415"/>
                    <a:pt x="4634" y="5441"/>
                    <a:pt x="4592" y="5467"/>
                  </a:cubicBezTo>
                  <a:cubicBezTo>
                    <a:pt x="4579" y="5671"/>
                    <a:pt x="4579" y="6102"/>
                    <a:pt x="4660" y="6387"/>
                  </a:cubicBezTo>
                  <a:cubicBezTo>
                    <a:pt x="4699" y="6387"/>
                    <a:pt x="4741" y="6400"/>
                    <a:pt x="4780" y="6413"/>
                  </a:cubicBezTo>
                  <a:lnTo>
                    <a:pt x="4809" y="6413"/>
                  </a:lnTo>
                  <a:cubicBezTo>
                    <a:pt x="4890" y="6426"/>
                    <a:pt x="4958" y="6455"/>
                    <a:pt x="5039" y="6481"/>
                  </a:cubicBezTo>
                  <a:cubicBezTo>
                    <a:pt x="5120" y="6507"/>
                    <a:pt x="5214" y="6549"/>
                    <a:pt x="5295" y="6588"/>
                  </a:cubicBezTo>
                  <a:lnTo>
                    <a:pt x="5428" y="6588"/>
                  </a:lnTo>
                  <a:cubicBezTo>
                    <a:pt x="5577" y="6588"/>
                    <a:pt x="5713" y="6575"/>
                    <a:pt x="5849" y="6562"/>
                  </a:cubicBezTo>
                  <a:cubicBezTo>
                    <a:pt x="5875" y="6562"/>
                    <a:pt x="5888" y="6549"/>
                    <a:pt x="5914" y="6549"/>
                  </a:cubicBezTo>
                  <a:cubicBezTo>
                    <a:pt x="6186" y="6507"/>
                    <a:pt x="6455" y="6455"/>
                    <a:pt x="6711" y="6374"/>
                  </a:cubicBezTo>
                  <a:cubicBezTo>
                    <a:pt x="6659" y="6170"/>
                    <a:pt x="6497" y="5684"/>
                    <a:pt x="6497" y="5548"/>
                  </a:cubicBezTo>
                  <a:lnTo>
                    <a:pt x="6497" y="5548"/>
                  </a:lnTo>
                  <a:lnTo>
                    <a:pt x="6902" y="6306"/>
                  </a:lnTo>
                  <a:cubicBezTo>
                    <a:pt x="7035" y="6251"/>
                    <a:pt x="7171" y="6196"/>
                    <a:pt x="7307" y="6131"/>
                  </a:cubicBezTo>
                  <a:cubicBezTo>
                    <a:pt x="7388" y="6089"/>
                    <a:pt x="7482" y="6050"/>
                    <a:pt x="7563" y="5995"/>
                  </a:cubicBezTo>
                  <a:cubicBezTo>
                    <a:pt x="7615" y="5969"/>
                    <a:pt x="7683" y="5927"/>
                    <a:pt x="7738" y="5901"/>
                  </a:cubicBezTo>
                  <a:cubicBezTo>
                    <a:pt x="7777" y="5872"/>
                    <a:pt x="7806" y="5846"/>
                    <a:pt x="7845" y="5820"/>
                  </a:cubicBezTo>
                  <a:cubicBezTo>
                    <a:pt x="7819" y="5441"/>
                    <a:pt x="7320" y="5198"/>
                    <a:pt x="7307" y="4806"/>
                  </a:cubicBezTo>
                  <a:cubicBezTo>
                    <a:pt x="7291" y="4592"/>
                    <a:pt x="7440" y="4388"/>
                    <a:pt x="7469" y="4171"/>
                  </a:cubicBezTo>
                  <a:cubicBezTo>
                    <a:pt x="7495" y="3902"/>
                    <a:pt x="7333" y="3659"/>
                    <a:pt x="7171" y="3458"/>
                  </a:cubicBezTo>
                  <a:cubicBezTo>
                    <a:pt x="6983" y="3215"/>
                    <a:pt x="6766" y="2985"/>
                    <a:pt x="6617" y="2729"/>
                  </a:cubicBezTo>
                  <a:cubicBezTo>
                    <a:pt x="6319" y="2243"/>
                    <a:pt x="6361" y="1378"/>
                    <a:pt x="5862" y="1028"/>
                  </a:cubicBezTo>
                  <a:cubicBezTo>
                    <a:pt x="5794" y="986"/>
                    <a:pt x="5713" y="947"/>
                    <a:pt x="5619" y="918"/>
                  </a:cubicBezTo>
                  <a:cubicBezTo>
                    <a:pt x="5606" y="918"/>
                    <a:pt x="5590" y="905"/>
                    <a:pt x="5564" y="905"/>
                  </a:cubicBezTo>
                  <a:lnTo>
                    <a:pt x="5525" y="866"/>
                  </a:lnTo>
                  <a:cubicBezTo>
                    <a:pt x="5146" y="513"/>
                    <a:pt x="4634" y="257"/>
                    <a:pt x="4148" y="137"/>
                  </a:cubicBezTo>
                  <a:cubicBezTo>
                    <a:pt x="4012" y="95"/>
                    <a:pt x="3876" y="69"/>
                    <a:pt x="3743" y="56"/>
                  </a:cubicBezTo>
                  <a:cubicBezTo>
                    <a:pt x="3539" y="27"/>
                    <a:pt x="3351" y="14"/>
                    <a:pt x="3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2587;p61">
              <a:extLst>
                <a:ext uri="{FF2B5EF4-FFF2-40B4-BE49-F238E27FC236}">
                  <a16:creationId xmlns:a16="http://schemas.microsoft.com/office/drawing/2014/main" id="{851CFA91-EB45-418E-BC63-88C7ECEF6118}"/>
                </a:ext>
              </a:extLst>
            </p:cNvPr>
            <p:cNvSpPr/>
            <p:nvPr/>
          </p:nvSpPr>
          <p:spPr>
            <a:xfrm>
              <a:off x="-1115915" y="2774645"/>
              <a:ext cx="176696" cy="167488"/>
            </a:xfrm>
            <a:custGeom>
              <a:avLst/>
              <a:gdLst/>
              <a:ahLst/>
              <a:cxnLst/>
              <a:rect l="l" t="t" r="r" b="b"/>
              <a:pathLst>
                <a:path w="1553" h="1472" extrusionOk="0">
                  <a:moveTo>
                    <a:pt x="419" y="1"/>
                  </a:moveTo>
                  <a:cubicBezTo>
                    <a:pt x="419" y="69"/>
                    <a:pt x="393" y="137"/>
                    <a:pt x="380" y="189"/>
                  </a:cubicBezTo>
                  <a:cubicBezTo>
                    <a:pt x="299" y="474"/>
                    <a:pt x="176" y="743"/>
                    <a:pt x="82" y="1012"/>
                  </a:cubicBezTo>
                  <a:cubicBezTo>
                    <a:pt x="69" y="1054"/>
                    <a:pt x="56" y="1093"/>
                    <a:pt x="56" y="1135"/>
                  </a:cubicBezTo>
                  <a:cubicBezTo>
                    <a:pt x="27" y="1203"/>
                    <a:pt x="14" y="1284"/>
                    <a:pt x="1" y="1352"/>
                  </a:cubicBezTo>
                  <a:cubicBezTo>
                    <a:pt x="14" y="1391"/>
                    <a:pt x="14" y="1417"/>
                    <a:pt x="27" y="1446"/>
                  </a:cubicBezTo>
                  <a:cubicBezTo>
                    <a:pt x="27" y="1446"/>
                    <a:pt x="43" y="1459"/>
                    <a:pt x="56" y="1459"/>
                  </a:cubicBezTo>
                  <a:cubicBezTo>
                    <a:pt x="82" y="1459"/>
                    <a:pt x="95" y="1472"/>
                    <a:pt x="124" y="1472"/>
                  </a:cubicBezTo>
                  <a:cubicBezTo>
                    <a:pt x="393" y="1174"/>
                    <a:pt x="691" y="1093"/>
                    <a:pt x="918" y="1093"/>
                  </a:cubicBezTo>
                  <a:cubicBezTo>
                    <a:pt x="1122" y="1093"/>
                    <a:pt x="1284" y="1148"/>
                    <a:pt x="1378" y="1190"/>
                  </a:cubicBezTo>
                  <a:lnTo>
                    <a:pt x="1378" y="1174"/>
                  </a:lnTo>
                  <a:lnTo>
                    <a:pt x="1391" y="1174"/>
                  </a:lnTo>
                  <a:lnTo>
                    <a:pt x="1391" y="1148"/>
                  </a:lnTo>
                  <a:lnTo>
                    <a:pt x="1472" y="1148"/>
                  </a:lnTo>
                  <a:cubicBezTo>
                    <a:pt x="1459" y="973"/>
                    <a:pt x="1514" y="798"/>
                    <a:pt x="1553" y="623"/>
                  </a:cubicBezTo>
                  <a:cubicBezTo>
                    <a:pt x="1109" y="526"/>
                    <a:pt x="772" y="338"/>
                    <a:pt x="542" y="121"/>
                  </a:cubicBezTo>
                  <a:lnTo>
                    <a:pt x="529" y="108"/>
                  </a:lnTo>
                  <a:cubicBezTo>
                    <a:pt x="487" y="69"/>
                    <a:pt x="461" y="40"/>
                    <a:pt x="419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2588;p61">
              <a:extLst>
                <a:ext uri="{FF2B5EF4-FFF2-40B4-BE49-F238E27FC236}">
                  <a16:creationId xmlns:a16="http://schemas.microsoft.com/office/drawing/2014/main" id="{E80D197E-524E-43A1-B7EC-4AAED0511225}"/>
                </a:ext>
              </a:extLst>
            </p:cNvPr>
            <p:cNvSpPr/>
            <p:nvPr/>
          </p:nvSpPr>
          <p:spPr>
            <a:xfrm>
              <a:off x="-1082009" y="2510328"/>
              <a:ext cx="114" cy="3413"/>
            </a:xfrm>
            <a:custGeom>
              <a:avLst/>
              <a:gdLst/>
              <a:ahLst/>
              <a:cxnLst/>
              <a:rect l="l" t="t" r="r" b="b"/>
              <a:pathLst>
                <a:path w="1" h="30" extrusionOk="0">
                  <a:moveTo>
                    <a:pt x="1" y="1"/>
                  </a:move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2589;p61">
              <a:extLst>
                <a:ext uri="{FF2B5EF4-FFF2-40B4-BE49-F238E27FC236}">
                  <a16:creationId xmlns:a16="http://schemas.microsoft.com/office/drawing/2014/main" id="{501C9A9C-E45D-431D-A69A-9F1925CAA998}"/>
                </a:ext>
              </a:extLst>
            </p:cNvPr>
            <p:cNvSpPr/>
            <p:nvPr/>
          </p:nvSpPr>
          <p:spPr>
            <a:xfrm>
              <a:off x="-1083488" y="2502591"/>
              <a:ext cx="3072" cy="11151"/>
            </a:xfrm>
            <a:custGeom>
              <a:avLst/>
              <a:gdLst/>
              <a:ahLst/>
              <a:cxnLst/>
              <a:rect l="l" t="t" r="r" b="b"/>
              <a:pathLst>
                <a:path w="27" h="98" extrusionOk="0">
                  <a:moveTo>
                    <a:pt x="27" y="1"/>
                  </a:moveTo>
                  <a:lnTo>
                    <a:pt x="1" y="43"/>
                  </a:lnTo>
                  <a:cubicBezTo>
                    <a:pt x="14" y="43"/>
                    <a:pt x="14" y="56"/>
                    <a:pt x="14" y="69"/>
                  </a:cubicBezTo>
                  <a:lnTo>
                    <a:pt x="14" y="98"/>
                  </a:lnTo>
                  <a:cubicBezTo>
                    <a:pt x="14" y="69"/>
                    <a:pt x="27" y="30"/>
                    <a:pt x="27" y="1"/>
                  </a:cubicBezTo>
                  <a:close/>
                </a:path>
              </a:pathLst>
            </a:custGeom>
            <a:solidFill>
              <a:srgbClr val="A34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2590;p61">
              <a:extLst>
                <a:ext uri="{FF2B5EF4-FFF2-40B4-BE49-F238E27FC236}">
                  <a16:creationId xmlns:a16="http://schemas.microsoft.com/office/drawing/2014/main" id="{21AE3DCB-C724-4635-B8A6-777B360D59D6}"/>
                </a:ext>
              </a:extLst>
            </p:cNvPr>
            <p:cNvSpPr/>
            <p:nvPr/>
          </p:nvSpPr>
          <p:spPr>
            <a:xfrm>
              <a:off x="-1198859" y="2315305"/>
              <a:ext cx="126179" cy="605437"/>
            </a:xfrm>
            <a:custGeom>
              <a:avLst/>
              <a:gdLst/>
              <a:ahLst/>
              <a:cxnLst/>
              <a:rect l="l" t="t" r="r" b="b"/>
              <a:pathLst>
                <a:path w="1109" h="5321" extrusionOk="0">
                  <a:moveTo>
                    <a:pt x="837" y="1"/>
                  </a:moveTo>
                  <a:lnTo>
                    <a:pt x="837" y="1"/>
                  </a:lnTo>
                  <a:cubicBezTo>
                    <a:pt x="691" y="568"/>
                    <a:pt x="853" y="1242"/>
                    <a:pt x="623" y="1809"/>
                  </a:cubicBezTo>
                  <a:cubicBezTo>
                    <a:pt x="513" y="2068"/>
                    <a:pt x="338" y="2282"/>
                    <a:pt x="205" y="2512"/>
                  </a:cubicBezTo>
                  <a:cubicBezTo>
                    <a:pt x="82" y="2700"/>
                    <a:pt x="1" y="2917"/>
                    <a:pt x="1" y="3134"/>
                  </a:cubicBezTo>
                  <a:cubicBezTo>
                    <a:pt x="1" y="3186"/>
                    <a:pt x="1" y="3228"/>
                    <a:pt x="14" y="3283"/>
                  </a:cubicBezTo>
                  <a:cubicBezTo>
                    <a:pt x="43" y="3429"/>
                    <a:pt x="124" y="3552"/>
                    <a:pt x="163" y="3688"/>
                  </a:cubicBezTo>
                  <a:cubicBezTo>
                    <a:pt x="189" y="3782"/>
                    <a:pt x="205" y="3876"/>
                    <a:pt x="205" y="3970"/>
                  </a:cubicBezTo>
                  <a:cubicBezTo>
                    <a:pt x="205" y="4307"/>
                    <a:pt x="69" y="4660"/>
                    <a:pt x="69" y="4997"/>
                  </a:cubicBezTo>
                  <a:cubicBezTo>
                    <a:pt x="69" y="5065"/>
                    <a:pt x="69" y="5117"/>
                    <a:pt x="82" y="5172"/>
                  </a:cubicBezTo>
                  <a:cubicBezTo>
                    <a:pt x="163" y="5227"/>
                    <a:pt x="257" y="5279"/>
                    <a:pt x="351" y="5321"/>
                  </a:cubicBezTo>
                  <a:cubicBezTo>
                    <a:pt x="367" y="5308"/>
                    <a:pt x="367" y="5279"/>
                    <a:pt x="380" y="5253"/>
                  </a:cubicBezTo>
                  <a:cubicBezTo>
                    <a:pt x="461" y="4835"/>
                    <a:pt x="367" y="4388"/>
                    <a:pt x="312" y="3970"/>
                  </a:cubicBezTo>
                  <a:cubicBezTo>
                    <a:pt x="270" y="3578"/>
                    <a:pt x="257" y="3160"/>
                    <a:pt x="419" y="2797"/>
                  </a:cubicBezTo>
                  <a:cubicBezTo>
                    <a:pt x="581" y="2444"/>
                    <a:pt x="905" y="2162"/>
                    <a:pt x="1015" y="1770"/>
                  </a:cubicBezTo>
                  <a:cubicBezTo>
                    <a:pt x="1015" y="1757"/>
                    <a:pt x="1028" y="1757"/>
                    <a:pt x="1028" y="1744"/>
                  </a:cubicBezTo>
                  <a:lnTo>
                    <a:pt x="1028" y="1715"/>
                  </a:lnTo>
                  <a:cubicBezTo>
                    <a:pt x="1028" y="1702"/>
                    <a:pt x="1028" y="1689"/>
                    <a:pt x="1015" y="1689"/>
                  </a:cubicBezTo>
                  <a:lnTo>
                    <a:pt x="1041" y="1647"/>
                  </a:lnTo>
                  <a:cubicBezTo>
                    <a:pt x="1109" y="1216"/>
                    <a:pt x="918" y="772"/>
                    <a:pt x="853" y="325"/>
                  </a:cubicBezTo>
                  <a:cubicBezTo>
                    <a:pt x="837" y="218"/>
                    <a:pt x="837" y="108"/>
                    <a:pt x="837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2591;p61">
              <a:extLst>
                <a:ext uri="{FF2B5EF4-FFF2-40B4-BE49-F238E27FC236}">
                  <a16:creationId xmlns:a16="http://schemas.microsoft.com/office/drawing/2014/main" id="{9F9A1481-2B10-4BC2-854D-629A42D52C92}"/>
                </a:ext>
              </a:extLst>
            </p:cNvPr>
            <p:cNvSpPr/>
            <p:nvPr/>
          </p:nvSpPr>
          <p:spPr>
            <a:xfrm>
              <a:off x="-923859" y="2304609"/>
              <a:ext cx="287288" cy="222786"/>
            </a:xfrm>
            <a:custGeom>
              <a:avLst/>
              <a:gdLst/>
              <a:ahLst/>
              <a:cxnLst/>
              <a:rect l="l" t="t" r="r" b="b"/>
              <a:pathLst>
                <a:path w="2525" h="1958" extrusionOk="0">
                  <a:moveTo>
                    <a:pt x="14" y="1"/>
                  </a:moveTo>
                  <a:cubicBezTo>
                    <a:pt x="1" y="82"/>
                    <a:pt x="1" y="163"/>
                    <a:pt x="14" y="244"/>
                  </a:cubicBezTo>
                  <a:cubicBezTo>
                    <a:pt x="56" y="419"/>
                    <a:pt x="137" y="581"/>
                    <a:pt x="231" y="730"/>
                  </a:cubicBezTo>
                  <a:cubicBezTo>
                    <a:pt x="406" y="1041"/>
                    <a:pt x="607" y="1323"/>
                    <a:pt x="905" y="1514"/>
                  </a:cubicBezTo>
                  <a:cubicBezTo>
                    <a:pt x="918" y="1527"/>
                    <a:pt x="931" y="1540"/>
                    <a:pt x="960" y="1553"/>
                  </a:cubicBezTo>
                  <a:cubicBezTo>
                    <a:pt x="1391" y="1757"/>
                    <a:pt x="1945" y="1945"/>
                    <a:pt x="2499" y="1958"/>
                  </a:cubicBezTo>
                  <a:lnTo>
                    <a:pt x="2525" y="1958"/>
                  </a:lnTo>
                  <a:cubicBezTo>
                    <a:pt x="2499" y="1796"/>
                    <a:pt x="2418" y="1647"/>
                    <a:pt x="2308" y="1527"/>
                  </a:cubicBezTo>
                  <a:lnTo>
                    <a:pt x="2295" y="1527"/>
                  </a:lnTo>
                  <a:cubicBezTo>
                    <a:pt x="2282" y="1498"/>
                    <a:pt x="2256" y="1485"/>
                    <a:pt x="2227" y="1472"/>
                  </a:cubicBezTo>
                  <a:cubicBezTo>
                    <a:pt x="2107" y="1378"/>
                    <a:pt x="1945" y="1323"/>
                    <a:pt x="1796" y="1271"/>
                  </a:cubicBezTo>
                  <a:cubicBezTo>
                    <a:pt x="1553" y="1190"/>
                    <a:pt x="1323" y="1080"/>
                    <a:pt x="1109" y="947"/>
                  </a:cubicBezTo>
                  <a:cubicBezTo>
                    <a:pt x="743" y="717"/>
                    <a:pt x="432" y="380"/>
                    <a:pt x="231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2592;p61">
              <a:extLst>
                <a:ext uri="{FF2B5EF4-FFF2-40B4-BE49-F238E27FC236}">
                  <a16:creationId xmlns:a16="http://schemas.microsoft.com/office/drawing/2014/main" id="{E1A9A716-7653-4D4C-BABE-9A08F91B57DA}"/>
                </a:ext>
              </a:extLst>
            </p:cNvPr>
            <p:cNvSpPr/>
            <p:nvPr/>
          </p:nvSpPr>
          <p:spPr>
            <a:xfrm>
              <a:off x="-976196" y="2307567"/>
              <a:ext cx="141653" cy="201395"/>
            </a:xfrm>
            <a:custGeom>
              <a:avLst/>
              <a:gdLst/>
              <a:ahLst/>
              <a:cxnLst/>
              <a:rect l="l" t="t" r="r" b="b"/>
              <a:pathLst>
                <a:path w="1245" h="1770" extrusionOk="0">
                  <a:moveTo>
                    <a:pt x="150" y="1"/>
                  </a:moveTo>
                  <a:cubicBezTo>
                    <a:pt x="124" y="1"/>
                    <a:pt x="95" y="14"/>
                    <a:pt x="69" y="14"/>
                  </a:cubicBezTo>
                  <a:cubicBezTo>
                    <a:pt x="30" y="244"/>
                    <a:pt x="1" y="474"/>
                    <a:pt x="30" y="717"/>
                  </a:cubicBezTo>
                  <a:cubicBezTo>
                    <a:pt x="56" y="879"/>
                    <a:pt x="95" y="1054"/>
                    <a:pt x="163" y="1216"/>
                  </a:cubicBezTo>
                  <a:cubicBezTo>
                    <a:pt x="380" y="1446"/>
                    <a:pt x="730" y="1689"/>
                    <a:pt x="1245" y="1770"/>
                  </a:cubicBezTo>
                  <a:lnTo>
                    <a:pt x="1203" y="1731"/>
                  </a:lnTo>
                  <a:cubicBezTo>
                    <a:pt x="1015" y="1582"/>
                    <a:pt x="824" y="1433"/>
                    <a:pt x="649" y="1245"/>
                  </a:cubicBezTo>
                  <a:cubicBezTo>
                    <a:pt x="435" y="1002"/>
                    <a:pt x="257" y="717"/>
                    <a:pt x="192" y="406"/>
                  </a:cubicBezTo>
                  <a:cubicBezTo>
                    <a:pt x="150" y="273"/>
                    <a:pt x="137" y="137"/>
                    <a:pt x="150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2593;p61">
              <a:extLst>
                <a:ext uri="{FF2B5EF4-FFF2-40B4-BE49-F238E27FC236}">
                  <a16:creationId xmlns:a16="http://schemas.microsoft.com/office/drawing/2014/main" id="{3F399983-DEAF-4BC9-A2D5-1A6227734671}"/>
                </a:ext>
              </a:extLst>
            </p:cNvPr>
            <p:cNvSpPr/>
            <p:nvPr/>
          </p:nvSpPr>
          <p:spPr>
            <a:xfrm>
              <a:off x="-599820" y="2283218"/>
              <a:ext cx="255203" cy="599179"/>
            </a:xfrm>
            <a:custGeom>
              <a:avLst/>
              <a:gdLst/>
              <a:ahLst/>
              <a:cxnLst/>
              <a:rect l="l" t="t" r="r" b="b"/>
              <a:pathLst>
                <a:path w="2243" h="5266" extrusionOk="0">
                  <a:moveTo>
                    <a:pt x="205" y="1"/>
                  </a:moveTo>
                  <a:cubicBezTo>
                    <a:pt x="82" y="338"/>
                    <a:pt x="1" y="688"/>
                    <a:pt x="14" y="1067"/>
                  </a:cubicBezTo>
                  <a:cubicBezTo>
                    <a:pt x="14" y="1148"/>
                    <a:pt x="27" y="1242"/>
                    <a:pt x="43" y="1336"/>
                  </a:cubicBezTo>
                  <a:cubicBezTo>
                    <a:pt x="95" y="1485"/>
                    <a:pt x="137" y="1647"/>
                    <a:pt x="163" y="1809"/>
                  </a:cubicBezTo>
                  <a:cubicBezTo>
                    <a:pt x="257" y="2039"/>
                    <a:pt x="367" y="2240"/>
                    <a:pt x="513" y="2415"/>
                  </a:cubicBezTo>
                  <a:cubicBezTo>
                    <a:pt x="542" y="2389"/>
                    <a:pt x="568" y="2363"/>
                    <a:pt x="581" y="2334"/>
                  </a:cubicBezTo>
                  <a:cubicBezTo>
                    <a:pt x="594" y="2321"/>
                    <a:pt x="610" y="2321"/>
                    <a:pt x="636" y="2321"/>
                  </a:cubicBezTo>
                  <a:cubicBezTo>
                    <a:pt x="675" y="2321"/>
                    <a:pt x="717" y="2334"/>
                    <a:pt x="772" y="2350"/>
                  </a:cubicBezTo>
                  <a:cubicBezTo>
                    <a:pt x="918" y="2402"/>
                    <a:pt x="1015" y="2606"/>
                    <a:pt x="1015" y="2849"/>
                  </a:cubicBezTo>
                  <a:cubicBezTo>
                    <a:pt x="1015" y="2875"/>
                    <a:pt x="1015" y="2901"/>
                    <a:pt x="999" y="2943"/>
                  </a:cubicBezTo>
                  <a:cubicBezTo>
                    <a:pt x="1148" y="3092"/>
                    <a:pt x="1271" y="3241"/>
                    <a:pt x="1323" y="3442"/>
                  </a:cubicBezTo>
                  <a:cubicBezTo>
                    <a:pt x="1420" y="3727"/>
                    <a:pt x="1352" y="4022"/>
                    <a:pt x="1391" y="4307"/>
                  </a:cubicBezTo>
                  <a:cubicBezTo>
                    <a:pt x="1459" y="4683"/>
                    <a:pt x="1689" y="5023"/>
                    <a:pt x="1987" y="5266"/>
                  </a:cubicBezTo>
                  <a:cubicBezTo>
                    <a:pt x="2068" y="5224"/>
                    <a:pt x="2162" y="5185"/>
                    <a:pt x="2243" y="5130"/>
                  </a:cubicBezTo>
                  <a:cubicBezTo>
                    <a:pt x="2133" y="5007"/>
                    <a:pt x="2026" y="4887"/>
                    <a:pt x="1932" y="4751"/>
                  </a:cubicBezTo>
                  <a:cubicBezTo>
                    <a:pt x="1757" y="4495"/>
                    <a:pt x="1663" y="4184"/>
                    <a:pt x="1663" y="3860"/>
                  </a:cubicBezTo>
                  <a:cubicBezTo>
                    <a:pt x="1647" y="3617"/>
                    <a:pt x="1702" y="3374"/>
                    <a:pt x="1676" y="3131"/>
                  </a:cubicBezTo>
                  <a:cubicBezTo>
                    <a:pt x="1647" y="2917"/>
                    <a:pt x="1553" y="2713"/>
                    <a:pt x="1404" y="2538"/>
                  </a:cubicBezTo>
                  <a:cubicBezTo>
                    <a:pt x="1271" y="2389"/>
                    <a:pt x="1096" y="2269"/>
                    <a:pt x="947" y="2133"/>
                  </a:cubicBezTo>
                  <a:cubicBezTo>
                    <a:pt x="623" y="1822"/>
                    <a:pt x="419" y="1391"/>
                    <a:pt x="338" y="944"/>
                  </a:cubicBezTo>
                  <a:cubicBezTo>
                    <a:pt x="286" y="649"/>
                    <a:pt x="270" y="351"/>
                    <a:pt x="299" y="53"/>
                  </a:cubicBezTo>
                  <a:cubicBezTo>
                    <a:pt x="286" y="53"/>
                    <a:pt x="270" y="40"/>
                    <a:pt x="244" y="40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2594;p61">
              <a:extLst>
                <a:ext uri="{FF2B5EF4-FFF2-40B4-BE49-F238E27FC236}">
                  <a16:creationId xmlns:a16="http://schemas.microsoft.com/office/drawing/2014/main" id="{A7346608-EE10-4A7A-8864-6281DAD8B4FF}"/>
                </a:ext>
              </a:extLst>
            </p:cNvPr>
            <p:cNvSpPr/>
            <p:nvPr/>
          </p:nvSpPr>
          <p:spPr>
            <a:xfrm>
              <a:off x="-610515" y="2699434"/>
              <a:ext cx="81578" cy="208791"/>
            </a:xfrm>
            <a:custGeom>
              <a:avLst/>
              <a:gdLst/>
              <a:ahLst/>
              <a:cxnLst/>
              <a:rect l="l" t="t" r="r" b="b"/>
              <a:pathLst>
                <a:path w="717" h="1835" extrusionOk="0">
                  <a:moveTo>
                    <a:pt x="607" y="1"/>
                  </a:moveTo>
                  <a:cubicBezTo>
                    <a:pt x="513" y="27"/>
                    <a:pt x="432" y="53"/>
                    <a:pt x="325" y="53"/>
                  </a:cubicBezTo>
                  <a:lnTo>
                    <a:pt x="325" y="69"/>
                  </a:lnTo>
                  <a:cubicBezTo>
                    <a:pt x="312" y="445"/>
                    <a:pt x="108" y="798"/>
                    <a:pt x="27" y="1174"/>
                  </a:cubicBezTo>
                  <a:cubicBezTo>
                    <a:pt x="14" y="1229"/>
                    <a:pt x="14" y="1284"/>
                    <a:pt x="14" y="1349"/>
                  </a:cubicBezTo>
                  <a:cubicBezTo>
                    <a:pt x="1" y="1485"/>
                    <a:pt x="14" y="1634"/>
                    <a:pt x="56" y="1754"/>
                  </a:cubicBezTo>
                  <a:lnTo>
                    <a:pt x="189" y="1754"/>
                  </a:lnTo>
                  <a:cubicBezTo>
                    <a:pt x="312" y="1754"/>
                    <a:pt x="445" y="1770"/>
                    <a:pt x="594" y="1835"/>
                  </a:cubicBezTo>
                  <a:cubicBezTo>
                    <a:pt x="513" y="1621"/>
                    <a:pt x="487" y="1391"/>
                    <a:pt x="542" y="1174"/>
                  </a:cubicBezTo>
                  <a:cubicBezTo>
                    <a:pt x="568" y="1012"/>
                    <a:pt x="636" y="863"/>
                    <a:pt x="662" y="717"/>
                  </a:cubicBezTo>
                  <a:cubicBezTo>
                    <a:pt x="717" y="474"/>
                    <a:pt x="688" y="215"/>
                    <a:pt x="607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2595;p61">
              <a:extLst>
                <a:ext uri="{FF2B5EF4-FFF2-40B4-BE49-F238E27FC236}">
                  <a16:creationId xmlns:a16="http://schemas.microsoft.com/office/drawing/2014/main" id="{63999531-AC86-463B-9E46-1D076093DDE3}"/>
                </a:ext>
              </a:extLst>
            </p:cNvPr>
            <p:cNvSpPr/>
            <p:nvPr/>
          </p:nvSpPr>
          <p:spPr>
            <a:xfrm>
              <a:off x="-1091225" y="2246352"/>
              <a:ext cx="511430" cy="251914"/>
            </a:xfrm>
            <a:custGeom>
              <a:avLst/>
              <a:gdLst/>
              <a:ahLst/>
              <a:cxnLst/>
              <a:rect l="l" t="t" r="r" b="b"/>
              <a:pathLst>
                <a:path w="4495" h="2214" extrusionOk="0">
                  <a:moveTo>
                    <a:pt x="1984" y="1"/>
                  </a:moveTo>
                  <a:cubicBezTo>
                    <a:pt x="1485" y="1"/>
                    <a:pt x="1106" y="95"/>
                    <a:pt x="837" y="228"/>
                  </a:cubicBezTo>
                  <a:cubicBezTo>
                    <a:pt x="1" y="633"/>
                    <a:pt x="40" y="1472"/>
                    <a:pt x="40" y="1472"/>
                  </a:cubicBezTo>
                  <a:cubicBezTo>
                    <a:pt x="215" y="957"/>
                    <a:pt x="662" y="594"/>
                    <a:pt x="1203" y="539"/>
                  </a:cubicBezTo>
                  <a:cubicBezTo>
                    <a:pt x="1255" y="526"/>
                    <a:pt x="1310" y="526"/>
                    <a:pt x="1365" y="513"/>
                  </a:cubicBezTo>
                  <a:cubicBezTo>
                    <a:pt x="1527" y="513"/>
                    <a:pt x="1702" y="513"/>
                    <a:pt x="1890" y="526"/>
                  </a:cubicBezTo>
                  <a:cubicBezTo>
                    <a:pt x="2227" y="552"/>
                    <a:pt x="2538" y="662"/>
                    <a:pt x="2823" y="782"/>
                  </a:cubicBezTo>
                  <a:cubicBezTo>
                    <a:pt x="3241" y="986"/>
                    <a:pt x="3591" y="1242"/>
                    <a:pt x="3847" y="1459"/>
                  </a:cubicBezTo>
                  <a:cubicBezTo>
                    <a:pt x="4064" y="1647"/>
                    <a:pt x="4265" y="1877"/>
                    <a:pt x="4427" y="2120"/>
                  </a:cubicBezTo>
                  <a:lnTo>
                    <a:pt x="4495" y="2214"/>
                  </a:lnTo>
                  <a:cubicBezTo>
                    <a:pt x="4388" y="1459"/>
                    <a:pt x="3970" y="782"/>
                    <a:pt x="3335" y="390"/>
                  </a:cubicBezTo>
                  <a:cubicBezTo>
                    <a:pt x="3241" y="338"/>
                    <a:pt x="3147" y="283"/>
                    <a:pt x="3037" y="228"/>
                  </a:cubicBezTo>
                  <a:cubicBezTo>
                    <a:pt x="2726" y="95"/>
                    <a:pt x="2376" y="1"/>
                    <a:pt x="1984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2596;p61">
              <a:extLst>
                <a:ext uri="{FF2B5EF4-FFF2-40B4-BE49-F238E27FC236}">
                  <a16:creationId xmlns:a16="http://schemas.microsoft.com/office/drawing/2014/main" id="{FBB36A5C-F847-4604-B3B3-D39E68328CB6}"/>
                </a:ext>
              </a:extLst>
            </p:cNvPr>
            <p:cNvSpPr/>
            <p:nvPr/>
          </p:nvSpPr>
          <p:spPr>
            <a:xfrm>
              <a:off x="-1086788" y="2272181"/>
              <a:ext cx="150869" cy="141659"/>
            </a:xfrm>
            <a:custGeom>
              <a:avLst/>
              <a:gdLst/>
              <a:ahLst/>
              <a:cxnLst/>
              <a:rect l="l" t="t" r="r" b="b"/>
              <a:pathLst>
                <a:path w="1326" h="1245" extrusionOk="0">
                  <a:moveTo>
                    <a:pt x="798" y="1"/>
                  </a:moveTo>
                  <a:cubicBezTo>
                    <a:pt x="43" y="380"/>
                    <a:pt x="1" y="1096"/>
                    <a:pt x="1" y="1216"/>
                  </a:cubicBezTo>
                  <a:lnTo>
                    <a:pt x="1" y="1245"/>
                  </a:lnTo>
                  <a:cubicBezTo>
                    <a:pt x="176" y="730"/>
                    <a:pt x="623" y="367"/>
                    <a:pt x="1164" y="312"/>
                  </a:cubicBezTo>
                  <a:cubicBezTo>
                    <a:pt x="1216" y="299"/>
                    <a:pt x="1271" y="299"/>
                    <a:pt x="1326" y="286"/>
                  </a:cubicBezTo>
                  <a:cubicBezTo>
                    <a:pt x="1190" y="231"/>
                    <a:pt x="1054" y="163"/>
                    <a:pt x="934" y="82"/>
                  </a:cubicBezTo>
                  <a:cubicBezTo>
                    <a:pt x="879" y="56"/>
                    <a:pt x="840" y="43"/>
                    <a:pt x="798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2597;p61">
              <a:extLst>
                <a:ext uri="{FF2B5EF4-FFF2-40B4-BE49-F238E27FC236}">
                  <a16:creationId xmlns:a16="http://schemas.microsoft.com/office/drawing/2014/main" id="{2248DA0E-2225-4EA8-AC3F-AC65452BE32D}"/>
                </a:ext>
              </a:extLst>
            </p:cNvPr>
            <p:cNvSpPr/>
            <p:nvPr/>
          </p:nvSpPr>
          <p:spPr>
            <a:xfrm>
              <a:off x="-770145" y="2290614"/>
              <a:ext cx="190350" cy="207653"/>
            </a:xfrm>
            <a:custGeom>
              <a:avLst/>
              <a:gdLst/>
              <a:ahLst/>
              <a:cxnLst/>
              <a:rect l="l" t="t" r="r" b="b"/>
              <a:pathLst>
                <a:path w="1673" h="1825" extrusionOk="0">
                  <a:moveTo>
                    <a:pt x="513" y="1"/>
                  </a:moveTo>
                  <a:cubicBezTo>
                    <a:pt x="526" y="82"/>
                    <a:pt x="487" y="163"/>
                    <a:pt x="419" y="231"/>
                  </a:cubicBezTo>
                  <a:cubicBezTo>
                    <a:pt x="325" y="325"/>
                    <a:pt x="189" y="367"/>
                    <a:pt x="40" y="393"/>
                  </a:cubicBezTo>
                  <a:lnTo>
                    <a:pt x="1" y="393"/>
                  </a:lnTo>
                  <a:cubicBezTo>
                    <a:pt x="419" y="597"/>
                    <a:pt x="769" y="853"/>
                    <a:pt x="1025" y="1070"/>
                  </a:cubicBezTo>
                  <a:cubicBezTo>
                    <a:pt x="1242" y="1258"/>
                    <a:pt x="1443" y="1488"/>
                    <a:pt x="1605" y="1731"/>
                  </a:cubicBezTo>
                  <a:lnTo>
                    <a:pt x="1673" y="1825"/>
                  </a:lnTo>
                  <a:cubicBezTo>
                    <a:pt x="1673" y="1799"/>
                    <a:pt x="1673" y="1770"/>
                    <a:pt x="1660" y="1744"/>
                  </a:cubicBezTo>
                  <a:cubicBezTo>
                    <a:pt x="1634" y="1582"/>
                    <a:pt x="1592" y="1420"/>
                    <a:pt x="1540" y="1271"/>
                  </a:cubicBezTo>
                  <a:cubicBezTo>
                    <a:pt x="1349" y="746"/>
                    <a:pt x="986" y="299"/>
                    <a:pt x="513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2598;p61">
              <a:extLst>
                <a:ext uri="{FF2B5EF4-FFF2-40B4-BE49-F238E27FC236}">
                  <a16:creationId xmlns:a16="http://schemas.microsoft.com/office/drawing/2014/main" id="{E6205104-064F-499A-B11B-2310C431B0B8}"/>
                </a:ext>
              </a:extLst>
            </p:cNvPr>
            <p:cNvSpPr/>
            <p:nvPr/>
          </p:nvSpPr>
          <p:spPr>
            <a:xfrm>
              <a:off x="-930116" y="2905153"/>
              <a:ext cx="261461" cy="253735"/>
            </a:xfrm>
            <a:custGeom>
              <a:avLst/>
              <a:gdLst/>
              <a:ahLst/>
              <a:cxnLst/>
              <a:rect l="l" t="t" r="r" b="b"/>
              <a:pathLst>
                <a:path w="2298" h="2230" extrusionOk="0">
                  <a:moveTo>
                    <a:pt x="150" y="1"/>
                  </a:moveTo>
                  <a:lnTo>
                    <a:pt x="1" y="675"/>
                  </a:lnTo>
                  <a:lnTo>
                    <a:pt x="299" y="1906"/>
                  </a:lnTo>
                  <a:lnTo>
                    <a:pt x="879" y="2230"/>
                  </a:lnTo>
                  <a:lnTo>
                    <a:pt x="1825" y="2120"/>
                  </a:lnTo>
                  <a:lnTo>
                    <a:pt x="2094" y="1446"/>
                  </a:lnTo>
                  <a:lnTo>
                    <a:pt x="2298" y="299"/>
                  </a:lnTo>
                  <a:lnTo>
                    <a:pt x="2120" y="1"/>
                  </a:lnTo>
                  <a:cubicBezTo>
                    <a:pt x="2055" y="367"/>
                    <a:pt x="1919" y="623"/>
                    <a:pt x="1783" y="798"/>
                  </a:cubicBezTo>
                  <a:cubicBezTo>
                    <a:pt x="1635" y="987"/>
                    <a:pt x="1403" y="1082"/>
                    <a:pt x="1170" y="1082"/>
                  </a:cubicBezTo>
                  <a:cubicBezTo>
                    <a:pt x="937" y="1082"/>
                    <a:pt x="704" y="987"/>
                    <a:pt x="555" y="798"/>
                  </a:cubicBezTo>
                  <a:cubicBezTo>
                    <a:pt x="273" y="461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2599;p61">
              <a:extLst>
                <a:ext uri="{FF2B5EF4-FFF2-40B4-BE49-F238E27FC236}">
                  <a16:creationId xmlns:a16="http://schemas.microsoft.com/office/drawing/2014/main" id="{52BC5D2E-06CA-44C2-AABA-BB0844713938}"/>
                </a:ext>
              </a:extLst>
            </p:cNvPr>
            <p:cNvSpPr/>
            <p:nvPr/>
          </p:nvSpPr>
          <p:spPr>
            <a:xfrm>
              <a:off x="-1181906" y="2898895"/>
              <a:ext cx="270335" cy="223127"/>
            </a:xfrm>
            <a:custGeom>
              <a:avLst/>
              <a:gdLst/>
              <a:ahLst/>
              <a:cxnLst/>
              <a:rect l="l" t="t" r="r" b="b"/>
              <a:pathLst>
                <a:path w="2376" h="1961" extrusionOk="0">
                  <a:moveTo>
                    <a:pt x="1506" y="0"/>
                  </a:moveTo>
                  <a:cubicBezTo>
                    <a:pt x="1259" y="0"/>
                    <a:pt x="957" y="88"/>
                    <a:pt x="675" y="406"/>
                  </a:cubicBezTo>
                  <a:cubicBezTo>
                    <a:pt x="1" y="1177"/>
                    <a:pt x="743" y="1637"/>
                    <a:pt x="743" y="1637"/>
                  </a:cubicBezTo>
                  <a:lnTo>
                    <a:pt x="555" y="1961"/>
                  </a:lnTo>
                  <a:lnTo>
                    <a:pt x="1919" y="1961"/>
                  </a:lnTo>
                  <a:lnTo>
                    <a:pt x="1796" y="1718"/>
                  </a:lnTo>
                  <a:lnTo>
                    <a:pt x="2188" y="1663"/>
                  </a:lnTo>
                  <a:lnTo>
                    <a:pt x="2376" y="1028"/>
                  </a:lnTo>
                  <a:lnTo>
                    <a:pt x="2039" y="137"/>
                  </a:lnTo>
                  <a:cubicBezTo>
                    <a:pt x="2039" y="137"/>
                    <a:pt x="1814" y="0"/>
                    <a:pt x="150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2600;p61">
              <a:extLst>
                <a:ext uri="{FF2B5EF4-FFF2-40B4-BE49-F238E27FC236}">
                  <a16:creationId xmlns:a16="http://schemas.microsoft.com/office/drawing/2014/main" id="{96DEE4DB-191C-4B6C-9B5D-26100AE7AD64}"/>
                </a:ext>
              </a:extLst>
            </p:cNvPr>
            <p:cNvSpPr/>
            <p:nvPr/>
          </p:nvSpPr>
          <p:spPr>
            <a:xfrm>
              <a:off x="-1117394" y="3090960"/>
              <a:ext cx="17067" cy="29242"/>
            </a:xfrm>
            <a:custGeom>
              <a:avLst/>
              <a:gdLst/>
              <a:ahLst/>
              <a:cxnLst/>
              <a:rect l="l" t="t" r="r" b="b"/>
              <a:pathLst>
                <a:path w="150" h="257" extrusionOk="0">
                  <a:moveTo>
                    <a:pt x="150" y="1"/>
                  </a:moveTo>
                  <a:lnTo>
                    <a:pt x="150" y="1"/>
                  </a:lnTo>
                  <a:lnTo>
                    <a:pt x="1" y="257"/>
                  </a:lnTo>
                  <a:lnTo>
                    <a:pt x="1" y="257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2601;p61">
              <a:extLst>
                <a:ext uri="{FF2B5EF4-FFF2-40B4-BE49-F238E27FC236}">
                  <a16:creationId xmlns:a16="http://schemas.microsoft.com/office/drawing/2014/main" id="{D06E7EA5-6589-4A6A-A831-B3B63A5F51A5}"/>
                </a:ext>
              </a:extLst>
            </p:cNvPr>
            <p:cNvSpPr/>
            <p:nvPr/>
          </p:nvSpPr>
          <p:spPr>
            <a:xfrm>
              <a:off x="-1118873" y="3020529"/>
              <a:ext cx="153486" cy="101494"/>
            </a:xfrm>
            <a:custGeom>
              <a:avLst/>
              <a:gdLst/>
              <a:ahLst/>
              <a:cxnLst/>
              <a:rect l="l" t="t" r="r" b="b"/>
              <a:pathLst>
                <a:path w="1349" h="892" extrusionOk="0">
                  <a:moveTo>
                    <a:pt x="1284" y="1"/>
                  </a:moveTo>
                  <a:cubicBezTo>
                    <a:pt x="1080" y="309"/>
                    <a:pt x="743" y="568"/>
                    <a:pt x="163" y="620"/>
                  </a:cubicBezTo>
                  <a:lnTo>
                    <a:pt x="14" y="876"/>
                  </a:lnTo>
                  <a:lnTo>
                    <a:pt x="1" y="892"/>
                  </a:lnTo>
                  <a:lnTo>
                    <a:pt x="1349" y="892"/>
                  </a:lnTo>
                  <a:lnTo>
                    <a:pt x="1336" y="876"/>
                  </a:lnTo>
                  <a:cubicBezTo>
                    <a:pt x="1242" y="769"/>
                    <a:pt x="1203" y="620"/>
                    <a:pt x="1229" y="487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2602;p61">
              <a:extLst>
                <a:ext uri="{FF2B5EF4-FFF2-40B4-BE49-F238E27FC236}">
                  <a16:creationId xmlns:a16="http://schemas.microsoft.com/office/drawing/2014/main" id="{4B3F896C-3D31-4498-8CFA-B35E653059D9}"/>
                </a:ext>
              </a:extLst>
            </p:cNvPr>
            <p:cNvSpPr/>
            <p:nvPr/>
          </p:nvSpPr>
          <p:spPr>
            <a:xfrm>
              <a:off x="-1032971" y="2920627"/>
              <a:ext cx="72362" cy="20026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406" y="1"/>
                  </a:moveTo>
                  <a:cubicBezTo>
                    <a:pt x="150" y="1"/>
                    <a:pt x="1" y="134"/>
                    <a:pt x="1" y="134"/>
                  </a:cubicBezTo>
                  <a:cubicBezTo>
                    <a:pt x="82" y="95"/>
                    <a:pt x="163" y="82"/>
                    <a:pt x="244" y="82"/>
                  </a:cubicBezTo>
                  <a:cubicBezTo>
                    <a:pt x="380" y="82"/>
                    <a:pt x="500" y="134"/>
                    <a:pt x="568" y="176"/>
                  </a:cubicBezTo>
                  <a:lnTo>
                    <a:pt x="623" y="176"/>
                  </a:lnTo>
                  <a:lnTo>
                    <a:pt x="636" y="40"/>
                  </a:lnTo>
                  <a:cubicBezTo>
                    <a:pt x="555" y="14"/>
                    <a:pt x="474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2603;p61">
              <a:extLst>
                <a:ext uri="{FF2B5EF4-FFF2-40B4-BE49-F238E27FC236}">
                  <a16:creationId xmlns:a16="http://schemas.microsoft.com/office/drawing/2014/main" id="{C9A3475F-D0CA-47B7-9F96-86CE3033E6D0}"/>
                </a:ext>
              </a:extLst>
            </p:cNvPr>
            <p:cNvSpPr/>
            <p:nvPr/>
          </p:nvSpPr>
          <p:spPr>
            <a:xfrm>
              <a:off x="-1028192" y="2939060"/>
              <a:ext cx="66105" cy="18547"/>
            </a:xfrm>
            <a:custGeom>
              <a:avLst/>
              <a:gdLst/>
              <a:ahLst/>
              <a:cxnLst/>
              <a:rect l="l" t="t" r="r" b="b"/>
              <a:pathLst>
                <a:path w="581" h="163" extrusionOk="0">
                  <a:moveTo>
                    <a:pt x="406" y="1"/>
                  </a:moveTo>
                  <a:cubicBezTo>
                    <a:pt x="163" y="1"/>
                    <a:pt x="1" y="134"/>
                    <a:pt x="1" y="134"/>
                  </a:cubicBezTo>
                  <a:cubicBezTo>
                    <a:pt x="95" y="95"/>
                    <a:pt x="176" y="82"/>
                    <a:pt x="257" y="82"/>
                  </a:cubicBezTo>
                  <a:cubicBezTo>
                    <a:pt x="377" y="82"/>
                    <a:pt x="487" y="121"/>
                    <a:pt x="552" y="163"/>
                  </a:cubicBezTo>
                  <a:lnTo>
                    <a:pt x="581" y="27"/>
                  </a:lnTo>
                  <a:cubicBezTo>
                    <a:pt x="568" y="27"/>
                    <a:pt x="552" y="14"/>
                    <a:pt x="526" y="14"/>
                  </a:cubicBezTo>
                  <a:cubicBezTo>
                    <a:pt x="487" y="1"/>
                    <a:pt x="445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2604;p61">
              <a:extLst>
                <a:ext uri="{FF2B5EF4-FFF2-40B4-BE49-F238E27FC236}">
                  <a16:creationId xmlns:a16="http://schemas.microsoft.com/office/drawing/2014/main" id="{5A4A42F6-7F90-46B8-AF57-E5A4F74BAC06}"/>
                </a:ext>
              </a:extLst>
            </p:cNvPr>
            <p:cNvSpPr/>
            <p:nvPr/>
          </p:nvSpPr>
          <p:spPr>
            <a:xfrm>
              <a:off x="-968459" y="2940539"/>
              <a:ext cx="6372" cy="1593"/>
            </a:xfrm>
            <a:custGeom>
              <a:avLst/>
              <a:gdLst/>
              <a:ahLst/>
              <a:cxnLst/>
              <a:rect l="l" t="t" r="r" b="b"/>
              <a:pathLst>
                <a:path w="56" h="14" extrusionOk="0">
                  <a:moveTo>
                    <a:pt x="1" y="1"/>
                  </a:moveTo>
                  <a:cubicBezTo>
                    <a:pt x="27" y="1"/>
                    <a:pt x="43" y="14"/>
                    <a:pt x="56" y="1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2605;p61">
              <a:extLst>
                <a:ext uri="{FF2B5EF4-FFF2-40B4-BE49-F238E27FC236}">
                  <a16:creationId xmlns:a16="http://schemas.microsoft.com/office/drawing/2014/main" id="{EEAA210B-A066-44BE-BF0B-A82CD705E253}"/>
                </a:ext>
              </a:extLst>
            </p:cNvPr>
            <p:cNvSpPr/>
            <p:nvPr/>
          </p:nvSpPr>
          <p:spPr>
            <a:xfrm>
              <a:off x="-691980" y="2898895"/>
              <a:ext cx="281372" cy="223127"/>
            </a:xfrm>
            <a:custGeom>
              <a:avLst/>
              <a:gdLst/>
              <a:ahLst/>
              <a:cxnLst/>
              <a:rect l="l" t="t" r="r" b="b"/>
              <a:pathLst>
                <a:path w="2473" h="1961" extrusionOk="0">
                  <a:moveTo>
                    <a:pt x="904" y="0"/>
                  </a:moveTo>
                  <a:cubicBezTo>
                    <a:pt x="584" y="0"/>
                    <a:pt x="351" y="137"/>
                    <a:pt x="351" y="137"/>
                  </a:cubicBezTo>
                  <a:lnTo>
                    <a:pt x="1" y="1028"/>
                  </a:lnTo>
                  <a:lnTo>
                    <a:pt x="189" y="1663"/>
                  </a:lnTo>
                  <a:lnTo>
                    <a:pt x="594" y="1718"/>
                  </a:lnTo>
                  <a:lnTo>
                    <a:pt x="474" y="1961"/>
                  </a:lnTo>
                  <a:lnTo>
                    <a:pt x="1890" y="1961"/>
                  </a:lnTo>
                  <a:lnTo>
                    <a:pt x="1702" y="1637"/>
                  </a:lnTo>
                  <a:cubicBezTo>
                    <a:pt x="1702" y="1637"/>
                    <a:pt x="2473" y="1177"/>
                    <a:pt x="1770" y="406"/>
                  </a:cubicBezTo>
                  <a:cubicBezTo>
                    <a:pt x="1475" y="88"/>
                    <a:pt x="1162" y="0"/>
                    <a:pt x="904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2606;p61">
              <a:extLst>
                <a:ext uri="{FF2B5EF4-FFF2-40B4-BE49-F238E27FC236}">
                  <a16:creationId xmlns:a16="http://schemas.microsoft.com/office/drawing/2014/main" id="{6637615A-731C-42FD-A8FB-208E29A3E9F8}"/>
                </a:ext>
              </a:extLst>
            </p:cNvPr>
            <p:cNvSpPr/>
            <p:nvPr/>
          </p:nvSpPr>
          <p:spPr>
            <a:xfrm>
              <a:off x="-484450" y="3110872"/>
              <a:ext cx="7509" cy="11151"/>
            </a:xfrm>
            <a:custGeom>
              <a:avLst/>
              <a:gdLst/>
              <a:ahLst/>
              <a:cxnLst/>
              <a:rect l="l" t="t" r="r" b="b"/>
              <a:pathLst>
                <a:path w="66" h="98" extrusionOk="0">
                  <a:moveTo>
                    <a:pt x="1" y="1"/>
                  </a:moveTo>
                  <a:lnTo>
                    <a:pt x="1" y="1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2607;p61">
              <a:extLst>
                <a:ext uri="{FF2B5EF4-FFF2-40B4-BE49-F238E27FC236}">
                  <a16:creationId xmlns:a16="http://schemas.microsoft.com/office/drawing/2014/main" id="{7BDF1FC8-1EAB-4DCE-B835-F3AED35DFF5C}"/>
                </a:ext>
              </a:extLst>
            </p:cNvPr>
            <p:cNvSpPr/>
            <p:nvPr/>
          </p:nvSpPr>
          <p:spPr>
            <a:xfrm>
              <a:off x="-495486" y="3090960"/>
              <a:ext cx="11150" cy="20026"/>
            </a:xfrm>
            <a:custGeom>
              <a:avLst/>
              <a:gdLst/>
              <a:ahLst/>
              <a:cxnLst/>
              <a:rect l="l" t="t" r="r" b="b"/>
              <a:pathLst>
                <a:path w="98" h="176" extrusionOk="0">
                  <a:moveTo>
                    <a:pt x="1" y="1"/>
                  </a:moveTo>
                  <a:lnTo>
                    <a:pt x="98" y="176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2608;p61">
              <a:extLst>
                <a:ext uri="{FF2B5EF4-FFF2-40B4-BE49-F238E27FC236}">
                  <a16:creationId xmlns:a16="http://schemas.microsoft.com/office/drawing/2014/main" id="{C1506968-15AD-43F4-8EC8-B6230ECDEAE5}"/>
                </a:ext>
              </a:extLst>
            </p:cNvPr>
            <p:cNvSpPr/>
            <p:nvPr/>
          </p:nvSpPr>
          <p:spPr>
            <a:xfrm>
              <a:off x="-636684" y="3023487"/>
              <a:ext cx="159744" cy="98536"/>
            </a:xfrm>
            <a:custGeom>
              <a:avLst/>
              <a:gdLst/>
              <a:ahLst/>
              <a:cxnLst/>
              <a:rect l="l" t="t" r="r" b="b"/>
              <a:pathLst>
                <a:path w="1404" h="866" extrusionOk="0">
                  <a:moveTo>
                    <a:pt x="95" y="1"/>
                  </a:moveTo>
                  <a:lnTo>
                    <a:pt x="150" y="432"/>
                  </a:lnTo>
                  <a:lnTo>
                    <a:pt x="150" y="500"/>
                  </a:lnTo>
                  <a:cubicBezTo>
                    <a:pt x="150" y="607"/>
                    <a:pt x="108" y="730"/>
                    <a:pt x="27" y="824"/>
                  </a:cubicBezTo>
                  <a:lnTo>
                    <a:pt x="1" y="866"/>
                  </a:lnTo>
                  <a:lnTo>
                    <a:pt x="1404" y="866"/>
                  </a:lnTo>
                  <a:lnTo>
                    <a:pt x="1339" y="769"/>
                  </a:lnTo>
                  <a:lnTo>
                    <a:pt x="1242" y="594"/>
                  </a:lnTo>
                  <a:cubicBezTo>
                    <a:pt x="662" y="542"/>
                    <a:pt x="312" y="299"/>
                    <a:pt x="9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2609;p61">
              <a:extLst>
                <a:ext uri="{FF2B5EF4-FFF2-40B4-BE49-F238E27FC236}">
                  <a16:creationId xmlns:a16="http://schemas.microsoft.com/office/drawing/2014/main" id="{51858573-3B9D-4195-9C66-ADB19ACC629E}"/>
                </a:ext>
              </a:extLst>
            </p:cNvPr>
            <p:cNvSpPr/>
            <p:nvPr/>
          </p:nvSpPr>
          <p:spPr>
            <a:xfrm>
              <a:off x="-638163" y="2920627"/>
              <a:ext cx="72362" cy="20026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218" y="1"/>
                  </a:moveTo>
                  <a:cubicBezTo>
                    <a:pt x="150" y="1"/>
                    <a:pt x="82" y="14"/>
                    <a:pt x="1" y="27"/>
                  </a:cubicBezTo>
                  <a:lnTo>
                    <a:pt x="14" y="176"/>
                  </a:lnTo>
                  <a:lnTo>
                    <a:pt x="40" y="176"/>
                  </a:lnTo>
                  <a:cubicBezTo>
                    <a:pt x="121" y="134"/>
                    <a:pt x="244" y="82"/>
                    <a:pt x="380" y="82"/>
                  </a:cubicBezTo>
                  <a:cubicBezTo>
                    <a:pt x="461" y="82"/>
                    <a:pt x="542" y="95"/>
                    <a:pt x="636" y="134"/>
                  </a:cubicBezTo>
                  <a:cubicBezTo>
                    <a:pt x="636" y="134"/>
                    <a:pt x="474" y="1"/>
                    <a:pt x="218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2610;p61">
              <a:extLst>
                <a:ext uri="{FF2B5EF4-FFF2-40B4-BE49-F238E27FC236}">
                  <a16:creationId xmlns:a16="http://schemas.microsoft.com/office/drawing/2014/main" id="{F83EE818-438D-4C64-AC2C-E58E70308EDA}"/>
                </a:ext>
              </a:extLst>
            </p:cNvPr>
            <p:cNvSpPr/>
            <p:nvPr/>
          </p:nvSpPr>
          <p:spPr>
            <a:xfrm>
              <a:off x="-636684" y="2939060"/>
              <a:ext cx="64626" cy="17067"/>
            </a:xfrm>
            <a:custGeom>
              <a:avLst/>
              <a:gdLst/>
              <a:ahLst/>
              <a:cxnLst/>
              <a:rect l="l" t="t" r="r" b="b"/>
              <a:pathLst>
                <a:path w="568" h="150" extrusionOk="0">
                  <a:moveTo>
                    <a:pt x="163" y="1"/>
                  </a:moveTo>
                  <a:cubicBezTo>
                    <a:pt x="124" y="1"/>
                    <a:pt x="69" y="1"/>
                    <a:pt x="27" y="14"/>
                  </a:cubicBezTo>
                  <a:lnTo>
                    <a:pt x="1" y="14"/>
                  </a:lnTo>
                  <a:lnTo>
                    <a:pt x="14" y="150"/>
                  </a:lnTo>
                  <a:cubicBezTo>
                    <a:pt x="95" y="121"/>
                    <a:pt x="205" y="82"/>
                    <a:pt x="312" y="82"/>
                  </a:cubicBezTo>
                  <a:cubicBezTo>
                    <a:pt x="393" y="82"/>
                    <a:pt x="487" y="95"/>
                    <a:pt x="568" y="134"/>
                  </a:cubicBezTo>
                  <a:cubicBezTo>
                    <a:pt x="568" y="134"/>
                    <a:pt x="419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2611;p61">
              <a:extLst>
                <a:ext uri="{FF2B5EF4-FFF2-40B4-BE49-F238E27FC236}">
                  <a16:creationId xmlns:a16="http://schemas.microsoft.com/office/drawing/2014/main" id="{F74FED8E-2D1B-4E98-B231-4B452AB45266}"/>
                </a:ext>
              </a:extLst>
            </p:cNvPr>
            <p:cNvSpPr/>
            <p:nvPr/>
          </p:nvSpPr>
          <p:spPr>
            <a:xfrm>
              <a:off x="-636684" y="2940539"/>
              <a:ext cx="3072" cy="114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2612;p61">
              <a:extLst>
                <a:ext uri="{FF2B5EF4-FFF2-40B4-BE49-F238E27FC236}">
                  <a16:creationId xmlns:a16="http://schemas.microsoft.com/office/drawing/2014/main" id="{866DB7A8-6E9E-4CBC-A8C5-A2727CDDE63D}"/>
                </a:ext>
              </a:extLst>
            </p:cNvPr>
            <p:cNvSpPr/>
            <p:nvPr/>
          </p:nvSpPr>
          <p:spPr>
            <a:xfrm>
              <a:off x="-1198859" y="3461094"/>
              <a:ext cx="784951" cy="229272"/>
            </a:xfrm>
            <a:custGeom>
              <a:avLst/>
              <a:gdLst/>
              <a:ahLst/>
              <a:cxnLst/>
              <a:rect l="l" t="t" r="r" b="b"/>
              <a:pathLst>
                <a:path w="6899" h="2015" extrusionOk="0">
                  <a:moveTo>
                    <a:pt x="1135" y="1"/>
                  </a:moveTo>
                  <a:lnTo>
                    <a:pt x="513" y="325"/>
                  </a:lnTo>
                  <a:lnTo>
                    <a:pt x="1" y="1054"/>
                  </a:lnTo>
                  <a:cubicBezTo>
                    <a:pt x="1" y="1054"/>
                    <a:pt x="1256" y="2014"/>
                    <a:pt x="3338" y="2014"/>
                  </a:cubicBezTo>
                  <a:cubicBezTo>
                    <a:pt x="3382" y="2014"/>
                    <a:pt x="3426" y="2014"/>
                    <a:pt x="3471" y="2013"/>
                  </a:cubicBezTo>
                  <a:cubicBezTo>
                    <a:pt x="3515" y="2014"/>
                    <a:pt x="3559" y="2014"/>
                    <a:pt x="3602" y="2014"/>
                  </a:cubicBezTo>
                  <a:cubicBezTo>
                    <a:pt x="5668" y="2014"/>
                    <a:pt x="6899" y="1054"/>
                    <a:pt x="6899" y="1054"/>
                  </a:cubicBezTo>
                  <a:lnTo>
                    <a:pt x="6426" y="325"/>
                  </a:lnTo>
                  <a:lnTo>
                    <a:pt x="5794" y="1"/>
                  </a:lnTo>
                  <a:lnTo>
                    <a:pt x="3552" y="325"/>
                  </a:lnTo>
                  <a:lnTo>
                    <a:pt x="3471" y="1028"/>
                  </a:lnTo>
                  <a:lnTo>
                    <a:pt x="3390" y="325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2613;p61">
              <a:extLst>
                <a:ext uri="{FF2B5EF4-FFF2-40B4-BE49-F238E27FC236}">
                  <a16:creationId xmlns:a16="http://schemas.microsoft.com/office/drawing/2014/main" id="{AB483322-F9DA-4293-9628-30DA6C93C972}"/>
                </a:ext>
              </a:extLst>
            </p:cNvPr>
            <p:cNvSpPr/>
            <p:nvPr/>
          </p:nvSpPr>
          <p:spPr>
            <a:xfrm>
              <a:off x="-1154258" y="3514913"/>
              <a:ext cx="714181" cy="26284"/>
            </a:xfrm>
            <a:custGeom>
              <a:avLst/>
              <a:gdLst/>
              <a:ahLst/>
              <a:cxnLst/>
              <a:rect l="l" t="t" r="r" b="b"/>
              <a:pathLst>
                <a:path w="6277" h="231" extrusionOk="0">
                  <a:moveTo>
                    <a:pt x="6131" y="1"/>
                  </a:moveTo>
                  <a:lnTo>
                    <a:pt x="6131" y="1"/>
                  </a:lnTo>
                  <a:lnTo>
                    <a:pt x="6277" y="231"/>
                  </a:lnTo>
                  <a:lnTo>
                    <a:pt x="6277" y="231"/>
                  </a:lnTo>
                  <a:lnTo>
                    <a:pt x="6131" y="1"/>
                  </a:lnTo>
                  <a:close/>
                  <a:moveTo>
                    <a:pt x="14" y="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2614;p61">
              <a:extLst>
                <a:ext uri="{FF2B5EF4-FFF2-40B4-BE49-F238E27FC236}">
                  <a16:creationId xmlns:a16="http://schemas.microsoft.com/office/drawing/2014/main" id="{1DB1E022-0A5E-485E-AC84-0CEDDFA31393}"/>
                </a:ext>
              </a:extLst>
            </p:cNvPr>
            <p:cNvSpPr/>
            <p:nvPr/>
          </p:nvSpPr>
          <p:spPr>
            <a:xfrm>
              <a:off x="-1154258" y="3514913"/>
              <a:ext cx="714181" cy="104794"/>
            </a:xfrm>
            <a:custGeom>
              <a:avLst/>
              <a:gdLst/>
              <a:ahLst/>
              <a:cxnLst/>
              <a:rect l="l" t="t" r="r" b="b"/>
              <a:pathLst>
                <a:path w="6277" h="921" extrusionOk="0">
                  <a:moveTo>
                    <a:pt x="14" y="1"/>
                  </a:moveTo>
                  <a:lnTo>
                    <a:pt x="1" y="43"/>
                  </a:lnTo>
                  <a:cubicBezTo>
                    <a:pt x="542" y="367"/>
                    <a:pt x="1527" y="840"/>
                    <a:pt x="2904" y="892"/>
                  </a:cubicBezTo>
                  <a:cubicBezTo>
                    <a:pt x="3092" y="921"/>
                    <a:pt x="3280" y="921"/>
                    <a:pt x="3471" y="921"/>
                  </a:cubicBezTo>
                  <a:cubicBezTo>
                    <a:pt x="4929" y="921"/>
                    <a:pt x="5953" y="435"/>
                    <a:pt x="6277" y="231"/>
                  </a:cubicBezTo>
                  <a:lnTo>
                    <a:pt x="6131" y="1"/>
                  </a:lnTo>
                  <a:cubicBezTo>
                    <a:pt x="5739" y="231"/>
                    <a:pt x="4754" y="691"/>
                    <a:pt x="3267" y="691"/>
                  </a:cubicBezTo>
                  <a:lnTo>
                    <a:pt x="2891" y="691"/>
                  </a:lnTo>
                  <a:cubicBezTo>
                    <a:pt x="1391" y="691"/>
                    <a:pt x="406" y="231"/>
                    <a:pt x="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2615;p61">
              <a:extLst>
                <a:ext uri="{FF2B5EF4-FFF2-40B4-BE49-F238E27FC236}">
                  <a16:creationId xmlns:a16="http://schemas.microsoft.com/office/drawing/2014/main" id="{C5D77498-3DF0-4FDA-9249-F4B489B1BABA}"/>
                </a:ext>
              </a:extLst>
            </p:cNvPr>
            <p:cNvSpPr/>
            <p:nvPr/>
          </p:nvSpPr>
          <p:spPr>
            <a:xfrm>
              <a:off x="-1174169" y="3227726"/>
              <a:ext cx="740350" cy="366152"/>
            </a:xfrm>
            <a:custGeom>
              <a:avLst/>
              <a:gdLst/>
              <a:ahLst/>
              <a:cxnLst/>
              <a:rect l="l" t="t" r="r" b="b"/>
              <a:pathLst>
                <a:path w="6507" h="3218" extrusionOk="0">
                  <a:moveTo>
                    <a:pt x="2444" y="1"/>
                  </a:moveTo>
                  <a:lnTo>
                    <a:pt x="1783" y="244"/>
                  </a:lnTo>
                  <a:cubicBezTo>
                    <a:pt x="1783" y="244"/>
                    <a:pt x="824" y="717"/>
                    <a:pt x="1" y="2405"/>
                  </a:cubicBezTo>
                  <a:cubicBezTo>
                    <a:pt x="1" y="2405"/>
                    <a:pt x="1082" y="3217"/>
                    <a:pt x="3072" y="3217"/>
                  </a:cubicBezTo>
                  <a:cubicBezTo>
                    <a:pt x="3132" y="3217"/>
                    <a:pt x="3192" y="3216"/>
                    <a:pt x="3254" y="3215"/>
                  </a:cubicBezTo>
                  <a:cubicBezTo>
                    <a:pt x="3315" y="3216"/>
                    <a:pt x="3376" y="3217"/>
                    <a:pt x="3436" y="3217"/>
                  </a:cubicBezTo>
                  <a:cubicBezTo>
                    <a:pt x="5426" y="3217"/>
                    <a:pt x="6507" y="2405"/>
                    <a:pt x="6507" y="2405"/>
                  </a:cubicBezTo>
                  <a:cubicBezTo>
                    <a:pt x="5629" y="623"/>
                    <a:pt x="4725" y="244"/>
                    <a:pt x="4725" y="244"/>
                  </a:cubicBezTo>
                  <a:lnTo>
                    <a:pt x="40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2616;p61">
              <a:extLst>
                <a:ext uri="{FF2B5EF4-FFF2-40B4-BE49-F238E27FC236}">
                  <a16:creationId xmlns:a16="http://schemas.microsoft.com/office/drawing/2014/main" id="{D6DDED3D-0E29-474C-A46F-B1EEC328581D}"/>
                </a:ext>
              </a:extLst>
            </p:cNvPr>
            <p:cNvSpPr/>
            <p:nvPr/>
          </p:nvSpPr>
          <p:spPr>
            <a:xfrm>
              <a:off x="-1174169" y="3252417"/>
              <a:ext cx="740350" cy="341120"/>
            </a:xfrm>
            <a:custGeom>
              <a:avLst/>
              <a:gdLst/>
              <a:ahLst/>
              <a:cxnLst/>
              <a:rect l="l" t="t" r="r" b="b"/>
              <a:pathLst>
                <a:path w="6507" h="2998" extrusionOk="0">
                  <a:moveTo>
                    <a:pt x="4657" y="1"/>
                  </a:moveTo>
                  <a:lnTo>
                    <a:pt x="4657" y="1"/>
                  </a:lnTo>
                  <a:cubicBezTo>
                    <a:pt x="5360" y="973"/>
                    <a:pt x="4699" y="2402"/>
                    <a:pt x="3254" y="2512"/>
                  </a:cubicBezTo>
                  <a:cubicBezTo>
                    <a:pt x="3079" y="2525"/>
                    <a:pt x="2888" y="2525"/>
                    <a:pt x="2700" y="2525"/>
                  </a:cubicBezTo>
                  <a:lnTo>
                    <a:pt x="2321" y="2525"/>
                  </a:lnTo>
                  <a:cubicBezTo>
                    <a:pt x="1336" y="2525"/>
                    <a:pt x="568" y="2321"/>
                    <a:pt x="27" y="2120"/>
                  </a:cubicBezTo>
                  <a:cubicBezTo>
                    <a:pt x="27" y="2146"/>
                    <a:pt x="14" y="2175"/>
                    <a:pt x="1" y="2188"/>
                  </a:cubicBezTo>
                  <a:cubicBezTo>
                    <a:pt x="1" y="2188"/>
                    <a:pt x="1080" y="2998"/>
                    <a:pt x="3066" y="2998"/>
                  </a:cubicBezTo>
                  <a:lnTo>
                    <a:pt x="3442" y="2998"/>
                  </a:lnTo>
                  <a:cubicBezTo>
                    <a:pt x="5428" y="2998"/>
                    <a:pt x="6507" y="2188"/>
                    <a:pt x="6507" y="2188"/>
                  </a:cubicBezTo>
                  <a:cubicBezTo>
                    <a:pt x="6358" y="1903"/>
                    <a:pt x="6225" y="1647"/>
                    <a:pt x="6076" y="1430"/>
                  </a:cubicBezTo>
                  <a:cubicBezTo>
                    <a:pt x="6021" y="1323"/>
                    <a:pt x="5953" y="1229"/>
                    <a:pt x="5885" y="1148"/>
                  </a:cubicBezTo>
                  <a:cubicBezTo>
                    <a:pt x="5253" y="244"/>
                    <a:pt x="4725" y="27"/>
                    <a:pt x="4725" y="27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2617;p61">
              <a:extLst>
                <a:ext uri="{FF2B5EF4-FFF2-40B4-BE49-F238E27FC236}">
                  <a16:creationId xmlns:a16="http://schemas.microsoft.com/office/drawing/2014/main" id="{998A5C48-E5B6-4714-A359-C91AC6440D3E}"/>
                </a:ext>
              </a:extLst>
            </p:cNvPr>
            <p:cNvSpPr/>
            <p:nvPr/>
          </p:nvSpPr>
          <p:spPr>
            <a:xfrm>
              <a:off x="-728844" y="3261634"/>
              <a:ext cx="78620" cy="121406"/>
            </a:xfrm>
            <a:custGeom>
              <a:avLst/>
              <a:gdLst/>
              <a:ahLst/>
              <a:cxnLst/>
              <a:rect l="l" t="t" r="r" b="b"/>
              <a:pathLst>
                <a:path w="691" h="1067" extrusionOk="0">
                  <a:moveTo>
                    <a:pt x="244" y="1"/>
                  </a:moveTo>
                  <a:lnTo>
                    <a:pt x="108" y="14"/>
                  </a:lnTo>
                  <a:cubicBezTo>
                    <a:pt x="69" y="14"/>
                    <a:pt x="43" y="27"/>
                    <a:pt x="1" y="27"/>
                  </a:cubicBezTo>
                  <a:cubicBezTo>
                    <a:pt x="286" y="82"/>
                    <a:pt x="594" y="1067"/>
                    <a:pt x="594" y="1067"/>
                  </a:cubicBezTo>
                  <a:cubicBezTo>
                    <a:pt x="691" y="351"/>
                    <a:pt x="244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2618;p61">
              <a:extLst>
                <a:ext uri="{FF2B5EF4-FFF2-40B4-BE49-F238E27FC236}">
                  <a16:creationId xmlns:a16="http://schemas.microsoft.com/office/drawing/2014/main" id="{8B426B62-1710-4994-B77B-E8CB25C31E47}"/>
                </a:ext>
              </a:extLst>
            </p:cNvPr>
            <p:cNvSpPr/>
            <p:nvPr/>
          </p:nvSpPr>
          <p:spPr>
            <a:xfrm>
              <a:off x="-926817" y="3261634"/>
              <a:ext cx="72021" cy="121406"/>
            </a:xfrm>
            <a:custGeom>
              <a:avLst/>
              <a:gdLst/>
              <a:ahLst/>
              <a:cxnLst/>
              <a:rect l="l" t="t" r="r" b="b"/>
              <a:pathLst>
                <a:path w="633" h="1067" extrusionOk="0">
                  <a:moveTo>
                    <a:pt x="419" y="1"/>
                  </a:moveTo>
                  <a:cubicBezTo>
                    <a:pt x="351" y="69"/>
                    <a:pt x="1" y="419"/>
                    <a:pt x="82" y="1067"/>
                  </a:cubicBezTo>
                  <a:cubicBezTo>
                    <a:pt x="82" y="1067"/>
                    <a:pt x="364" y="163"/>
                    <a:pt x="633" y="40"/>
                  </a:cubicBezTo>
                  <a:cubicBezTo>
                    <a:pt x="568" y="27"/>
                    <a:pt x="487" y="14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2619;p61">
              <a:extLst>
                <a:ext uri="{FF2B5EF4-FFF2-40B4-BE49-F238E27FC236}">
                  <a16:creationId xmlns:a16="http://schemas.microsoft.com/office/drawing/2014/main" id="{F91243D5-E1BD-49CD-AD8B-A6142A12E5C8}"/>
                </a:ext>
              </a:extLst>
            </p:cNvPr>
            <p:cNvSpPr/>
            <p:nvPr/>
          </p:nvSpPr>
          <p:spPr>
            <a:xfrm>
              <a:off x="-980633" y="2905153"/>
              <a:ext cx="362495" cy="364900"/>
            </a:xfrm>
            <a:custGeom>
              <a:avLst/>
              <a:gdLst/>
              <a:ahLst/>
              <a:cxnLst/>
              <a:rect l="l" t="t" r="r" b="b"/>
              <a:pathLst>
                <a:path w="3186" h="3207" extrusionOk="0">
                  <a:moveTo>
                    <a:pt x="202" y="1"/>
                  </a:moveTo>
                  <a:lnTo>
                    <a:pt x="14" y="1472"/>
                  </a:lnTo>
                  <a:cubicBezTo>
                    <a:pt x="1" y="1608"/>
                    <a:pt x="40" y="1757"/>
                    <a:pt x="134" y="1864"/>
                  </a:cubicBezTo>
                  <a:lnTo>
                    <a:pt x="393" y="2175"/>
                  </a:lnTo>
                  <a:lnTo>
                    <a:pt x="393" y="3024"/>
                  </a:lnTo>
                  <a:cubicBezTo>
                    <a:pt x="393" y="3024"/>
                    <a:pt x="960" y="3186"/>
                    <a:pt x="1459" y="3202"/>
                  </a:cubicBezTo>
                  <a:cubicBezTo>
                    <a:pt x="1518" y="3205"/>
                    <a:pt x="1576" y="3207"/>
                    <a:pt x="1633" y="3207"/>
                  </a:cubicBezTo>
                  <a:cubicBezTo>
                    <a:pt x="2274" y="3207"/>
                    <a:pt x="2807" y="3024"/>
                    <a:pt x="2807" y="3024"/>
                  </a:cubicBezTo>
                  <a:lnTo>
                    <a:pt x="2807" y="2175"/>
                  </a:lnTo>
                  <a:lnTo>
                    <a:pt x="3050" y="1864"/>
                  </a:lnTo>
                  <a:cubicBezTo>
                    <a:pt x="3147" y="1757"/>
                    <a:pt x="3186" y="1608"/>
                    <a:pt x="3173" y="1472"/>
                  </a:cubicBezTo>
                  <a:lnTo>
                    <a:pt x="2985" y="1"/>
                  </a:lnTo>
                  <a:lnTo>
                    <a:pt x="2564" y="1"/>
                  </a:lnTo>
                  <a:lnTo>
                    <a:pt x="2444" y="866"/>
                  </a:lnTo>
                  <a:cubicBezTo>
                    <a:pt x="2402" y="1161"/>
                    <a:pt x="2201" y="1420"/>
                    <a:pt x="1916" y="1553"/>
                  </a:cubicBezTo>
                  <a:cubicBezTo>
                    <a:pt x="1770" y="1621"/>
                    <a:pt x="1673" y="1634"/>
                    <a:pt x="1621" y="1634"/>
                  </a:cubicBezTo>
                  <a:lnTo>
                    <a:pt x="1621" y="1608"/>
                  </a:lnTo>
                  <a:cubicBezTo>
                    <a:pt x="1621" y="1608"/>
                    <a:pt x="1621" y="1621"/>
                    <a:pt x="1592" y="1621"/>
                  </a:cubicBezTo>
                  <a:cubicBezTo>
                    <a:pt x="1579" y="1621"/>
                    <a:pt x="1566" y="1608"/>
                    <a:pt x="1566" y="1608"/>
                  </a:cubicBezTo>
                  <a:lnTo>
                    <a:pt x="1566" y="1634"/>
                  </a:lnTo>
                  <a:cubicBezTo>
                    <a:pt x="1511" y="1634"/>
                    <a:pt x="1430" y="1621"/>
                    <a:pt x="1284" y="1553"/>
                  </a:cubicBezTo>
                  <a:cubicBezTo>
                    <a:pt x="986" y="1420"/>
                    <a:pt x="798" y="1161"/>
                    <a:pt x="756" y="866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2620;p61">
              <a:extLst>
                <a:ext uri="{FF2B5EF4-FFF2-40B4-BE49-F238E27FC236}">
                  <a16:creationId xmlns:a16="http://schemas.microsoft.com/office/drawing/2014/main" id="{6B0B1A8B-01DE-4C7C-A144-9860C3B2EA63}"/>
                </a:ext>
              </a:extLst>
            </p:cNvPr>
            <p:cNvSpPr/>
            <p:nvPr/>
          </p:nvSpPr>
          <p:spPr>
            <a:xfrm>
              <a:off x="-701196" y="2905153"/>
              <a:ext cx="81578" cy="355115"/>
            </a:xfrm>
            <a:custGeom>
              <a:avLst/>
              <a:gdLst/>
              <a:ahLst/>
              <a:cxnLst/>
              <a:rect l="l" t="t" r="r" b="b"/>
              <a:pathLst>
                <a:path w="717" h="3121" extrusionOk="0">
                  <a:moveTo>
                    <a:pt x="351" y="1"/>
                  </a:moveTo>
                  <a:lnTo>
                    <a:pt x="448" y="1459"/>
                  </a:lnTo>
                  <a:cubicBezTo>
                    <a:pt x="461" y="1608"/>
                    <a:pt x="406" y="1744"/>
                    <a:pt x="312" y="1851"/>
                  </a:cubicBezTo>
                  <a:lnTo>
                    <a:pt x="43" y="2149"/>
                  </a:lnTo>
                  <a:lnTo>
                    <a:pt x="1" y="3121"/>
                  </a:lnTo>
                  <a:cubicBezTo>
                    <a:pt x="218" y="3066"/>
                    <a:pt x="351" y="3024"/>
                    <a:pt x="351" y="3024"/>
                  </a:cubicBezTo>
                  <a:lnTo>
                    <a:pt x="351" y="2175"/>
                  </a:lnTo>
                  <a:lnTo>
                    <a:pt x="594" y="1864"/>
                  </a:lnTo>
                  <a:cubicBezTo>
                    <a:pt x="675" y="1770"/>
                    <a:pt x="717" y="1647"/>
                    <a:pt x="717" y="1540"/>
                  </a:cubicBezTo>
                  <a:lnTo>
                    <a:pt x="717" y="1472"/>
                  </a:lnTo>
                  <a:lnTo>
                    <a:pt x="568" y="312"/>
                  </a:lnTo>
                  <a:lnTo>
                    <a:pt x="555" y="163"/>
                  </a:lnTo>
                  <a:lnTo>
                    <a:pt x="542" y="27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2621;p61">
              <a:extLst>
                <a:ext uri="{FF2B5EF4-FFF2-40B4-BE49-F238E27FC236}">
                  <a16:creationId xmlns:a16="http://schemas.microsoft.com/office/drawing/2014/main" id="{511853DA-D0A5-4445-95B1-5297B02B99BF}"/>
                </a:ext>
              </a:extLst>
            </p:cNvPr>
            <p:cNvSpPr/>
            <p:nvPr/>
          </p:nvSpPr>
          <p:spPr>
            <a:xfrm>
              <a:off x="-959243" y="2908111"/>
              <a:ext cx="1593" cy="1934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" y="1"/>
                  </a:moveTo>
                  <a:lnTo>
                    <a:pt x="1" y="17"/>
                  </a:lnTo>
                  <a:lnTo>
                    <a:pt x="14" y="1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A0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2622;p61">
              <a:extLst>
                <a:ext uri="{FF2B5EF4-FFF2-40B4-BE49-F238E27FC236}">
                  <a16:creationId xmlns:a16="http://schemas.microsoft.com/office/drawing/2014/main" id="{BDD1C7C2-25BB-4D5A-8EA8-DB299268C14D}"/>
                </a:ext>
              </a:extLst>
            </p:cNvPr>
            <p:cNvSpPr/>
            <p:nvPr/>
          </p:nvSpPr>
          <p:spPr>
            <a:xfrm>
              <a:off x="-977675" y="3094260"/>
              <a:ext cx="114" cy="1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7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2623;p61">
              <a:extLst>
                <a:ext uri="{FF2B5EF4-FFF2-40B4-BE49-F238E27FC236}">
                  <a16:creationId xmlns:a16="http://schemas.microsoft.com/office/drawing/2014/main" id="{A98CFEA6-4D91-49B2-BEAE-130047101DD8}"/>
                </a:ext>
              </a:extLst>
            </p:cNvPr>
            <p:cNvSpPr/>
            <p:nvPr/>
          </p:nvSpPr>
          <p:spPr>
            <a:xfrm>
              <a:off x="-966980" y="3115651"/>
              <a:ext cx="31061" cy="127664"/>
            </a:xfrm>
            <a:custGeom>
              <a:avLst/>
              <a:gdLst/>
              <a:ahLst/>
              <a:cxnLst/>
              <a:rect l="l" t="t" r="r" b="b"/>
              <a:pathLst>
                <a:path w="273" h="1122" extrusionOk="0">
                  <a:moveTo>
                    <a:pt x="1" y="1"/>
                  </a:moveTo>
                  <a:lnTo>
                    <a:pt x="30" y="56"/>
                  </a:lnTo>
                  <a:lnTo>
                    <a:pt x="14" y="56"/>
                  </a:lnTo>
                  <a:lnTo>
                    <a:pt x="257" y="351"/>
                  </a:lnTo>
                  <a:lnTo>
                    <a:pt x="257" y="1122"/>
                  </a:lnTo>
                  <a:lnTo>
                    <a:pt x="273" y="1122"/>
                  </a:lnTo>
                  <a:lnTo>
                    <a:pt x="273" y="325"/>
                  </a:lnTo>
                  <a:lnTo>
                    <a:pt x="14" y="14"/>
                  </a:lnTo>
                  <a:cubicBezTo>
                    <a:pt x="14" y="14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A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2624;p61">
              <a:extLst>
                <a:ext uri="{FF2B5EF4-FFF2-40B4-BE49-F238E27FC236}">
                  <a16:creationId xmlns:a16="http://schemas.microsoft.com/office/drawing/2014/main" id="{62C7EBAC-4B36-487B-BA71-826C878A188A}"/>
                </a:ext>
              </a:extLst>
            </p:cNvPr>
            <p:cNvSpPr/>
            <p:nvPr/>
          </p:nvSpPr>
          <p:spPr>
            <a:xfrm>
              <a:off x="-972897" y="2909932"/>
              <a:ext cx="15246" cy="110710"/>
            </a:xfrm>
            <a:custGeom>
              <a:avLst/>
              <a:gdLst/>
              <a:ahLst/>
              <a:cxnLst/>
              <a:rect l="l" t="t" r="r" b="b"/>
              <a:pathLst>
                <a:path w="134" h="973" extrusionOk="0">
                  <a:moveTo>
                    <a:pt x="121" y="1"/>
                  </a:moveTo>
                  <a:lnTo>
                    <a:pt x="108" y="134"/>
                  </a:lnTo>
                  <a:lnTo>
                    <a:pt x="121" y="134"/>
                  </a:lnTo>
                  <a:lnTo>
                    <a:pt x="134" y="1"/>
                  </a:lnTo>
                  <a:close/>
                  <a:moveTo>
                    <a:pt x="66" y="419"/>
                  </a:moveTo>
                  <a:lnTo>
                    <a:pt x="1" y="967"/>
                  </a:lnTo>
                  <a:lnTo>
                    <a:pt x="1" y="967"/>
                  </a:lnTo>
                  <a:cubicBezTo>
                    <a:pt x="4" y="957"/>
                    <a:pt x="14" y="957"/>
                    <a:pt x="14" y="957"/>
                  </a:cubicBezTo>
                  <a:lnTo>
                    <a:pt x="82" y="419"/>
                  </a:lnTo>
                  <a:close/>
                  <a:moveTo>
                    <a:pt x="1" y="967"/>
                  </a:moveTo>
                  <a:cubicBezTo>
                    <a:pt x="1" y="969"/>
                    <a:pt x="1" y="971"/>
                    <a:pt x="1" y="973"/>
                  </a:cubicBezTo>
                  <a:lnTo>
                    <a:pt x="1" y="967"/>
                  </a:lnTo>
                  <a:close/>
                </a:path>
              </a:pathLst>
            </a:custGeom>
            <a:solidFill>
              <a:srgbClr val="4DC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2625;p61">
              <a:extLst>
                <a:ext uri="{FF2B5EF4-FFF2-40B4-BE49-F238E27FC236}">
                  <a16:creationId xmlns:a16="http://schemas.microsoft.com/office/drawing/2014/main" id="{B041145E-8865-4D95-8662-4E902939BF32}"/>
                </a:ext>
              </a:extLst>
            </p:cNvPr>
            <p:cNvSpPr/>
            <p:nvPr/>
          </p:nvSpPr>
          <p:spPr>
            <a:xfrm>
              <a:off x="-982113" y="3018708"/>
              <a:ext cx="18546" cy="103315"/>
            </a:xfrm>
            <a:custGeom>
              <a:avLst/>
              <a:gdLst/>
              <a:ahLst/>
              <a:cxnLst/>
              <a:rect l="l" t="t" r="r" b="b"/>
              <a:pathLst>
                <a:path w="163" h="908" extrusionOk="0">
                  <a:moveTo>
                    <a:pt x="95" y="1"/>
                  </a:moveTo>
                  <a:cubicBezTo>
                    <a:pt x="95" y="1"/>
                    <a:pt x="82" y="1"/>
                    <a:pt x="82" y="17"/>
                  </a:cubicBezTo>
                  <a:lnTo>
                    <a:pt x="42" y="365"/>
                  </a:lnTo>
                  <a:lnTo>
                    <a:pt x="95" y="1"/>
                  </a:lnTo>
                  <a:close/>
                  <a:moveTo>
                    <a:pt x="42" y="365"/>
                  </a:moveTo>
                  <a:lnTo>
                    <a:pt x="27" y="474"/>
                  </a:lnTo>
                  <a:cubicBezTo>
                    <a:pt x="27" y="484"/>
                    <a:pt x="27" y="493"/>
                    <a:pt x="27" y="503"/>
                  </a:cubicBezTo>
                  <a:lnTo>
                    <a:pt x="27" y="503"/>
                  </a:lnTo>
                  <a:lnTo>
                    <a:pt x="42" y="365"/>
                  </a:lnTo>
                  <a:close/>
                  <a:moveTo>
                    <a:pt x="27" y="503"/>
                  </a:moveTo>
                  <a:lnTo>
                    <a:pt x="27" y="503"/>
                  </a:lnTo>
                  <a:cubicBezTo>
                    <a:pt x="1" y="636"/>
                    <a:pt x="40" y="785"/>
                    <a:pt x="134" y="892"/>
                  </a:cubicBezTo>
                  <a:lnTo>
                    <a:pt x="147" y="908"/>
                  </a:lnTo>
                  <a:lnTo>
                    <a:pt x="163" y="908"/>
                  </a:lnTo>
                  <a:lnTo>
                    <a:pt x="134" y="853"/>
                  </a:lnTo>
                  <a:cubicBezTo>
                    <a:pt x="95" y="798"/>
                    <a:pt x="66" y="730"/>
                    <a:pt x="40" y="665"/>
                  </a:cubicBezTo>
                  <a:cubicBezTo>
                    <a:pt x="29" y="607"/>
                    <a:pt x="27" y="558"/>
                    <a:pt x="27" y="503"/>
                  </a:cubicBez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2626;p61">
              <a:extLst>
                <a:ext uri="{FF2B5EF4-FFF2-40B4-BE49-F238E27FC236}">
                  <a16:creationId xmlns:a16="http://schemas.microsoft.com/office/drawing/2014/main" id="{521D2379-49A1-472A-87DA-2439FF40ED10}"/>
                </a:ext>
              </a:extLst>
            </p:cNvPr>
            <p:cNvSpPr/>
            <p:nvPr/>
          </p:nvSpPr>
          <p:spPr>
            <a:xfrm>
              <a:off x="-962202" y="2925065"/>
              <a:ext cx="3072" cy="15588"/>
            </a:xfrm>
            <a:custGeom>
              <a:avLst/>
              <a:gdLst/>
              <a:ahLst/>
              <a:cxnLst/>
              <a:rect l="l" t="t" r="r" b="b"/>
              <a:pathLst>
                <a:path w="27" h="137" extrusionOk="0">
                  <a:moveTo>
                    <a:pt x="14" y="1"/>
                  </a:moveTo>
                  <a:lnTo>
                    <a:pt x="1" y="13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2627;p61">
              <a:extLst>
                <a:ext uri="{FF2B5EF4-FFF2-40B4-BE49-F238E27FC236}">
                  <a16:creationId xmlns:a16="http://schemas.microsoft.com/office/drawing/2014/main" id="{83641D2C-F968-4F68-91EA-A0B3D1A8F16E}"/>
                </a:ext>
              </a:extLst>
            </p:cNvPr>
            <p:cNvSpPr/>
            <p:nvPr/>
          </p:nvSpPr>
          <p:spPr>
            <a:xfrm>
              <a:off x="-965501" y="2942019"/>
              <a:ext cx="3413" cy="15588"/>
            </a:xfrm>
            <a:custGeom>
              <a:avLst/>
              <a:gdLst/>
              <a:ahLst/>
              <a:cxnLst/>
              <a:rect l="l" t="t" r="r" b="b"/>
              <a:pathLst>
                <a:path w="30" h="137" extrusionOk="0">
                  <a:moveTo>
                    <a:pt x="30" y="1"/>
                  </a:moveTo>
                  <a:lnTo>
                    <a:pt x="1" y="137"/>
                  </a:lnTo>
                  <a:lnTo>
                    <a:pt x="17" y="137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2628;p61">
              <a:extLst>
                <a:ext uri="{FF2B5EF4-FFF2-40B4-BE49-F238E27FC236}">
                  <a16:creationId xmlns:a16="http://schemas.microsoft.com/office/drawing/2014/main" id="{ABE3E3F7-637A-432F-A92B-85E4AE9DF9F7}"/>
                </a:ext>
              </a:extLst>
            </p:cNvPr>
            <p:cNvSpPr/>
            <p:nvPr/>
          </p:nvSpPr>
          <p:spPr>
            <a:xfrm>
              <a:off x="-962202" y="2940539"/>
              <a:ext cx="114" cy="3072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4"/>
                  </a:lnTo>
                  <a:lnTo>
                    <a:pt x="1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2629;p61">
              <a:extLst>
                <a:ext uri="{FF2B5EF4-FFF2-40B4-BE49-F238E27FC236}">
                  <a16:creationId xmlns:a16="http://schemas.microsoft.com/office/drawing/2014/main" id="{E562332D-E387-450E-925E-4213520B6EF0}"/>
                </a:ext>
              </a:extLst>
            </p:cNvPr>
            <p:cNvSpPr/>
            <p:nvPr/>
          </p:nvSpPr>
          <p:spPr>
            <a:xfrm>
              <a:off x="-937853" y="3243201"/>
              <a:ext cx="40277" cy="20026"/>
            </a:xfrm>
            <a:custGeom>
              <a:avLst/>
              <a:gdLst/>
              <a:ahLst/>
              <a:cxnLst/>
              <a:rect l="l" t="t" r="r" b="b"/>
              <a:pathLst>
                <a:path w="354" h="176" extrusionOk="0">
                  <a:moveTo>
                    <a:pt x="1" y="1"/>
                  </a:moveTo>
                  <a:lnTo>
                    <a:pt x="1" y="82"/>
                  </a:lnTo>
                  <a:cubicBezTo>
                    <a:pt x="1" y="82"/>
                    <a:pt x="137" y="121"/>
                    <a:pt x="354" y="176"/>
                  </a:cubicBezTo>
                  <a:lnTo>
                    <a:pt x="354" y="134"/>
                  </a:lnTo>
                  <a:cubicBezTo>
                    <a:pt x="150" y="95"/>
                    <a:pt x="17" y="53"/>
                    <a:pt x="17" y="5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D3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2630;p61">
              <a:extLst>
                <a:ext uri="{FF2B5EF4-FFF2-40B4-BE49-F238E27FC236}">
                  <a16:creationId xmlns:a16="http://schemas.microsoft.com/office/drawing/2014/main" id="{A36DFED6-1A26-4FC0-9799-F7DF0B2EF234}"/>
                </a:ext>
              </a:extLst>
            </p:cNvPr>
            <p:cNvSpPr/>
            <p:nvPr/>
          </p:nvSpPr>
          <p:spPr>
            <a:xfrm>
              <a:off x="-979154" y="2908111"/>
              <a:ext cx="81578" cy="350336"/>
            </a:xfrm>
            <a:custGeom>
              <a:avLst/>
              <a:gdLst/>
              <a:ahLst/>
              <a:cxnLst/>
              <a:rect l="l" t="t" r="r" b="b"/>
              <a:pathLst>
                <a:path w="717" h="3079" extrusionOk="0">
                  <a:moveTo>
                    <a:pt x="189" y="1"/>
                  </a:moveTo>
                  <a:lnTo>
                    <a:pt x="189" y="17"/>
                  </a:lnTo>
                  <a:lnTo>
                    <a:pt x="176" y="150"/>
                  </a:lnTo>
                  <a:lnTo>
                    <a:pt x="150" y="286"/>
                  </a:lnTo>
                  <a:lnTo>
                    <a:pt x="150" y="312"/>
                  </a:lnTo>
                  <a:lnTo>
                    <a:pt x="137" y="435"/>
                  </a:lnTo>
                  <a:lnTo>
                    <a:pt x="69" y="973"/>
                  </a:lnTo>
                  <a:lnTo>
                    <a:pt x="1" y="1446"/>
                  </a:lnTo>
                  <a:cubicBezTo>
                    <a:pt x="1" y="1514"/>
                    <a:pt x="1" y="1569"/>
                    <a:pt x="14" y="1637"/>
                  </a:cubicBezTo>
                  <a:cubicBezTo>
                    <a:pt x="40" y="1702"/>
                    <a:pt x="69" y="1770"/>
                    <a:pt x="108" y="1825"/>
                  </a:cubicBezTo>
                  <a:cubicBezTo>
                    <a:pt x="121" y="1825"/>
                    <a:pt x="121" y="1838"/>
                    <a:pt x="121" y="1838"/>
                  </a:cubicBezTo>
                  <a:lnTo>
                    <a:pt x="380" y="2149"/>
                  </a:lnTo>
                  <a:lnTo>
                    <a:pt x="380" y="2946"/>
                  </a:lnTo>
                  <a:lnTo>
                    <a:pt x="380" y="2998"/>
                  </a:lnTo>
                  <a:cubicBezTo>
                    <a:pt x="380" y="2998"/>
                    <a:pt x="513" y="3040"/>
                    <a:pt x="717" y="3079"/>
                  </a:cubicBezTo>
                  <a:lnTo>
                    <a:pt x="662" y="2149"/>
                  </a:lnTo>
                  <a:lnTo>
                    <a:pt x="406" y="1851"/>
                  </a:lnTo>
                  <a:cubicBezTo>
                    <a:pt x="299" y="1744"/>
                    <a:pt x="257" y="1608"/>
                    <a:pt x="257" y="1459"/>
                  </a:cubicBezTo>
                  <a:lnTo>
                    <a:pt x="3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2631;p61">
              <a:extLst>
                <a:ext uri="{FF2B5EF4-FFF2-40B4-BE49-F238E27FC236}">
                  <a16:creationId xmlns:a16="http://schemas.microsoft.com/office/drawing/2014/main" id="{318DF1F6-F680-4B56-BD14-E3C8A4FBCF75}"/>
                </a:ext>
              </a:extLst>
            </p:cNvPr>
            <p:cNvSpPr/>
            <p:nvPr/>
          </p:nvSpPr>
          <p:spPr>
            <a:xfrm>
              <a:off x="-870042" y="3141821"/>
              <a:ext cx="156785" cy="44717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lnTo>
                    <a:pt x="53" y="1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2632;p61">
              <a:extLst>
                <a:ext uri="{FF2B5EF4-FFF2-40B4-BE49-F238E27FC236}">
                  <a16:creationId xmlns:a16="http://schemas.microsoft.com/office/drawing/2014/main" id="{7B94D3A1-A354-4AFA-8C68-59000EFDBBCC}"/>
                </a:ext>
              </a:extLst>
            </p:cNvPr>
            <p:cNvSpPr/>
            <p:nvPr/>
          </p:nvSpPr>
          <p:spPr>
            <a:xfrm>
              <a:off x="-867084" y="3141821"/>
              <a:ext cx="156785" cy="44717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27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2633;p61">
              <a:extLst>
                <a:ext uri="{FF2B5EF4-FFF2-40B4-BE49-F238E27FC236}">
                  <a16:creationId xmlns:a16="http://schemas.microsoft.com/office/drawing/2014/main" id="{BFE724E2-1C65-400B-A7F8-32273616C40D}"/>
                </a:ext>
              </a:extLst>
            </p:cNvPr>
            <p:cNvSpPr/>
            <p:nvPr/>
          </p:nvSpPr>
          <p:spPr>
            <a:xfrm>
              <a:off x="-870042" y="3178686"/>
              <a:ext cx="156785" cy="44717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cubicBezTo>
                    <a:pt x="53" y="14"/>
                    <a:pt x="53" y="14"/>
                    <a:pt x="53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2634;p61">
              <a:extLst>
                <a:ext uri="{FF2B5EF4-FFF2-40B4-BE49-F238E27FC236}">
                  <a16:creationId xmlns:a16="http://schemas.microsoft.com/office/drawing/2014/main" id="{78D0E2BE-273D-4B4A-AC54-6DC5A3F43D2E}"/>
                </a:ext>
              </a:extLst>
            </p:cNvPr>
            <p:cNvSpPr/>
            <p:nvPr/>
          </p:nvSpPr>
          <p:spPr>
            <a:xfrm>
              <a:off x="-867084" y="3178686"/>
              <a:ext cx="156785" cy="44717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14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15656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1165C3-1CE8-4D17-A67C-0005A6F7F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19" y="-589744"/>
            <a:ext cx="7275106" cy="5143500"/>
          </a:xfrm>
          <a:prstGeom prst="rect">
            <a:avLst/>
          </a:prstGeom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04F1A713-8C34-4C4E-9205-AB58F7AB4F55}"/>
              </a:ext>
            </a:extLst>
          </p:cNvPr>
          <p:cNvSpPr txBox="1"/>
          <p:nvPr/>
        </p:nvSpPr>
        <p:spPr>
          <a:xfrm>
            <a:off x="1926987" y="1058277"/>
            <a:ext cx="51889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Thi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kể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tên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loài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cây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hoa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Thụ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phấn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nhờ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gió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Thụ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phấn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nhờ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côn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trùng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62DE04-F0D1-460C-B077-F902164B9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959" y="1203569"/>
            <a:ext cx="7219483" cy="4060959"/>
          </a:xfrm>
          <a:prstGeom prst="rect">
            <a:avLst/>
          </a:prstGeom>
        </p:spPr>
      </p:pic>
      <p:grpSp>
        <p:nvGrpSpPr>
          <p:cNvPr id="87" name="Google Shape;2198;p56">
            <a:extLst>
              <a:ext uri="{FF2B5EF4-FFF2-40B4-BE49-F238E27FC236}">
                <a16:creationId xmlns:a16="http://schemas.microsoft.com/office/drawing/2014/main" id="{5A46BAF7-23D1-4EDD-A7B6-A328BBB479D8}"/>
              </a:ext>
            </a:extLst>
          </p:cNvPr>
          <p:cNvGrpSpPr/>
          <p:nvPr/>
        </p:nvGrpSpPr>
        <p:grpSpPr>
          <a:xfrm>
            <a:off x="0" y="1532808"/>
            <a:ext cx="2083232" cy="3671205"/>
            <a:chOff x="7013875" y="2846800"/>
            <a:chExt cx="1169000" cy="1952250"/>
          </a:xfrm>
        </p:grpSpPr>
        <p:sp>
          <p:nvSpPr>
            <p:cNvPr id="88" name="Google Shape;2199;p56">
              <a:extLst>
                <a:ext uri="{FF2B5EF4-FFF2-40B4-BE49-F238E27FC236}">
                  <a16:creationId xmlns:a16="http://schemas.microsoft.com/office/drawing/2014/main" id="{CE42C35B-F391-448B-9BB4-0EFF46BB2C4D}"/>
                </a:ext>
              </a:extLst>
            </p:cNvPr>
            <p:cNvSpPr/>
            <p:nvPr/>
          </p:nvSpPr>
          <p:spPr>
            <a:xfrm>
              <a:off x="7013875" y="2882417"/>
              <a:ext cx="1043361" cy="997777"/>
            </a:xfrm>
            <a:custGeom>
              <a:avLst/>
              <a:gdLst/>
              <a:ahLst/>
              <a:cxnLst/>
              <a:rect l="l" t="t" r="r" b="b"/>
              <a:pathLst>
                <a:path w="6386" h="6107" extrusionOk="0">
                  <a:moveTo>
                    <a:pt x="2586" y="423"/>
                  </a:moveTo>
                  <a:lnTo>
                    <a:pt x="2576" y="432"/>
                  </a:lnTo>
                  <a:lnTo>
                    <a:pt x="2544" y="432"/>
                  </a:lnTo>
                  <a:cubicBezTo>
                    <a:pt x="2566" y="432"/>
                    <a:pt x="2576" y="423"/>
                    <a:pt x="2586" y="423"/>
                  </a:cubicBezTo>
                  <a:close/>
                  <a:moveTo>
                    <a:pt x="3678" y="0"/>
                  </a:moveTo>
                  <a:cubicBezTo>
                    <a:pt x="3646" y="0"/>
                    <a:pt x="3606" y="10"/>
                    <a:pt x="3554" y="10"/>
                  </a:cubicBezTo>
                  <a:cubicBezTo>
                    <a:pt x="3483" y="20"/>
                    <a:pt x="3408" y="30"/>
                    <a:pt x="3337" y="52"/>
                  </a:cubicBezTo>
                  <a:cubicBezTo>
                    <a:pt x="3297" y="62"/>
                    <a:pt x="3255" y="82"/>
                    <a:pt x="3203" y="101"/>
                  </a:cubicBezTo>
                  <a:cubicBezTo>
                    <a:pt x="3151" y="124"/>
                    <a:pt x="3112" y="143"/>
                    <a:pt x="3070" y="163"/>
                  </a:cubicBezTo>
                  <a:lnTo>
                    <a:pt x="3028" y="185"/>
                  </a:lnTo>
                  <a:lnTo>
                    <a:pt x="3008" y="195"/>
                  </a:lnTo>
                  <a:cubicBezTo>
                    <a:pt x="2976" y="205"/>
                    <a:pt x="2946" y="225"/>
                    <a:pt x="2927" y="237"/>
                  </a:cubicBezTo>
                  <a:cubicBezTo>
                    <a:pt x="2885" y="257"/>
                    <a:pt x="2833" y="287"/>
                    <a:pt x="2803" y="309"/>
                  </a:cubicBezTo>
                  <a:lnTo>
                    <a:pt x="2781" y="309"/>
                  </a:lnTo>
                  <a:lnTo>
                    <a:pt x="2771" y="319"/>
                  </a:lnTo>
                  <a:lnTo>
                    <a:pt x="2751" y="329"/>
                  </a:lnTo>
                  <a:cubicBezTo>
                    <a:pt x="2637" y="361"/>
                    <a:pt x="2514" y="381"/>
                    <a:pt x="2400" y="400"/>
                  </a:cubicBezTo>
                  <a:lnTo>
                    <a:pt x="2380" y="400"/>
                  </a:lnTo>
                  <a:cubicBezTo>
                    <a:pt x="2309" y="410"/>
                    <a:pt x="2247" y="423"/>
                    <a:pt x="2185" y="442"/>
                  </a:cubicBezTo>
                  <a:cubicBezTo>
                    <a:pt x="2062" y="462"/>
                    <a:pt x="1906" y="494"/>
                    <a:pt x="1753" y="556"/>
                  </a:cubicBezTo>
                  <a:cubicBezTo>
                    <a:pt x="1679" y="576"/>
                    <a:pt x="1617" y="618"/>
                    <a:pt x="1545" y="647"/>
                  </a:cubicBezTo>
                  <a:cubicBezTo>
                    <a:pt x="1483" y="689"/>
                    <a:pt x="1422" y="731"/>
                    <a:pt x="1350" y="793"/>
                  </a:cubicBezTo>
                  <a:cubicBezTo>
                    <a:pt x="1246" y="875"/>
                    <a:pt x="1175" y="979"/>
                    <a:pt x="1103" y="1080"/>
                  </a:cubicBezTo>
                  <a:cubicBezTo>
                    <a:pt x="1051" y="1174"/>
                    <a:pt x="1011" y="1287"/>
                    <a:pt x="989" y="1411"/>
                  </a:cubicBezTo>
                  <a:cubicBezTo>
                    <a:pt x="960" y="1522"/>
                    <a:pt x="950" y="1636"/>
                    <a:pt x="937" y="1750"/>
                  </a:cubicBezTo>
                  <a:cubicBezTo>
                    <a:pt x="937" y="1782"/>
                    <a:pt x="937" y="1811"/>
                    <a:pt x="927" y="1831"/>
                  </a:cubicBezTo>
                  <a:lnTo>
                    <a:pt x="927" y="1843"/>
                  </a:lnTo>
                  <a:cubicBezTo>
                    <a:pt x="927" y="1915"/>
                    <a:pt x="918" y="2016"/>
                    <a:pt x="908" y="2110"/>
                  </a:cubicBezTo>
                  <a:cubicBezTo>
                    <a:pt x="898" y="2172"/>
                    <a:pt x="888" y="2234"/>
                    <a:pt x="866" y="2296"/>
                  </a:cubicBezTo>
                  <a:cubicBezTo>
                    <a:pt x="856" y="2367"/>
                    <a:pt x="836" y="2429"/>
                    <a:pt x="814" y="2491"/>
                  </a:cubicBezTo>
                  <a:cubicBezTo>
                    <a:pt x="742" y="2647"/>
                    <a:pt x="651" y="2780"/>
                    <a:pt x="557" y="2894"/>
                  </a:cubicBezTo>
                  <a:cubicBezTo>
                    <a:pt x="537" y="2923"/>
                    <a:pt x="517" y="2955"/>
                    <a:pt x="495" y="2975"/>
                  </a:cubicBezTo>
                  <a:cubicBezTo>
                    <a:pt x="423" y="3067"/>
                    <a:pt x="352" y="3161"/>
                    <a:pt x="290" y="3252"/>
                  </a:cubicBezTo>
                  <a:cubicBezTo>
                    <a:pt x="248" y="3314"/>
                    <a:pt x="208" y="3376"/>
                    <a:pt x="176" y="3437"/>
                  </a:cubicBezTo>
                  <a:cubicBezTo>
                    <a:pt x="156" y="3499"/>
                    <a:pt x="124" y="3561"/>
                    <a:pt x="105" y="3645"/>
                  </a:cubicBezTo>
                  <a:cubicBezTo>
                    <a:pt x="63" y="3768"/>
                    <a:pt x="33" y="3892"/>
                    <a:pt x="11" y="4035"/>
                  </a:cubicBezTo>
                  <a:cubicBezTo>
                    <a:pt x="1" y="4159"/>
                    <a:pt x="1" y="4292"/>
                    <a:pt x="11" y="4416"/>
                  </a:cubicBezTo>
                  <a:cubicBezTo>
                    <a:pt x="23" y="4549"/>
                    <a:pt x="43" y="4673"/>
                    <a:pt x="85" y="4796"/>
                  </a:cubicBezTo>
                  <a:cubicBezTo>
                    <a:pt x="114" y="4910"/>
                    <a:pt x="166" y="5034"/>
                    <a:pt x="228" y="5147"/>
                  </a:cubicBezTo>
                  <a:cubicBezTo>
                    <a:pt x="280" y="5251"/>
                    <a:pt x="352" y="5352"/>
                    <a:pt x="433" y="5456"/>
                  </a:cubicBezTo>
                  <a:cubicBezTo>
                    <a:pt x="517" y="5550"/>
                    <a:pt x="609" y="5641"/>
                    <a:pt x="712" y="5723"/>
                  </a:cubicBezTo>
                  <a:cubicBezTo>
                    <a:pt x="950" y="5898"/>
                    <a:pt x="1226" y="6022"/>
                    <a:pt x="1525" y="6074"/>
                  </a:cubicBezTo>
                  <a:lnTo>
                    <a:pt x="1545" y="6074"/>
                  </a:lnTo>
                  <a:cubicBezTo>
                    <a:pt x="1555" y="6074"/>
                    <a:pt x="1567" y="6064"/>
                    <a:pt x="1577" y="6064"/>
                  </a:cubicBezTo>
                  <a:lnTo>
                    <a:pt x="1607" y="6032"/>
                  </a:lnTo>
                  <a:cubicBezTo>
                    <a:pt x="1740" y="6054"/>
                    <a:pt x="1886" y="6074"/>
                    <a:pt x="2081" y="6094"/>
                  </a:cubicBezTo>
                  <a:cubicBezTo>
                    <a:pt x="2195" y="6106"/>
                    <a:pt x="2319" y="6106"/>
                    <a:pt x="2452" y="6106"/>
                  </a:cubicBezTo>
                  <a:lnTo>
                    <a:pt x="2514" y="6106"/>
                  </a:lnTo>
                  <a:cubicBezTo>
                    <a:pt x="2719" y="6106"/>
                    <a:pt x="2936" y="6094"/>
                    <a:pt x="3151" y="6074"/>
                  </a:cubicBezTo>
                  <a:cubicBezTo>
                    <a:pt x="3646" y="6022"/>
                    <a:pt x="4100" y="5921"/>
                    <a:pt x="4510" y="5775"/>
                  </a:cubicBezTo>
                  <a:cubicBezTo>
                    <a:pt x="4985" y="5599"/>
                    <a:pt x="5385" y="5384"/>
                    <a:pt x="5694" y="5105"/>
                  </a:cubicBezTo>
                  <a:cubicBezTo>
                    <a:pt x="5860" y="4962"/>
                    <a:pt x="5993" y="4796"/>
                    <a:pt x="6107" y="4611"/>
                  </a:cubicBezTo>
                  <a:cubicBezTo>
                    <a:pt x="6211" y="4426"/>
                    <a:pt x="6292" y="4221"/>
                    <a:pt x="6334" y="4006"/>
                  </a:cubicBezTo>
                  <a:cubicBezTo>
                    <a:pt x="6364" y="3892"/>
                    <a:pt x="6374" y="3768"/>
                    <a:pt x="6374" y="3655"/>
                  </a:cubicBezTo>
                  <a:cubicBezTo>
                    <a:pt x="6386" y="3489"/>
                    <a:pt x="6364" y="3336"/>
                    <a:pt x="6324" y="3190"/>
                  </a:cubicBezTo>
                  <a:cubicBezTo>
                    <a:pt x="6292" y="3057"/>
                    <a:pt x="6230" y="2923"/>
                    <a:pt x="6149" y="2780"/>
                  </a:cubicBezTo>
                  <a:cubicBezTo>
                    <a:pt x="6117" y="2718"/>
                    <a:pt x="6077" y="2656"/>
                    <a:pt x="6025" y="2585"/>
                  </a:cubicBezTo>
                  <a:cubicBezTo>
                    <a:pt x="6015" y="2563"/>
                    <a:pt x="5993" y="2543"/>
                    <a:pt x="5983" y="2523"/>
                  </a:cubicBezTo>
                  <a:lnTo>
                    <a:pt x="5973" y="2511"/>
                  </a:lnTo>
                  <a:cubicBezTo>
                    <a:pt x="5941" y="2471"/>
                    <a:pt x="5912" y="2429"/>
                    <a:pt x="5879" y="2377"/>
                  </a:cubicBezTo>
                  <a:cubicBezTo>
                    <a:pt x="5850" y="2325"/>
                    <a:pt x="5818" y="2264"/>
                    <a:pt x="5798" y="2202"/>
                  </a:cubicBezTo>
                  <a:cubicBezTo>
                    <a:pt x="5736" y="2068"/>
                    <a:pt x="5706" y="1925"/>
                    <a:pt x="5674" y="1782"/>
                  </a:cubicBezTo>
                  <a:lnTo>
                    <a:pt x="5664" y="1740"/>
                  </a:lnTo>
                  <a:cubicBezTo>
                    <a:pt x="5645" y="1596"/>
                    <a:pt x="5613" y="1451"/>
                    <a:pt x="5561" y="1307"/>
                  </a:cubicBezTo>
                  <a:cubicBezTo>
                    <a:pt x="5541" y="1236"/>
                    <a:pt x="5509" y="1164"/>
                    <a:pt x="5479" y="1090"/>
                  </a:cubicBezTo>
                  <a:cubicBezTo>
                    <a:pt x="5447" y="1008"/>
                    <a:pt x="5407" y="946"/>
                    <a:pt x="5365" y="885"/>
                  </a:cubicBezTo>
                  <a:cubicBezTo>
                    <a:pt x="5346" y="855"/>
                    <a:pt x="5314" y="823"/>
                    <a:pt x="5294" y="793"/>
                  </a:cubicBezTo>
                  <a:cubicBezTo>
                    <a:pt x="5262" y="761"/>
                    <a:pt x="5232" y="731"/>
                    <a:pt x="5200" y="709"/>
                  </a:cubicBezTo>
                  <a:cubicBezTo>
                    <a:pt x="5150" y="670"/>
                    <a:pt x="5099" y="618"/>
                    <a:pt x="5037" y="586"/>
                  </a:cubicBezTo>
                  <a:cubicBezTo>
                    <a:pt x="4995" y="556"/>
                    <a:pt x="4943" y="524"/>
                    <a:pt x="4891" y="504"/>
                  </a:cubicBezTo>
                  <a:lnTo>
                    <a:pt x="4881" y="494"/>
                  </a:lnTo>
                  <a:lnTo>
                    <a:pt x="4871" y="484"/>
                  </a:lnTo>
                  <a:cubicBezTo>
                    <a:pt x="4819" y="432"/>
                    <a:pt x="4758" y="381"/>
                    <a:pt x="4686" y="329"/>
                  </a:cubicBezTo>
                  <a:cubicBezTo>
                    <a:pt x="4634" y="277"/>
                    <a:pt x="4562" y="237"/>
                    <a:pt x="4491" y="205"/>
                  </a:cubicBezTo>
                  <a:cubicBezTo>
                    <a:pt x="4347" y="124"/>
                    <a:pt x="4192" y="72"/>
                    <a:pt x="4039" y="40"/>
                  </a:cubicBezTo>
                  <a:cubicBezTo>
                    <a:pt x="3954" y="20"/>
                    <a:pt x="3873" y="10"/>
                    <a:pt x="3791" y="0"/>
                  </a:cubicBezTo>
                  <a:close/>
                </a:path>
              </a:pathLst>
            </a:custGeom>
            <a:solidFill>
              <a:srgbClr val="FFD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00;p56">
              <a:extLst>
                <a:ext uri="{FF2B5EF4-FFF2-40B4-BE49-F238E27FC236}">
                  <a16:creationId xmlns:a16="http://schemas.microsoft.com/office/drawing/2014/main" id="{82365F29-304C-4AFE-95D4-54B9AA34147B}"/>
                </a:ext>
              </a:extLst>
            </p:cNvPr>
            <p:cNvSpPr/>
            <p:nvPr/>
          </p:nvSpPr>
          <p:spPr>
            <a:xfrm>
              <a:off x="7148829" y="2969500"/>
              <a:ext cx="855961" cy="912164"/>
            </a:xfrm>
            <a:custGeom>
              <a:avLst/>
              <a:gdLst/>
              <a:ahLst/>
              <a:cxnLst/>
              <a:rect l="l" t="t" r="r" b="b"/>
              <a:pathLst>
                <a:path w="5239" h="5583" extrusionOk="0">
                  <a:moveTo>
                    <a:pt x="3252" y="1"/>
                  </a:moveTo>
                  <a:cubicBezTo>
                    <a:pt x="3128" y="1"/>
                    <a:pt x="3005" y="13"/>
                    <a:pt x="2881" y="33"/>
                  </a:cubicBezTo>
                  <a:cubicBezTo>
                    <a:pt x="2852" y="33"/>
                    <a:pt x="2810" y="43"/>
                    <a:pt x="2780" y="43"/>
                  </a:cubicBezTo>
                  <a:cubicBezTo>
                    <a:pt x="2728" y="53"/>
                    <a:pt x="2686" y="63"/>
                    <a:pt x="2644" y="75"/>
                  </a:cubicBezTo>
                  <a:cubicBezTo>
                    <a:pt x="2605" y="85"/>
                    <a:pt x="2563" y="105"/>
                    <a:pt x="2511" y="114"/>
                  </a:cubicBezTo>
                  <a:cubicBezTo>
                    <a:pt x="2471" y="137"/>
                    <a:pt x="2429" y="147"/>
                    <a:pt x="2387" y="166"/>
                  </a:cubicBezTo>
                  <a:cubicBezTo>
                    <a:pt x="2316" y="198"/>
                    <a:pt x="2234" y="238"/>
                    <a:pt x="2150" y="280"/>
                  </a:cubicBezTo>
                  <a:cubicBezTo>
                    <a:pt x="2120" y="310"/>
                    <a:pt x="2078" y="332"/>
                    <a:pt x="2039" y="352"/>
                  </a:cubicBezTo>
                  <a:cubicBezTo>
                    <a:pt x="2007" y="384"/>
                    <a:pt x="1977" y="404"/>
                    <a:pt x="1945" y="423"/>
                  </a:cubicBezTo>
                  <a:cubicBezTo>
                    <a:pt x="1883" y="475"/>
                    <a:pt x="1821" y="527"/>
                    <a:pt x="1769" y="579"/>
                  </a:cubicBezTo>
                  <a:cubicBezTo>
                    <a:pt x="1740" y="609"/>
                    <a:pt x="1718" y="631"/>
                    <a:pt x="1688" y="661"/>
                  </a:cubicBezTo>
                  <a:cubicBezTo>
                    <a:pt x="1668" y="693"/>
                    <a:pt x="1646" y="722"/>
                    <a:pt x="1616" y="742"/>
                  </a:cubicBezTo>
                  <a:cubicBezTo>
                    <a:pt x="1574" y="794"/>
                    <a:pt x="1545" y="856"/>
                    <a:pt x="1512" y="908"/>
                  </a:cubicBezTo>
                  <a:cubicBezTo>
                    <a:pt x="1493" y="940"/>
                    <a:pt x="1470" y="969"/>
                    <a:pt x="1461" y="1002"/>
                  </a:cubicBezTo>
                  <a:cubicBezTo>
                    <a:pt x="1441" y="1031"/>
                    <a:pt x="1431" y="1051"/>
                    <a:pt x="1421" y="1083"/>
                  </a:cubicBezTo>
                  <a:cubicBezTo>
                    <a:pt x="1399" y="1145"/>
                    <a:pt x="1379" y="1197"/>
                    <a:pt x="1359" y="1259"/>
                  </a:cubicBezTo>
                  <a:cubicBezTo>
                    <a:pt x="1347" y="1320"/>
                    <a:pt x="1327" y="1392"/>
                    <a:pt x="1317" y="1454"/>
                  </a:cubicBezTo>
                  <a:cubicBezTo>
                    <a:pt x="1307" y="1535"/>
                    <a:pt x="1307" y="1619"/>
                    <a:pt x="1307" y="1691"/>
                  </a:cubicBezTo>
                  <a:lnTo>
                    <a:pt x="1307" y="1928"/>
                  </a:lnTo>
                  <a:lnTo>
                    <a:pt x="1307" y="2163"/>
                  </a:lnTo>
                  <a:cubicBezTo>
                    <a:pt x="1317" y="2237"/>
                    <a:pt x="1317" y="2309"/>
                    <a:pt x="1307" y="2380"/>
                  </a:cubicBezTo>
                  <a:cubicBezTo>
                    <a:pt x="1307" y="2452"/>
                    <a:pt x="1297" y="2524"/>
                    <a:pt x="1285" y="2595"/>
                  </a:cubicBezTo>
                  <a:cubicBezTo>
                    <a:pt x="1265" y="2679"/>
                    <a:pt x="1255" y="2751"/>
                    <a:pt x="1223" y="2823"/>
                  </a:cubicBezTo>
                  <a:cubicBezTo>
                    <a:pt x="1204" y="2855"/>
                    <a:pt x="1194" y="2885"/>
                    <a:pt x="1174" y="2927"/>
                  </a:cubicBezTo>
                  <a:cubicBezTo>
                    <a:pt x="1152" y="2956"/>
                    <a:pt x="1132" y="2988"/>
                    <a:pt x="1112" y="3028"/>
                  </a:cubicBezTo>
                  <a:cubicBezTo>
                    <a:pt x="1090" y="3060"/>
                    <a:pt x="1060" y="3090"/>
                    <a:pt x="1028" y="3122"/>
                  </a:cubicBezTo>
                  <a:cubicBezTo>
                    <a:pt x="1018" y="3142"/>
                    <a:pt x="998" y="3164"/>
                    <a:pt x="989" y="3174"/>
                  </a:cubicBezTo>
                  <a:lnTo>
                    <a:pt x="937" y="3226"/>
                  </a:lnTo>
                  <a:cubicBezTo>
                    <a:pt x="823" y="3327"/>
                    <a:pt x="699" y="3431"/>
                    <a:pt x="576" y="3534"/>
                  </a:cubicBezTo>
                  <a:cubicBezTo>
                    <a:pt x="514" y="3584"/>
                    <a:pt x="452" y="3646"/>
                    <a:pt x="391" y="3697"/>
                  </a:cubicBezTo>
                  <a:cubicBezTo>
                    <a:pt x="358" y="3730"/>
                    <a:pt x="339" y="3759"/>
                    <a:pt x="309" y="3791"/>
                  </a:cubicBezTo>
                  <a:cubicBezTo>
                    <a:pt x="277" y="3821"/>
                    <a:pt x="257" y="3853"/>
                    <a:pt x="235" y="3883"/>
                  </a:cubicBezTo>
                  <a:cubicBezTo>
                    <a:pt x="205" y="3925"/>
                    <a:pt x="173" y="3967"/>
                    <a:pt x="143" y="4006"/>
                  </a:cubicBezTo>
                  <a:cubicBezTo>
                    <a:pt x="134" y="4029"/>
                    <a:pt x="124" y="4048"/>
                    <a:pt x="111" y="4068"/>
                  </a:cubicBezTo>
                  <a:cubicBezTo>
                    <a:pt x="101" y="4100"/>
                    <a:pt x="82" y="4120"/>
                    <a:pt x="82" y="4140"/>
                  </a:cubicBezTo>
                  <a:cubicBezTo>
                    <a:pt x="62" y="4182"/>
                    <a:pt x="40" y="4224"/>
                    <a:pt x="30" y="4263"/>
                  </a:cubicBezTo>
                  <a:cubicBezTo>
                    <a:pt x="30" y="4286"/>
                    <a:pt x="20" y="4305"/>
                    <a:pt x="20" y="4325"/>
                  </a:cubicBezTo>
                  <a:cubicBezTo>
                    <a:pt x="20" y="4347"/>
                    <a:pt x="10" y="4367"/>
                    <a:pt x="10" y="4387"/>
                  </a:cubicBezTo>
                  <a:cubicBezTo>
                    <a:pt x="0" y="4449"/>
                    <a:pt x="0" y="4523"/>
                    <a:pt x="0" y="4585"/>
                  </a:cubicBezTo>
                  <a:lnTo>
                    <a:pt x="0" y="4676"/>
                  </a:lnTo>
                  <a:cubicBezTo>
                    <a:pt x="10" y="4708"/>
                    <a:pt x="10" y="4738"/>
                    <a:pt x="10" y="4770"/>
                  </a:cubicBezTo>
                  <a:cubicBezTo>
                    <a:pt x="20" y="4842"/>
                    <a:pt x="40" y="4903"/>
                    <a:pt x="50" y="4975"/>
                  </a:cubicBezTo>
                  <a:cubicBezTo>
                    <a:pt x="62" y="5005"/>
                    <a:pt x="72" y="5047"/>
                    <a:pt x="82" y="5079"/>
                  </a:cubicBezTo>
                  <a:cubicBezTo>
                    <a:pt x="92" y="5108"/>
                    <a:pt x="111" y="5141"/>
                    <a:pt x="124" y="5170"/>
                  </a:cubicBezTo>
                  <a:cubicBezTo>
                    <a:pt x="143" y="5232"/>
                    <a:pt x="173" y="5294"/>
                    <a:pt x="215" y="5346"/>
                  </a:cubicBezTo>
                  <a:cubicBezTo>
                    <a:pt x="225" y="5365"/>
                    <a:pt x="235" y="5388"/>
                    <a:pt x="247" y="5398"/>
                  </a:cubicBezTo>
                  <a:cubicBezTo>
                    <a:pt x="391" y="5469"/>
                    <a:pt x="544" y="5511"/>
                    <a:pt x="699" y="5541"/>
                  </a:cubicBezTo>
                  <a:lnTo>
                    <a:pt x="719" y="5541"/>
                  </a:lnTo>
                  <a:cubicBezTo>
                    <a:pt x="729" y="5541"/>
                    <a:pt x="741" y="5541"/>
                    <a:pt x="751" y="5531"/>
                  </a:cubicBezTo>
                  <a:lnTo>
                    <a:pt x="781" y="5499"/>
                  </a:lnTo>
                  <a:cubicBezTo>
                    <a:pt x="914" y="5521"/>
                    <a:pt x="1060" y="5541"/>
                    <a:pt x="1255" y="5561"/>
                  </a:cubicBezTo>
                  <a:cubicBezTo>
                    <a:pt x="1369" y="5573"/>
                    <a:pt x="1493" y="5583"/>
                    <a:pt x="1626" y="5583"/>
                  </a:cubicBezTo>
                  <a:cubicBezTo>
                    <a:pt x="1646" y="5583"/>
                    <a:pt x="1668" y="5583"/>
                    <a:pt x="1688" y="5573"/>
                  </a:cubicBezTo>
                  <a:cubicBezTo>
                    <a:pt x="1893" y="5573"/>
                    <a:pt x="2110" y="5561"/>
                    <a:pt x="2325" y="5541"/>
                  </a:cubicBezTo>
                  <a:cubicBezTo>
                    <a:pt x="2820" y="5489"/>
                    <a:pt x="3274" y="5388"/>
                    <a:pt x="3684" y="5242"/>
                  </a:cubicBezTo>
                  <a:cubicBezTo>
                    <a:pt x="4016" y="5118"/>
                    <a:pt x="4302" y="4985"/>
                    <a:pt x="4549" y="4819"/>
                  </a:cubicBezTo>
                  <a:cubicBezTo>
                    <a:pt x="4601" y="4738"/>
                    <a:pt x="4663" y="4656"/>
                    <a:pt x="4715" y="4562"/>
                  </a:cubicBezTo>
                  <a:cubicBezTo>
                    <a:pt x="4767" y="4471"/>
                    <a:pt x="4819" y="4377"/>
                    <a:pt x="4868" y="4286"/>
                  </a:cubicBezTo>
                  <a:cubicBezTo>
                    <a:pt x="4910" y="4192"/>
                    <a:pt x="4962" y="4100"/>
                    <a:pt x="5004" y="3996"/>
                  </a:cubicBezTo>
                  <a:cubicBezTo>
                    <a:pt x="5053" y="3873"/>
                    <a:pt x="5095" y="3749"/>
                    <a:pt x="5137" y="3616"/>
                  </a:cubicBezTo>
                  <a:cubicBezTo>
                    <a:pt x="5157" y="3554"/>
                    <a:pt x="5167" y="3492"/>
                    <a:pt x="5177" y="3431"/>
                  </a:cubicBezTo>
                  <a:cubicBezTo>
                    <a:pt x="5199" y="3369"/>
                    <a:pt x="5209" y="3307"/>
                    <a:pt x="5219" y="3245"/>
                  </a:cubicBezTo>
                  <a:cubicBezTo>
                    <a:pt x="5229" y="3151"/>
                    <a:pt x="5239" y="3060"/>
                    <a:pt x="5239" y="2966"/>
                  </a:cubicBezTo>
                  <a:cubicBezTo>
                    <a:pt x="5239" y="2917"/>
                    <a:pt x="5239" y="2875"/>
                    <a:pt x="5229" y="2823"/>
                  </a:cubicBezTo>
                  <a:cubicBezTo>
                    <a:pt x="5229" y="2781"/>
                    <a:pt x="5229" y="2741"/>
                    <a:pt x="5219" y="2689"/>
                  </a:cubicBezTo>
                  <a:cubicBezTo>
                    <a:pt x="5209" y="2637"/>
                    <a:pt x="5199" y="2576"/>
                    <a:pt x="5189" y="2514"/>
                  </a:cubicBezTo>
                  <a:cubicBezTo>
                    <a:pt x="5177" y="2484"/>
                    <a:pt x="5167" y="2452"/>
                    <a:pt x="5157" y="2422"/>
                  </a:cubicBezTo>
                  <a:cubicBezTo>
                    <a:pt x="5147" y="2390"/>
                    <a:pt x="5137" y="2361"/>
                    <a:pt x="5128" y="2329"/>
                  </a:cubicBezTo>
                  <a:cubicBezTo>
                    <a:pt x="5095" y="2277"/>
                    <a:pt x="5076" y="2215"/>
                    <a:pt x="5044" y="2163"/>
                  </a:cubicBezTo>
                  <a:cubicBezTo>
                    <a:pt x="5024" y="2114"/>
                    <a:pt x="5004" y="2062"/>
                    <a:pt x="4972" y="2010"/>
                  </a:cubicBezTo>
                  <a:cubicBezTo>
                    <a:pt x="4952" y="1968"/>
                    <a:pt x="4930" y="1916"/>
                    <a:pt x="4920" y="1866"/>
                  </a:cubicBezTo>
                  <a:cubicBezTo>
                    <a:pt x="4910" y="1844"/>
                    <a:pt x="4910" y="1815"/>
                    <a:pt x="4900" y="1782"/>
                  </a:cubicBezTo>
                  <a:cubicBezTo>
                    <a:pt x="4900" y="1763"/>
                    <a:pt x="4890" y="1731"/>
                    <a:pt x="4890" y="1711"/>
                  </a:cubicBezTo>
                  <a:lnTo>
                    <a:pt x="4890" y="1619"/>
                  </a:lnTo>
                  <a:lnTo>
                    <a:pt x="4890" y="1535"/>
                  </a:lnTo>
                  <a:cubicBezTo>
                    <a:pt x="4900" y="1516"/>
                    <a:pt x="4900" y="1483"/>
                    <a:pt x="4900" y="1464"/>
                  </a:cubicBezTo>
                  <a:cubicBezTo>
                    <a:pt x="4880" y="1392"/>
                    <a:pt x="4868" y="1320"/>
                    <a:pt x="4848" y="1249"/>
                  </a:cubicBezTo>
                  <a:lnTo>
                    <a:pt x="4838" y="1207"/>
                  </a:lnTo>
                  <a:cubicBezTo>
                    <a:pt x="4819" y="1063"/>
                    <a:pt x="4787" y="918"/>
                    <a:pt x="4735" y="774"/>
                  </a:cubicBezTo>
                  <a:cubicBezTo>
                    <a:pt x="4715" y="703"/>
                    <a:pt x="4683" y="631"/>
                    <a:pt x="4653" y="557"/>
                  </a:cubicBezTo>
                  <a:cubicBezTo>
                    <a:pt x="4621" y="495"/>
                    <a:pt x="4591" y="433"/>
                    <a:pt x="4559" y="384"/>
                  </a:cubicBezTo>
                  <a:cubicBezTo>
                    <a:pt x="4549" y="371"/>
                    <a:pt x="4549" y="371"/>
                    <a:pt x="4539" y="371"/>
                  </a:cubicBezTo>
                  <a:cubicBezTo>
                    <a:pt x="4497" y="332"/>
                    <a:pt x="4448" y="300"/>
                    <a:pt x="4386" y="270"/>
                  </a:cubicBezTo>
                  <a:cubicBezTo>
                    <a:pt x="4334" y="238"/>
                    <a:pt x="4273" y="208"/>
                    <a:pt x="4221" y="176"/>
                  </a:cubicBezTo>
                  <a:cubicBezTo>
                    <a:pt x="4035" y="105"/>
                    <a:pt x="3840" y="53"/>
                    <a:pt x="3645" y="33"/>
                  </a:cubicBezTo>
                  <a:cubicBezTo>
                    <a:pt x="3521" y="13"/>
                    <a:pt x="3385" y="1"/>
                    <a:pt x="3262" y="1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201;p56">
              <a:extLst>
                <a:ext uri="{FF2B5EF4-FFF2-40B4-BE49-F238E27FC236}">
                  <a16:creationId xmlns:a16="http://schemas.microsoft.com/office/drawing/2014/main" id="{A5473703-8B9C-4AD6-82A0-11FFCF325630}"/>
                </a:ext>
              </a:extLst>
            </p:cNvPr>
            <p:cNvSpPr/>
            <p:nvPr/>
          </p:nvSpPr>
          <p:spPr>
            <a:xfrm>
              <a:off x="7565780" y="3554897"/>
              <a:ext cx="323171" cy="272032"/>
            </a:xfrm>
            <a:custGeom>
              <a:avLst/>
              <a:gdLst/>
              <a:ahLst/>
              <a:cxnLst/>
              <a:rect l="l" t="t" r="r" b="b"/>
              <a:pathLst>
                <a:path w="1978" h="1665" extrusionOk="0">
                  <a:moveTo>
                    <a:pt x="824" y="1"/>
                  </a:moveTo>
                  <a:cubicBezTo>
                    <a:pt x="784" y="1"/>
                    <a:pt x="742" y="1"/>
                    <a:pt x="710" y="13"/>
                  </a:cubicBezTo>
                  <a:cubicBezTo>
                    <a:pt x="638" y="33"/>
                    <a:pt x="576" y="63"/>
                    <a:pt x="525" y="105"/>
                  </a:cubicBezTo>
                  <a:cubicBezTo>
                    <a:pt x="505" y="124"/>
                    <a:pt x="485" y="147"/>
                    <a:pt x="463" y="176"/>
                  </a:cubicBezTo>
                  <a:cubicBezTo>
                    <a:pt x="463" y="186"/>
                    <a:pt x="453" y="199"/>
                    <a:pt x="453" y="199"/>
                  </a:cubicBezTo>
                  <a:lnTo>
                    <a:pt x="423" y="199"/>
                  </a:lnTo>
                  <a:cubicBezTo>
                    <a:pt x="413" y="199"/>
                    <a:pt x="413" y="208"/>
                    <a:pt x="401" y="208"/>
                  </a:cubicBezTo>
                  <a:lnTo>
                    <a:pt x="401" y="228"/>
                  </a:lnTo>
                  <a:cubicBezTo>
                    <a:pt x="413" y="260"/>
                    <a:pt x="423" y="280"/>
                    <a:pt x="423" y="310"/>
                  </a:cubicBezTo>
                  <a:cubicBezTo>
                    <a:pt x="433" y="362"/>
                    <a:pt x="433" y="404"/>
                    <a:pt x="423" y="456"/>
                  </a:cubicBezTo>
                  <a:cubicBezTo>
                    <a:pt x="413" y="495"/>
                    <a:pt x="401" y="537"/>
                    <a:pt x="381" y="579"/>
                  </a:cubicBezTo>
                  <a:cubicBezTo>
                    <a:pt x="371" y="599"/>
                    <a:pt x="362" y="619"/>
                    <a:pt x="352" y="641"/>
                  </a:cubicBezTo>
                  <a:cubicBezTo>
                    <a:pt x="329" y="651"/>
                    <a:pt x="63" y="661"/>
                    <a:pt x="63" y="670"/>
                  </a:cubicBezTo>
                  <a:cubicBezTo>
                    <a:pt x="63" y="680"/>
                    <a:pt x="1" y="742"/>
                    <a:pt x="1" y="754"/>
                  </a:cubicBezTo>
                  <a:lnTo>
                    <a:pt x="43" y="836"/>
                  </a:lnTo>
                  <a:cubicBezTo>
                    <a:pt x="63" y="866"/>
                    <a:pt x="105" y="1011"/>
                    <a:pt x="124" y="1051"/>
                  </a:cubicBezTo>
                  <a:cubicBezTo>
                    <a:pt x="176" y="1145"/>
                    <a:pt x="228" y="1217"/>
                    <a:pt x="310" y="1298"/>
                  </a:cubicBezTo>
                  <a:cubicBezTo>
                    <a:pt x="391" y="1402"/>
                    <a:pt x="628" y="1587"/>
                    <a:pt x="710" y="1649"/>
                  </a:cubicBezTo>
                  <a:cubicBezTo>
                    <a:pt x="726" y="1660"/>
                    <a:pt x="744" y="1664"/>
                    <a:pt x="763" y="1664"/>
                  </a:cubicBezTo>
                  <a:cubicBezTo>
                    <a:pt x="820" y="1664"/>
                    <a:pt x="889" y="1626"/>
                    <a:pt x="957" y="1587"/>
                  </a:cubicBezTo>
                  <a:cubicBezTo>
                    <a:pt x="1031" y="1545"/>
                    <a:pt x="1093" y="1516"/>
                    <a:pt x="1132" y="1516"/>
                  </a:cubicBezTo>
                  <a:cubicBezTo>
                    <a:pt x="1184" y="1516"/>
                    <a:pt x="1236" y="1506"/>
                    <a:pt x="1278" y="1483"/>
                  </a:cubicBezTo>
                  <a:cubicBezTo>
                    <a:pt x="1318" y="1464"/>
                    <a:pt x="1350" y="1422"/>
                    <a:pt x="1380" y="1382"/>
                  </a:cubicBezTo>
                  <a:cubicBezTo>
                    <a:pt x="1402" y="1340"/>
                    <a:pt x="1422" y="1288"/>
                    <a:pt x="1431" y="1236"/>
                  </a:cubicBezTo>
                  <a:cubicBezTo>
                    <a:pt x="1441" y="1187"/>
                    <a:pt x="1565" y="1217"/>
                    <a:pt x="1565" y="1155"/>
                  </a:cubicBezTo>
                  <a:cubicBezTo>
                    <a:pt x="1565" y="1090"/>
                    <a:pt x="1533" y="1050"/>
                    <a:pt x="1579" y="1050"/>
                  </a:cubicBezTo>
                  <a:cubicBezTo>
                    <a:pt x="1584" y="1050"/>
                    <a:pt x="1590" y="1050"/>
                    <a:pt x="1597" y="1051"/>
                  </a:cubicBezTo>
                  <a:cubicBezTo>
                    <a:pt x="1632" y="1058"/>
                    <a:pt x="1660" y="1061"/>
                    <a:pt x="1684" y="1061"/>
                  </a:cubicBezTo>
                  <a:cubicBezTo>
                    <a:pt x="1917" y="1061"/>
                    <a:pt x="1631" y="754"/>
                    <a:pt x="1679" y="754"/>
                  </a:cubicBezTo>
                  <a:cubicBezTo>
                    <a:pt x="1978" y="712"/>
                    <a:pt x="1380" y="670"/>
                    <a:pt x="1370" y="670"/>
                  </a:cubicBezTo>
                  <a:cubicBezTo>
                    <a:pt x="1328" y="641"/>
                    <a:pt x="1288" y="599"/>
                    <a:pt x="1256" y="569"/>
                  </a:cubicBezTo>
                  <a:cubicBezTo>
                    <a:pt x="1226" y="527"/>
                    <a:pt x="1194" y="495"/>
                    <a:pt x="1184" y="456"/>
                  </a:cubicBezTo>
                  <a:cubicBezTo>
                    <a:pt x="1165" y="413"/>
                    <a:pt x="1155" y="371"/>
                    <a:pt x="1142" y="332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57"/>
                    <a:pt x="1132" y="157"/>
                  </a:cubicBezTo>
                  <a:cubicBezTo>
                    <a:pt x="1123" y="147"/>
                    <a:pt x="1123" y="147"/>
                    <a:pt x="1113" y="147"/>
                  </a:cubicBezTo>
                  <a:cubicBezTo>
                    <a:pt x="1103" y="137"/>
                    <a:pt x="1103" y="124"/>
                    <a:pt x="1093" y="124"/>
                  </a:cubicBezTo>
                  <a:cubicBezTo>
                    <a:pt x="1071" y="85"/>
                    <a:pt x="1041" y="53"/>
                    <a:pt x="999" y="33"/>
                  </a:cubicBezTo>
                  <a:cubicBezTo>
                    <a:pt x="947" y="13"/>
                    <a:pt x="885" y="1"/>
                    <a:pt x="824" y="1"/>
                  </a:cubicBez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202;p56">
              <a:extLst>
                <a:ext uri="{FF2B5EF4-FFF2-40B4-BE49-F238E27FC236}">
                  <a16:creationId xmlns:a16="http://schemas.microsoft.com/office/drawing/2014/main" id="{C22264B5-E331-4891-BD59-55CEC880E43B}"/>
                </a:ext>
              </a:extLst>
            </p:cNvPr>
            <p:cNvSpPr/>
            <p:nvPr/>
          </p:nvSpPr>
          <p:spPr>
            <a:xfrm>
              <a:off x="7483436" y="4377688"/>
              <a:ext cx="181845" cy="328072"/>
            </a:xfrm>
            <a:custGeom>
              <a:avLst/>
              <a:gdLst/>
              <a:ahLst/>
              <a:cxnLst/>
              <a:rect l="l" t="t" r="r" b="b"/>
              <a:pathLst>
                <a:path w="1113" h="2008" extrusionOk="0">
                  <a:moveTo>
                    <a:pt x="1" y="1"/>
                  </a:moveTo>
                  <a:lnTo>
                    <a:pt x="53" y="371"/>
                  </a:lnTo>
                  <a:lnTo>
                    <a:pt x="164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203;p56">
              <a:extLst>
                <a:ext uri="{FF2B5EF4-FFF2-40B4-BE49-F238E27FC236}">
                  <a16:creationId xmlns:a16="http://schemas.microsoft.com/office/drawing/2014/main" id="{A143FF1B-7BF3-46DE-B23E-4C960CDAF544}"/>
                </a:ext>
              </a:extLst>
            </p:cNvPr>
            <p:cNvSpPr/>
            <p:nvPr/>
          </p:nvSpPr>
          <p:spPr>
            <a:xfrm>
              <a:off x="7510067" y="4519013"/>
              <a:ext cx="155213" cy="91004"/>
            </a:xfrm>
            <a:custGeom>
              <a:avLst/>
              <a:gdLst/>
              <a:ahLst/>
              <a:cxnLst/>
              <a:rect l="l" t="t" r="r" b="b"/>
              <a:pathLst>
                <a:path w="950" h="557" extrusionOk="0">
                  <a:moveTo>
                    <a:pt x="804" y="1"/>
                  </a:moveTo>
                  <a:lnTo>
                    <a:pt x="804" y="413"/>
                  </a:lnTo>
                  <a:lnTo>
                    <a:pt x="1" y="433"/>
                  </a:lnTo>
                  <a:lnTo>
                    <a:pt x="23" y="557"/>
                  </a:lnTo>
                  <a:lnTo>
                    <a:pt x="940" y="557"/>
                  </a:lnTo>
                  <a:lnTo>
                    <a:pt x="950" y="11"/>
                  </a:lnTo>
                  <a:cubicBezTo>
                    <a:pt x="898" y="11"/>
                    <a:pt x="856" y="11"/>
                    <a:pt x="804" y="1"/>
                  </a:cubicBezTo>
                  <a:close/>
                </a:path>
              </a:pathLst>
            </a:custGeom>
            <a:solidFill>
              <a:srgbClr val="F57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204;p56">
              <a:extLst>
                <a:ext uri="{FF2B5EF4-FFF2-40B4-BE49-F238E27FC236}">
                  <a16:creationId xmlns:a16="http://schemas.microsoft.com/office/drawing/2014/main" id="{939832B3-EC29-471C-9588-AAA64B3F6976}"/>
                </a:ext>
              </a:extLst>
            </p:cNvPr>
            <p:cNvSpPr/>
            <p:nvPr/>
          </p:nvSpPr>
          <p:spPr>
            <a:xfrm>
              <a:off x="7431317" y="4609853"/>
              <a:ext cx="252589" cy="180864"/>
            </a:xfrm>
            <a:custGeom>
              <a:avLst/>
              <a:gdLst/>
              <a:ahLst/>
              <a:cxnLst/>
              <a:rect l="l" t="t" r="r" b="b"/>
              <a:pathLst>
                <a:path w="1546" h="1107" extrusionOk="0">
                  <a:moveTo>
                    <a:pt x="473" y="1"/>
                  </a:moveTo>
                  <a:lnTo>
                    <a:pt x="535" y="547"/>
                  </a:lnTo>
                  <a:lnTo>
                    <a:pt x="483" y="609"/>
                  </a:lnTo>
                  <a:lnTo>
                    <a:pt x="359" y="700"/>
                  </a:lnTo>
                  <a:lnTo>
                    <a:pt x="1" y="856"/>
                  </a:lnTo>
                  <a:cubicBezTo>
                    <a:pt x="1" y="856"/>
                    <a:pt x="1" y="1041"/>
                    <a:pt x="196" y="1093"/>
                  </a:cubicBezTo>
                  <a:cubicBezTo>
                    <a:pt x="236" y="1103"/>
                    <a:pt x="311" y="1106"/>
                    <a:pt x="405" y="1106"/>
                  </a:cubicBezTo>
                  <a:cubicBezTo>
                    <a:pt x="791" y="1106"/>
                    <a:pt x="1503" y="1041"/>
                    <a:pt x="1503" y="1041"/>
                  </a:cubicBezTo>
                  <a:cubicBezTo>
                    <a:pt x="1545" y="885"/>
                    <a:pt x="1461" y="670"/>
                    <a:pt x="1461" y="670"/>
                  </a:cubicBezTo>
                  <a:lnTo>
                    <a:pt x="1451" y="586"/>
                  </a:lnTo>
                  <a:lnTo>
                    <a:pt x="146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205;p56">
              <a:extLst>
                <a:ext uri="{FF2B5EF4-FFF2-40B4-BE49-F238E27FC236}">
                  <a16:creationId xmlns:a16="http://schemas.microsoft.com/office/drawing/2014/main" id="{23A88FD8-0FE4-4051-A281-F9D13954EA21}"/>
                </a:ext>
              </a:extLst>
            </p:cNvPr>
            <p:cNvSpPr/>
            <p:nvPr/>
          </p:nvSpPr>
          <p:spPr>
            <a:xfrm>
              <a:off x="7387367" y="4707555"/>
              <a:ext cx="296539" cy="91494"/>
            </a:xfrm>
            <a:custGeom>
              <a:avLst/>
              <a:gdLst/>
              <a:ahLst/>
              <a:cxnLst/>
              <a:rect l="l" t="t" r="r" b="b"/>
              <a:pathLst>
                <a:path w="1815" h="560" extrusionOk="0">
                  <a:moveTo>
                    <a:pt x="742" y="1"/>
                  </a:moveTo>
                  <a:lnTo>
                    <a:pt x="702" y="40"/>
                  </a:lnTo>
                  <a:cubicBezTo>
                    <a:pt x="836" y="72"/>
                    <a:pt x="1011" y="186"/>
                    <a:pt x="1103" y="248"/>
                  </a:cubicBezTo>
                  <a:cubicBezTo>
                    <a:pt x="1077" y="250"/>
                    <a:pt x="1052" y="251"/>
                    <a:pt x="1028" y="251"/>
                  </a:cubicBezTo>
                  <a:cubicBezTo>
                    <a:pt x="734" y="251"/>
                    <a:pt x="628" y="92"/>
                    <a:pt x="628" y="92"/>
                  </a:cubicBezTo>
                  <a:cubicBezTo>
                    <a:pt x="628" y="92"/>
                    <a:pt x="495" y="144"/>
                    <a:pt x="361" y="206"/>
                  </a:cubicBezTo>
                  <a:cubicBezTo>
                    <a:pt x="280" y="248"/>
                    <a:pt x="196" y="277"/>
                    <a:pt x="146" y="310"/>
                  </a:cubicBezTo>
                  <a:cubicBezTo>
                    <a:pt x="1" y="381"/>
                    <a:pt x="10" y="473"/>
                    <a:pt x="10" y="473"/>
                  </a:cubicBezTo>
                  <a:cubicBezTo>
                    <a:pt x="148" y="538"/>
                    <a:pt x="391" y="559"/>
                    <a:pt x="653" y="559"/>
                  </a:cubicBezTo>
                  <a:cubicBezTo>
                    <a:pt x="1178" y="559"/>
                    <a:pt x="1782" y="473"/>
                    <a:pt x="1782" y="473"/>
                  </a:cubicBezTo>
                  <a:cubicBezTo>
                    <a:pt x="1814" y="411"/>
                    <a:pt x="1814" y="329"/>
                    <a:pt x="1802" y="258"/>
                  </a:cubicBezTo>
                  <a:cubicBezTo>
                    <a:pt x="1782" y="144"/>
                    <a:pt x="1730" y="50"/>
                    <a:pt x="1730" y="50"/>
                  </a:cubicBezTo>
                  <a:cubicBezTo>
                    <a:pt x="1730" y="50"/>
                    <a:pt x="1711" y="124"/>
                    <a:pt x="1246" y="226"/>
                  </a:cubicBezTo>
                  <a:cubicBezTo>
                    <a:pt x="1216" y="226"/>
                    <a:pt x="1197" y="235"/>
                    <a:pt x="1164" y="235"/>
                  </a:cubicBezTo>
                  <a:cubicBezTo>
                    <a:pt x="1103" y="186"/>
                    <a:pt x="898" y="30"/>
                    <a:pt x="74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206;p56">
              <a:extLst>
                <a:ext uri="{FF2B5EF4-FFF2-40B4-BE49-F238E27FC236}">
                  <a16:creationId xmlns:a16="http://schemas.microsoft.com/office/drawing/2014/main" id="{7BA12A5D-5A4A-4954-A85F-C2E737CCCBC9}"/>
                </a:ext>
              </a:extLst>
            </p:cNvPr>
            <p:cNvSpPr/>
            <p:nvPr/>
          </p:nvSpPr>
          <p:spPr>
            <a:xfrm>
              <a:off x="7389001" y="4741049"/>
              <a:ext cx="292781" cy="5751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51" y="1"/>
                  </a:moveTo>
                  <a:cubicBezTo>
                    <a:pt x="270" y="43"/>
                    <a:pt x="186" y="72"/>
                    <a:pt x="136" y="105"/>
                  </a:cubicBezTo>
                  <a:cubicBezTo>
                    <a:pt x="13" y="166"/>
                    <a:pt x="0" y="248"/>
                    <a:pt x="0" y="268"/>
                  </a:cubicBezTo>
                  <a:cubicBezTo>
                    <a:pt x="146" y="329"/>
                    <a:pt x="383" y="352"/>
                    <a:pt x="640" y="352"/>
                  </a:cubicBezTo>
                  <a:cubicBezTo>
                    <a:pt x="1164" y="352"/>
                    <a:pt x="1772" y="268"/>
                    <a:pt x="1772" y="268"/>
                  </a:cubicBezTo>
                  <a:cubicBezTo>
                    <a:pt x="1792" y="228"/>
                    <a:pt x="1792" y="186"/>
                    <a:pt x="1792" y="134"/>
                  </a:cubicBezTo>
                  <a:lnTo>
                    <a:pt x="1792" y="53"/>
                  </a:lnTo>
                  <a:cubicBezTo>
                    <a:pt x="1525" y="166"/>
                    <a:pt x="1226" y="196"/>
                    <a:pt x="927" y="196"/>
                  </a:cubicBezTo>
                  <a:lnTo>
                    <a:pt x="888" y="196"/>
                  </a:lnTo>
                  <a:cubicBezTo>
                    <a:pt x="826" y="196"/>
                    <a:pt x="764" y="196"/>
                    <a:pt x="712" y="186"/>
                  </a:cubicBezTo>
                  <a:cubicBezTo>
                    <a:pt x="608" y="166"/>
                    <a:pt x="517" y="114"/>
                    <a:pt x="423" y="53"/>
                  </a:cubicBezTo>
                  <a:cubicBezTo>
                    <a:pt x="403" y="43"/>
                    <a:pt x="383" y="21"/>
                    <a:pt x="351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207;p56">
              <a:extLst>
                <a:ext uri="{FF2B5EF4-FFF2-40B4-BE49-F238E27FC236}">
                  <a16:creationId xmlns:a16="http://schemas.microsoft.com/office/drawing/2014/main" id="{9DCB99EF-C203-4455-B29C-ADCC79FC7A22}"/>
                </a:ext>
              </a:extLst>
            </p:cNvPr>
            <p:cNvSpPr/>
            <p:nvPr/>
          </p:nvSpPr>
          <p:spPr>
            <a:xfrm>
              <a:off x="7745827" y="4377688"/>
              <a:ext cx="181845" cy="328072"/>
            </a:xfrm>
            <a:custGeom>
              <a:avLst/>
              <a:gdLst/>
              <a:ahLst/>
              <a:cxnLst/>
              <a:rect l="l" t="t" r="r" b="b"/>
              <a:pathLst>
                <a:path w="1113" h="2008" extrusionOk="0">
                  <a:moveTo>
                    <a:pt x="1" y="1"/>
                  </a:moveTo>
                  <a:lnTo>
                    <a:pt x="11" y="1997"/>
                  </a:lnTo>
                  <a:lnTo>
                    <a:pt x="856" y="2007"/>
                  </a:lnTo>
                  <a:lnTo>
                    <a:pt x="947" y="1298"/>
                  </a:lnTo>
                  <a:lnTo>
                    <a:pt x="1061" y="391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208;p56">
              <a:extLst>
                <a:ext uri="{FF2B5EF4-FFF2-40B4-BE49-F238E27FC236}">
                  <a16:creationId xmlns:a16="http://schemas.microsoft.com/office/drawing/2014/main" id="{92122A73-B6D9-4CC2-9416-431E4BDA9E34}"/>
                </a:ext>
              </a:extLst>
            </p:cNvPr>
            <p:cNvSpPr/>
            <p:nvPr/>
          </p:nvSpPr>
          <p:spPr>
            <a:xfrm>
              <a:off x="7747461" y="4517379"/>
              <a:ext cx="153253" cy="92638"/>
            </a:xfrm>
            <a:custGeom>
              <a:avLst/>
              <a:gdLst/>
              <a:ahLst/>
              <a:cxnLst/>
              <a:rect l="l" t="t" r="r" b="b"/>
              <a:pathLst>
                <a:path w="938" h="567" extrusionOk="0">
                  <a:moveTo>
                    <a:pt x="258" y="1"/>
                  </a:moveTo>
                  <a:cubicBezTo>
                    <a:pt x="176" y="11"/>
                    <a:pt x="82" y="11"/>
                    <a:pt x="1" y="21"/>
                  </a:cubicBezTo>
                  <a:lnTo>
                    <a:pt x="1" y="567"/>
                  </a:lnTo>
                  <a:lnTo>
                    <a:pt x="917" y="567"/>
                  </a:lnTo>
                  <a:lnTo>
                    <a:pt x="937" y="443"/>
                  </a:lnTo>
                  <a:lnTo>
                    <a:pt x="268" y="42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F57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209;p56">
              <a:extLst>
                <a:ext uri="{FF2B5EF4-FFF2-40B4-BE49-F238E27FC236}">
                  <a16:creationId xmlns:a16="http://schemas.microsoft.com/office/drawing/2014/main" id="{E0A66368-A7B0-4426-8409-0248080EC042}"/>
                </a:ext>
              </a:extLst>
            </p:cNvPr>
            <p:cNvSpPr/>
            <p:nvPr/>
          </p:nvSpPr>
          <p:spPr>
            <a:xfrm>
              <a:off x="7728999" y="4609853"/>
              <a:ext cx="254060" cy="180864"/>
            </a:xfrm>
            <a:custGeom>
              <a:avLst/>
              <a:gdLst/>
              <a:ahLst/>
              <a:cxnLst/>
              <a:rect l="l" t="t" r="r" b="b"/>
              <a:pathLst>
                <a:path w="1555" h="1107" extrusionOk="0">
                  <a:moveTo>
                    <a:pt x="94" y="1"/>
                  </a:moveTo>
                  <a:lnTo>
                    <a:pt x="94" y="586"/>
                  </a:lnTo>
                  <a:lnTo>
                    <a:pt x="82" y="670"/>
                  </a:lnTo>
                  <a:cubicBezTo>
                    <a:pt x="82" y="670"/>
                    <a:pt x="0" y="885"/>
                    <a:pt x="42" y="1041"/>
                  </a:cubicBezTo>
                  <a:cubicBezTo>
                    <a:pt x="42" y="1041"/>
                    <a:pt x="754" y="1106"/>
                    <a:pt x="1140" y="1106"/>
                  </a:cubicBezTo>
                  <a:cubicBezTo>
                    <a:pt x="1234" y="1106"/>
                    <a:pt x="1309" y="1103"/>
                    <a:pt x="1349" y="1093"/>
                  </a:cubicBezTo>
                  <a:cubicBezTo>
                    <a:pt x="1554" y="1041"/>
                    <a:pt x="1544" y="856"/>
                    <a:pt x="1544" y="856"/>
                  </a:cubicBezTo>
                  <a:lnTo>
                    <a:pt x="1194" y="700"/>
                  </a:lnTo>
                  <a:lnTo>
                    <a:pt x="1060" y="609"/>
                  </a:lnTo>
                  <a:lnTo>
                    <a:pt x="1021" y="547"/>
                  </a:lnTo>
                  <a:lnTo>
                    <a:pt x="1082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210;p56">
              <a:extLst>
                <a:ext uri="{FF2B5EF4-FFF2-40B4-BE49-F238E27FC236}">
                  <a16:creationId xmlns:a16="http://schemas.microsoft.com/office/drawing/2014/main" id="{D6DC802A-7350-4597-A4A3-D18BAEABA095}"/>
                </a:ext>
              </a:extLst>
            </p:cNvPr>
            <p:cNvSpPr/>
            <p:nvPr/>
          </p:nvSpPr>
          <p:spPr>
            <a:xfrm>
              <a:off x="7728999" y="4707555"/>
              <a:ext cx="296049" cy="91494"/>
            </a:xfrm>
            <a:custGeom>
              <a:avLst/>
              <a:gdLst/>
              <a:ahLst/>
              <a:cxnLst/>
              <a:rect l="l" t="t" r="r" b="b"/>
              <a:pathLst>
                <a:path w="1812" h="560" extrusionOk="0">
                  <a:moveTo>
                    <a:pt x="1070" y="1"/>
                  </a:moveTo>
                  <a:cubicBezTo>
                    <a:pt x="917" y="30"/>
                    <a:pt x="712" y="186"/>
                    <a:pt x="650" y="235"/>
                  </a:cubicBezTo>
                  <a:cubicBezTo>
                    <a:pt x="618" y="235"/>
                    <a:pt x="598" y="226"/>
                    <a:pt x="566" y="226"/>
                  </a:cubicBezTo>
                  <a:cubicBezTo>
                    <a:pt x="114" y="124"/>
                    <a:pt x="82" y="50"/>
                    <a:pt x="82" y="50"/>
                  </a:cubicBezTo>
                  <a:cubicBezTo>
                    <a:pt x="82" y="50"/>
                    <a:pt x="20" y="164"/>
                    <a:pt x="10" y="287"/>
                  </a:cubicBezTo>
                  <a:cubicBezTo>
                    <a:pt x="0" y="349"/>
                    <a:pt x="10" y="421"/>
                    <a:pt x="42" y="473"/>
                  </a:cubicBezTo>
                  <a:cubicBezTo>
                    <a:pt x="42" y="473"/>
                    <a:pt x="642" y="559"/>
                    <a:pt x="1163" y="559"/>
                  </a:cubicBezTo>
                  <a:cubicBezTo>
                    <a:pt x="1424" y="559"/>
                    <a:pt x="1665" y="538"/>
                    <a:pt x="1801" y="473"/>
                  </a:cubicBezTo>
                  <a:cubicBezTo>
                    <a:pt x="1801" y="473"/>
                    <a:pt x="1811" y="381"/>
                    <a:pt x="1668" y="310"/>
                  </a:cubicBezTo>
                  <a:cubicBezTo>
                    <a:pt x="1606" y="268"/>
                    <a:pt x="1483" y="216"/>
                    <a:pt x="1379" y="174"/>
                  </a:cubicBezTo>
                  <a:cubicBezTo>
                    <a:pt x="1278" y="134"/>
                    <a:pt x="1184" y="92"/>
                    <a:pt x="1184" y="92"/>
                  </a:cubicBezTo>
                  <a:cubicBezTo>
                    <a:pt x="1184" y="92"/>
                    <a:pt x="1078" y="251"/>
                    <a:pt x="785" y="251"/>
                  </a:cubicBezTo>
                  <a:cubicBezTo>
                    <a:pt x="762" y="251"/>
                    <a:pt x="738" y="250"/>
                    <a:pt x="712" y="248"/>
                  </a:cubicBezTo>
                  <a:cubicBezTo>
                    <a:pt x="803" y="186"/>
                    <a:pt x="988" y="72"/>
                    <a:pt x="1112" y="40"/>
                  </a:cubicBezTo>
                  <a:lnTo>
                    <a:pt x="107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211;p56">
              <a:extLst>
                <a:ext uri="{FF2B5EF4-FFF2-40B4-BE49-F238E27FC236}">
                  <a16:creationId xmlns:a16="http://schemas.microsoft.com/office/drawing/2014/main" id="{2C752D98-6A2C-443E-97E3-3F11760BE136}"/>
                </a:ext>
              </a:extLst>
            </p:cNvPr>
            <p:cNvSpPr/>
            <p:nvPr/>
          </p:nvSpPr>
          <p:spPr>
            <a:xfrm>
              <a:off x="7730469" y="4735820"/>
              <a:ext cx="292945" cy="62739"/>
            </a:xfrm>
            <a:custGeom>
              <a:avLst/>
              <a:gdLst/>
              <a:ahLst/>
              <a:cxnLst/>
              <a:rect l="l" t="t" r="r" b="b"/>
              <a:pathLst>
                <a:path w="1793" h="384" extrusionOk="0">
                  <a:moveTo>
                    <a:pt x="1370" y="1"/>
                  </a:moveTo>
                  <a:cubicBezTo>
                    <a:pt x="1340" y="33"/>
                    <a:pt x="1308" y="62"/>
                    <a:pt x="1269" y="85"/>
                  </a:cubicBezTo>
                  <a:cubicBezTo>
                    <a:pt x="1185" y="146"/>
                    <a:pt x="1093" y="198"/>
                    <a:pt x="989" y="218"/>
                  </a:cubicBezTo>
                  <a:cubicBezTo>
                    <a:pt x="928" y="228"/>
                    <a:pt x="866" y="228"/>
                    <a:pt x="814" y="228"/>
                  </a:cubicBezTo>
                  <a:lnTo>
                    <a:pt x="774" y="228"/>
                  </a:lnTo>
                  <a:cubicBezTo>
                    <a:pt x="505" y="228"/>
                    <a:pt x="248" y="208"/>
                    <a:pt x="1" y="114"/>
                  </a:cubicBezTo>
                  <a:lnTo>
                    <a:pt x="1" y="166"/>
                  </a:lnTo>
                  <a:cubicBezTo>
                    <a:pt x="1" y="218"/>
                    <a:pt x="11" y="260"/>
                    <a:pt x="33" y="300"/>
                  </a:cubicBezTo>
                  <a:cubicBezTo>
                    <a:pt x="33" y="300"/>
                    <a:pt x="629" y="384"/>
                    <a:pt x="1155" y="384"/>
                  </a:cubicBezTo>
                  <a:cubicBezTo>
                    <a:pt x="1412" y="384"/>
                    <a:pt x="1659" y="361"/>
                    <a:pt x="1792" y="300"/>
                  </a:cubicBezTo>
                  <a:cubicBezTo>
                    <a:pt x="1792" y="280"/>
                    <a:pt x="1783" y="198"/>
                    <a:pt x="1659" y="137"/>
                  </a:cubicBezTo>
                  <a:cubicBezTo>
                    <a:pt x="1597" y="95"/>
                    <a:pt x="1474" y="43"/>
                    <a:pt x="137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212;p56">
              <a:extLst>
                <a:ext uri="{FF2B5EF4-FFF2-40B4-BE49-F238E27FC236}">
                  <a16:creationId xmlns:a16="http://schemas.microsoft.com/office/drawing/2014/main" id="{677B7D84-3E81-4E3D-BA4E-41675F4BC095}"/>
                </a:ext>
              </a:extLst>
            </p:cNvPr>
            <p:cNvSpPr/>
            <p:nvPr/>
          </p:nvSpPr>
          <p:spPr>
            <a:xfrm>
              <a:off x="7230847" y="3790657"/>
              <a:ext cx="304872" cy="501584"/>
            </a:xfrm>
            <a:custGeom>
              <a:avLst/>
              <a:gdLst/>
              <a:ahLst/>
              <a:cxnLst/>
              <a:rect l="l" t="t" r="r" b="b"/>
              <a:pathLst>
                <a:path w="1866" h="3070" extrusionOk="0">
                  <a:moveTo>
                    <a:pt x="1001" y="1"/>
                  </a:moveTo>
                  <a:cubicBezTo>
                    <a:pt x="981" y="40"/>
                    <a:pt x="968" y="92"/>
                    <a:pt x="959" y="134"/>
                  </a:cubicBezTo>
                  <a:cubicBezTo>
                    <a:pt x="919" y="248"/>
                    <a:pt x="1010" y="362"/>
                    <a:pt x="981" y="473"/>
                  </a:cubicBezTo>
                  <a:cubicBezTo>
                    <a:pt x="835" y="957"/>
                    <a:pt x="568" y="1432"/>
                    <a:pt x="425" y="1926"/>
                  </a:cubicBezTo>
                  <a:lnTo>
                    <a:pt x="412" y="1988"/>
                  </a:lnTo>
                  <a:cubicBezTo>
                    <a:pt x="412" y="1988"/>
                    <a:pt x="54" y="2388"/>
                    <a:pt x="12" y="2502"/>
                  </a:cubicBezTo>
                  <a:cubicBezTo>
                    <a:pt x="1" y="2529"/>
                    <a:pt x="11" y="2539"/>
                    <a:pt x="32" y="2539"/>
                  </a:cubicBezTo>
                  <a:cubicBezTo>
                    <a:pt x="89" y="2539"/>
                    <a:pt x="227" y="2462"/>
                    <a:pt x="227" y="2462"/>
                  </a:cubicBezTo>
                  <a:lnTo>
                    <a:pt x="227" y="2462"/>
                  </a:lnTo>
                  <a:cubicBezTo>
                    <a:pt x="227" y="2462"/>
                    <a:pt x="32" y="2739"/>
                    <a:pt x="42" y="2791"/>
                  </a:cubicBezTo>
                  <a:cubicBezTo>
                    <a:pt x="44" y="2801"/>
                    <a:pt x="52" y="2806"/>
                    <a:pt x="63" y="2806"/>
                  </a:cubicBezTo>
                  <a:cubicBezTo>
                    <a:pt x="122" y="2806"/>
                    <a:pt x="279" y="2692"/>
                    <a:pt x="331" y="2605"/>
                  </a:cubicBezTo>
                  <a:lnTo>
                    <a:pt x="331" y="2605"/>
                  </a:lnTo>
                  <a:cubicBezTo>
                    <a:pt x="331" y="2625"/>
                    <a:pt x="197" y="2944"/>
                    <a:pt x="239" y="2986"/>
                  </a:cubicBezTo>
                  <a:cubicBezTo>
                    <a:pt x="243" y="2989"/>
                    <a:pt x="247" y="2990"/>
                    <a:pt x="252" y="2990"/>
                  </a:cubicBezTo>
                  <a:cubicBezTo>
                    <a:pt x="317" y="2990"/>
                    <a:pt x="506" y="2739"/>
                    <a:pt x="506" y="2739"/>
                  </a:cubicBezTo>
                  <a:lnTo>
                    <a:pt x="506" y="2739"/>
                  </a:lnTo>
                  <a:cubicBezTo>
                    <a:pt x="506" y="2739"/>
                    <a:pt x="425" y="3048"/>
                    <a:pt x="487" y="3067"/>
                  </a:cubicBezTo>
                  <a:cubicBezTo>
                    <a:pt x="489" y="3069"/>
                    <a:pt x="491" y="3069"/>
                    <a:pt x="494" y="3069"/>
                  </a:cubicBezTo>
                  <a:cubicBezTo>
                    <a:pt x="561" y="3069"/>
                    <a:pt x="734" y="2657"/>
                    <a:pt x="734" y="2657"/>
                  </a:cubicBezTo>
                  <a:cubicBezTo>
                    <a:pt x="734" y="2657"/>
                    <a:pt x="811" y="2794"/>
                    <a:pt x="871" y="2794"/>
                  </a:cubicBezTo>
                  <a:cubicBezTo>
                    <a:pt x="876" y="2794"/>
                    <a:pt x="882" y="2793"/>
                    <a:pt x="887" y="2791"/>
                  </a:cubicBezTo>
                  <a:cubicBezTo>
                    <a:pt x="959" y="2759"/>
                    <a:pt x="897" y="2235"/>
                    <a:pt x="897" y="2235"/>
                  </a:cubicBezTo>
                  <a:lnTo>
                    <a:pt x="1248" y="1617"/>
                  </a:lnTo>
                  <a:lnTo>
                    <a:pt x="1865" y="515"/>
                  </a:lnTo>
                  <a:cubicBezTo>
                    <a:pt x="1576" y="339"/>
                    <a:pt x="1277" y="176"/>
                    <a:pt x="1001" y="1"/>
                  </a:cubicBez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213;p56">
              <a:extLst>
                <a:ext uri="{FF2B5EF4-FFF2-40B4-BE49-F238E27FC236}">
                  <a16:creationId xmlns:a16="http://schemas.microsoft.com/office/drawing/2014/main" id="{4C64C9B7-653F-4998-8772-5B38C10F6826}"/>
                </a:ext>
              </a:extLst>
            </p:cNvPr>
            <p:cNvSpPr/>
            <p:nvPr/>
          </p:nvSpPr>
          <p:spPr>
            <a:xfrm>
              <a:off x="7878657" y="3775462"/>
              <a:ext cx="304218" cy="501584"/>
            </a:xfrm>
            <a:custGeom>
              <a:avLst/>
              <a:gdLst/>
              <a:ahLst/>
              <a:cxnLst/>
              <a:rect l="l" t="t" r="r" b="b"/>
              <a:pathLst>
                <a:path w="1862" h="3070" extrusionOk="0">
                  <a:moveTo>
                    <a:pt x="866" y="0"/>
                  </a:moveTo>
                  <a:cubicBezTo>
                    <a:pt x="577" y="175"/>
                    <a:pt x="290" y="341"/>
                    <a:pt x="1" y="516"/>
                  </a:cubicBezTo>
                  <a:lnTo>
                    <a:pt x="619" y="1606"/>
                  </a:lnTo>
                  <a:lnTo>
                    <a:pt x="969" y="2224"/>
                  </a:lnTo>
                  <a:cubicBezTo>
                    <a:pt x="969" y="2224"/>
                    <a:pt x="908" y="2750"/>
                    <a:pt x="969" y="2780"/>
                  </a:cubicBezTo>
                  <a:cubicBezTo>
                    <a:pt x="976" y="2783"/>
                    <a:pt x="983" y="2784"/>
                    <a:pt x="990" y="2784"/>
                  </a:cubicBezTo>
                  <a:cubicBezTo>
                    <a:pt x="1057" y="2784"/>
                    <a:pt x="1133" y="2656"/>
                    <a:pt x="1133" y="2656"/>
                  </a:cubicBezTo>
                  <a:cubicBezTo>
                    <a:pt x="1133" y="2656"/>
                    <a:pt x="1310" y="3070"/>
                    <a:pt x="1375" y="3070"/>
                  </a:cubicBezTo>
                  <a:cubicBezTo>
                    <a:pt x="1377" y="3070"/>
                    <a:pt x="1378" y="3070"/>
                    <a:pt x="1380" y="3069"/>
                  </a:cubicBezTo>
                  <a:cubicBezTo>
                    <a:pt x="1441" y="3037"/>
                    <a:pt x="1360" y="2728"/>
                    <a:pt x="1360" y="2728"/>
                  </a:cubicBezTo>
                  <a:lnTo>
                    <a:pt x="1360" y="2728"/>
                  </a:lnTo>
                  <a:cubicBezTo>
                    <a:pt x="1360" y="2728"/>
                    <a:pt x="1547" y="2979"/>
                    <a:pt x="1614" y="2979"/>
                  </a:cubicBezTo>
                  <a:cubicBezTo>
                    <a:pt x="1619" y="2979"/>
                    <a:pt x="1623" y="2978"/>
                    <a:pt x="1627" y="2975"/>
                  </a:cubicBezTo>
                  <a:cubicBezTo>
                    <a:pt x="1668" y="2936"/>
                    <a:pt x="1539" y="2626"/>
                    <a:pt x="1526" y="2605"/>
                  </a:cubicBezTo>
                  <a:lnTo>
                    <a:pt x="1526" y="2605"/>
                  </a:lnTo>
                  <a:cubicBezTo>
                    <a:pt x="1587" y="2693"/>
                    <a:pt x="1750" y="2801"/>
                    <a:pt x="1804" y="2801"/>
                  </a:cubicBezTo>
                  <a:cubicBezTo>
                    <a:pt x="1814" y="2801"/>
                    <a:pt x="1820" y="2798"/>
                    <a:pt x="1822" y="2790"/>
                  </a:cubicBezTo>
                  <a:cubicBezTo>
                    <a:pt x="1834" y="2728"/>
                    <a:pt x="1637" y="2451"/>
                    <a:pt x="1637" y="2451"/>
                  </a:cubicBezTo>
                  <a:lnTo>
                    <a:pt x="1637" y="2451"/>
                  </a:lnTo>
                  <a:cubicBezTo>
                    <a:pt x="1637" y="2451"/>
                    <a:pt x="1770" y="2534"/>
                    <a:pt x="1829" y="2534"/>
                  </a:cubicBezTo>
                  <a:cubicBezTo>
                    <a:pt x="1850" y="2534"/>
                    <a:pt x="1862" y="2523"/>
                    <a:pt x="1854" y="2493"/>
                  </a:cubicBezTo>
                  <a:cubicBezTo>
                    <a:pt x="1812" y="2390"/>
                    <a:pt x="1451" y="1987"/>
                    <a:pt x="1451" y="1987"/>
                  </a:cubicBezTo>
                  <a:lnTo>
                    <a:pt x="1432" y="1915"/>
                  </a:lnTo>
                  <a:cubicBezTo>
                    <a:pt x="1298" y="1431"/>
                    <a:pt x="1019" y="969"/>
                    <a:pt x="866" y="484"/>
                  </a:cubicBezTo>
                  <a:cubicBezTo>
                    <a:pt x="834" y="381"/>
                    <a:pt x="947" y="237"/>
                    <a:pt x="908" y="124"/>
                  </a:cubicBezTo>
                  <a:cubicBezTo>
                    <a:pt x="895" y="84"/>
                    <a:pt x="885" y="42"/>
                    <a:pt x="866" y="0"/>
                  </a:cubicBez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214;p56">
              <a:extLst>
                <a:ext uri="{FF2B5EF4-FFF2-40B4-BE49-F238E27FC236}">
                  <a16:creationId xmlns:a16="http://schemas.microsoft.com/office/drawing/2014/main" id="{5D58A61F-59C4-4218-9A60-BC969D38AA59}"/>
                </a:ext>
              </a:extLst>
            </p:cNvPr>
            <p:cNvSpPr/>
            <p:nvPr/>
          </p:nvSpPr>
          <p:spPr>
            <a:xfrm>
              <a:off x="7565780" y="3661095"/>
              <a:ext cx="287717" cy="275953"/>
            </a:xfrm>
            <a:custGeom>
              <a:avLst/>
              <a:gdLst/>
              <a:ahLst/>
              <a:cxnLst/>
              <a:rect l="l" t="t" r="r" b="b"/>
              <a:pathLst>
                <a:path w="1761" h="1689" extrusionOk="0">
                  <a:moveTo>
                    <a:pt x="124" y="1"/>
                  </a:moveTo>
                  <a:lnTo>
                    <a:pt x="1" y="515"/>
                  </a:lnTo>
                  <a:lnTo>
                    <a:pt x="238" y="1451"/>
                  </a:lnTo>
                  <a:lnTo>
                    <a:pt x="670" y="1688"/>
                  </a:lnTo>
                  <a:lnTo>
                    <a:pt x="1389" y="1617"/>
                  </a:lnTo>
                  <a:lnTo>
                    <a:pt x="1597" y="1103"/>
                  </a:lnTo>
                  <a:lnTo>
                    <a:pt x="1760" y="228"/>
                  </a:lnTo>
                  <a:lnTo>
                    <a:pt x="1617" y="1"/>
                  </a:lnTo>
                  <a:cubicBezTo>
                    <a:pt x="1565" y="277"/>
                    <a:pt x="1473" y="475"/>
                    <a:pt x="1370" y="609"/>
                  </a:cubicBezTo>
                  <a:cubicBezTo>
                    <a:pt x="1256" y="752"/>
                    <a:pt x="1076" y="824"/>
                    <a:pt x="896" y="824"/>
                  </a:cubicBezTo>
                  <a:cubicBezTo>
                    <a:pt x="715" y="824"/>
                    <a:pt x="536" y="752"/>
                    <a:pt x="423" y="609"/>
                  </a:cubicBezTo>
                  <a:cubicBezTo>
                    <a:pt x="206" y="35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215;p56">
              <a:extLst>
                <a:ext uri="{FF2B5EF4-FFF2-40B4-BE49-F238E27FC236}">
                  <a16:creationId xmlns:a16="http://schemas.microsoft.com/office/drawing/2014/main" id="{78E10697-F87F-4961-9186-EB0A86A86537}"/>
                </a:ext>
              </a:extLst>
            </p:cNvPr>
            <p:cNvSpPr/>
            <p:nvPr/>
          </p:nvSpPr>
          <p:spPr>
            <a:xfrm>
              <a:off x="7290154" y="3654069"/>
              <a:ext cx="296049" cy="244257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52" y="0"/>
                  </a:moveTo>
                  <a:cubicBezTo>
                    <a:pt x="961" y="0"/>
                    <a:pt x="729" y="68"/>
                    <a:pt x="514" y="311"/>
                  </a:cubicBezTo>
                  <a:cubicBezTo>
                    <a:pt x="0" y="899"/>
                    <a:pt x="566" y="1247"/>
                    <a:pt x="566" y="1247"/>
                  </a:cubicBezTo>
                  <a:lnTo>
                    <a:pt x="432" y="1494"/>
                  </a:lnTo>
                  <a:lnTo>
                    <a:pt x="1470" y="1494"/>
                  </a:lnTo>
                  <a:lnTo>
                    <a:pt x="1379" y="1309"/>
                  </a:lnTo>
                  <a:lnTo>
                    <a:pt x="1678" y="1269"/>
                  </a:lnTo>
                  <a:lnTo>
                    <a:pt x="1811" y="775"/>
                  </a:lnTo>
                  <a:lnTo>
                    <a:pt x="1564" y="105"/>
                  </a:lnTo>
                  <a:cubicBezTo>
                    <a:pt x="1564" y="105"/>
                    <a:pt x="1390" y="0"/>
                    <a:pt x="1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216;p56">
              <a:extLst>
                <a:ext uri="{FF2B5EF4-FFF2-40B4-BE49-F238E27FC236}">
                  <a16:creationId xmlns:a16="http://schemas.microsoft.com/office/drawing/2014/main" id="{E1B2588A-8258-4075-9793-2E4022205CB1}"/>
                </a:ext>
              </a:extLst>
            </p:cNvPr>
            <p:cNvSpPr/>
            <p:nvPr/>
          </p:nvSpPr>
          <p:spPr>
            <a:xfrm>
              <a:off x="7370865" y="3864669"/>
              <a:ext cx="8169" cy="15521"/>
            </a:xfrm>
            <a:custGeom>
              <a:avLst/>
              <a:gdLst/>
              <a:ahLst/>
              <a:cxnLst/>
              <a:rect l="l" t="t" r="r" b="b"/>
              <a:pathLst>
                <a:path w="50" h="95" extrusionOk="0">
                  <a:moveTo>
                    <a:pt x="50" y="0"/>
                  </a:moveTo>
                  <a:lnTo>
                    <a:pt x="50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ACB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217;p56">
              <a:extLst>
                <a:ext uri="{FF2B5EF4-FFF2-40B4-BE49-F238E27FC236}">
                  <a16:creationId xmlns:a16="http://schemas.microsoft.com/office/drawing/2014/main" id="{BC3A27F7-2364-4086-B35A-01482FC29C92}"/>
                </a:ext>
              </a:extLst>
            </p:cNvPr>
            <p:cNvSpPr/>
            <p:nvPr/>
          </p:nvSpPr>
          <p:spPr>
            <a:xfrm>
              <a:off x="7360735" y="3692954"/>
              <a:ext cx="225468" cy="205372"/>
            </a:xfrm>
            <a:custGeom>
              <a:avLst/>
              <a:gdLst/>
              <a:ahLst/>
              <a:cxnLst/>
              <a:rect l="l" t="t" r="r" b="b"/>
              <a:pathLst>
                <a:path w="1380" h="1257" extrusionOk="0">
                  <a:moveTo>
                    <a:pt x="1174" y="1"/>
                  </a:moveTo>
                  <a:cubicBezTo>
                    <a:pt x="1122" y="391"/>
                    <a:pt x="905" y="979"/>
                    <a:pt x="112" y="1051"/>
                  </a:cubicBezTo>
                  <a:lnTo>
                    <a:pt x="62" y="1145"/>
                  </a:lnTo>
                  <a:lnTo>
                    <a:pt x="0" y="1256"/>
                  </a:lnTo>
                  <a:lnTo>
                    <a:pt x="1038" y="1256"/>
                  </a:lnTo>
                  <a:lnTo>
                    <a:pt x="947" y="1071"/>
                  </a:lnTo>
                  <a:lnTo>
                    <a:pt x="1246" y="1031"/>
                  </a:lnTo>
                  <a:lnTo>
                    <a:pt x="1379" y="537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218;p56">
              <a:extLst>
                <a:ext uri="{FF2B5EF4-FFF2-40B4-BE49-F238E27FC236}">
                  <a16:creationId xmlns:a16="http://schemas.microsoft.com/office/drawing/2014/main" id="{C610124F-1ED7-44B8-B285-3C8AEA98FDF3}"/>
                </a:ext>
              </a:extLst>
            </p:cNvPr>
            <p:cNvSpPr/>
            <p:nvPr/>
          </p:nvSpPr>
          <p:spPr>
            <a:xfrm>
              <a:off x="7453210" y="3678087"/>
              <a:ext cx="85776" cy="23527"/>
            </a:xfrm>
            <a:custGeom>
              <a:avLst/>
              <a:gdLst/>
              <a:ahLst/>
              <a:cxnLst/>
              <a:rect l="l" t="t" r="r" b="b"/>
              <a:pathLst>
                <a:path w="525" h="144" extrusionOk="0">
                  <a:moveTo>
                    <a:pt x="309" y="0"/>
                  </a:moveTo>
                  <a:cubicBezTo>
                    <a:pt x="114" y="0"/>
                    <a:pt x="0" y="102"/>
                    <a:pt x="0" y="102"/>
                  </a:cubicBezTo>
                  <a:cubicBezTo>
                    <a:pt x="72" y="72"/>
                    <a:pt x="134" y="62"/>
                    <a:pt x="196" y="62"/>
                  </a:cubicBezTo>
                  <a:cubicBezTo>
                    <a:pt x="287" y="62"/>
                    <a:pt x="381" y="92"/>
                    <a:pt x="443" y="124"/>
                  </a:cubicBezTo>
                  <a:cubicBezTo>
                    <a:pt x="462" y="134"/>
                    <a:pt x="495" y="144"/>
                    <a:pt x="524" y="144"/>
                  </a:cubicBezTo>
                  <a:lnTo>
                    <a:pt x="524" y="40"/>
                  </a:lnTo>
                  <a:cubicBezTo>
                    <a:pt x="443" y="10"/>
                    <a:pt x="371" y="0"/>
                    <a:pt x="309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219;p56">
              <a:extLst>
                <a:ext uri="{FF2B5EF4-FFF2-40B4-BE49-F238E27FC236}">
                  <a16:creationId xmlns:a16="http://schemas.microsoft.com/office/drawing/2014/main" id="{4B329FE4-B6CA-4156-8549-2D0337A4DE5B}"/>
                </a:ext>
              </a:extLst>
            </p:cNvPr>
            <p:cNvSpPr/>
            <p:nvPr/>
          </p:nvSpPr>
          <p:spPr>
            <a:xfrm>
              <a:off x="7459582" y="3698346"/>
              <a:ext cx="84632" cy="28429"/>
            </a:xfrm>
            <a:custGeom>
              <a:avLst/>
              <a:gdLst/>
              <a:ahLst/>
              <a:cxnLst/>
              <a:rect l="l" t="t" r="r" b="b"/>
              <a:pathLst>
                <a:path w="518" h="174" extrusionOk="0">
                  <a:moveTo>
                    <a:pt x="300" y="0"/>
                  </a:moveTo>
                  <a:cubicBezTo>
                    <a:pt x="115" y="0"/>
                    <a:pt x="1" y="101"/>
                    <a:pt x="1" y="101"/>
                  </a:cubicBezTo>
                  <a:cubicBezTo>
                    <a:pt x="63" y="72"/>
                    <a:pt x="124" y="62"/>
                    <a:pt x="186" y="62"/>
                  </a:cubicBezTo>
                  <a:cubicBezTo>
                    <a:pt x="372" y="62"/>
                    <a:pt x="517" y="173"/>
                    <a:pt x="517" y="173"/>
                  </a:cubicBezTo>
                  <a:lnTo>
                    <a:pt x="517" y="40"/>
                  </a:lnTo>
                  <a:cubicBezTo>
                    <a:pt x="507" y="30"/>
                    <a:pt x="495" y="30"/>
                    <a:pt x="485" y="20"/>
                  </a:cubicBezTo>
                  <a:lnTo>
                    <a:pt x="485" y="49"/>
                  </a:lnTo>
                  <a:cubicBezTo>
                    <a:pt x="485" y="49"/>
                    <a:pt x="456" y="30"/>
                    <a:pt x="404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220;p56">
              <a:extLst>
                <a:ext uri="{FF2B5EF4-FFF2-40B4-BE49-F238E27FC236}">
                  <a16:creationId xmlns:a16="http://schemas.microsoft.com/office/drawing/2014/main" id="{72797F87-895B-459E-8479-C54E1CFDC9D3}"/>
                </a:ext>
              </a:extLst>
            </p:cNvPr>
            <p:cNvSpPr/>
            <p:nvPr/>
          </p:nvSpPr>
          <p:spPr>
            <a:xfrm>
              <a:off x="7525425" y="3698346"/>
              <a:ext cx="13561" cy="8169"/>
            </a:xfrm>
            <a:custGeom>
              <a:avLst/>
              <a:gdLst/>
              <a:ahLst/>
              <a:cxnLst/>
              <a:rect l="l" t="t" r="r" b="b"/>
              <a:pathLst>
                <a:path w="83" h="50" extrusionOk="0">
                  <a:moveTo>
                    <a:pt x="1" y="0"/>
                  </a:moveTo>
                  <a:cubicBezTo>
                    <a:pt x="53" y="30"/>
                    <a:pt x="82" y="49"/>
                    <a:pt x="82" y="49"/>
                  </a:cubicBezTo>
                  <a:lnTo>
                    <a:pt x="82" y="20"/>
                  </a:lnTo>
                  <a:cubicBezTo>
                    <a:pt x="53" y="20"/>
                    <a:pt x="20" y="10"/>
                    <a:pt x="1" y="0"/>
                  </a:cubicBezTo>
                  <a:close/>
                </a:path>
              </a:pathLst>
            </a:custGeom>
            <a:solidFill>
              <a:srgbClr val="74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221;p56">
              <a:extLst>
                <a:ext uri="{FF2B5EF4-FFF2-40B4-BE49-F238E27FC236}">
                  <a16:creationId xmlns:a16="http://schemas.microsoft.com/office/drawing/2014/main" id="{D6AC4B13-F42D-4678-ABB0-10FD5F4F4069}"/>
                </a:ext>
              </a:extLst>
            </p:cNvPr>
            <p:cNvSpPr/>
            <p:nvPr/>
          </p:nvSpPr>
          <p:spPr>
            <a:xfrm>
              <a:off x="7826702" y="3654069"/>
              <a:ext cx="307649" cy="244257"/>
            </a:xfrm>
            <a:custGeom>
              <a:avLst/>
              <a:gdLst/>
              <a:ahLst/>
              <a:cxnLst/>
              <a:rect l="l" t="t" r="r" b="b"/>
              <a:pathLst>
                <a:path w="1883" h="1495" extrusionOk="0">
                  <a:moveTo>
                    <a:pt x="689" y="0"/>
                  </a:moveTo>
                  <a:cubicBezTo>
                    <a:pt x="444" y="0"/>
                    <a:pt x="267" y="105"/>
                    <a:pt x="267" y="105"/>
                  </a:cubicBezTo>
                  <a:lnTo>
                    <a:pt x="0" y="775"/>
                  </a:lnTo>
                  <a:lnTo>
                    <a:pt x="143" y="1269"/>
                  </a:lnTo>
                  <a:lnTo>
                    <a:pt x="462" y="1309"/>
                  </a:lnTo>
                  <a:lnTo>
                    <a:pt x="361" y="1494"/>
                  </a:lnTo>
                  <a:lnTo>
                    <a:pt x="1441" y="1494"/>
                  </a:lnTo>
                  <a:lnTo>
                    <a:pt x="1297" y="1247"/>
                  </a:lnTo>
                  <a:cubicBezTo>
                    <a:pt x="1297" y="1247"/>
                    <a:pt x="1883" y="899"/>
                    <a:pt x="1349" y="311"/>
                  </a:cubicBezTo>
                  <a:cubicBezTo>
                    <a:pt x="1124" y="68"/>
                    <a:pt x="885" y="0"/>
                    <a:pt x="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222;p56">
              <a:extLst>
                <a:ext uri="{FF2B5EF4-FFF2-40B4-BE49-F238E27FC236}">
                  <a16:creationId xmlns:a16="http://schemas.microsoft.com/office/drawing/2014/main" id="{51E1307D-7A0D-4650-9A94-BC0532A68E55}"/>
                </a:ext>
              </a:extLst>
            </p:cNvPr>
            <p:cNvSpPr/>
            <p:nvPr/>
          </p:nvSpPr>
          <p:spPr>
            <a:xfrm>
              <a:off x="8041876" y="3864669"/>
              <a:ext cx="20259" cy="33657"/>
            </a:xfrm>
            <a:custGeom>
              <a:avLst/>
              <a:gdLst/>
              <a:ahLst/>
              <a:cxnLst/>
              <a:rect l="l" t="t" r="r" b="b"/>
              <a:pathLst>
                <a:path w="124" h="206" extrusionOk="0">
                  <a:moveTo>
                    <a:pt x="0" y="0"/>
                  </a:moveTo>
                  <a:lnTo>
                    <a:pt x="124" y="205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23;p56">
              <a:extLst>
                <a:ext uri="{FF2B5EF4-FFF2-40B4-BE49-F238E27FC236}">
                  <a16:creationId xmlns:a16="http://schemas.microsoft.com/office/drawing/2014/main" id="{660D344A-540A-4F9F-A81C-B1C90D5142AF}"/>
                </a:ext>
              </a:extLst>
            </p:cNvPr>
            <p:cNvSpPr/>
            <p:nvPr/>
          </p:nvSpPr>
          <p:spPr>
            <a:xfrm>
              <a:off x="7826702" y="3692954"/>
              <a:ext cx="235434" cy="205372"/>
            </a:xfrm>
            <a:custGeom>
              <a:avLst/>
              <a:gdLst/>
              <a:ahLst/>
              <a:cxnLst/>
              <a:rect l="l" t="t" r="r" b="b"/>
              <a:pathLst>
                <a:path w="1441" h="1257" extrusionOk="0">
                  <a:moveTo>
                    <a:pt x="215" y="1"/>
                  </a:moveTo>
                  <a:lnTo>
                    <a:pt x="0" y="537"/>
                  </a:lnTo>
                  <a:lnTo>
                    <a:pt x="143" y="1031"/>
                  </a:lnTo>
                  <a:lnTo>
                    <a:pt x="462" y="1071"/>
                  </a:lnTo>
                  <a:lnTo>
                    <a:pt x="361" y="1256"/>
                  </a:lnTo>
                  <a:lnTo>
                    <a:pt x="1441" y="1256"/>
                  </a:lnTo>
                  <a:lnTo>
                    <a:pt x="1317" y="1051"/>
                  </a:lnTo>
                  <a:cubicBezTo>
                    <a:pt x="494" y="979"/>
                    <a:pt x="277" y="391"/>
                    <a:pt x="215" y="1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224;p56">
              <a:extLst>
                <a:ext uri="{FF2B5EF4-FFF2-40B4-BE49-F238E27FC236}">
                  <a16:creationId xmlns:a16="http://schemas.microsoft.com/office/drawing/2014/main" id="{49C3F074-D44B-4F03-82CD-E2DF8B7857E3}"/>
                </a:ext>
              </a:extLst>
            </p:cNvPr>
            <p:cNvSpPr/>
            <p:nvPr/>
          </p:nvSpPr>
          <p:spPr>
            <a:xfrm>
              <a:off x="7877023" y="3678087"/>
              <a:ext cx="87410" cy="23527"/>
            </a:xfrm>
            <a:custGeom>
              <a:avLst/>
              <a:gdLst/>
              <a:ahLst/>
              <a:cxnLst/>
              <a:rect l="l" t="t" r="r" b="b"/>
              <a:pathLst>
                <a:path w="535" h="144" extrusionOk="0">
                  <a:moveTo>
                    <a:pt x="216" y="0"/>
                  </a:moveTo>
                  <a:cubicBezTo>
                    <a:pt x="154" y="0"/>
                    <a:pt x="82" y="10"/>
                    <a:pt x="1" y="40"/>
                  </a:cubicBezTo>
                  <a:lnTo>
                    <a:pt x="1" y="144"/>
                  </a:lnTo>
                  <a:cubicBezTo>
                    <a:pt x="31" y="144"/>
                    <a:pt x="63" y="134"/>
                    <a:pt x="82" y="124"/>
                  </a:cubicBezTo>
                  <a:cubicBezTo>
                    <a:pt x="144" y="92"/>
                    <a:pt x="238" y="62"/>
                    <a:pt x="339" y="62"/>
                  </a:cubicBezTo>
                  <a:cubicBezTo>
                    <a:pt x="401" y="62"/>
                    <a:pt x="473" y="72"/>
                    <a:pt x="535" y="102"/>
                  </a:cubicBezTo>
                  <a:cubicBezTo>
                    <a:pt x="535" y="102"/>
                    <a:pt x="423" y="0"/>
                    <a:pt x="216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225;p56">
              <a:extLst>
                <a:ext uri="{FF2B5EF4-FFF2-40B4-BE49-F238E27FC236}">
                  <a16:creationId xmlns:a16="http://schemas.microsoft.com/office/drawing/2014/main" id="{477F8640-4278-4338-A113-E40099879B0F}"/>
                </a:ext>
              </a:extLst>
            </p:cNvPr>
            <p:cNvSpPr/>
            <p:nvPr/>
          </p:nvSpPr>
          <p:spPr>
            <a:xfrm>
              <a:off x="7871795" y="3698346"/>
              <a:ext cx="87900" cy="28429"/>
            </a:xfrm>
            <a:custGeom>
              <a:avLst/>
              <a:gdLst/>
              <a:ahLst/>
              <a:cxnLst/>
              <a:rect l="l" t="t" r="r" b="b"/>
              <a:pathLst>
                <a:path w="538" h="174" extrusionOk="0">
                  <a:moveTo>
                    <a:pt x="114" y="0"/>
                  </a:moveTo>
                  <a:cubicBezTo>
                    <a:pt x="63" y="30"/>
                    <a:pt x="33" y="49"/>
                    <a:pt x="33" y="49"/>
                  </a:cubicBezTo>
                  <a:lnTo>
                    <a:pt x="33" y="20"/>
                  </a:lnTo>
                  <a:cubicBezTo>
                    <a:pt x="23" y="30"/>
                    <a:pt x="11" y="30"/>
                    <a:pt x="1" y="40"/>
                  </a:cubicBezTo>
                  <a:lnTo>
                    <a:pt x="1" y="173"/>
                  </a:lnTo>
                  <a:cubicBezTo>
                    <a:pt x="1" y="173"/>
                    <a:pt x="147" y="62"/>
                    <a:pt x="342" y="62"/>
                  </a:cubicBezTo>
                  <a:cubicBezTo>
                    <a:pt x="404" y="62"/>
                    <a:pt x="465" y="72"/>
                    <a:pt x="537" y="101"/>
                  </a:cubicBezTo>
                  <a:cubicBezTo>
                    <a:pt x="537" y="101"/>
                    <a:pt x="413" y="0"/>
                    <a:pt x="218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226;p56">
              <a:extLst>
                <a:ext uri="{FF2B5EF4-FFF2-40B4-BE49-F238E27FC236}">
                  <a16:creationId xmlns:a16="http://schemas.microsoft.com/office/drawing/2014/main" id="{DB4B80B9-961B-4512-9496-37AB178637A7}"/>
                </a:ext>
              </a:extLst>
            </p:cNvPr>
            <p:cNvSpPr/>
            <p:nvPr/>
          </p:nvSpPr>
          <p:spPr>
            <a:xfrm>
              <a:off x="7877023" y="3698346"/>
              <a:ext cx="13561" cy="8169"/>
            </a:xfrm>
            <a:custGeom>
              <a:avLst/>
              <a:gdLst/>
              <a:ahLst/>
              <a:cxnLst/>
              <a:rect l="l" t="t" r="r" b="b"/>
              <a:pathLst>
                <a:path w="83" h="50" extrusionOk="0">
                  <a:moveTo>
                    <a:pt x="82" y="0"/>
                  </a:moveTo>
                  <a:lnTo>
                    <a:pt x="82" y="0"/>
                  </a:lnTo>
                  <a:cubicBezTo>
                    <a:pt x="63" y="10"/>
                    <a:pt x="31" y="20"/>
                    <a:pt x="1" y="20"/>
                  </a:cubicBezTo>
                  <a:lnTo>
                    <a:pt x="1" y="49"/>
                  </a:lnTo>
                  <a:cubicBezTo>
                    <a:pt x="1" y="49"/>
                    <a:pt x="31" y="30"/>
                    <a:pt x="82" y="0"/>
                  </a:cubicBezTo>
                  <a:close/>
                </a:path>
              </a:pathLst>
            </a:custGeom>
            <a:solidFill>
              <a:srgbClr val="74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227;p56">
              <a:extLst>
                <a:ext uri="{FF2B5EF4-FFF2-40B4-BE49-F238E27FC236}">
                  <a16:creationId xmlns:a16="http://schemas.microsoft.com/office/drawing/2014/main" id="{A159FFAE-9853-4DA8-90D8-05E2913B74C6}"/>
                </a:ext>
              </a:extLst>
            </p:cNvPr>
            <p:cNvSpPr/>
            <p:nvPr/>
          </p:nvSpPr>
          <p:spPr>
            <a:xfrm>
              <a:off x="7273163" y="4270019"/>
              <a:ext cx="859719" cy="25095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81" y="247"/>
                  </a:lnTo>
                  <a:lnTo>
                    <a:pt x="0" y="803"/>
                  </a:lnTo>
                  <a:cubicBezTo>
                    <a:pt x="0" y="803"/>
                    <a:pt x="958" y="1536"/>
                    <a:pt x="2536" y="1536"/>
                  </a:cubicBezTo>
                  <a:cubicBezTo>
                    <a:pt x="2570" y="1536"/>
                    <a:pt x="2603" y="1535"/>
                    <a:pt x="2637" y="1535"/>
                  </a:cubicBezTo>
                  <a:cubicBezTo>
                    <a:pt x="2671" y="1535"/>
                    <a:pt x="2704" y="1536"/>
                    <a:pt x="2738" y="1536"/>
                  </a:cubicBezTo>
                  <a:cubicBezTo>
                    <a:pt x="4322" y="1536"/>
                    <a:pt x="5261" y="803"/>
                    <a:pt x="5261" y="803"/>
                  </a:cubicBezTo>
                  <a:lnTo>
                    <a:pt x="4890" y="247"/>
                  </a:lnTo>
                  <a:lnTo>
                    <a:pt x="4416" y="0"/>
                  </a:lnTo>
                  <a:lnTo>
                    <a:pt x="2699" y="247"/>
                  </a:lnTo>
                  <a:lnTo>
                    <a:pt x="2637" y="783"/>
                  </a:lnTo>
                  <a:lnTo>
                    <a:pt x="2575" y="247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228;p56">
              <a:extLst>
                <a:ext uri="{FF2B5EF4-FFF2-40B4-BE49-F238E27FC236}">
                  <a16:creationId xmlns:a16="http://schemas.microsoft.com/office/drawing/2014/main" id="{CA80687F-B548-4570-94D8-257D45648E4C}"/>
                </a:ext>
              </a:extLst>
            </p:cNvPr>
            <p:cNvSpPr/>
            <p:nvPr/>
          </p:nvSpPr>
          <p:spPr>
            <a:xfrm>
              <a:off x="7320380" y="4328836"/>
              <a:ext cx="3431" cy="343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1"/>
                  </a:move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229;p56">
              <a:extLst>
                <a:ext uri="{FF2B5EF4-FFF2-40B4-BE49-F238E27FC236}">
                  <a16:creationId xmlns:a16="http://schemas.microsoft.com/office/drawing/2014/main" id="{819D1E7D-F4F0-40B1-9AE1-8D994E8F19C2}"/>
                </a:ext>
              </a:extLst>
            </p:cNvPr>
            <p:cNvSpPr/>
            <p:nvPr/>
          </p:nvSpPr>
          <p:spPr>
            <a:xfrm>
              <a:off x="7320380" y="4328836"/>
              <a:ext cx="783746" cy="114531"/>
            </a:xfrm>
            <a:custGeom>
              <a:avLst/>
              <a:gdLst/>
              <a:ahLst/>
              <a:cxnLst/>
              <a:rect l="l" t="t" r="r" b="b"/>
              <a:pathLst>
                <a:path w="4797" h="701" extrusionOk="0">
                  <a:moveTo>
                    <a:pt x="20" y="1"/>
                  </a:moveTo>
                  <a:lnTo>
                    <a:pt x="0" y="21"/>
                  </a:lnTo>
                  <a:cubicBezTo>
                    <a:pt x="411" y="280"/>
                    <a:pt x="1162" y="638"/>
                    <a:pt x="2212" y="680"/>
                  </a:cubicBezTo>
                  <a:cubicBezTo>
                    <a:pt x="2368" y="700"/>
                    <a:pt x="2511" y="700"/>
                    <a:pt x="2644" y="700"/>
                  </a:cubicBezTo>
                  <a:cubicBezTo>
                    <a:pt x="3769" y="700"/>
                    <a:pt x="4540" y="320"/>
                    <a:pt x="4797" y="176"/>
                  </a:cubicBezTo>
                  <a:lnTo>
                    <a:pt x="4673" y="1"/>
                  </a:lnTo>
                  <a:cubicBezTo>
                    <a:pt x="4374" y="176"/>
                    <a:pt x="3633" y="527"/>
                    <a:pt x="2491" y="527"/>
                  </a:cubicBezTo>
                  <a:lnTo>
                    <a:pt x="2212" y="527"/>
                  </a:lnTo>
                  <a:cubicBezTo>
                    <a:pt x="1060" y="527"/>
                    <a:pt x="319" y="176"/>
                    <a:pt x="20" y="1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230;p56">
              <a:extLst>
                <a:ext uri="{FF2B5EF4-FFF2-40B4-BE49-F238E27FC236}">
                  <a16:creationId xmlns:a16="http://schemas.microsoft.com/office/drawing/2014/main" id="{8444484A-286B-477E-91AF-C67FCDB2E025}"/>
                </a:ext>
              </a:extLst>
            </p:cNvPr>
            <p:cNvSpPr/>
            <p:nvPr/>
          </p:nvSpPr>
          <p:spPr>
            <a:xfrm>
              <a:off x="7298160" y="4014326"/>
              <a:ext cx="811194" cy="400941"/>
            </a:xfrm>
            <a:custGeom>
              <a:avLst/>
              <a:gdLst/>
              <a:ahLst/>
              <a:cxnLst/>
              <a:rect l="l" t="t" r="r" b="b"/>
              <a:pathLst>
                <a:path w="4965" h="2454" extrusionOk="0">
                  <a:moveTo>
                    <a:pt x="1876" y="1"/>
                  </a:moveTo>
                  <a:lnTo>
                    <a:pt x="1372" y="186"/>
                  </a:lnTo>
                  <a:cubicBezTo>
                    <a:pt x="1372" y="186"/>
                    <a:pt x="631" y="547"/>
                    <a:pt x="0" y="1834"/>
                  </a:cubicBezTo>
                  <a:cubicBezTo>
                    <a:pt x="0" y="1834"/>
                    <a:pt x="827" y="2454"/>
                    <a:pt x="2345" y="2454"/>
                  </a:cubicBezTo>
                  <a:cubicBezTo>
                    <a:pt x="2391" y="2454"/>
                    <a:pt x="2437" y="2453"/>
                    <a:pt x="2484" y="2452"/>
                  </a:cubicBezTo>
                  <a:cubicBezTo>
                    <a:pt x="2531" y="2453"/>
                    <a:pt x="2577" y="2454"/>
                    <a:pt x="2623" y="2454"/>
                  </a:cubicBezTo>
                  <a:cubicBezTo>
                    <a:pt x="4140" y="2454"/>
                    <a:pt x="4965" y="1834"/>
                    <a:pt x="4965" y="1834"/>
                  </a:cubicBezTo>
                  <a:cubicBezTo>
                    <a:pt x="4295" y="463"/>
                    <a:pt x="3606" y="186"/>
                    <a:pt x="3606" y="186"/>
                  </a:cubicBezTo>
                  <a:lnTo>
                    <a:pt x="310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231;p56">
              <a:extLst>
                <a:ext uri="{FF2B5EF4-FFF2-40B4-BE49-F238E27FC236}">
                  <a16:creationId xmlns:a16="http://schemas.microsoft.com/office/drawing/2014/main" id="{86923B49-4F74-4F58-B774-689BD4723D3E}"/>
                </a:ext>
              </a:extLst>
            </p:cNvPr>
            <p:cNvSpPr/>
            <p:nvPr/>
          </p:nvSpPr>
          <p:spPr>
            <a:xfrm>
              <a:off x="7887153" y="4044715"/>
              <a:ext cx="222200" cy="269418"/>
            </a:xfrm>
            <a:custGeom>
              <a:avLst/>
              <a:gdLst/>
              <a:ahLst/>
              <a:cxnLst/>
              <a:rect l="l" t="t" r="r" b="b"/>
              <a:pathLst>
                <a:path w="1360" h="1649" extrusionOk="0">
                  <a:moveTo>
                    <a:pt x="1041" y="1070"/>
                  </a:moveTo>
                  <a:lnTo>
                    <a:pt x="1041" y="1070"/>
                  </a:lnTo>
                  <a:cubicBezTo>
                    <a:pt x="1142" y="1236"/>
                    <a:pt x="1256" y="1431"/>
                    <a:pt x="1360" y="1648"/>
                  </a:cubicBezTo>
                  <a:lnTo>
                    <a:pt x="1360" y="1648"/>
                  </a:lnTo>
                  <a:cubicBezTo>
                    <a:pt x="1256" y="1431"/>
                    <a:pt x="1142" y="1236"/>
                    <a:pt x="1041" y="107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1" y="166"/>
                    <a:pt x="895" y="855"/>
                  </a:cubicBezTo>
                  <a:lnTo>
                    <a:pt x="895" y="855"/>
                  </a:lnTo>
                  <a:cubicBezTo>
                    <a:pt x="401" y="16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0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232;p56">
              <a:extLst>
                <a:ext uri="{FF2B5EF4-FFF2-40B4-BE49-F238E27FC236}">
                  <a16:creationId xmlns:a16="http://schemas.microsoft.com/office/drawing/2014/main" id="{1A70BE8A-4E1D-4525-920F-98FC9A084363}"/>
                </a:ext>
              </a:extLst>
            </p:cNvPr>
            <p:cNvSpPr/>
            <p:nvPr/>
          </p:nvSpPr>
          <p:spPr>
            <a:xfrm>
              <a:off x="8033380" y="4184407"/>
              <a:ext cx="23854" cy="35291"/>
            </a:xfrm>
            <a:custGeom>
              <a:avLst/>
              <a:gdLst/>
              <a:ahLst/>
              <a:cxnLst/>
              <a:rect l="l" t="t" r="r" b="b"/>
              <a:pathLst>
                <a:path w="146" h="216" extrusionOk="0">
                  <a:moveTo>
                    <a:pt x="0" y="0"/>
                  </a:moveTo>
                  <a:lnTo>
                    <a:pt x="0" y="0"/>
                  </a:lnTo>
                  <a:cubicBezTo>
                    <a:pt x="42" y="62"/>
                    <a:pt x="94" y="134"/>
                    <a:pt x="146" y="215"/>
                  </a:cubicBezTo>
                  <a:lnTo>
                    <a:pt x="146" y="215"/>
                  </a:lnTo>
                  <a:cubicBezTo>
                    <a:pt x="94" y="134"/>
                    <a:pt x="42" y="62"/>
                    <a:pt x="0" y="0"/>
                  </a:cubicBezTo>
                  <a:close/>
                </a:path>
              </a:pathLst>
            </a:custGeom>
            <a:solidFill>
              <a:srgbClr val="FB6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233;p56">
              <a:extLst>
                <a:ext uri="{FF2B5EF4-FFF2-40B4-BE49-F238E27FC236}">
                  <a16:creationId xmlns:a16="http://schemas.microsoft.com/office/drawing/2014/main" id="{5D326190-BFB3-4C01-B80E-7D7425FF049D}"/>
                </a:ext>
              </a:extLst>
            </p:cNvPr>
            <p:cNvSpPr/>
            <p:nvPr/>
          </p:nvSpPr>
          <p:spPr>
            <a:xfrm>
              <a:off x="7298160" y="4313969"/>
              <a:ext cx="2124" cy="163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0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234;p56">
              <a:extLst>
                <a:ext uri="{FF2B5EF4-FFF2-40B4-BE49-F238E27FC236}">
                  <a16:creationId xmlns:a16="http://schemas.microsoft.com/office/drawing/2014/main" id="{44080A63-DCB4-45D1-90AB-C5BE61D41FA7}"/>
                </a:ext>
              </a:extLst>
            </p:cNvPr>
            <p:cNvSpPr/>
            <p:nvPr/>
          </p:nvSpPr>
          <p:spPr>
            <a:xfrm>
              <a:off x="7298160" y="4041448"/>
              <a:ext cx="811194" cy="373656"/>
            </a:xfrm>
            <a:custGeom>
              <a:avLst/>
              <a:gdLst/>
              <a:ahLst/>
              <a:cxnLst/>
              <a:rect l="l" t="t" r="r" b="b"/>
              <a:pathLst>
                <a:path w="4965" h="2287" extrusionOk="0">
                  <a:moveTo>
                    <a:pt x="3554" y="0"/>
                  </a:moveTo>
                  <a:lnTo>
                    <a:pt x="3554" y="0"/>
                  </a:lnTo>
                  <a:cubicBezTo>
                    <a:pt x="4100" y="742"/>
                    <a:pt x="3583" y="1822"/>
                    <a:pt x="2484" y="1903"/>
                  </a:cubicBezTo>
                  <a:cubicBezTo>
                    <a:pt x="2348" y="1916"/>
                    <a:pt x="2214" y="1925"/>
                    <a:pt x="2071" y="1925"/>
                  </a:cubicBezTo>
                  <a:lnTo>
                    <a:pt x="1782" y="1925"/>
                  </a:lnTo>
                  <a:cubicBezTo>
                    <a:pt x="1021" y="1925"/>
                    <a:pt x="433" y="1770"/>
                    <a:pt x="33" y="1617"/>
                  </a:cubicBezTo>
                  <a:cubicBezTo>
                    <a:pt x="23" y="1636"/>
                    <a:pt x="13" y="1646"/>
                    <a:pt x="13" y="1668"/>
                  </a:cubicBezTo>
                  <a:lnTo>
                    <a:pt x="0" y="1668"/>
                  </a:lnTo>
                  <a:cubicBezTo>
                    <a:pt x="0" y="1668"/>
                    <a:pt x="826" y="2286"/>
                    <a:pt x="2348" y="2286"/>
                  </a:cubicBezTo>
                  <a:lnTo>
                    <a:pt x="2627" y="2286"/>
                  </a:lnTo>
                  <a:cubicBezTo>
                    <a:pt x="4139" y="2286"/>
                    <a:pt x="4965" y="1668"/>
                    <a:pt x="4965" y="1668"/>
                  </a:cubicBezTo>
                  <a:cubicBezTo>
                    <a:pt x="4861" y="1451"/>
                    <a:pt x="4747" y="1256"/>
                    <a:pt x="4646" y="1090"/>
                  </a:cubicBezTo>
                  <a:cubicBezTo>
                    <a:pt x="4594" y="1009"/>
                    <a:pt x="4542" y="937"/>
                    <a:pt x="4500" y="875"/>
                  </a:cubicBezTo>
                  <a:cubicBezTo>
                    <a:pt x="4006" y="186"/>
                    <a:pt x="3606" y="20"/>
                    <a:pt x="3606" y="20"/>
                  </a:cubicBezTo>
                  <a:lnTo>
                    <a:pt x="3554" y="0"/>
                  </a:lnTo>
                  <a:close/>
                </a:path>
              </a:pathLst>
            </a:custGeom>
            <a:solidFill>
              <a:srgbClr val="FB6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235;p56">
              <a:extLst>
                <a:ext uri="{FF2B5EF4-FFF2-40B4-BE49-F238E27FC236}">
                  <a16:creationId xmlns:a16="http://schemas.microsoft.com/office/drawing/2014/main" id="{D1BCCC9E-95B4-4F92-9734-3669E9913B2B}"/>
                </a:ext>
              </a:extLst>
            </p:cNvPr>
            <p:cNvSpPr/>
            <p:nvPr/>
          </p:nvSpPr>
          <p:spPr>
            <a:xfrm>
              <a:off x="7780955" y="4049453"/>
              <a:ext cx="91004" cy="135117"/>
            </a:xfrm>
            <a:custGeom>
              <a:avLst/>
              <a:gdLst/>
              <a:ahLst/>
              <a:cxnLst/>
              <a:rect l="l" t="t" r="r" b="b"/>
              <a:pathLst>
                <a:path w="557" h="827" extrusionOk="0">
                  <a:moveTo>
                    <a:pt x="218" y="1"/>
                  </a:moveTo>
                  <a:lnTo>
                    <a:pt x="1" y="33"/>
                  </a:lnTo>
                  <a:lnTo>
                    <a:pt x="11" y="33"/>
                  </a:lnTo>
                  <a:cubicBezTo>
                    <a:pt x="238" y="33"/>
                    <a:pt x="485" y="826"/>
                    <a:pt x="485" y="826"/>
                  </a:cubicBezTo>
                  <a:cubicBezTo>
                    <a:pt x="557" y="280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FB6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236;p56">
              <a:extLst>
                <a:ext uri="{FF2B5EF4-FFF2-40B4-BE49-F238E27FC236}">
                  <a16:creationId xmlns:a16="http://schemas.microsoft.com/office/drawing/2014/main" id="{B94C86DE-423B-4FE8-85B2-D8473A1C9F9E}"/>
                </a:ext>
              </a:extLst>
            </p:cNvPr>
            <p:cNvSpPr/>
            <p:nvPr/>
          </p:nvSpPr>
          <p:spPr>
            <a:xfrm>
              <a:off x="7567414" y="4049453"/>
              <a:ext cx="91004" cy="135117"/>
            </a:xfrm>
            <a:custGeom>
              <a:avLst/>
              <a:gdLst/>
              <a:ahLst/>
              <a:cxnLst/>
              <a:rect l="l" t="t" r="r" b="b"/>
              <a:pathLst>
                <a:path w="557" h="827" extrusionOk="0">
                  <a:moveTo>
                    <a:pt x="342" y="1"/>
                  </a:moveTo>
                  <a:cubicBezTo>
                    <a:pt x="342" y="1"/>
                    <a:pt x="1" y="280"/>
                    <a:pt x="72" y="826"/>
                  </a:cubicBezTo>
                  <a:cubicBezTo>
                    <a:pt x="72" y="826"/>
                    <a:pt x="319" y="33"/>
                    <a:pt x="547" y="33"/>
                  </a:cubicBezTo>
                  <a:lnTo>
                    <a:pt x="557" y="33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FB6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237;p56">
              <a:extLst>
                <a:ext uri="{FF2B5EF4-FFF2-40B4-BE49-F238E27FC236}">
                  <a16:creationId xmlns:a16="http://schemas.microsoft.com/office/drawing/2014/main" id="{B9EDA03F-18C7-4498-A18C-983D56F54B6B}"/>
                </a:ext>
              </a:extLst>
            </p:cNvPr>
            <p:cNvSpPr/>
            <p:nvPr/>
          </p:nvSpPr>
          <p:spPr>
            <a:xfrm>
              <a:off x="7512191" y="3661095"/>
              <a:ext cx="397019" cy="399307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3" y="1"/>
                  </a:moveTo>
                  <a:lnTo>
                    <a:pt x="10" y="1123"/>
                  </a:lnTo>
                  <a:cubicBezTo>
                    <a:pt x="0" y="1226"/>
                    <a:pt x="30" y="1328"/>
                    <a:pt x="92" y="1422"/>
                  </a:cubicBezTo>
                  <a:lnTo>
                    <a:pt x="287" y="1649"/>
                  </a:lnTo>
                  <a:lnTo>
                    <a:pt x="287" y="2306"/>
                  </a:lnTo>
                  <a:cubicBezTo>
                    <a:pt x="287" y="2306"/>
                    <a:pt x="729" y="2430"/>
                    <a:pt x="1100" y="2440"/>
                  </a:cubicBezTo>
                  <a:cubicBezTo>
                    <a:pt x="1148" y="2442"/>
                    <a:pt x="1196" y="2444"/>
                    <a:pt x="1243" y="2444"/>
                  </a:cubicBezTo>
                  <a:cubicBezTo>
                    <a:pt x="1728" y="2444"/>
                    <a:pt x="2130" y="2306"/>
                    <a:pt x="2130" y="2306"/>
                  </a:cubicBezTo>
                  <a:lnTo>
                    <a:pt x="2130" y="1649"/>
                  </a:lnTo>
                  <a:lnTo>
                    <a:pt x="2325" y="1422"/>
                  </a:lnTo>
                  <a:cubicBezTo>
                    <a:pt x="2397" y="1328"/>
                    <a:pt x="2429" y="1226"/>
                    <a:pt x="2409" y="1123"/>
                  </a:cubicBezTo>
                  <a:lnTo>
                    <a:pt x="2273" y="1"/>
                  </a:lnTo>
                  <a:lnTo>
                    <a:pt x="1945" y="1"/>
                  </a:lnTo>
                  <a:lnTo>
                    <a:pt x="1853" y="660"/>
                  </a:lnTo>
                  <a:cubicBezTo>
                    <a:pt x="1821" y="885"/>
                    <a:pt x="1668" y="1081"/>
                    <a:pt x="1451" y="1184"/>
                  </a:cubicBezTo>
                  <a:cubicBezTo>
                    <a:pt x="1337" y="1236"/>
                    <a:pt x="1275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23" y="1236"/>
                    <a:pt x="1213" y="1236"/>
                  </a:cubicBezTo>
                  <a:cubicBezTo>
                    <a:pt x="1194" y="1236"/>
                    <a:pt x="1184" y="1226"/>
                    <a:pt x="1184" y="1226"/>
                  </a:cubicBezTo>
                  <a:lnTo>
                    <a:pt x="1184" y="1246"/>
                  </a:lnTo>
                  <a:cubicBezTo>
                    <a:pt x="1152" y="1246"/>
                    <a:pt x="1080" y="1236"/>
                    <a:pt x="966" y="1184"/>
                  </a:cubicBezTo>
                  <a:cubicBezTo>
                    <a:pt x="751" y="1081"/>
                    <a:pt x="596" y="885"/>
                    <a:pt x="566" y="660"/>
                  </a:cubicBezTo>
                  <a:lnTo>
                    <a:pt x="47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238;p56">
              <a:extLst>
                <a:ext uri="{FF2B5EF4-FFF2-40B4-BE49-F238E27FC236}">
                  <a16:creationId xmlns:a16="http://schemas.microsoft.com/office/drawing/2014/main" id="{AAB79EF3-6F68-4C4D-9900-DB64D33C9170}"/>
                </a:ext>
              </a:extLst>
            </p:cNvPr>
            <p:cNvSpPr/>
            <p:nvPr/>
          </p:nvSpPr>
          <p:spPr>
            <a:xfrm>
              <a:off x="7633257" y="3920382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30" y="0"/>
                  </a:moveTo>
                  <a:lnTo>
                    <a:pt x="0" y="40"/>
                  </a:lnTo>
                  <a:cubicBezTo>
                    <a:pt x="0" y="40"/>
                    <a:pt x="297" y="297"/>
                    <a:pt x="1051" y="297"/>
                  </a:cubicBezTo>
                  <a:lnTo>
                    <a:pt x="1051" y="247"/>
                  </a:lnTo>
                  <a:cubicBezTo>
                    <a:pt x="680" y="247"/>
                    <a:pt x="420" y="185"/>
                    <a:pt x="257" y="124"/>
                  </a:cubicBezTo>
                  <a:cubicBezTo>
                    <a:pt x="173" y="92"/>
                    <a:pt x="124" y="62"/>
                    <a:pt x="82" y="40"/>
                  </a:cubicBezTo>
                  <a:cubicBezTo>
                    <a:pt x="62" y="30"/>
                    <a:pt x="50" y="20"/>
                    <a:pt x="40" y="10"/>
                  </a:cubicBezTo>
                  <a:lnTo>
                    <a:pt x="30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239;p56">
              <a:extLst>
                <a:ext uri="{FF2B5EF4-FFF2-40B4-BE49-F238E27FC236}">
                  <a16:creationId xmlns:a16="http://schemas.microsoft.com/office/drawing/2014/main" id="{516503F1-1541-4408-8511-65F0725F84FE}"/>
                </a:ext>
              </a:extLst>
            </p:cNvPr>
            <p:cNvSpPr/>
            <p:nvPr/>
          </p:nvSpPr>
          <p:spPr>
            <a:xfrm>
              <a:off x="7634891" y="3920382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1018" y="0"/>
                  </a:moveTo>
                  <a:cubicBezTo>
                    <a:pt x="1008" y="10"/>
                    <a:pt x="719" y="247"/>
                    <a:pt x="0" y="247"/>
                  </a:cubicBezTo>
                  <a:lnTo>
                    <a:pt x="0" y="297"/>
                  </a:lnTo>
                  <a:cubicBezTo>
                    <a:pt x="751" y="297"/>
                    <a:pt x="1050" y="40"/>
                    <a:pt x="1050" y="40"/>
                  </a:cubicBezTo>
                  <a:lnTo>
                    <a:pt x="1018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40;p56">
              <a:extLst>
                <a:ext uri="{FF2B5EF4-FFF2-40B4-BE49-F238E27FC236}">
                  <a16:creationId xmlns:a16="http://schemas.microsoft.com/office/drawing/2014/main" id="{7DA1FD9C-E6E2-41DE-AE37-1CFDFF40B446}"/>
                </a:ext>
              </a:extLst>
            </p:cNvPr>
            <p:cNvSpPr/>
            <p:nvPr/>
          </p:nvSpPr>
          <p:spPr>
            <a:xfrm>
              <a:off x="7633257" y="3960737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30" y="0"/>
                  </a:moveTo>
                  <a:lnTo>
                    <a:pt x="0" y="40"/>
                  </a:lnTo>
                  <a:cubicBezTo>
                    <a:pt x="0" y="40"/>
                    <a:pt x="297" y="297"/>
                    <a:pt x="1051" y="297"/>
                  </a:cubicBezTo>
                  <a:lnTo>
                    <a:pt x="1051" y="247"/>
                  </a:lnTo>
                  <a:cubicBezTo>
                    <a:pt x="680" y="247"/>
                    <a:pt x="420" y="186"/>
                    <a:pt x="257" y="124"/>
                  </a:cubicBezTo>
                  <a:cubicBezTo>
                    <a:pt x="173" y="92"/>
                    <a:pt x="124" y="62"/>
                    <a:pt x="82" y="40"/>
                  </a:cubicBezTo>
                  <a:cubicBezTo>
                    <a:pt x="62" y="30"/>
                    <a:pt x="50" y="20"/>
                    <a:pt x="40" y="1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41;p56">
              <a:extLst>
                <a:ext uri="{FF2B5EF4-FFF2-40B4-BE49-F238E27FC236}">
                  <a16:creationId xmlns:a16="http://schemas.microsoft.com/office/drawing/2014/main" id="{14888AAA-9A8C-4EF3-9BAB-CDDB21F53F12}"/>
                </a:ext>
              </a:extLst>
            </p:cNvPr>
            <p:cNvSpPr/>
            <p:nvPr/>
          </p:nvSpPr>
          <p:spPr>
            <a:xfrm>
              <a:off x="7634891" y="3960737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1018" y="0"/>
                  </a:moveTo>
                  <a:cubicBezTo>
                    <a:pt x="1008" y="10"/>
                    <a:pt x="719" y="247"/>
                    <a:pt x="0" y="247"/>
                  </a:cubicBezTo>
                  <a:lnTo>
                    <a:pt x="0" y="297"/>
                  </a:lnTo>
                  <a:cubicBezTo>
                    <a:pt x="751" y="297"/>
                    <a:pt x="1050" y="40"/>
                    <a:pt x="1050" y="40"/>
                  </a:cubicBezTo>
                  <a:lnTo>
                    <a:pt x="1018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42;p56">
              <a:extLst>
                <a:ext uri="{FF2B5EF4-FFF2-40B4-BE49-F238E27FC236}">
                  <a16:creationId xmlns:a16="http://schemas.microsoft.com/office/drawing/2014/main" id="{05FE8AAB-7326-440D-9B0D-D857231755D7}"/>
                </a:ext>
              </a:extLst>
            </p:cNvPr>
            <p:cNvSpPr/>
            <p:nvPr/>
          </p:nvSpPr>
          <p:spPr>
            <a:xfrm>
              <a:off x="7412854" y="309072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43;p56">
              <a:extLst>
                <a:ext uri="{FF2B5EF4-FFF2-40B4-BE49-F238E27FC236}">
                  <a16:creationId xmlns:a16="http://schemas.microsoft.com/office/drawing/2014/main" id="{3C7A94BB-B769-4743-B8A8-AB54B70FBE24}"/>
                </a:ext>
              </a:extLst>
            </p:cNvPr>
            <p:cNvSpPr/>
            <p:nvPr/>
          </p:nvSpPr>
          <p:spPr>
            <a:xfrm>
              <a:off x="7631296" y="3554897"/>
              <a:ext cx="131360" cy="100153"/>
            </a:xfrm>
            <a:custGeom>
              <a:avLst/>
              <a:gdLst/>
              <a:ahLst/>
              <a:cxnLst/>
              <a:rect l="l" t="t" r="r" b="b"/>
              <a:pathLst>
                <a:path w="804" h="613" extrusionOk="0">
                  <a:moveTo>
                    <a:pt x="423" y="1"/>
                  </a:moveTo>
                  <a:cubicBezTo>
                    <a:pt x="383" y="1"/>
                    <a:pt x="341" y="1"/>
                    <a:pt x="309" y="13"/>
                  </a:cubicBezTo>
                  <a:cubicBezTo>
                    <a:pt x="237" y="33"/>
                    <a:pt x="175" y="63"/>
                    <a:pt x="124" y="114"/>
                  </a:cubicBezTo>
                  <a:cubicBezTo>
                    <a:pt x="104" y="137"/>
                    <a:pt x="84" y="166"/>
                    <a:pt x="62" y="199"/>
                  </a:cubicBezTo>
                  <a:cubicBezTo>
                    <a:pt x="62" y="208"/>
                    <a:pt x="52" y="218"/>
                    <a:pt x="52" y="228"/>
                  </a:cubicBezTo>
                  <a:cubicBezTo>
                    <a:pt x="52" y="218"/>
                    <a:pt x="42" y="218"/>
                    <a:pt x="32" y="218"/>
                  </a:cubicBezTo>
                  <a:lnTo>
                    <a:pt x="22" y="218"/>
                  </a:lnTo>
                  <a:lnTo>
                    <a:pt x="0" y="238"/>
                  </a:lnTo>
                  <a:lnTo>
                    <a:pt x="0" y="260"/>
                  </a:lnTo>
                  <a:cubicBezTo>
                    <a:pt x="12" y="290"/>
                    <a:pt x="22" y="322"/>
                    <a:pt x="22" y="352"/>
                  </a:cubicBezTo>
                  <a:cubicBezTo>
                    <a:pt x="22" y="394"/>
                    <a:pt x="32" y="423"/>
                    <a:pt x="22" y="465"/>
                  </a:cubicBezTo>
                  <a:cubicBezTo>
                    <a:pt x="52" y="475"/>
                    <a:pt x="74" y="495"/>
                    <a:pt x="104" y="507"/>
                  </a:cubicBezTo>
                  <a:cubicBezTo>
                    <a:pt x="166" y="547"/>
                    <a:pt x="247" y="569"/>
                    <a:pt x="321" y="589"/>
                  </a:cubicBezTo>
                  <a:cubicBezTo>
                    <a:pt x="381" y="603"/>
                    <a:pt x="441" y="613"/>
                    <a:pt x="501" y="613"/>
                  </a:cubicBezTo>
                  <a:cubicBezTo>
                    <a:pt x="524" y="613"/>
                    <a:pt x="546" y="611"/>
                    <a:pt x="568" y="609"/>
                  </a:cubicBezTo>
                  <a:lnTo>
                    <a:pt x="556" y="609"/>
                  </a:lnTo>
                  <a:cubicBezTo>
                    <a:pt x="588" y="609"/>
                    <a:pt x="618" y="609"/>
                    <a:pt x="650" y="599"/>
                  </a:cubicBezTo>
                  <a:cubicBezTo>
                    <a:pt x="680" y="599"/>
                    <a:pt x="712" y="589"/>
                    <a:pt x="741" y="579"/>
                  </a:cubicBezTo>
                  <a:cubicBezTo>
                    <a:pt x="764" y="579"/>
                    <a:pt x="783" y="569"/>
                    <a:pt x="803" y="557"/>
                  </a:cubicBezTo>
                  <a:cubicBezTo>
                    <a:pt x="793" y="547"/>
                    <a:pt x="783" y="527"/>
                    <a:pt x="783" y="517"/>
                  </a:cubicBezTo>
                  <a:cubicBezTo>
                    <a:pt x="764" y="465"/>
                    <a:pt x="754" y="423"/>
                    <a:pt x="741" y="371"/>
                  </a:cubicBezTo>
                  <a:cubicBezTo>
                    <a:pt x="731" y="310"/>
                    <a:pt x="731" y="260"/>
                    <a:pt x="741" y="199"/>
                  </a:cubicBezTo>
                  <a:cubicBezTo>
                    <a:pt x="741" y="186"/>
                    <a:pt x="741" y="176"/>
                    <a:pt x="731" y="176"/>
                  </a:cubicBezTo>
                  <a:cubicBezTo>
                    <a:pt x="722" y="166"/>
                    <a:pt x="722" y="166"/>
                    <a:pt x="712" y="166"/>
                  </a:cubicBezTo>
                  <a:cubicBezTo>
                    <a:pt x="712" y="157"/>
                    <a:pt x="702" y="157"/>
                    <a:pt x="702" y="147"/>
                  </a:cubicBezTo>
                  <a:lnTo>
                    <a:pt x="692" y="137"/>
                  </a:lnTo>
                  <a:cubicBezTo>
                    <a:pt x="670" y="95"/>
                    <a:pt x="640" y="63"/>
                    <a:pt x="598" y="43"/>
                  </a:cubicBezTo>
                  <a:cubicBezTo>
                    <a:pt x="546" y="13"/>
                    <a:pt x="484" y="1"/>
                    <a:pt x="423" y="1"/>
                  </a:cubicBez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4;p56">
              <a:extLst>
                <a:ext uri="{FF2B5EF4-FFF2-40B4-BE49-F238E27FC236}">
                  <a16:creationId xmlns:a16="http://schemas.microsoft.com/office/drawing/2014/main" id="{889A38B7-315A-4929-817D-7A778A45D6D9}"/>
                </a:ext>
              </a:extLst>
            </p:cNvPr>
            <p:cNvSpPr/>
            <p:nvPr/>
          </p:nvSpPr>
          <p:spPr>
            <a:xfrm>
              <a:off x="7895649" y="3186797"/>
              <a:ext cx="99010" cy="161585"/>
            </a:xfrm>
            <a:custGeom>
              <a:avLst/>
              <a:gdLst/>
              <a:ahLst/>
              <a:cxnLst/>
              <a:rect l="l" t="t" r="r" b="b"/>
              <a:pathLst>
                <a:path w="606" h="989" extrusionOk="0">
                  <a:moveTo>
                    <a:pt x="206" y="0"/>
                  </a:moveTo>
                  <a:cubicBezTo>
                    <a:pt x="154" y="0"/>
                    <a:pt x="112" y="20"/>
                    <a:pt x="62" y="42"/>
                  </a:cubicBezTo>
                  <a:cubicBezTo>
                    <a:pt x="50" y="42"/>
                    <a:pt x="50" y="42"/>
                    <a:pt x="40" y="52"/>
                  </a:cubicBezTo>
                  <a:cubicBezTo>
                    <a:pt x="40" y="62"/>
                    <a:pt x="40" y="72"/>
                    <a:pt x="50" y="82"/>
                  </a:cubicBezTo>
                  <a:cubicBezTo>
                    <a:pt x="50" y="92"/>
                    <a:pt x="62" y="92"/>
                    <a:pt x="62" y="92"/>
                  </a:cubicBezTo>
                  <a:lnTo>
                    <a:pt x="72" y="104"/>
                  </a:lnTo>
                  <a:lnTo>
                    <a:pt x="72" y="114"/>
                  </a:lnTo>
                  <a:cubicBezTo>
                    <a:pt x="50" y="134"/>
                    <a:pt x="40" y="166"/>
                    <a:pt x="30" y="195"/>
                  </a:cubicBezTo>
                  <a:cubicBezTo>
                    <a:pt x="10" y="257"/>
                    <a:pt x="1" y="319"/>
                    <a:pt x="1" y="381"/>
                  </a:cubicBezTo>
                  <a:cubicBezTo>
                    <a:pt x="1" y="452"/>
                    <a:pt x="10" y="514"/>
                    <a:pt x="30" y="576"/>
                  </a:cubicBezTo>
                  <a:cubicBezTo>
                    <a:pt x="50" y="638"/>
                    <a:pt x="82" y="700"/>
                    <a:pt x="112" y="751"/>
                  </a:cubicBezTo>
                  <a:cubicBezTo>
                    <a:pt x="144" y="803"/>
                    <a:pt x="186" y="845"/>
                    <a:pt x="225" y="875"/>
                  </a:cubicBezTo>
                  <a:cubicBezTo>
                    <a:pt x="235" y="885"/>
                    <a:pt x="258" y="907"/>
                    <a:pt x="277" y="917"/>
                  </a:cubicBezTo>
                  <a:lnTo>
                    <a:pt x="206" y="917"/>
                  </a:lnTo>
                  <a:cubicBezTo>
                    <a:pt x="186" y="917"/>
                    <a:pt x="174" y="937"/>
                    <a:pt x="174" y="957"/>
                  </a:cubicBezTo>
                  <a:cubicBezTo>
                    <a:pt x="174" y="957"/>
                    <a:pt x="174" y="969"/>
                    <a:pt x="186" y="979"/>
                  </a:cubicBezTo>
                  <a:cubicBezTo>
                    <a:pt x="186" y="989"/>
                    <a:pt x="196" y="989"/>
                    <a:pt x="206" y="989"/>
                  </a:cubicBezTo>
                  <a:cubicBezTo>
                    <a:pt x="225" y="989"/>
                    <a:pt x="258" y="989"/>
                    <a:pt x="277" y="979"/>
                  </a:cubicBezTo>
                  <a:cubicBezTo>
                    <a:pt x="297" y="979"/>
                    <a:pt x="319" y="969"/>
                    <a:pt x="349" y="957"/>
                  </a:cubicBezTo>
                  <a:cubicBezTo>
                    <a:pt x="349" y="957"/>
                    <a:pt x="359" y="957"/>
                    <a:pt x="371" y="947"/>
                  </a:cubicBezTo>
                  <a:cubicBezTo>
                    <a:pt x="381" y="947"/>
                    <a:pt x="391" y="947"/>
                    <a:pt x="391" y="937"/>
                  </a:cubicBezTo>
                  <a:cubicBezTo>
                    <a:pt x="411" y="927"/>
                    <a:pt x="433" y="907"/>
                    <a:pt x="453" y="895"/>
                  </a:cubicBezTo>
                  <a:cubicBezTo>
                    <a:pt x="524" y="823"/>
                    <a:pt x="566" y="732"/>
                    <a:pt x="576" y="670"/>
                  </a:cubicBezTo>
                  <a:cubicBezTo>
                    <a:pt x="606" y="586"/>
                    <a:pt x="606" y="494"/>
                    <a:pt x="596" y="401"/>
                  </a:cubicBezTo>
                  <a:cubicBezTo>
                    <a:pt x="586" y="361"/>
                    <a:pt x="576" y="319"/>
                    <a:pt x="557" y="277"/>
                  </a:cubicBezTo>
                  <a:cubicBezTo>
                    <a:pt x="544" y="228"/>
                    <a:pt x="524" y="195"/>
                    <a:pt x="505" y="166"/>
                  </a:cubicBezTo>
                  <a:cubicBezTo>
                    <a:pt x="495" y="144"/>
                    <a:pt x="473" y="124"/>
                    <a:pt x="463" y="114"/>
                  </a:cubicBezTo>
                  <a:cubicBezTo>
                    <a:pt x="453" y="104"/>
                    <a:pt x="443" y="82"/>
                    <a:pt x="421" y="72"/>
                  </a:cubicBezTo>
                  <a:cubicBezTo>
                    <a:pt x="391" y="52"/>
                    <a:pt x="359" y="30"/>
                    <a:pt x="319" y="20"/>
                  </a:cubicBezTo>
                  <a:cubicBezTo>
                    <a:pt x="287" y="10"/>
                    <a:pt x="258" y="0"/>
                    <a:pt x="225" y="0"/>
                  </a:cubicBez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245;p56">
              <a:extLst>
                <a:ext uri="{FF2B5EF4-FFF2-40B4-BE49-F238E27FC236}">
                  <a16:creationId xmlns:a16="http://schemas.microsoft.com/office/drawing/2014/main" id="{F6AE644C-A290-4471-9067-D0C16DF922FB}"/>
                </a:ext>
              </a:extLst>
            </p:cNvPr>
            <p:cNvSpPr/>
            <p:nvPr/>
          </p:nvSpPr>
          <p:spPr>
            <a:xfrm>
              <a:off x="7917542" y="3205260"/>
              <a:ext cx="45257" cy="46074"/>
            </a:xfrm>
            <a:custGeom>
              <a:avLst/>
              <a:gdLst/>
              <a:ahLst/>
              <a:cxnLst/>
              <a:rect l="l" t="t" r="r" b="b"/>
              <a:pathLst>
                <a:path w="277" h="282" extrusionOk="0">
                  <a:moveTo>
                    <a:pt x="247" y="1"/>
                  </a:moveTo>
                  <a:cubicBezTo>
                    <a:pt x="215" y="11"/>
                    <a:pt x="195" y="11"/>
                    <a:pt x="163" y="31"/>
                  </a:cubicBezTo>
                  <a:cubicBezTo>
                    <a:pt x="133" y="40"/>
                    <a:pt x="114" y="63"/>
                    <a:pt x="91" y="82"/>
                  </a:cubicBezTo>
                  <a:cubicBezTo>
                    <a:pt x="52" y="124"/>
                    <a:pt x="20" y="186"/>
                    <a:pt x="10" y="248"/>
                  </a:cubicBezTo>
                  <a:cubicBezTo>
                    <a:pt x="0" y="258"/>
                    <a:pt x="0" y="258"/>
                    <a:pt x="10" y="268"/>
                  </a:cubicBezTo>
                  <a:cubicBezTo>
                    <a:pt x="10" y="278"/>
                    <a:pt x="20" y="278"/>
                    <a:pt x="20" y="278"/>
                  </a:cubicBezTo>
                  <a:cubicBezTo>
                    <a:pt x="26" y="281"/>
                    <a:pt x="32" y="282"/>
                    <a:pt x="37" y="282"/>
                  </a:cubicBezTo>
                  <a:cubicBezTo>
                    <a:pt x="51" y="282"/>
                    <a:pt x="62" y="275"/>
                    <a:pt x="62" y="268"/>
                  </a:cubicBezTo>
                  <a:cubicBezTo>
                    <a:pt x="72" y="238"/>
                    <a:pt x="82" y="216"/>
                    <a:pt x="91" y="196"/>
                  </a:cubicBezTo>
                  <a:cubicBezTo>
                    <a:pt x="101" y="164"/>
                    <a:pt x="114" y="144"/>
                    <a:pt x="124" y="124"/>
                  </a:cubicBezTo>
                  <a:cubicBezTo>
                    <a:pt x="143" y="115"/>
                    <a:pt x="153" y="92"/>
                    <a:pt x="175" y="82"/>
                  </a:cubicBezTo>
                  <a:cubicBezTo>
                    <a:pt x="185" y="73"/>
                    <a:pt x="195" y="73"/>
                    <a:pt x="215" y="63"/>
                  </a:cubicBezTo>
                  <a:cubicBezTo>
                    <a:pt x="225" y="63"/>
                    <a:pt x="247" y="53"/>
                    <a:pt x="257" y="53"/>
                  </a:cubicBezTo>
                  <a:cubicBezTo>
                    <a:pt x="267" y="53"/>
                    <a:pt x="277" y="40"/>
                    <a:pt x="277" y="40"/>
                  </a:cubicBezTo>
                  <a:lnTo>
                    <a:pt x="277" y="21"/>
                  </a:lnTo>
                  <a:cubicBezTo>
                    <a:pt x="277" y="21"/>
                    <a:pt x="277" y="11"/>
                    <a:pt x="267" y="11"/>
                  </a:cubicBezTo>
                  <a:cubicBezTo>
                    <a:pt x="267" y="1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D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246;p56">
              <a:extLst>
                <a:ext uri="{FF2B5EF4-FFF2-40B4-BE49-F238E27FC236}">
                  <a16:creationId xmlns:a16="http://schemas.microsoft.com/office/drawing/2014/main" id="{0980896B-0E3A-4CEB-8236-34238D4A3D78}"/>
                </a:ext>
              </a:extLst>
            </p:cNvPr>
            <p:cNvSpPr/>
            <p:nvPr/>
          </p:nvSpPr>
          <p:spPr>
            <a:xfrm>
              <a:off x="7254537" y="2946136"/>
              <a:ext cx="721987" cy="674770"/>
            </a:xfrm>
            <a:custGeom>
              <a:avLst/>
              <a:gdLst/>
              <a:ahLst/>
              <a:cxnLst/>
              <a:rect l="l" t="t" r="r" b="b"/>
              <a:pathLst>
                <a:path w="4419" h="4130" extrusionOk="0">
                  <a:moveTo>
                    <a:pt x="3047" y="0"/>
                  </a:moveTo>
                  <a:lnTo>
                    <a:pt x="3037" y="10"/>
                  </a:lnTo>
                  <a:cubicBezTo>
                    <a:pt x="2986" y="10"/>
                    <a:pt x="2924" y="33"/>
                    <a:pt x="2884" y="42"/>
                  </a:cubicBezTo>
                  <a:cubicBezTo>
                    <a:pt x="2842" y="52"/>
                    <a:pt x="2813" y="62"/>
                    <a:pt x="2771" y="72"/>
                  </a:cubicBezTo>
                  <a:cubicBezTo>
                    <a:pt x="2719" y="82"/>
                    <a:pt x="2657" y="104"/>
                    <a:pt x="2605" y="114"/>
                  </a:cubicBezTo>
                  <a:cubicBezTo>
                    <a:pt x="2491" y="156"/>
                    <a:pt x="2380" y="196"/>
                    <a:pt x="2267" y="238"/>
                  </a:cubicBezTo>
                  <a:cubicBezTo>
                    <a:pt x="2010" y="329"/>
                    <a:pt x="1772" y="443"/>
                    <a:pt x="1565" y="556"/>
                  </a:cubicBezTo>
                  <a:cubicBezTo>
                    <a:pt x="1454" y="618"/>
                    <a:pt x="1340" y="690"/>
                    <a:pt x="1246" y="762"/>
                  </a:cubicBezTo>
                  <a:cubicBezTo>
                    <a:pt x="1132" y="846"/>
                    <a:pt x="1051" y="917"/>
                    <a:pt x="969" y="999"/>
                  </a:cubicBezTo>
                  <a:cubicBezTo>
                    <a:pt x="784" y="1174"/>
                    <a:pt x="670" y="1360"/>
                    <a:pt x="608" y="1555"/>
                  </a:cubicBezTo>
                  <a:cubicBezTo>
                    <a:pt x="576" y="1659"/>
                    <a:pt x="566" y="1772"/>
                    <a:pt x="576" y="1874"/>
                  </a:cubicBezTo>
                  <a:cubicBezTo>
                    <a:pt x="576" y="1997"/>
                    <a:pt x="608" y="2111"/>
                    <a:pt x="660" y="2224"/>
                  </a:cubicBezTo>
                  <a:cubicBezTo>
                    <a:pt x="690" y="2318"/>
                    <a:pt x="742" y="2410"/>
                    <a:pt x="814" y="2514"/>
                  </a:cubicBezTo>
                  <a:cubicBezTo>
                    <a:pt x="784" y="2491"/>
                    <a:pt x="742" y="2472"/>
                    <a:pt x="700" y="2462"/>
                  </a:cubicBezTo>
                  <a:cubicBezTo>
                    <a:pt x="660" y="2452"/>
                    <a:pt x="618" y="2442"/>
                    <a:pt x="576" y="2430"/>
                  </a:cubicBezTo>
                  <a:lnTo>
                    <a:pt x="465" y="2430"/>
                  </a:lnTo>
                  <a:cubicBezTo>
                    <a:pt x="391" y="2430"/>
                    <a:pt x="329" y="2452"/>
                    <a:pt x="267" y="2481"/>
                  </a:cubicBezTo>
                  <a:cubicBezTo>
                    <a:pt x="206" y="2514"/>
                    <a:pt x="156" y="2553"/>
                    <a:pt x="114" y="2595"/>
                  </a:cubicBezTo>
                  <a:cubicBezTo>
                    <a:pt x="72" y="2647"/>
                    <a:pt x="43" y="2709"/>
                    <a:pt x="20" y="2780"/>
                  </a:cubicBezTo>
                  <a:cubicBezTo>
                    <a:pt x="1" y="2842"/>
                    <a:pt x="1" y="2924"/>
                    <a:pt x="1" y="2998"/>
                  </a:cubicBezTo>
                  <a:cubicBezTo>
                    <a:pt x="10" y="3070"/>
                    <a:pt x="33" y="3131"/>
                    <a:pt x="72" y="3193"/>
                  </a:cubicBezTo>
                  <a:cubicBezTo>
                    <a:pt x="104" y="3255"/>
                    <a:pt x="144" y="3317"/>
                    <a:pt x="196" y="3369"/>
                  </a:cubicBezTo>
                  <a:cubicBezTo>
                    <a:pt x="248" y="3408"/>
                    <a:pt x="300" y="3440"/>
                    <a:pt x="351" y="3470"/>
                  </a:cubicBezTo>
                  <a:cubicBezTo>
                    <a:pt x="413" y="3502"/>
                    <a:pt x="465" y="3522"/>
                    <a:pt x="527" y="3532"/>
                  </a:cubicBezTo>
                  <a:lnTo>
                    <a:pt x="712" y="3532"/>
                  </a:lnTo>
                  <a:cubicBezTo>
                    <a:pt x="762" y="3522"/>
                    <a:pt x="814" y="3502"/>
                    <a:pt x="865" y="3470"/>
                  </a:cubicBezTo>
                  <a:cubicBezTo>
                    <a:pt x="875" y="3492"/>
                    <a:pt x="885" y="3502"/>
                    <a:pt x="898" y="3522"/>
                  </a:cubicBezTo>
                  <a:cubicBezTo>
                    <a:pt x="907" y="3542"/>
                    <a:pt x="927" y="3564"/>
                    <a:pt x="937" y="3574"/>
                  </a:cubicBezTo>
                  <a:cubicBezTo>
                    <a:pt x="969" y="3616"/>
                    <a:pt x="999" y="3645"/>
                    <a:pt x="1031" y="3677"/>
                  </a:cubicBezTo>
                  <a:cubicBezTo>
                    <a:pt x="1103" y="3739"/>
                    <a:pt x="1174" y="3801"/>
                    <a:pt x="1256" y="3850"/>
                  </a:cubicBezTo>
                  <a:cubicBezTo>
                    <a:pt x="1402" y="3944"/>
                    <a:pt x="1577" y="4016"/>
                    <a:pt x="1772" y="4058"/>
                  </a:cubicBezTo>
                  <a:cubicBezTo>
                    <a:pt x="1948" y="4097"/>
                    <a:pt x="2143" y="4130"/>
                    <a:pt x="2338" y="4130"/>
                  </a:cubicBezTo>
                  <a:lnTo>
                    <a:pt x="2348" y="4130"/>
                  </a:lnTo>
                  <a:cubicBezTo>
                    <a:pt x="2514" y="4130"/>
                    <a:pt x="2689" y="4110"/>
                    <a:pt x="2862" y="4078"/>
                  </a:cubicBezTo>
                  <a:cubicBezTo>
                    <a:pt x="3037" y="4036"/>
                    <a:pt x="3213" y="3986"/>
                    <a:pt x="3369" y="3925"/>
                  </a:cubicBezTo>
                  <a:cubicBezTo>
                    <a:pt x="3554" y="3850"/>
                    <a:pt x="3707" y="3769"/>
                    <a:pt x="3841" y="3665"/>
                  </a:cubicBezTo>
                  <a:cubicBezTo>
                    <a:pt x="3996" y="3564"/>
                    <a:pt x="4120" y="3440"/>
                    <a:pt x="4211" y="3294"/>
                  </a:cubicBezTo>
                  <a:cubicBezTo>
                    <a:pt x="4315" y="3151"/>
                    <a:pt x="4377" y="2986"/>
                    <a:pt x="4406" y="2800"/>
                  </a:cubicBezTo>
                  <a:cubicBezTo>
                    <a:pt x="4419" y="2738"/>
                    <a:pt x="4419" y="2667"/>
                    <a:pt x="4419" y="2605"/>
                  </a:cubicBezTo>
                  <a:cubicBezTo>
                    <a:pt x="4406" y="2543"/>
                    <a:pt x="4397" y="2481"/>
                    <a:pt x="4387" y="2410"/>
                  </a:cubicBezTo>
                  <a:cubicBezTo>
                    <a:pt x="4367" y="2358"/>
                    <a:pt x="4345" y="2296"/>
                    <a:pt x="4315" y="2224"/>
                  </a:cubicBezTo>
                  <a:cubicBezTo>
                    <a:pt x="4305" y="2195"/>
                    <a:pt x="4295" y="2163"/>
                    <a:pt x="4283" y="2133"/>
                  </a:cubicBezTo>
                  <a:lnTo>
                    <a:pt x="4273" y="2121"/>
                  </a:lnTo>
                  <a:lnTo>
                    <a:pt x="4273" y="2111"/>
                  </a:lnTo>
                  <a:lnTo>
                    <a:pt x="4263" y="2101"/>
                  </a:lnTo>
                  <a:cubicBezTo>
                    <a:pt x="4253" y="2081"/>
                    <a:pt x="4243" y="2059"/>
                    <a:pt x="4233" y="2039"/>
                  </a:cubicBezTo>
                  <a:cubicBezTo>
                    <a:pt x="4211" y="1987"/>
                    <a:pt x="4191" y="1916"/>
                    <a:pt x="4182" y="1854"/>
                  </a:cubicBezTo>
                  <a:cubicBezTo>
                    <a:pt x="4159" y="1802"/>
                    <a:pt x="4149" y="1740"/>
                    <a:pt x="4140" y="1659"/>
                  </a:cubicBezTo>
                  <a:cubicBezTo>
                    <a:pt x="4130" y="1617"/>
                    <a:pt x="4130" y="1565"/>
                    <a:pt x="4120" y="1525"/>
                  </a:cubicBezTo>
                  <a:lnTo>
                    <a:pt x="4120" y="1515"/>
                  </a:lnTo>
                  <a:cubicBezTo>
                    <a:pt x="4110" y="1441"/>
                    <a:pt x="4110" y="1369"/>
                    <a:pt x="4088" y="1298"/>
                  </a:cubicBezTo>
                  <a:cubicBezTo>
                    <a:pt x="4078" y="1206"/>
                    <a:pt x="4058" y="1103"/>
                    <a:pt x="4026" y="1009"/>
                  </a:cubicBezTo>
                  <a:cubicBezTo>
                    <a:pt x="3974" y="823"/>
                    <a:pt x="3892" y="660"/>
                    <a:pt x="3801" y="514"/>
                  </a:cubicBezTo>
                  <a:cubicBezTo>
                    <a:pt x="3759" y="453"/>
                    <a:pt x="3707" y="391"/>
                    <a:pt x="3655" y="341"/>
                  </a:cubicBezTo>
                  <a:cubicBezTo>
                    <a:pt x="3603" y="280"/>
                    <a:pt x="3542" y="238"/>
                    <a:pt x="3470" y="186"/>
                  </a:cubicBezTo>
                  <a:cubicBezTo>
                    <a:pt x="3408" y="144"/>
                    <a:pt x="3336" y="114"/>
                    <a:pt x="3265" y="82"/>
                  </a:cubicBezTo>
                  <a:cubicBezTo>
                    <a:pt x="3203" y="62"/>
                    <a:pt x="3141" y="52"/>
                    <a:pt x="3079" y="42"/>
                  </a:cubicBezTo>
                  <a:lnTo>
                    <a:pt x="3079" y="33"/>
                  </a:lnTo>
                  <a:cubicBezTo>
                    <a:pt x="3070" y="20"/>
                    <a:pt x="3070" y="10"/>
                    <a:pt x="3060" y="10"/>
                  </a:cubicBezTo>
                  <a:lnTo>
                    <a:pt x="3047" y="0"/>
                  </a:ln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47;p56">
              <a:extLst>
                <a:ext uri="{FF2B5EF4-FFF2-40B4-BE49-F238E27FC236}">
                  <a16:creationId xmlns:a16="http://schemas.microsoft.com/office/drawing/2014/main" id="{7FAF411B-FED0-40D3-AAE9-B11E3BA18345}"/>
                </a:ext>
              </a:extLst>
            </p:cNvPr>
            <p:cNvSpPr/>
            <p:nvPr/>
          </p:nvSpPr>
          <p:spPr>
            <a:xfrm>
              <a:off x="7347011" y="2946136"/>
              <a:ext cx="579028" cy="400614"/>
            </a:xfrm>
            <a:custGeom>
              <a:avLst/>
              <a:gdLst/>
              <a:ahLst/>
              <a:cxnLst/>
              <a:rect l="l" t="t" r="r" b="b"/>
              <a:pathLst>
                <a:path w="3544" h="2452" extrusionOk="0">
                  <a:moveTo>
                    <a:pt x="2471" y="0"/>
                  </a:moveTo>
                  <a:cubicBezTo>
                    <a:pt x="2420" y="10"/>
                    <a:pt x="2358" y="33"/>
                    <a:pt x="2318" y="42"/>
                  </a:cubicBezTo>
                  <a:cubicBezTo>
                    <a:pt x="2276" y="52"/>
                    <a:pt x="2247" y="62"/>
                    <a:pt x="2205" y="72"/>
                  </a:cubicBezTo>
                  <a:cubicBezTo>
                    <a:pt x="2153" y="82"/>
                    <a:pt x="2091" y="104"/>
                    <a:pt x="2039" y="114"/>
                  </a:cubicBezTo>
                  <a:cubicBezTo>
                    <a:pt x="1925" y="156"/>
                    <a:pt x="1814" y="186"/>
                    <a:pt x="1701" y="238"/>
                  </a:cubicBezTo>
                  <a:cubicBezTo>
                    <a:pt x="1444" y="329"/>
                    <a:pt x="1206" y="433"/>
                    <a:pt x="999" y="556"/>
                  </a:cubicBezTo>
                  <a:cubicBezTo>
                    <a:pt x="888" y="618"/>
                    <a:pt x="774" y="690"/>
                    <a:pt x="680" y="762"/>
                  </a:cubicBezTo>
                  <a:cubicBezTo>
                    <a:pt x="566" y="836"/>
                    <a:pt x="485" y="917"/>
                    <a:pt x="403" y="999"/>
                  </a:cubicBezTo>
                  <a:cubicBezTo>
                    <a:pt x="218" y="1174"/>
                    <a:pt x="104" y="1360"/>
                    <a:pt x="42" y="1555"/>
                  </a:cubicBezTo>
                  <a:cubicBezTo>
                    <a:pt x="10" y="1659"/>
                    <a:pt x="0" y="1772"/>
                    <a:pt x="10" y="1874"/>
                  </a:cubicBezTo>
                  <a:cubicBezTo>
                    <a:pt x="10" y="1987"/>
                    <a:pt x="42" y="2111"/>
                    <a:pt x="94" y="2224"/>
                  </a:cubicBezTo>
                  <a:cubicBezTo>
                    <a:pt x="114" y="2296"/>
                    <a:pt x="156" y="2368"/>
                    <a:pt x="208" y="2442"/>
                  </a:cubicBezTo>
                  <a:cubicBezTo>
                    <a:pt x="218" y="2452"/>
                    <a:pt x="228" y="2452"/>
                    <a:pt x="238" y="2452"/>
                  </a:cubicBezTo>
                  <a:lnTo>
                    <a:pt x="299" y="2452"/>
                  </a:lnTo>
                  <a:cubicBezTo>
                    <a:pt x="319" y="2452"/>
                    <a:pt x="341" y="2442"/>
                    <a:pt x="361" y="2430"/>
                  </a:cubicBezTo>
                  <a:cubicBezTo>
                    <a:pt x="381" y="2430"/>
                    <a:pt x="403" y="2410"/>
                    <a:pt x="423" y="2400"/>
                  </a:cubicBezTo>
                  <a:cubicBezTo>
                    <a:pt x="423" y="2390"/>
                    <a:pt x="433" y="2390"/>
                    <a:pt x="443" y="2380"/>
                  </a:cubicBezTo>
                  <a:lnTo>
                    <a:pt x="455" y="2368"/>
                  </a:lnTo>
                  <a:cubicBezTo>
                    <a:pt x="465" y="2358"/>
                    <a:pt x="465" y="2358"/>
                    <a:pt x="475" y="2348"/>
                  </a:cubicBezTo>
                  <a:cubicBezTo>
                    <a:pt x="475" y="2338"/>
                    <a:pt x="485" y="2328"/>
                    <a:pt x="485" y="2328"/>
                  </a:cubicBezTo>
                  <a:cubicBezTo>
                    <a:pt x="495" y="2318"/>
                    <a:pt x="495" y="2306"/>
                    <a:pt x="505" y="2296"/>
                  </a:cubicBezTo>
                  <a:cubicBezTo>
                    <a:pt x="505" y="2276"/>
                    <a:pt x="517" y="2257"/>
                    <a:pt x="517" y="2234"/>
                  </a:cubicBezTo>
                  <a:cubicBezTo>
                    <a:pt x="527" y="2224"/>
                    <a:pt x="527" y="2205"/>
                    <a:pt x="527" y="2182"/>
                  </a:cubicBezTo>
                  <a:lnTo>
                    <a:pt x="527" y="2195"/>
                  </a:lnTo>
                  <a:cubicBezTo>
                    <a:pt x="537" y="2111"/>
                    <a:pt x="537" y="2039"/>
                    <a:pt x="527" y="1958"/>
                  </a:cubicBezTo>
                  <a:cubicBezTo>
                    <a:pt x="527" y="1958"/>
                    <a:pt x="527" y="1948"/>
                    <a:pt x="517" y="1935"/>
                  </a:cubicBezTo>
                  <a:lnTo>
                    <a:pt x="517" y="1916"/>
                  </a:lnTo>
                  <a:cubicBezTo>
                    <a:pt x="505" y="1874"/>
                    <a:pt x="485" y="1844"/>
                    <a:pt x="475" y="1802"/>
                  </a:cubicBezTo>
                  <a:cubicBezTo>
                    <a:pt x="455" y="1762"/>
                    <a:pt x="443" y="1720"/>
                    <a:pt x="423" y="1678"/>
                  </a:cubicBezTo>
                  <a:cubicBezTo>
                    <a:pt x="423" y="1659"/>
                    <a:pt x="413" y="1639"/>
                    <a:pt x="413" y="1626"/>
                  </a:cubicBezTo>
                  <a:cubicBezTo>
                    <a:pt x="413" y="1617"/>
                    <a:pt x="413" y="1607"/>
                    <a:pt x="403" y="1597"/>
                  </a:cubicBezTo>
                  <a:lnTo>
                    <a:pt x="403" y="1587"/>
                  </a:lnTo>
                  <a:cubicBezTo>
                    <a:pt x="403" y="1565"/>
                    <a:pt x="403" y="1555"/>
                    <a:pt x="413" y="1545"/>
                  </a:cubicBezTo>
                  <a:cubicBezTo>
                    <a:pt x="413" y="1535"/>
                    <a:pt x="423" y="1535"/>
                    <a:pt x="423" y="1525"/>
                  </a:cubicBezTo>
                  <a:cubicBezTo>
                    <a:pt x="433" y="1515"/>
                    <a:pt x="443" y="1503"/>
                    <a:pt x="455" y="1493"/>
                  </a:cubicBezTo>
                  <a:cubicBezTo>
                    <a:pt x="465" y="1483"/>
                    <a:pt x="485" y="1483"/>
                    <a:pt x="495" y="1473"/>
                  </a:cubicBezTo>
                  <a:cubicBezTo>
                    <a:pt x="527" y="1453"/>
                    <a:pt x="566" y="1431"/>
                    <a:pt x="598" y="1411"/>
                  </a:cubicBezTo>
                  <a:cubicBezTo>
                    <a:pt x="640" y="1392"/>
                    <a:pt x="680" y="1369"/>
                    <a:pt x="722" y="1350"/>
                  </a:cubicBezTo>
                  <a:cubicBezTo>
                    <a:pt x="752" y="1330"/>
                    <a:pt x="794" y="1308"/>
                    <a:pt x="826" y="1278"/>
                  </a:cubicBezTo>
                  <a:cubicBezTo>
                    <a:pt x="846" y="1256"/>
                    <a:pt x="875" y="1236"/>
                    <a:pt x="888" y="1216"/>
                  </a:cubicBezTo>
                  <a:cubicBezTo>
                    <a:pt x="897" y="1216"/>
                    <a:pt x="897" y="1206"/>
                    <a:pt x="897" y="1206"/>
                  </a:cubicBezTo>
                  <a:cubicBezTo>
                    <a:pt x="907" y="1194"/>
                    <a:pt x="907" y="1194"/>
                    <a:pt x="917" y="1194"/>
                  </a:cubicBezTo>
                  <a:cubicBezTo>
                    <a:pt x="927" y="1216"/>
                    <a:pt x="937" y="1226"/>
                    <a:pt x="959" y="1236"/>
                  </a:cubicBezTo>
                  <a:cubicBezTo>
                    <a:pt x="979" y="1256"/>
                    <a:pt x="1011" y="1278"/>
                    <a:pt x="1041" y="1288"/>
                  </a:cubicBezTo>
                  <a:cubicBezTo>
                    <a:pt x="1073" y="1308"/>
                    <a:pt x="1093" y="1318"/>
                    <a:pt x="1122" y="1340"/>
                  </a:cubicBezTo>
                  <a:lnTo>
                    <a:pt x="1122" y="1330"/>
                  </a:lnTo>
                  <a:cubicBezTo>
                    <a:pt x="1154" y="1350"/>
                    <a:pt x="1196" y="1360"/>
                    <a:pt x="1226" y="1369"/>
                  </a:cubicBezTo>
                  <a:cubicBezTo>
                    <a:pt x="1258" y="1379"/>
                    <a:pt x="1298" y="1379"/>
                    <a:pt x="1330" y="1392"/>
                  </a:cubicBezTo>
                  <a:cubicBezTo>
                    <a:pt x="1369" y="1392"/>
                    <a:pt x="1411" y="1402"/>
                    <a:pt x="1453" y="1402"/>
                  </a:cubicBezTo>
                  <a:cubicBezTo>
                    <a:pt x="1483" y="1402"/>
                    <a:pt x="1525" y="1392"/>
                    <a:pt x="1567" y="1392"/>
                  </a:cubicBezTo>
                  <a:cubicBezTo>
                    <a:pt x="1607" y="1379"/>
                    <a:pt x="1649" y="1369"/>
                    <a:pt x="1691" y="1360"/>
                  </a:cubicBezTo>
                  <a:cubicBezTo>
                    <a:pt x="1740" y="1350"/>
                    <a:pt x="1782" y="1340"/>
                    <a:pt x="1824" y="1318"/>
                  </a:cubicBezTo>
                  <a:lnTo>
                    <a:pt x="1814" y="1318"/>
                  </a:lnTo>
                  <a:cubicBezTo>
                    <a:pt x="1854" y="1308"/>
                    <a:pt x="1896" y="1288"/>
                    <a:pt x="1938" y="1256"/>
                  </a:cubicBezTo>
                  <a:cubicBezTo>
                    <a:pt x="1967" y="1236"/>
                    <a:pt x="2009" y="1216"/>
                    <a:pt x="2039" y="1194"/>
                  </a:cubicBezTo>
                  <a:cubicBezTo>
                    <a:pt x="2061" y="1174"/>
                    <a:pt x="2081" y="1154"/>
                    <a:pt x="2101" y="1145"/>
                  </a:cubicBezTo>
                  <a:cubicBezTo>
                    <a:pt x="2123" y="1122"/>
                    <a:pt x="2143" y="1103"/>
                    <a:pt x="2153" y="1083"/>
                  </a:cubicBezTo>
                  <a:lnTo>
                    <a:pt x="2163" y="1083"/>
                  </a:lnTo>
                  <a:cubicBezTo>
                    <a:pt x="2185" y="1093"/>
                    <a:pt x="2195" y="1112"/>
                    <a:pt x="2214" y="1122"/>
                  </a:cubicBezTo>
                  <a:cubicBezTo>
                    <a:pt x="2308" y="1194"/>
                    <a:pt x="2420" y="1256"/>
                    <a:pt x="2533" y="1298"/>
                  </a:cubicBezTo>
                  <a:lnTo>
                    <a:pt x="2523" y="1298"/>
                  </a:lnTo>
                  <a:cubicBezTo>
                    <a:pt x="2679" y="1360"/>
                    <a:pt x="2842" y="1411"/>
                    <a:pt x="3008" y="1431"/>
                  </a:cubicBezTo>
                  <a:cubicBezTo>
                    <a:pt x="3074" y="1437"/>
                    <a:pt x="3145" y="1444"/>
                    <a:pt x="3216" y="1444"/>
                  </a:cubicBezTo>
                  <a:cubicBezTo>
                    <a:pt x="3267" y="1444"/>
                    <a:pt x="3317" y="1440"/>
                    <a:pt x="3368" y="1431"/>
                  </a:cubicBezTo>
                  <a:cubicBezTo>
                    <a:pt x="3408" y="1431"/>
                    <a:pt x="3450" y="1421"/>
                    <a:pt x="3492" y="1411"/>
                  </a:cubicBezTo>
                  <a:cubicBezTo>
                    <a:pt x="3512" y="1402"/>
                    <a:pt x="3522" y="1402"/>
                    <a:pt x="3544" y="1392"/>
                  </a:cubicBezTo>
                  <a:cubicBezTo>
                    <a:pt x="3532" y="1360"/>
                    <a:pt x="3532" y="1330"/>
                    <a:pt x="3532" y="1298"/>
                  </a:cubicBezTo>
                  <a:cubicBezTo>
                    <a:pt x="3512" y="1206"/>
                    <a:pt x="3492" y="1103"/>
                    <a:pt x="3460" y="1009"/>
                  </a:cubicBezTo>
                  <a:cubicBezTo>
                    <a:pt x="3408" y="823"/>
                    <a:pt x="3326" y="660"/>
                    <a:pt x="3235" y="514"/>
                  </a:cubicBezTo>
                  <a:cubicBezTo>
                    <a:pt x="3193" y="453"/>
                    <a:pt x="3141" y="391"/>
                    <a:pt x="3089" y="341"/>
                  </a:cubicBezTo>
                  <a:cubicBezTo>
                    <a:pt x="3037" y="280"/>
                    <a:pt x="2976" y="238"/>
                    <a:pt x="2904" y="186"/>
                  </a:cubicBezTo>
                  <a:cubicBezTo>
                    <a:pt x="2842" y="144"/>
                    <a:pt x="2770" y="114"/>
                    <a:pt x="2699" y="82"/>
                  </a:cubicBezTo>
                  <a:cubicBezTo>
                    <a:pt x="2637" y="62"/>
                    <a:pt x="2575" y="52"/>
                    <a:pt x="2513" y="33"/>
                  </a:cubicBezTo>
                  <a:cubicBezTo>
                    <a:pt x="2504" y="20"/>
                    <a:pt x="2504" y="10"/>
                    <a:pt x="2494" y="10"/>
                  </a:cubicBezTo>
                  <a:cubicBezTo>
                    <a:pt x="2494" y="0"/>
                    <a:pt x="2481" y="0"/>
                    <a:pt x="2481" y="0"/>
                  </a:cubicBez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248;p56">
              <a:extLst>
                <a:ext uri="{FF2B5EF4-FFF2-40B4-BE49-F238E27FC236}">
                  <a16:creationId xmlns:a16="http://schemas.microsoft.com/office/drawing/2014/main" id="{16A4B60F-5D0C-43D2-9BCF-7887D984C635}"/>
                </a:ext>
              </a:extLst>
            </p:cNvPr>
            <p:cNvSpPr/>
            <p:nvPr/>
          </p:nvSpPr>
          <p:spPr>
            <a:xfrm>
              <a:off x="7481802" y="3154938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49;p56">
              <a:extLst>
                <a:ext uri="{FF2B5EF4-FFF2-40B4-BE49-F238E27FC236}">
                  <a16:creationId xmlns:a16="http://schemas.microsoft.com/office/drawing/2014/main" id="{C4EC50CC-E191-4D3F-A732-ACA53F8854AD}"/>
                </a:ext>
              </a:extLst>
            </p:cNvPr>
            <p:cNvSpPr/>
            <p:nvPr/>
          </p:nvSpPr>
          <p:spPr>
            <a:xfrm>
              <a:off x="7417592" y="3198398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50;p56">
              <a:extLst>
                <a:ext uri="{FF2B5EF4-FFF2-40B4-BE49-F238E27FC236}">
                  <a16:creationId xmlns:a16="http://schemas.microsoft.com/office/drawing/2014/main" id="{FA618B15-372F-4819-90A1-FC64E943141A}"/>
                </a:ext>
              </a:extLst>
            </p:cNvPr>
            <p:cNvSpPr/>
            <p:nvPr/>
          </p:nvSpPr>
          <p:spPr>
            <a:xfrm>
              <a:off x="7415959" y="333808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51;p56">
              <a:extLst>
                <a:ext uri="{FF2B5EF4-FFF2-40B4-BE49-F238E27FC236}">
                  <a16:creationId xmlns:a16="http://schemas.microsoft.com/office/drawing/2014/main" id="{58C2BD60-ECBD-4738-92D2-B23251101342}"/>
                </a:ext>
              </a:extLst>
            </p:cNvPr>
            <p:cNvSpPr/>
            <p:nvPr/>
          </p:nvSpPr>
          <p:spPr>
            <a:xfrm>
              <a:off x="7415959" y="333808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52;p56">
              <a:extLst>
                <a:ext uri="{FF2B5EF4-FFF2-40B4-BE49-F238E27FC236}">
                  <a16:creationId xmlns:a16="http://schemas.microsoft.com/office/drawing/2014/main" id="{B43979DF-A2E5-41EB-AD1D-32D446E0898D}"/>
                </a:ext>
              </a:extLst>
            </p:cNvPr>
            <p:cNvSpPr/>
            <p:nvPr/>
          </p:nvSpPr>
          <p:spPr>
            <a:xfrm>
              <a:off x="7323648" y="3376974"/>
              <a:ext cx="49015" cy="112734"/>
            </a:xfrm>
            <a:custGeom>
              <a:avLst/>
              <a:gdLst/>
              <a:ahLst/>
              <a:cxnLst/>
              <a:rect l="l" t="t" r="r" b="b"/>
              <a:pathLst>
                <a:path w="300" h="690" extrusionOk="0">
                  <a:moveTo>
                    <a:pt x="82" y="0"/>
                  </a:moveTo>
                  <a:cubicBezTo>
                    <a:pt x="72" y="0"/>
                    <a:pt x="52" y="0"/>
                    <a:pt x="52" y="20"/>
                  </a:cubicBezTo>
                  <a:cubicBezTo>
                    <a:pt x="30" y="40"/>
                    <a:pt x="20" y="72"/>
                    <a:pt x="10" y="101"/>
                  </a:cubicBezTo>
                  <a:cubicBezTo>
                    <a:pt x="10" y="134"/>
                    <a:pt x="0" y="163"/>
                    <a:pt x="0" y="195"/>
                  </a:cubicBezTo>
                  <a:cubicBezTo>
                    <a:pt x="0" y="237"/>
                    <a:pt x="0" y="267"/>
                    <a:pt x="10" y="299"/>
                  </a:cubicBezTo>
                  <a:cubicBezTo>
                    <a:pt x="20" y="329"/>
                    <a:pt x="30" y="361"/>
                    <a:pt x="42" y="391"/>
                  </a:cubicBezTo>
                  <a:cubicBezTo>
                    <a:pt x="62" y="452"/>
                    <a:pt x="92" y="514"/>
                    <a:pt x="134" y="566"/>
                  </a:cubicBezTo>
                  <a:cubicBezTo>
                    <a:pt x="176" y="618"/>
                    <a:pt x="215" y="657"/>
                    <a:pt x="267" y="690"/>
                  </a:cubicBezTo>
                  <a:cubicBezTo>
                    <a:pt x="277" y="690"/>
                    <a:pt x="289" y="690"/>
                    <a:pt x="299" y="680"/>
                  </a:cubicBezTo>
                  <a:cubicBezTo>
                    <a:pt x="299" y="670"/>
                    <a:pt x="299" y="657"/>
                    <a:pt x="289" y="657"/>
                  </a:cubicBezTo>
                  <a:cubicBezTo>
                    <a:pt x="277" y="648"/>
                    <a:pt x="267" y="638"/>
                    <a:pt x="267" y="638"/>
                  </a:cubicBezTo>
                  <a:cubicBezTo>
                    <a:pt x="237" y="618"/>
                    <a:pt x="215" y="596"/>
                    <a:pt x="195" y="566"/>
                  </a:cubicBezTo>
                  <a:cubicBezTo>
                    <a:pt x="166" y="524"/>
                    <a:pt x="143" y="484"/>
                    <a:pt x="124" y="442"/>
                  </a:cubicBezTo>
                  <a:lnTo>
                    <a:pt x="124" y="452"/>
                  </a:lnTo>
                  <a:cubicBezTo>
                    <a:pt x="104" y="400"/>
                    <a:pt x="92" y="339"/>
                    <a:pt x="82" y="287"/>
                  </a:cubicBezTo>
                  <a:cubicBezTo>
                    <a:pt x="72" y="247"/>
                    <a:pt x="72" y="205"/>
                    <a:pt x="82" y="163"/>
                  </a:cubicBezTo>
                  <a:cubicBezTo>
                    <a:pt x="82" y="134"/>
                    <a:pt x="92" y="114"/>
                    <a:pt x="104" y="82"/>
                  </a:cubicBezTo>
                  <a:cubicBezTo>
                    <a:pt x="104" y="72"/>
                    <a:pt x="114" y="62"/>
                    <a:pt x="114" y="52"/>
                  </a:cubicBezTo>
                  <a:cubicBezTo>
                    <a:pt x="124" y="40"/>
                    <a:pt x="124" y="10"/>
                    <a:pt x="104" y="0"/>
                  </a:cubicBezTo>
                  <a:close/>
                </a:path>
              </a:pathLst>
            </a:custGeom>
            <a:solidFill>
              <a:srgbClr val="D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53;p56">
              <a:extLst>
                <a:ext uri="{FF2B5EF4-FFF2-40B4-BE49-F238E27FC236}">
                  <a16:creationId xmlns:a16="http://schemas.microsoft.com/office/drawing/2014/main" id="{1B28FBFF-855B-44C9-AB8F-1DA90F4539A3}"/>
                </a:ext>
              </a:extLst>
            </p:cNvPr>
            <p:cNvSpPr/>
            <p:nvPr/>
          </p:nvSpPr>
          <p:spPr>
            <a:xfrm>
              <a:off x="7274796" y="3373216"/>
              <a:ext cx="67477" cy="26795"/>
            </a:xfrm>
            <a:custGeom>
              <a:avLst/>
              <a:gdLst/>
              <a:ahLst/>
              <a:cxnLst/>
              <a:rect l="l" t="t" r="r" b="b"/>
              <a:pathLst>
                <a:path w="413" h="164" extrusionOk="0">
                  <a:moveTo>
                    <a:pt x="299" y="1"/>
                  </a:moveTo>
                  <a:cubicBezTo>
                    <a:pt x="247" y="1"/>
                    <a:pt x="205" y="13"/>
                    <a:pt x="166" y="23"/>
                  </a:cubicBezTo>
                  <a:cubicBezTo>
                    <a:pt x="134" y="33"/>
                    <a:pt x="104" y="43"/>
                    <a:pt x="72" y="63"/>
                  </a:cubicBezTo>
                  <a:cubicBezTo>
                    <a:pt x="42" y="85"/>
                    <a:pt x="20" y="105"/>
                    <a:pt x="0" y="137"/>
                  </a:cubicBezTo>
                  <a:lnTo>
                    <a:pt x="0" y="157"/>
                  </a:lnTo>
                  <a:cubicBezTo>
                    <a:pt x="5" y="161"/>
                    <a:pt x="10" y="164"/>
                    <a:pt x="15" y="164"/>
                  </a:cubicBezTo>
                  <a:cubicBezTo>
                    <a:pt x="21" y="164"/>
                    <a:pt x="26" y="161"/>
                    <a:pt x="32" y="157"/>
                  </a:cubicBezTo>
                  <a:cubicBezTo>
                    <a:pt x="32" y="147"/>
                    <a:pt x="42" y="137"/>
                    <a:pt x="62" y="124"/>
                  </a:cubicBezTo>
                  <a:cubicBezTo>
                    <a:pt x="72" y="105"/>
                    <a:pt x="94" y="95"/>
                    <a:pt x="104" y="85"/>
                  </a:cubicBezTo>
                  <a:lnTo>
                    <a:pt x="104" y="95"/>
                  </a:lnTo>
                  <a:cubicBezTo>
                    <a:pt x="124" y="85"/>
                    <a:pt x="143" y="75"/>
                    <a:pt x="176" y="63"/>
                  </a:cubicBezTo>
                  <a:cubicBezTo>
                    <a:pt x="195" y="63"/>
                    <a:pt x="212" y="58"/>
                    <a:pt x="229" y="58"/>
                  </a:cubicBezTo>
                  <a:cubicBezTo>
                    <a:pt x="238" y="58"/>
                    <a:pt x="247" y="59"/>
                    <a:pt x="257" y="63"/>
                  </a:cubicBezTo>
                  <a:cubicBezTo>
                    <a:pt x="289" y="63"/>
                    <a:pt x="309" y="63"/>
                    <a:pt x="341" y="75"/>
                  </a:cubicBezTo>
                  <a:cubicBezTo>
                    <a:pt x="341" y="75"/>
                    <a:pt x="351" y="75"/>
                    <a:pt x="351" y="85"/>
                  </a:cubicBezTo>
                  <a:lnTo>
                    <a:pt x="381" y="85"/>
                  </a:lnTo>
                  <a:cubicBezTo>
                    <a:pt x="391" y="75"/>
                    <a:pt x="403" y="75"/>
                    <a:pt x="403" y="63"/>
                  </a:cubicBezTo>
                  <a:cubicBezTo>
                    <a:pt x="413" y="53"/>
                    <a:pt x="413" y="43"/>
                    <a:pt x="403" y="33"/>
                  </a:cubicBezTo>
                  <a:cubicBezTo>
                    <a:pt x="403" y="23"/>
                    <a:pt x="391" y="13"/>
                    <a:pt x="381" y="13"/>
                  </a:cubicBezTo>
                  <a:cubicBezTo>
                    <a:pt x="351" y="1"/>
                    <a:pt x="319" y="1"/>
                    <a:pt x="299" y="1"/>
                  </a:cubicBezTo>
                  <a:close/>
                </a:path>
              </a:pathLst>
            </a:custGeom>
            <a:solidFill>
              <a:srgbClr val="D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4;p56">
              <a:extLst>
                <a:ext uri="{FF2B5EF4-FFF2-40B4-BE49-F238E27FC236}">
                  <a16:creationId xmlns:a16="http://schemas.microsoft.com/office/drawing/2014/main" id="{F22454A7-0FD7-4ADF-8D29-D27B0297E229}"/>
                </a:ext>
              </a:extLst>
            </p:cNvPr>
            <p:cNvSpPr/>
            <p:nvPr/>
          </p:nvSpPr>
          <p:spPr>
            <a:xfrm>
              <a:off x="7296526" y="2846800"/>
              <a:ext cx="703525" cy="546841"/>
            </a:xfrm>
            <a:custGeom>
              <a:avLst/>
              <a:gdLst/>
              <a:ahLst/>
              <a:cxnLst/>
              <a:rect l="l" t="t" r="r" b="b"/>
              <a:pathLst>
                <a:path w="4306" h="3347" extrusionOk="0">
                  <a:moveTo>
                    <a:pt x="2410" y="1"/>
                  </a:moveTo>
                  <a:cubicBezTo>
                    <a:pt x="2358" y="1"/>
                    <a:pt x="2309" y="1"/>
                    <a:pt x="2257" y="10"/>
                  </a:cubicBezTo>
                  <a:cubicBezTo>
                    <a:pt x="2091" y="33"/>
                    <a:pt x="1916" y="85"/>
                    <a:pt x="1720" y="166"/>
                  </a:cubicBezTo>
                  <a:cubicBezTo>
                    <a:pt x="1577" y="228"/>
                    <a:pt x="1431" y="309"/>
                    <a:pt x="1298" y="381"/>
                  </a:cubicBezTo>
                  <a:lnTo>
                    <a:pt x="1226" y="433"/>
                  </a:lnTo>
                  <a:cubicBezTo>
                    <a:pt x="1041" y="537"/>
                    <a:pt x="888" y="618"/>
                    <a:pt x="712" y="680"/>
                  </a:cubicBezTo>
                  <a:cubicBezTo>
                    <a:pt x="670" y="690"/>
                    <a:pt x="618" y="712"/>
                    <a:pt x="566" y="722"/>
                  </a:cubicBezTo>
                  <a:cubicBezTo>
                    <a:pt x="465" y="752"/>
                    <a:pt x="361" y="774"/>
                    <a:pt x="270" y="784"/>
                  </a:cubicBezTo>
                  <a:cubicBezTo>
                    <a:pt x="248" y="784"/>
                    <a:pt x="228" y="794"/>
                    <a:pt x="218" y="804"/>
                  </a:cubicBezTo>
                  <a:cubicBezTo>
                    <a:pt x="208" y="814"/>
                    <a:pt x="208" y="836"/>
                    <a:pt x="208" y="856"/>
                  </a:cubicBezTo>
                  <a:cubicBezTo>
                    <a:pt x="208" y="865"/>
                    <a:pt x="208" y="865"/>
                    <a:pt x="218" y="875"/>
                  </a:cubicBezTo>
                  <a:cubicBezTo>
                    <a:pt x="196" y="917"/>
                    <a:pt x="176" y="959"/>
                    <a:pt x="156" y="1011"/>
                  </a:cubicBezTo>
                  <a:cubicBezTo>
                    <a:pt x="134" y="1061"/>
                    <a:pt x="124" y="1113"/>
                    <a:pt x="104" y="1164"/>
                  </a:cubicBezTo>
                  <a:cubicBezTo>
                    <a:pt x="85" y="1258"/>
                    <a:pt x="62" y="1350"/>
                    <a:pt x="43" y="1463"/>
                  </a:cubicBezTo>
                  <a:cubicBezTo>
                    <a:pt x="10" y="1669"/>
                    <a:pt x="1" y="1876"/>
                    <a:pt x="23" y="2081"/>
                  </a:cubicBezTo>
                  <a:cubicBezTo>
                    <a:pt x="33" y="2185"/>
                    <a:pt x="52" y="2286"/>
                    <a:pt x="72" y="2390"/>
                  </a:cubicBezTo>
                  <a:cubicBezTo>
                    <a:pt x="94" y="2482"/>
                    <a:pt x="114" y="2566"/>
                    <a:pt x="134" y="2647"/>
                  </a:cubicBezTo>
                  <a:cubicBezTo>
                    <a:pt x="166" y="2719"/>
                    <a:pt x="196" y="2803"/>
                    <a:pt x="248" y="2904"/>
                  </a:cubicBezTo>
                  <a:cubicBezTo>
                    <a:pt x="270" y="2966"/>
                    <a:pt x="300" y="3008"/>
                    <a:pt x="319" y="3060"/>
                  </a:cubicBezTo>
                  <a:cubicBezTo>
                    <a:pt x="351" y="3112"/>
                    <a:pt x="381" y="3161"/>
                    <a:pt x="413" y="3193"/>
                  </a:cubicBezTo>
                  <a:cubicBezTo>
                    <a:pt x="433" y="3223"/>
                    <a:pt x="443" y="3245"/>
                    <a:pt x="465" y="3255"/>
                  </a:cubicBezTo>
                  <a:cubicBezTo>
                    <a:pt x="475" y="3275"/>
                    <a:pt x="495" y="3285"/>
                    <a:pt x="517" y="3307"/>
                  </a:cubicBezTo>
                  <a:cubicBezTo>
                    <a:pt x="547" y="3327"/>
                    <a:pt x="589" y="3346"/>
                    <a:pt x="618" y="3346"/>
                  </a:cubicBezTo>
                  <a:lnTo>
                    <a:pt x="628" y="3346"/>
                  </a:lnTo>
                  <a:cubicBezTo>
                    <a:pt x="650" y="3337"/>
                    <a:pt x="670" y="3337"/>
                    <a:pt x="690" y="3327"/>
                  </a:cubicBezTo>
                  <a:cubicBezTo>
                    <a:pt x="702" y="3317"/>
                    <a:pt x="722" y="3297"/>
                    <a:pt x="732" y="3275"/>
                  </a:cubicBezTo>
                  <a:cubicBezTo>
                    <a:pt x="742" y="3265"/>
                    <a:pt x="752" y="3255"/>
                    <a:pt x="764" y="3245"/>
                  </a:cubicBezTo>
                  <a:cubicBezTo>
                    <a:pt x="764" y="3235"/>
                    <a:pt x="774" y="3213"/>
                    <a:pt x="784" y="3193"/>
                  </a:cubicBezTo>
                  <a:cubicBezTo>
                    <a:pt x="794" y="3161"/>
                    <a:pt x="804" y="3122"/>
                    <a:pt x="804" y="3089"/>
                  </a:cubicBezTo>
                  <a:cubicBezTo>
                    <a:pt x="814" y="3008"/>
                    <a:pt x="804" y="2926"/>
                    <a:pt x="794" y="2852"/>
                  </a:cubicBezTo>
                  <a:cubicBezTo>
                    <a:pt x="784" y="2771"/>
                    <a:pt x="764" y="2699"/>
                    <a:pt x="742" y="2627"/>
                  </a:cubicBezTo>
                  <a:lnTo>
                    <a:pt x="742" y="2617"/>
                  </a:lnTo>
                  <a:cubicBezTo>
                    <a:pt x="742" y="2585"/>
                    <a:pt x="732" y="2556"/>
                    <a:pt x="722" y="2533"/>
                  </a:cubicBezTo>
                  <a:cubicBezTo>
                    <a:pt x="712" y="2504"/>
                    <a:pt x="702" y="2462"/>
                    <a:pt x="680" y="2432"/>
                  </a:cubicBezTo>
                  <a:lnTo>
                    <a:pt x="680" y="2420"/>
                  </a:lnTo>
                  <a:lnTo>
                    <a:pt x="660" y="2390"/>
                  </a:lnTo>
                  <a:lnTo>
                    <a:pt x="650" y="2370"/>
                  </a:lnTo>
                  <a:cubicBezTo>
                    <a:pt x="641" y="2338"/>
                    <a:pt x="628" y="2309"/>
                    <a:pt x="618" y="2276"/>
                  </a:cubicBezTo>
                  <a:cubicBezTo>
                    <a:pt x="608" y="2234"/>
                    <a:pt x="599" y="2205"/>
                    <a:pt x="589" y="2173"/>
                  </a:cubicBezTo>
                  <a:lnTo>
                    <a:pt x="589" y="2143"/>
                  </a:lnTo>
                  <a:cubicBezTo>
                    <a:pt x="589" y="2133"/>
                    <a:pt x="599" y="2133"/>
                    <a:pt x="599" y="2123"/>
                  </a:cubicBezTo>
                  <a:cubicBezTo>
                    <a:pt x="599" y="2111"/>
                    <a:pt x="608" y="2101"/>
                    <a:pt x="618" y="2091"/>
                  </a:cubicBezTo>
                  <a:cubicBezTo>
                    <a:pt x="650" y="2049"/>
                    <a:pt x="690" y="2019"/>
                    <a:pt x="732" y="1987"/>
                  </a:cubicBezTo>
                  <a:lnTo>
                    <a:pt x="742" y="1977"/>
                  </a:lnTo>
                  <a:lnTo>
                    <a:pt x="764" y="1958"/>
                  </a:lnTo>
                  <a:cubicBezTo>
                    <a:pt x="804" y="1926"/>
                    <a:pt x="846" y="1906"/>
                    <a:pt x="875" y="1864"/>
                  </a:cubicBezTo>
                  <a:cubicBezTo>
                    <a:pt x="927" y="1792"/>
                    <a:pt x="979" y="1730"/>
                    <a:pt x="1011" y="1659"/>
                  </a:cubicBezTo>
                  <a:cubicBezTo>
                    <a:pt x="1041" y="1597"/>
                    <a:pt x="1061" y="1535"/>
                    <a:pt x="1073" y="1483"/>
                  </a:cubicBezTo>
                  <a:cubicBezTo>
                    <a:pt x="1113" y="1545"/>
                    <a:pt x="1164" y="1597"/>
                    <a:pt x="1226" y="1639"/>
                  </a:cubicBezTo>
                  <a:cubicBezTo>
                    <a:pt x="1258" y="1669"/>
                    <a:pt x="1298" y="1691"/>
                    <a:pt x="1350" y="1711"/>
                  </a:cubicBezTo>
                  <a:cubicBezTo>
                    <a:pt x="1392" y="1730"/>
                    <a:pt x="1431" y="1753"/>
                    <a:pt x="1483" y="1762"/>
                  </a:cubicBezTo>
                  <a:cubicBezTo>
                    <a:pt x="1555" y="1782"/>
                    <a:pt x="1629" y="1782"/>
                    <a:pt x="1711" y="1782"/>
                  </a:cubicBezTo>
                  <a:lnTo>
                    <a:pt x="1792" y="1782"/>
                  </a:lnTo>
                  <a:cubicBezTo>
                    <a:pt x="1886" y="1772"/>
                    <a:pt x="1987" y="1753"/>
                    <a:pt x="2081" y="1711"/>
                  </a:cubicBezTo>
                  <a:cubicBezTo>
                    <a:pt x="2153" y="1678"/>
                    <a:pt x="2215" y="1629"/>
                    <a:pt x="2267" y="1577"/>
                  </a:cubicBezTo>
                  <a:cubicBezTo>
                    <a:pt x="2296" y="1545"/>
                    <a:pt x="2328" y="1515"/>
                    <a:pt x="2338" y="1483"/>
                  </a:cubicBezTo>
                  <a:cubicBezTo>
                    <a:pt x="2348" y="1473"/>
                    <a:pt x="2358" y="1454"/>
                    <a:pt x="2370" y="1431"/>
                  </a:cubicBezTo>
                  <a:cubicBezTo>
                    <a:pt x="2380" y="1421"/>
                    <a:pt x="2380" y="1412"/>
                    <a:pt x="2390" y="1402"/>
                  </a:cubicBezTo>
                  <a:cubicBezTo>
                    <a:pt x="2543" y="1505"/>
                    <a:pt x="2709" y="1617"/>
                    <a:pt x="2894" y="1691"/>
                  </a:cubicBezTo>
                  <a:cubicBezTo>
                    <a:pt x="3018" y="1740"/>
                    <a:pt x="3141" y="1772"/>
                    <a:pt x="3297" y="1792"/>
                  </a:cubicBezTo>
                  <a:cubicBezTo>
                    <a:pt x="3359" y="1802"/>
                    <a:pt x="3430" y="1814"/>
                    <a:pt x="3502" y="1814"/>
                  </a:cubicBezTo>
                  <a:lnTo>
                    <a:pt x="3544" y="1814"/>
                  </a:lnTo>
                  <a:cubicBezTo>
                    <a:pt x="3606" y="1814"/>
                    <a:pt x="3655" y="1814"/>
                    <a:pt x="3707" y="1802"/>
                  </a:cubicBezTo>
                  <a:cubicBezTo>
                    <a:pt x="3779" y="1792"/>
                    <a:pt x="3831" y="1772"/>
                    <a:pt x="3883" y="1740"/>
                  </a:cubicBezTo>
                  <a:cubicBezTo>
                    <a:pt x="3892" y="1730"/>
                    <a:pt x="3902" y="1730"/>
                    <a:pt x="3915" y="1720"/>
                  </a:cubicBezTo>
                  <a:cubicBezTo>
                    <a:pt x="3934" y="1711"/>
                    <a:pt x="3944" y="1701"/>
                    <a:pt x="3954" y="1691"/>
                  </a:cubicBezTo>
                  <a:cubicBezTo>
                    <a:pt x="3976" y="1669"/>
                    <a:pt x="3986" y="1649"/>
                    <a:pt x="3996" y="1617"/>
                  </a:cubicBezTo>
                  <a:cubicBezTo>
                    <a:pt x="4006" y="1597"/>
                    <a:pt x="4016" y="1567"/>
                    <a:pt x="4016" y="1545"/>
                  </a:cubicBezTo>
                  <a:cubicBezTo>
                    <a:pt x="4016" y="1515"/>
                    <a:pt x="4006" y="1483"/>
                    <a:pt x="3996" y="1444"/>
                  </a:cubicBezTo>
                  <a:cubicBezTo>
                    <a:pt x="3996" y="1431"/>
                    <a:pt x="3986" y="1421"/>
                    <a:pt x="3986" y="1412"/>
                  </a:cubicBezTo>
                  <a:cubicBezTo>
                    <a:pt x="3976" y="1402"/>
                    <a:pt x="3976" y="1392"/>
                    <a:pt x="3964" y="1392"/>
                  </a:cubicBezTo>
                  <a:lnTo>
                    <a:pt x="4026" y="1392"/>
                  </a:lnTo>
                  <a:cubicBezTo>
                    <a:pt x="4068" y="1392"/>
                    <a:pt x="4110" y="1392"/>
                    <a:pt x="4140" y="1382"/>
                  </a:cubicBezTo>
                  <a:cubicBezTo>
                    <a:pt x="4211" y="1360"/>
                    <a:pt x="4263" y="1308"/>
                    <a:pt x="4285" y="1246"/>
                  </a:cubicBezTo>
                  <a:cubicBezTo>
                    <a:pt x="4305" y="1184"/>
                    <a:pt x="4305" y="1113"/>
                    <a:pt x="4273" y="1031"/>
                  </a:cubicBezTo>
                  <a:cubicBezTo>
                    <a:pt x="4263" y="989"/>
                    <a:pt x="4243" y="949"/>
                    <a:pt x="4224" y="907"/>
                  </a:cubicBezTo>
                  <a:cubicBezTo>
                    <a:pt x="4191" y="865"/>
                    <a:pt x="4162" y="826"/>
                    <a:pt x="4130" y="784"/>
                  </a:cubicBezTo>
                  <a:cubicBezTo>
                    <a:pt x="4058" y="690"/>
                    <a:pt x="3976" y="618"/>
                    <a:pt x="3873" y="537"/>
                  </a:cubicBezTo>
                  <a:cubicBezTo>
                    <a:pt x="3779" y="465"/>
                    <a:pt x="3687" y="403"/>
                    <a:pt x="3564" y="342"/>
                  </a:cubicBezTo>
                  <a:cubicBezTo>
                    <a:pt x="3369" y="238"/>
                    <a:pt x="3151" y="146"/>
                    <a:pt x="2904" y="85"/>
                  </a:cubicBezTo>
                  <a:cubicBezTo>
                    <a:pt x="2803" y="52"/>
                    <a:pt x="2689" y="23"/>
                    <a:pt x="2566" y="10"/>
                  </a:cubicBezTo>
                  <a:cubicBezTo>
                    <a:pt x="2514" y="1"/>
                    <a:pt x="2462" y="1"/>
                    <a:pt x="2410" y="1"/>
                  </a:cubicBezTo>
                  <a:close/>
                </a:path>
              </a:pathLst>
            </a:custGeom>
            <a:solidFill>
              <a:srgbClr val="FFD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55;p56">
              <a:extLst>
                <a:ext uri="{FF2B5EF4-FFF2-40B4-BE49-F238E27FC236}">
                  <a16:creationId xmlns:a16="http://schemas.microsoft.com/office/drawing/2014/main" id="{6FAB41DA-DF21-4282-B784-B1392EF387B9}"/>
                </a:ext>
              </a:extLst>
            </p:cNvPr>
            <p:cNvSpPr/>
            <p:nvPr/>
          </p:nvSpPr>
          <p:spPr>
            <a:xfrm>
              <a:off x="7703838" y="3050374"/>
              <a:ext cx="223834" cy="67477"/>
            </a:xfrm>
            <a:custGeom>
              <a:avLst/>
              <a:gdLst/>
              <a:ahLst/>
              <a:cxnLst/>
              <a:rect l="l" t="t" r="r" b="b"/>
              <a:pathLst>
                <a:path w="1370" h="413" extrusionOk="0">
                  <a:moveTo>
                    <a:pt x="1" y="0"/>
                  </a:moveTo>
                  <a:lnTo>
                    <a:pt x="1" y="22"/>
                  </a:lnTo>
                  <a:cubicBezTo>
                    <a:pt x="63" y="74"/>
                    <a:pt x="134" y="114"/>
                    <a:pt x="196" y="156"/>
                  </a:cubicBezTo>
                  <a:cubicBezTo>
                    <a:pt x="268" y="208"/>
                    <a:pt x="339" y="247"/>
                    <a:pt x="411" y="279"/>
                  </a:cubicBezTo>
                  <a:cubicBezTo>
                    <a:pt x="495" y="321"/>
                    <a:pt x="577" y="341"/>
                    <a:pt x="648" y="371"/>
                  </a:cubicBezTo>
                  <a:cubicBezTo>
                    <a:pt x="730" y="393"/>
                    <a:pt x="824" y="403"/>
                    <a:pt x="905" y="413"/>
                  </a:cubicBezTo>
                  <a:cubicBezTo>
                    <a:pt x="977" y="413"/>
                    <a:pt x="1051" y="413"/>
                    <a:pt x="1123" y="393"/>
                  </a:cubicBezTo>
                  <a:cubicBezTo>
                    <a:pt x="1162" y="393"/>
                    <a:pt x="1194" y="383"/>
                    <a:pt x="1224" y="371"/>
                  </a:cubicBezTo>
                  <a:cubicBezTo>
                    <a:pt x="1246" y="361"/>
                    <a:pt x="1266" y="351"/>
                    <a:pt x="1286" y="351"/>
                  </a:cubicBezTo>
                  <a:cubicBezTo>
                    <a:pt x="1298" y="341"/>
                    <a:pt x="1318" y="331"/>
                    <a:pt x="1328" y="321"/>
                  </a:cubicBezTo>
                  <a:cubicBezTo>
                    <a:pt x="1360" y="309"/>
                    <a:pt x="1370" y="279"/>
                    <a:pt x="1348" y="247"/>
                  </a:cubicBezTo>
                  <a:cubicBezTo>
                    <a:pt x="1340" y="233"/>
                    <a:pt x="1322" y="223"/>
                    <a:pt x="1305" y="223"/>
                  </a:cubicBezTo>
                  <a:cubicBezTo>
                    <a:pt x="1298" y="223"/>
                    <a:pt x="1292" y="225"/>
                    <a:pt x="1286" y="227"/>
                  </a:cubicBezTo>
                  <a:cubicBezTo>
                    <a:pt x="1256" y="247"/>
                    <a:pt x="1224" y="259"/>
                    <a:pt x="1194" y="269"/>
                  </a:cubicBezTo>
                  <a:cubicBezTo>
                    <a:pt x="1133" y="289"/>
                    <a:pt x="1071" y="309"/>
                    <a:pt x="999" y="321"/>
                  </a:cubicBezTo>
                  <a:lnTo>
                    <a:pt x="843" y="321"/>
                  </a:lnTo>
                  <a:cubicBezTo>
                    <a:pt x="814" y="321"/>
                    <a:pt x="782" y="309"/>
                    <a:pt x="762" y="309"/>
                  </a:cubicBezTo>
                  <a:cubicBezTo>
                    <a:pt x="730" y="309"/>
                    <a:pt x="700" y="299"/>
                    <a:pt x="680" y="299"/>
                  </a:cubicBezTo>
                  <a:cubicBezTo>
                    <a:pt x="619" y="289"/>
                    <a:pt x="557" y="269"/>
                    <a:pt x="495" y="247"/>
                  </a:cubicBezTo>
                  <a:cubicBezTo>
                    <a:pt x="433" y="227"/>
                    <a:pt x="371" y="208"/>
                    <a:pt x="310" y="175"/>
                  </a:cubicBezTo>
                  <a:lnTo>
                    <a:pt x="310" y="175"/>
                  </a:lnTo>
                  <a:lnTo>
                    <a:pt x="320" y="185"/>
                  </a:lnTo>
                  <a:cubicBezTo>
                    <a:pt x="206" y="136"/>
                    <a:pt x="112" y="74"/>
                    <a:pt x="2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56;p56">
              <a:extLst>
                <a:ext uri="{FF2B5EF4-FFF2-40B4-BE49-F238E27FC236}">
                  <a16:creationId xmlns:a16="http://schemas.microsoft.com/office/drawing/2014/main" id="{47E29E07-EFAB-47F8-92C0-A41CC22FF619}"/>
                </a:ext>
              </a:extLst>
            </p:cNvPr>
            <p:cNvSpPr/>
            <p:nvPr/>
          </p:nvSpPr>
          <p:spPr>
            <a:xfrm>
              <a:off x="7489971" y="3064098"/>
              <a:ext cx="165180" cy="38885"/>
            </a:xfrm>
            <a:custGeom>
              <a:avLst/>
              <a:gdLst/>
              <a:ahLst/>
              <a:cxnLst/>
              <a:rect l="l" t="t" r="r" b="b"/>
              <a:pathLst>
                <a:path w="1011" h="238" extrusionOk="0">
                  <a:moveTo>
                    <a:pt x="13" y="0"/>
                  </a:moveTo>
                  <a:cubicBezTo>
                    <a:pt x="0" y="10"/>
                    <a:pt x="13" y="10"/>
                    <a:pt x="13" y="20"/>
                  </a:cubicBezTo>
                  <a:cubicBezTo>
                    <a:pt x="42" y="40"/>
                    <a:pt x="84" y="62"/>
                    <a:pt x="114" y="82"/>
                  </a:cubicBezTo>
                  <a:cubicBezTo>
                    <a:pt x="146" y="101"/>
                    <a:pt x="186" y="124"/>
                    <a:pt x="228" y="143"/>
                  </a:cubicBezTo>
                  <a:cubicBezTo>
                    <a:pt x="299" y="175"/>
                    <a:pt x="383" y="205"/>
                    <a:pt x="465" y="215"/>
                  </a:cubicBezTo>
                  <a:cubicBezTo>
                    <a:pt x="507" y="225"/>
                    <a:pt x="546" y="225"/>
                    <a:pt x="598" y="237"/>
                  </a:cubicBezTo>
                  <a:cubicBezTo>
                    <a:pt x="640" y="237"/>
                    <a:pt x="680" y="237"/>
                    <a:pt x="722" y="225"/>
                  </a:cubicBezTo>
                  <a:cubicBezTo>
                    <a:pt x="764" y="225"/>
                    <a:pt x="803" y="215"/>
                    <a:pt x="845" y="205"/>
                  </a:cubicBezTo>
                  <a:cubicBezTo>
                    <a:pt x="887" y="185"/>
                    <a:pt x="927" y="175"/>
                    <a:pt x="959" y="153"/>
                  </a:cubicBezTo>
                  <a:cubicBezTo>
                    <a:pt x="969" y="143"/>
                    <a:pt x="979" y="143"/>
                    <a:pt x="1001" y="133"/>
                  </a:cubicBezTo>
                  <a:cubicBezTo>
                    <a:pt x="1001" y="124"/>
                    <a:pt x="1011" y="124"/>
                    <a:pt x="1011" y="114"/>
                  </a:cubicBezTo>
                  <a:lnTo>
                    <a:pt x="1011" y="82"/>
                  </a:lnTo>
                  <a:cubicBezTo>
                    <a:pt x="1011" y="82"/>
                    <a:pt x="1001" y="72"/>
                    <a:pt x="989" y="72"/>
                  </a:cubicBezTo>
                  <a:cubicBezTo>
                    <a:pt x="984" y="67"/>
                    <a:pt x="979" y="64"/>
                    <a:pt x="974" y="64"/>
                  </a:cubicBezTo>
                  <a:cubicBezTo>
                    <a:pt x="969" y="64"/>
                    <a:pt x="964" y="67"/>
                    <a:pt x="959" y="72"/>
                  </a:cubicBezTo>
                  <a:cubicBezTo>
                    <a:pt x="917" y="101"/>
                    <a:pt x="877" y="124"/>
                    <a:pt x="826" y="143"/>
                  </a:cubicBezTo>
                  <a:lnTo>
                    <a:pt x="835" y="133"/>
                  </a:lnTo>
                  <a:lnTo>
                    <a:pt x="835" y="133"/>
                  </a:lnTo>
                  <a:cubicBezTo>
                    <a:pt x="784" y="153"/>
                    <a:pt x="722" y="163"/>
                    <a:pt x="670" y="175"/>
                  </a:cubicBezTo>
                  <a:lnTo>
                    <a:pt x="680" y="175"/>
                  </a:lnTo>
                  <a:cubicBezTo>
                    <a:pt x="656" y="178"/>
                    <a:pt x="634" y="180"/>
                    <a:pt x="612" y="180"/>
                  </a:cubicBezTo>
                  <a:cubicBezTo>
                    <a:pt x="557" y="180"/>
                    <a:pt x="506" y="172"/>
                    <a:pt x="455" y="163"/>
                  </a:cubicBezTo>
                  <a:cubicBezTo>
                    <a:pt x="351" y="143"/>
                    <a:pt x="247" y="114"/>
                    <a:pt x="156" y="72"/>
                  </a:cubicBezTo>
                  <a:cubicBezTo>
                    <a:pt x="114" y="52"/>
                    <a:pt x="62" y="30"/>
                    <a:pt x="2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57;p56">
              <a:extLst>
                <a:ext uri="{FF2B5EF4-FFF2-40B4-BE49-F238E27FC236}">
                  <a16:creationId xmlns:a16="http://schemas.microsoft.com/office/drawing/2014/main" id="{AF7E335E-55E2-4C6B-8256-47C97AB48295}"/>
                </a:ext>
              </a:extLst>
            </p:cNvPr>
            <p:cNvSpPr/>
            <p:nvPr/>
          </p:nvSpPr>
          <p:spPr>
            <a:xfrm>
              <a:off x="7481802" y="2875555"/>
              <a:ext cx="405515" cy="78260"/>
            </a:xfrm>
            <a:custGeom>
              <a:avLst/>
              <a:gdLst/>
              <a:ahLst/>
              <a:cxnLst/>
              <a:rect l="l" t="t" r="r" b="b"/>
              <a:pathLst>
                <a:path w="2482" h="479" extrusionOk="0">
                  <a:moveTo>
                    <a:pt x="1286" y="0"/>
                  </a:moveTo>
                  <a:cubicBezTo>
                    <a:pt x="1224" y="10"/>
                    <a:pt x="1175" y="20"/>
                    <a:pt x="1123" y="32"/>
                  </a:cubicBezTo>
                  <a:cubicBezTo>
                    <a:pt x="1071" y="42"/>
                    <a:pt x="1019" y="52"/>
                    <a:pt x="967" y="62"/>
                  </a:cubicBezTo>
                  <a:cubicBezTo>
                    <a:pt x="915" y="82"/>
                    <a:pt x="866" y="94"/>
                    <a:pt x="814" y="114"/>
                  </a:cubicBezTo>
                  <a:cubicBezTo>
                    <a:pt x="762" y="133"/>
                    <a:pt x="710" y="156"/>
                    <a:pt x="658" y="175"/>
                  </a:cubicBezTo>
                  <a:cubicBezTo>
                    <a:pt x="557" y="205"/>
                    <a:pt x="463" y="257"/>
                    <a:pt x="371" y="299"/>
                  </a:cubicBezTo>
                  <a:cubicBezTo>
                    <a:pt x="268" y="341"/>
                    <a:pt x="174" y="390"/>
                    <a:pt x="72" y="432"/>
                  </a:cubicBezTo>
                  <a:cubicBezTo>
                    <a:pt x="50" y="442"/>
                    <a:pt x="21" y="452"/>
                    <a:pt x="1" y="465"/>
                  </a:cubicBezTo>
                  <a:lnTo>
                    <a:pt x="1" y="474"/>
                  </a:lnTo>
                  <a:cubicBezTo>
                    <a:pt x="1" y="474"/>
                    <a:pt x="1" y="479"/>
                    <a:pt x="4" y="479"/>
                  </a:cubicBezTo>
                  <a:cubicBezTo>
                    <a:pt x="5" y="479"/>
                    <a:pt x="7" y="478"/>
                    <a:pt x="11" y="474"/>
                  </a:cubicBezTo>
                  <a:cubicBezTo>
                    <a:pt x="92" y="442"/>
                    <a:pt x="174" y="413"/>
                    <a:pt x="258" y="371"/>
                  </a:cubicBezTo>
                  <a:cubicBezTo>
                    <a:pt x="339" y="341"/>
                    <a:pt x="421" y="299"/>
                    <a:pt x="515" y="267"/>
                  </a:cubicBezTo>
                  <a:lnTo>
                    <a:pt x="505" y="267"/>
                  </a:lnTo>
                  <a:cubicBezTo>
                    <a:pt x="596" y="237"/>
                    <a:pt x="700" y="205"/>
                    <a:pt x="792" y="175"/>
                  </a:cubicBezTo>
                  <a:cubicBezTo>
                    <a:pt x="843" y="166"/>
                    <a:pt x="885" y="156"/>
                    <a:pt x="937" y="143"/>
                  </a:cubicBezTo>
                  <a:cubicBezTo>
                    <a:pt x="989" y="133"/>
                    <a:pt x="1029" y="133"/>
                    <a:pt x="1081" y="124"/>
                  </a:cubicBezTo>
                  <a:cubicBezTo>
                    <a:pt x="1121" y="119"/>
                    <a:pt x="1165" y="116"/>
                    <a:pt x="1209" y="116"/>
                  </a:cubicBezTo>
                  <a:cubicBezTo>
                    <a:pt x="1253" y="116"/>
                    <a:pt x="1297" y="119"/>
                    <a:pt x="1338" y="124"/>
                  </a:cubicBezTo>
                  <a:cubicBezTo>
                    <a:pt x="1380" y="124"/>
                    <a:pt x="1422" y="124"/>
                    <a:pt x="1461" y="133"/>
                  </a:cubicBezTo>
                  <a:cubicBezTo>
                    <a:pt x="1503" y="133"/>
                    <a:pt x="1545" y="133"/>
                    <a:pt x="1585" y="143"/>
                  </a:cubicBezTo>
                  <a:cubicBezTo>
                    <a:pt x="1627" y="156"/>
                    <a:pt x="1669" y="156"/>
                    <a:pt x="1708" y="166"/>
                  </a:cubicBezTo>
                  <a:cubicBezTo>
                    <a:pt x="1750" y="175"/>
                    <a:pt x="1792" y="195"/>
                    <a:pt x="1842" y="205"/>
                  </a:cubicBezTo>
                  <a:cubicBezTo>
                    <a:pt x="1926" y="237"/>
                    <a:pt x="2007" y="267"/>
                    <a:pt x="2089" y="299"/>
                  </a:cubicBezTo>
                  <a:cubicBezTo>
                    <a:pt x="2141" y="319"/>
                    <a:pt x="2183" y="351"/>
                    <a:pt x="2235" y="371"/>
                  </a:cubicBezTo>
                  <a:cubicBezTo>
                    <a:pt x="2254" y="390"/>
                    <a:pt x="2286" y="403"/>
                    <a:pt x="2306" y="413"/>
                  </a:cubicBezTo>
                  <a:cubicBezTo>
                    <a:pt x="2326" y="432"/>
                    <a:pt x="2358" y="442"/>
                    <a:pt x="2378" y="465"/>
                  </a:cubicBezTo>
                  <a:cubicBezTo>
                    <a:pt x="2391" y="469"/>
                    <a:pt x="2403" y="471"/>
                    <a:pt x="2415" y="471"/>
                  </a:cubicBezTo>
                  <a:cubicBezTo>
                    <a:pt x="2432" y="471"/>
                    <a:pt x="2448" y="466"/>
                    <a:pt x="2459" y="452"/>
                  </a:cubicBezTo>
                  <a:cubicBezTo>
                    <a:pt x="2472" y="442"/>
                    <a:pt x="2482" y="423"/>
                    <a:pt x="2482" y="413"/>
                  </a:cubicBezTo>
                  <a:cubicBezTo>
                    <a:pt x="2482" y="390"/>
                    <a:pt x="2472" y="371"/>
                    <a:pt x="2459" y="371"/>
                  </a:cubicBezTo>
                  <a:cubicBezTo>
                    <a:pt x="2296" y="227"/>
                    <a:pt x="2111" y="124"/>
                    <a:pt x="1903" y="62"/>
                  </a:cubicBezTo>
                  <a:cubicBezTo>
                    <a:pt x="1854" y="52"/>
                    <a:pt x="1802" y="42"/>
                    <a:pt x="1750" y="32"/>
                  </a:cubicBezTo>
                  <a:cubicBezTo>
                    <a:pt x="1698" y="20"/>
                    <a:pt x="1646" y="10"/>
                    <a:pt x="1595" y="10"/>
                  </a:cubicBezTo>
                  <a:cubicBezTo>
                    <a:pt x="1545" y="0"/>
                    <a:pt x="1493" y="0"/>
                    <a:pt x="144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58;p56">
              <a:extLst>
                <a:ext uri="{FF2B5EF4-FFF2-40B4-BE49-F238E27FC236}">
                  <a16:creationId xmlns:a16="http://schemas.microsoft.com/office/drawing/2014/main" id="{D625EC3E-E8D1-4A00-8882-5CDF876FC622}"/>
                </a:ext>
              </a:extLst>
            </p:cNvPr>
            <p:cNvSpPr/>
            <p:nvPr/>
          </p:nvSpPr>
          <p:spPr>
            <a:xfrm>
              <a:off x="7787817" y="2937640"/>
              <a:ext cx="163382" cy="108813"/>
            </a:xfrm>
            <a:custGeom>
              <a:avLst/>
              <a:gdLst/>
              <a:ahLst/>
              <a:cxnLst/>
              <a:rect l="l" t="t" r="r" b="b"/>
              <a:pathLst>
                <a:path w="1000" h="666" extrusionOk="0">
                  <a:moveTo>
                    <a:pt x="21" y="1"/>
                  </a:moveTo>
                  <a:cubicBezTo>
                    <a:pt x="11" y="1"/>
                    <a:pt x="11" y="10"/>
                    <a:pt x="1" y="10"/>
                  </a:cubicBezTo>
                  <a:cubicBezTo>
                    <a:pt x="1" y="23"/>
                    <a:pt x="11" y="33"/>
                    <a:pt x="11" y="33"/>
                  </a:cubicBezTo>
                  <a:cubicBezTo>
                    <a:pt x="92" y="52"/>
                    <a:pt x="176" y="85"/>
                    <a:pt x="258" y="124"/>
                  </a:cubicBezTo>
                  <a:lnTo>
                    <a:pt x="248" y="124"/>
                  </a:lnTo>
                  <a:cubicBezTo>
                    <a:pt x="320" y="156"/>
                    <a:pt x="391" y="196"/>
                    <a:pt x="453" y="238"/>
                  </a:cubicBezTo>
                  <a:cubicBezTo>
                    <a:pt x="515" y="280"/>
                    <a:pt x="577" y="319"/>
                    <a:pt x="638" y="371"/>
                  </a:cubicBezTo>
                  <a:lnTo>
                    <a:pt x="628" y="371"/>
                  </a:lnTo>
                  <a:cubicBezTo>
                    <a:pt x="680" y="413"/>
                    <a:pt x="732" y="455"/>
                    <a:pt x="772" y="495"/>
                  </a:cubicBezTo>
                  <a:cubicBezTo>
                    <a:pt x="794" y="517"/>
                    <a:pt x="814" y="547"/>
                    <a:pt x="846" y="566"/>
                  </a:cubicBezTo>
                  <a:cubicBezTo>
                    <a:pt x="866" y="599"/>
                    <a:pt x="885" y="618"/>
                    <a:pt x="908" y="650"/>
                  </a:cubicBezTo>
                  <a:cubicBezTo>
                    <a:pt x="918" y="660"/>
                    <a:pt x="933" y="665"/>
                    <a:pt x="948" y="665"/>
                  </a:cubicBezTo>
                  <a:cubicBezTo>
                    <a:pt x="964" y="665"/>
                    <a:pt x="979" y="660"/>
                    <a:pt x="989" y="650"/>
                  </a:cubicBezTo>
                  <a:cubicBezTo>
                    <a:pt x="999" y="641"/>
                    <a:pt x="999" y="628"/>
                    <a:pt x="999" y="608"/>
                  </a:cubicBezTo>
                  <a:cubicBezTo>
                    <a:pt x="999" y="599"/>
                    <a:pt x="999" y="589"/>
                    <a:pt x="989" y="579"/>
                  </a:cubicBezTo>
                  <a:cubicBezTo>
                    <a:pt x="957" y="547"/>
                    <a:pt x="918" y="517"/>
                    <a:pt x="885" y="485"/>
                  </a:cubicBezTo>
                  <a:cubicBezTo>
                    <a:pt x="856" y="455"/>
                    <a:pt x="824" y="423"/>
                    <a:pt x="784" y="393"/>
                  </a:cubicBezTo>
                  <a:cubicBezTo>
                    <a:pt x="722" y="342"/>
                    <a:pt x="648" y="290"/>
                    <a:pt x="577" y="248"/>
                  </a:cubicBezTo>
                  <a:cubicBezTo>
                    <a:pt x="505" y="196"/>
                    <a:pt x="433" y="156"/>
                    <a:pt x="352" y="124"/>
                  </a:cubicBezTo>
                  <a:cubicBezTo>
                    <a:pt x="278" y="94"/>
                    <a:pt x="196" y="52"/>
                    <a:pt x="114" y="33"/>
                  </a:cubicBezTo>
                  <a:cubicBezTo>
                    <a:pt x="82" y="23"/>
                    <a:pt x="53" y="10"/>
                    <a:pt x="21" y="1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259;p56">
              <a:extLst>
                <a:ext uri="{FF2B5EF4-FFF2-40B4-BE49-F238E27FC236}">
                  <a16:creationId xmlns:a16="http://schemas.microsoft.com/office/drawing/2014/main" id="{9B667009-9E26-4CDB-9F9B-9968C072310E}"/>
                </a:ext>
              </a:extLst>
            </p:cNvPr>
            <p:cNvSpPr/>
            <p:nvPr/>
          </p:nvSpPr>
          <p:spPr>
            <a:xfrm>
              <a:off x="7378871" y="3080599"/>
              <a:ext cx="62739" cy="82345"/>
            </a:xfrm>
            <a:custGeom>
              <a:avLst/>
              <a:gdLst/>
              <a:ahLst/>
              <a:cxnLst/>
              <a:rect l="l" t="t" r="r" b="b"/>
              <a:pathLst>
                <a:path w="384" h="504" extrusionOk="0">
                  <a:moveTo>
                    <a:pt x="371" y="0"/>
                  </a:moveTo>
                  <a:cubicBezTo>
                    <a:pt x="361" y="0"/>
                    <a:pt x="352" y="13"/>
                    <a:pt x="352" y="13"/>
                  </a:cubicBezTo>
                  <a:cubicBezTo>
                    <a:pt x="342" y="42"/>
                    <a:pt x="342" y="62"/>
                    <a:pt x="332" y="84"/>
                  </a:cubicBezTo>
                  <a:cubicBezTo>
                    <a:pt x="300" y="136"/>
                    <a:pt x="270" y="186"/>
                    <a:pt x="238" y="238"/>
                  </a:cubicBezTo>
                  <a:lnTo>
                    <a:pt x="228" y="238"/>
                  </a:lnTo>
                  <a:cubicBezTo>
                    <a:pt x="198" y="280"/>
                    <a:pt x="166" y="309"/>
                    <a:pt x="137" y="351"/>
                  </a:cubicBezTo>
                  <a:cubicBezTo>
                    <a:pt x="95" y="383"/>
                    <a:pt x="53" y="423"/>
                    <a:pt x="13" y="455"/>
                  </a:cubicBezTo>
                  <a:cubicBezTo>
                    <a:pt x="1" y="465"/>
                    <a:pt x="1" y="485"/>
                    <a:pt x="13" y="495"/>
                  </a:cubicBezTo>
                  <a:cubicBezTo>
                    <a:pt x="18" y="501"/>
                    <a:pt x="25" y="504"/>
                    <a:pt x="33" y="504"/>
                  </a:cubicBezTo>
                  <a:cubicBezTo>
                    <a:pt x="40" y="504"/>
                    <a:pt x="48" y="501"/>
                    <a:pt x="53" y="495"/>
                  </a:cubicBezTo>
                  <a:lnTo>
                    <a:pt x="156" y="393"/>
                  </a:lnTo>
                  <a:cubicBezTo>
                    <a:pt x="186" y="361"/>
                    <a:pt x="218" y="322"/>
                    <a:pt x="248" y="280"/>
                  </a:cubicBezTo>
                  <a:cubicBezTo>
                    <a:pt x="280" y="247"/>
                    <a:pt x="310" y="208"/>
                    <a:pt x="332" y="156"/>
                  </a:cubicBezTo>
                  <a:cubicBezTo>
                    <a:pt x="361" y="114"/>
                    <a:pt x="371" y="74"/>
                    <a:pt x="384" y="23"/>
                  </a:cubicBezTo>
                  <a:cubicBezTo>
                    <a:pt x="384" y="13"/>
                    <a:pt x="384" y="0"/>
                    <a:pt x="37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260;p56">
              <a:extLst>
                <a:ext uri="{FF2B5EF4-FFF2-40B4-BE49-F238E27FC236}">
                  <a16:creationId xmlns:a16="http://schemas.microsoft.com/office/drawing/2014/main" id="{04169734-B6DB-4149-9AA9-CC6351C1C3C2}"/>
                </a:ext>
              </a:extLst>
            </p:cNvPr>
            <p:cNvSpPr/>
            <p:nvPr/>
          </p:nvSpPr>
          <p:spPr>
            <a:xfrm>
              <a:off x="7364003" y="3225519"/>
              <a:ext cx="42153" cy="132993"/>
            </a:xfrm>
            <a:custGeom>
              <a:avLst/>
              <a:gdLst/>
              <a:ahLst/>
              <a:cxnLst/>
              <a:rect l="l" t="t" r="r" b="b"/>
              <a:pathLst>
                <a:path w="258" h="814" extrusionOk="0">
                  <a:moveTo>
                    <a:pt x="10" y="0"/>
                  </a:moveTo>
                  <a:cubicBezTo>
                    <a:pt x="0" y="10"/>
                    <a:pt x="0" y="20"/>
                    <a:pt x="0" y="20"/>
                  </a:cubicBezTo>
                  <a:cubicBezTo>
                    <a:pt x="42" y="82"/>
                    <a:pt x="72" y="144"/>
                    <a:pt x="104" y="215"/>
                  </a:cubicBezTo>
                  <a:cubicBezTo>
                    <a:pt x="144" y="319"/>
                    <a:pt x="176" y="423"/>
                    <a:pt x="186" y="524"/>
                  </a:cubicBezTo>
                  <a:cubicBezTo>
                    <a:pt x="186" y="566"/>
                    <a:pt x="195" y="608"/>
                    <a:pt x="195" y="648"/>
                  </a:cubicBezTo>
                  <a:cubicBezTo>
                    <a:pt x="195" y="700"/>
                    <a:pt x="195" y="742"/>
                    <a:pt x="186" y="781"/>
                  </a:cubicBezTo>
                  <a:cubicBezTo>
                    <a:pt x="186" y="794"/>
                    <a:pt x="195" y="804"/>
                    <a:pt x="195" y="804"/>
                  </a:cubicBezTo>
                  <a:cubicBezTo>
                    <a:pt x="205" y="813"/>
                    <a:pt x="215" y="813"/>
                    <a:pt x="228" y="813"/>
                  </a:cubicBezTo>
                  <a:cubicBezTo>
                    <a:pt x="237" y="813"/>
                    <a:pt x="257" y="804"/>
                    <a:pt x="257" y="781"/>
                  </a:cubicBezTo>
                  <a:cubicBezTo>
                    <a:pt x="257" y="710"/>
                    <a:pt x="247" y="648"/>
                    <a:pt x="247" y="576"/>
                  </a:cubicBezTo>
                  <a:cubicBezTo>
                    <a:pt x="237" y="514"/>
                    <a:pt x="215" y="443"/>
                    <a:pt x="195" y="381"/>
                  </a:cubicBezTo>
                  <a:cubicBezTo>
                    <a:pt x="186" y="309"/>
                    <a:pt x="153" y="248"/>
                    <a:pt x="134" y="186"/>
                  </a:cubicBezTo>
                  <a:cubicBezTo>
                    <a:pt x="104" y="124"/>
                    <a:pt x="72" y="62"/>
                    <a:pt x="30" y="10"/>
                  </a:cubicBezTo>
                  <a:cubicBezTo>
                    <a:pt x="3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261;p56">
              <a:extLst>
                <a:ext uri="{FF2B5EF4-FFF2-40B4-BE49-F238E27FC236}">
                  <a16:creationId xmlns:a16="http://schemas.microsoft.com/office/drawing/2014/main" id="{2CB4837F-E284-4FDC-97C1-419B2BFF9CE1}"/>
                </a:ext>
              </a:extLst>
            </p:cNvPr>
            <p:cNvSpPr/>
            <p:nvPr/>
          </p:nvSpPr>
          <p:spPr>
            <a:xfrm>
              <a:off x="7061092" y="2983224"/>
              <a:ext cx="331666" cy="534261"/>
            </a:xfrm>
            <a:custGeom>
              <a:avLst/>
              <a:gdLst/>
              <a:ahLst/>
              <a:cxnLst/>
              <a:rect l="l" t="t" r="r" b="b"/>
              <a:pathLst>
                <a:path w="2030" h="3270" extrusionOk="0">
                  <a:moveTo>
                    <a:pt x="1958" y="1"/>
                  </a:moveTo>
                  <a:cubicBezTo>
                    <a:pt x="1896" y="1"/>
                    <a:pt x="1834" y="1"/>
                    <a:pt x="1773" y="21"/>
                  </a:cubicBezTo>
                  <a:cubicBezTo>
                    <a:pt x="1699" y="30"/>
                    <a:pt x="1637" y="53"/>
                    <a:pt x="1575" y="82"/>
                  </a:cubicBezTo>
                  <a:cubicBezTo>
                    <a:pt x="1513" y="114"/>
                    <a:pt x="1451" y="144"/>
                    <a:pt x="1412" y="196"/>
                  </a:cubicBezTo>
                  <a:cubicBezTo>
                    <a:pt x="1360" y="238"/>
                    <a:pt x="1308" y="287"/>
                    <a:pt x="1278" y="339"/>
                  </a:cubicBezTo>
                  <a:cubicBezTo>
                    <a:pt x="1185" y="443"/>
                    <a:pt x="1133" y="577"/>
                    <a:pt x="1081" y="700"/>
                  </a:cubicBezTo>
                  <a:cubicBezTo>
                    <a:pt x="1031" y="834"/>
                    <a:pt x="999" y="979"/>
                    <a:pt x="970" y="1113"/>
                  </a:cubicBezTo>
                  <a:cubicBezTo>
                    <a:pt x="957" y="1165"/>
                    <a:pt x="947" y="1214"/>
                    <a:pt x="947" y="1266"/>
                  </a:cubicBezTo>
                  <a:cubicBezTo>
                    <a:pt x="937" y="1318"/>
                    <a:pt x="928" y="1370"/>
                    <a:pt x="918" y="1422"/>
                  </a:cubicBezTo>
                  <a:cubicBezTo>
                    <a:pt x="918" y="1451"/>
                    <a:pt x="908" y="1483"/>
                    <a:pt x="908" y="1513"/>
                  </a:cubicBezTo>
                  <a:cubicBezTo>
                    <a:pt x="895" y="1545"/>
                    <a:pt x="886" y="1575"/>
                    <a:pt x="886" y="1617"/>
                  </a:cubicBezTo>
                  <a:cubicBezTo>
                    <a:pt x="866" y="1679"/>
                    <a:pt x="846" y="1740"/>
                    <a:pt x="814" y="1792"/>
                  </a:cubicBezTo>
                  <a:cubicBezTo>
                    <a:pt x="752" y="1946"/>
                    <a:pt x="661" y="2091"/>
                    <a:pt x="557" y="2225"/>
                  </a:cubicBezTo>
                  <a:cubicBezTo>
                    <a:pt x="463" y="2358"/>
                    <a:pt x="362" y="2492"/>
                    <a:pt x="268" y="2625"/>
                  </a:cubicBezTo>
                  <a:cubicBezTo>
                    <a:pt x="206" y="2709"/>
                    <a:pt x="154" y="2801"/>
                    <a:pt x="115" y="2882"/>
                  </a:cubicBezTo>
                  <a:cubicBezTo>
                    <a:pt x="73" y="2986"/>
                    <a:pt x="31" y="3090"/>
                    <a:pt x="11" y="3191"/>
                  </a:cubicBezTo>
                  <a:cubicBezTo>
                    <a:pt x="1" y="3213"/>
                    <a:pt x="1" y="3223"/>
                    <a:pt x="11" y="3233"/>
                  </a:cubicBezTo>
                  <a:cubicBezTo>
                    <a:pt x="21" y="3253"/>
                    <a:pt x="31" y="3265"/>
                    <a:pt x="53" y="3265"/>
                  </a:cubicBezTo>
                  <a:cubicBezTo>
                    <a:pt x="56" y="3268"/>
                    <a:pt x="61" y="3269"/>
                    <a:pt x="65" y="3269"/>
                  </a:cubicBezTo>
                  <a:cubicBezTo>
                    <a:pt x="75" y="3269"/>
                    <a:pt x="86" y="3265"/>
                    <a:pt x="92" y="3265"/>
                  </a:cubicBezTo>
                  <a:cubicBezTo>
                    <a:pt x="115" y="3253"/>
                    <a:pt x="115" y="3243"/>
                    <a:pt x="124" y="3223"/>
                  </a:cubicBezTo>
                  <a:cubicBezTo>
                    <a:pt x="144" y="3171"/>
                    <a:pt x="166" y="3109"/>
                    <a:pt x="186" y="3058"/>
                  </a:cubicBezTo>
                  <a:cubicBezTo>
                    <a:pt x="216" y="2976"/>
                    <a:pt x="258" y="2904"/>
                    <a:pt x="300" y="2833"/>
                  </a:cubicBezTo>
                  <a:cubicBezTo>
                    <a:pt x="339" y="2759"/>
                    <a:pt x="391" y="2697"/>
                    <a:pt x="443" y="2625"/>
                  </a:cubicBezTo>
                  <a:cubicBezTo>
                    <a:pt x="537" y="2492"/>
                    <a:pt x="638" y="2358"/>
                    <a:pt x="732" y="2215"/>
                  </a:cubicBezTo>
                  <a:cubicBezTo>
                    <a:pt x="784" y="2153"/>
                    <a:pt x="824" y="2079"/>
                    <a:pt x="866" y="1997"/>
                  </a:cubicBezTo>
                  <a:cubicBezTo>
                    <a:pt x="908" y="1926"/>
                    <a:pt x="937" y="1844"/>
                    <a:pt x="970" y="1750"/>
                  </a:cubicBezTo>
                  <a:cubicBezTo>
                    <a:pt x="989" y="1669"/>
                    <a:pt x="1009" y="1575"/>
                    <a:pt x="1019" y="1474"/>
                  </a:cubicBezTo>
                  <a:cubicBezTo>
                    <a:pt x="1031" y="1412"/>
                    <a:pt x="1031" y="1338"/>
                    <a:pt x="1041" y="1276"/>
                  </a:cubicBezTo>
                  <a:cubicBezTo>
                    <a:pt x="1041" y="1214"/>
                    <a:pt x="1051" y="1165"/>
                    <a:pt x="1061" y="1103"/>
                  </a:cubicBezTo>
                  <a:lnTo>
                    <a:pt x="1061" y="1081"/>
                  </a:lnTo>
                  <a:cubicBezTo>
                    <a:pt x="1071" y="989"/>
                    <a:pt x="1093" y="905"/>
                    <a:pt x="1113" y="814"/>
                  </a:cubicBezTo>
                  <a:cubicBezTo>
                    <a:pt x="1133" y="720"/>
                    <a:pt x="1165" y="638"/>
                    <a:pt x="1204" y="557"/>
                  </a:cubicBezTo>
                  <a:lnTo>
                    <a:pt x="1194" y="557"/>
                  </a:lnTo>
                  <a:cubicBezTo>
                    <a:pt x="1236" y="473"/>
                    <a:pt x="1288" y="391"/>
                    <a:pt x="1340" y="320"/>
                  </a:cubicBezTo>
                  <a:cubicBezTo>
                    <a:pt x="1380" y="268"/>
                    <a:pt x="1432" y="216"/>
                    <a:pt x="1484" y="176"/>
                  </a:cubicBezTo>
                  <a:cubicBezTo>
                    <a:pt x="1535" y="144"/>
                    <a:pt x="1587" y="114"/>
                    <a:pt x="1649" y="82"/>
                  </a:cubicBezTo>
                  <a:lnTo>
                    <a:pt x="1637" y="82"/>
                  </a:lnTo>
                  <a:cubicBezTo>
                    <a:pt x="1699" y="63"/>
                    <a:pt x="1773" y="40"/>
                    <a:pt x="1844" y="30"/>
                  </a:cubicBezTo>
                  <a:cubicBezTo>
                    <a:pt x="1879" y="30"/>
                    <a:pt x="1918" y="26"/>
                    <a:pt x="1955" y="26"/>
                  </a:cubicBezTo>
                  <a:cubicBezTo>
                    <a:pt x="1973" y="26"/>
                    <a:pt x="1991" y="27"/>
                    <a:pt x="2007" y="30"/>
                  </a:cubicBezTo>
                  <a:cubicBezTo>
                    <a:pt x="2020" y="30"/>
                    <a:pt x="2030" y="21"/>
                    <a:pt x="2030" y="11"/>
                  </a:cubicBezTo>
                  <a:cubicBezTo>
                    <a:pt x="2030" y="11"/>
                    <a:pt x="2020" y="1"/>
                    <a:pt x="2007" y="1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262;p56">
              <a:extLst>
                <a:ext uri="{FF2B5EF4-FFF2-40B4-BE49-F238E27FC236}">
                  <a16:creationId xmlns:a16="http://schemas.microsoft.com/office/drawing/2014/main" id="{5211C296-5269-4B93-A2F7-DCA3B0DECDB1}"/>
                </a:ext>
              </a:extLst>
            </p:cNvPr>
            <p:cNvSpPr/>
            <p:nvPr/>
          </p:nvSpPr>
          <p:spPr>
            <a:xfrm>
              <a:off x="7081352" y="3454090"/>
              <a:ext cx="101134" cy="289514"/>
            </a:xfrm>
            <a:custGeom>
              <a:avLst/>
              <a:gdLst/>
              <a:ahLst/>
              <a:cxnLst/>
              <a:rect l="l" t="t" r="r" b="b"/>
              <a:pathLst>
                <a:path w="619" h="1772" extrusionOk="0">
                  <a:moveTo>
                    <a:pt x="586" y="0"/>
                  </a:moveTo>
                  <a:cubicBezTo>
                    <a:pt x="586" y="0"/>
                    <a:pt x="576" y="12"/>
                    <a:pt x="566" y="12"/>
                  </a:cubicBezTo>
                  <a:cubicBezTo>
                    <a:pt x="505" y="84"/>
                    <a:pt x="443" y="146"/>
                    <a:pt x="391" y="227"/>
                  </a:cubicBezTo>
                  <a:cubicBezTo>
                    <a:pt x="329" y="299"/>
                    <a:pt x="267" y="383"/>
                    <a:pt x="228" y="465"/>
                  </a:cubicBezTo>
                  <a:cubicBezTo>
                    <a:pt x="124" y="640"/>
                    <a:pt x="52" y="825"/>
                    <a:pt x="20" y="1021"/>
                  </a:cubicBezTo>
                  <a:cubicBezTo>
                    <a:pt x="10" y="1082"/>
                    <a:pt x="0" y="1144"/>
                    <a:pt x="0" y="1206"/>
                  </a:cubicBezTo>
                  <a:cubicBezTo>
                    <a:pt x="0" y="1268"/>
                    <a:pt x="0" y="1339"/>
                    <a:pt x="10" y="1401"/>
                  </a:cubicBezTo>
                  <a:cubicBezTo>
                    <a:pt x="20" y="1453"/>
                    <a:pt x="30" y="1515"/>
                    <a:pt x="52" y="1577"/>
                  </a:cubicBezTo>
                  <a:cubicBezTo>
                    <a:pt x="72" y="1606"/>
                    <a:pt x="82" y="1638"/>
                    <a:pt x="92" y="1658"/>
                  </a:cubicBezTo>
                  <a:cubicBezTo>
                    <a:pt x="114" y="1690"/>
                    <a:pt x="124" y="1720"/>
                    <a:pt x="144" y="1742"/>
                  </a:cubicBezTo>
                  <a:cubicBezTo>
                    <a:pt x="154" y="1752"/>
                    <a:pt x="166" y="1762"/>
                    <a:pt x="176" y="1772"/>
                  </a:cubicBezTo>
                  <a:cubicBezTo>
                    <a:pt x="186" y="1772"/>
                    <a:pt x="206" y="1772"/>
                    <a:pt x="215" y="1762"/>
                  </a:cubicBezTo>
                  <a:cubicBezTo>
                    <a:pt x="238" y="1752"/>
                    <a:pt x="248" y="1720"/>
                    <a:pt x="238" y="1690"/>
                  </a:cubicBezTo>
                  <a:cubicBezTo>
                    <a:pt x="215" y="1668"/>
                    <a:pt x="206" y="1648"/>
                    <a:pt x="196" y="1628"/>
                  </a:cubicBezTo>
                  <a:cubicBezTo>
                    <a:pt x="186" y="1606"/>
                    <a:pt x="176" y="1586"/>
                    <a:pt x="166" y="1567"/>
                  </a:cubicBezTo>
                  <a:cubicBezTo>
                    <a:pt x="144" y="1495"/>
                    <a:pt x="124" y="1411"/>
                    <a:pt x="114" y="1339"/>
                  </a:cubicBezTo>
                  <a:cubicBezTo>
                    <a:pt x="92" y="1236"/>
                    <a:pt x="104" y="1144"/>
                    <a:pt x="114" y="1040"/>
                  </a:cubicBezTo>
                  <a:cubicBezTo>
                    <a:pt x="134" y="897"/>
                    <a:pt x="176" y="764"/>
                    <a:pt x="228" y="630"/>
                  </a:cubicBezTo>
                  <a:cubicBezTo>
                    <a:pt x="267" y="546"/>
                    <a:pt x="309" y="455"/>
                    <a:pt x="361" y="383"/>
                  </a:cubicBezTo>
                  <a:cubicBezTo>
                    <a:pt x="413" y="299"/>
                    <a:pt x="463" y="227"/>
                    <a:pt x="514" y="156"/>
                  </a:cubicBezTo>
                  <a:cubicBezTo>
                    <a:pt x="547" y="124"/>
                    <a:pt x="576" y="84"/>
                    <a:pt x="608" y="52"/>
                  </a:cubicBezTo>
                  <a:cubicBezTo>
                    <a:pt x="618" y="42"/>
                    <a:pt x="618" y="22"/>
                    <a:pt x="608" y="12"/>
                  </a:cubicBezTo>
                  <a:cubicBezTo>
                    <a:pt x="608" y="12"/>
                    <a:pt x="598" y="0"/>
                    <a:pt x="58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263;p56">
              <a:extLst>
                <a:ext uri="{FF2B5EF4-FFF2-40B4-BE49-F238E27FC236}">
                  <a16:creationId xmlns:a16="http://schemas.microsoft.com/office/drawing/2014/main" id="{0AA1544E-1968-41BB-91FE-ECC9DDB444A0}"/>
                </a:ext>
              </a:extLst>
            </p:cNvPr>
            <p:cNvSpPr/>
            <p:nvPr/>
          </p:nvSpPr>
          <p:spPr>
            <a:xfrm>
              <a:off x="7274796" y="3104453"/>
              <a:ext cx="57347" cy="127602"/>
            </a:xfrm>
            <a:custGeom>
              <a:avLst/>
              <a:gdLst/>
              <a:ahLst/>
              <a:cxnLst/>
              <a:rect l="l" t="t" r="r" b="b"/>
              <a:pathLst>
                <a:path w="351" h="781" extrusionOk="0">
                  <a:moveTo>
                    <a:pt x="319" y="0"/>
                  </a:moveTo>
                  <a:cubicBezTo>
                    <a:pt x="279" y="52"/>
                    <a:pt x="237" y="101"/>
                    <a:pt x="195" y="163"/>
                  </a:cubicBezTo>
                  <a:cubicBezTo>
                    <a:pt x="166" y="215"/>
                    <a:pt x="134" y="277"/>
                    <a:pt x="104" y="349"/>
                  </a:cubicBezTo>
                  <a:cubicBezTo>
                    <a:pt x="72" y="410"/>
                    <a:pt x="52" y="472"/>
                    <a:pt x="32" y="546"/>
                  </a:cubicBezTo>
                  <a:cubicBezTo>
                    <a:pt x="32" y="576"/>
                    <a:pt x="20" y="608"/>
                    <a:pt x="10" y="638"/>
                  </a:cubicBezTo>
                  <a:lnTo>
                    <a:pt x="10" y="751"/>
                  </a:lnTo>
                  <a:cubicBezTo>
                    <a:pt x="0" y="761"/>
                    <a:pt x="20" y="781"/>
                    <a:pt x="42" y="781"/>
                  </a:cubicBezTo>
                  <a:cubicBezTo>
                    <a:pt x="52" y="781"/>
                    <a:pt x="72" y="761"/>
                    <a:pt x="72" y="751"/>
                  </a:cubicBezTo>
                  <a:lnTo>
                    <a:pt x="72" y="628"/>
                  </a:lnTo>
                  <a:cubicBezTo>
                    <a:pt x="94" y="524"/>
                    <a:pt x="124" y="433"/>
                    <a:pt x="166" y="339"/>
                  </a:cubicBezTo>
                  <a:lnTo>
                    <a:pt x="156" y="339"/>
                  </a:lnTo>
                  <a:cubicBezTo>
                    <a:pt x="205" y="225"/>
                    <a:pt x="267" y="124"/>
                    <a:pt x="341" y="20"/>
                  </a:cubicBezTo>
                  <a:cubicBezTo>
                    <a:pt x="351" y="20"/>
                    <a:pt x="351" y="10"/>
                    <a:pt x="34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264;p56">
              <a:extLst>
                <a:ext uri="{FF2B5EF4-FFF2-40B4-BE49-F238E27FC236}">
                  <a16:creationId xmlns:a16="http://schemas.microsoft.com/office/drawing/2014/main" id="{4ED1FBBE-AA98-4553-BE67-AE5B0B43BF80}"/>
                </a:ext>
              </a:extLst>
            </p:cNvPr>
            <p:cNvSpPr/>
            <p:nvPr/>
          </p:nvSpPr>
          <p:spPr>
            <a:xfrm>
              <a:off x="7649759" y="3403605"/>
              <a:ext cx="87736" cy="50649"/>
            </a:xfrm>
            <a:custGeom>
              <a:avLst/>
              <a:gdLst/>
              <a:ahLst/>
              <a:cxnLst/>
              <a:rect l="l" t="t" r="r" b="b"/>
              <a:pathLst>
                <a:path w="537" h="310" extrusionOk="0">
                  <a:moveTo>
                    <a:pt x="105" y="0"/>
                  </a:moveTo>
                  <a:cubicBezTo>
                    <a:pt x="95" y="0"/>
                    <a:pt x="72" y="13"/>
                    <a:pt x="62" y="13"/>
                  </a:cubicBezTo>
                  <a:cubicBezTo>
                    <a:pt x="53" y="13"/>
                    <a:pt x="33" y="22"/>
                    <a:pt x="23" y="22"/>
                  </a:cubicBezTo>
                  <a:cubicBezTo>
                    <a:pt x="11" y="22"/>
                    <a:pt x="11" y="32"/>
                    <a:pt x="1" y="32"/>
                  </a:cubicBezTo>
                  <a:lnTo>
                    <a:pt x="1" y="42"/>
                  </a:lnTo>
                  <a:cubicBezTo>
                    <a:pt x="1" y="62"/>
                    <a:pt x="1" y="74"/>
                    <a:pt x="11" y="94"/>
                  </a:cubicBezTo>
                  <a:cubicBezTo>
                    <a:pt x="11" y="104"/>
                    <a:pt x="23" y="114"/>
                    <a:pt x="33" y="136"/>
                  </a:cubicBezTo>
                  <a:cubicBezTo>
                    <a:pt x="43" y="156"/>
                    <a:pt x="62" y="186"/>
                    <a:pt x="85" y="208"/>
                  </a:cubicBezTo>
                  <a:cubicBezTo>
                    <a:pt x="114" y="228"/>
                    <a:pt x="134" y="247"/>
                    <a:pt x="166" y="260"/>
                  </a:cubicBezTo>
                  <a:cubicBezTo>
                    <a:pt x="196" y="279"/>
                    <a:pt x="228" y="289"/>
                    <a:pt x="258" y="299"/>
                  </a:cubicBezTo>
                  <a:cubicBezTo>
                    <a:pt x="290" y="299"/>
                    <a:pt x="319" y="309"/>
                    <a:pt x="352" y="309"/>
                  </a:cubicBezTo>
                  <a:lnTo>
                    <a:pt x="361" y="309"/>
                  </a:lnTo>
                  <a:cubicBezTo>
                    <a:pt x="394" y="309"/>
                    <a:pt x="423" y="299"/>
                    <a:pt x="455" y="289"/>
                  </a:cubicBezTo>
                  <a:cubicBezTo>
                    <a:pt x="465" y="289"/>
                    <a:pt x="485" y="279"/>
                    <a:pt x="495" y="270"/>
                  </a:cubicBezTo>
                  <a:cubicBezTo>
                    <a:pt x="517" y="260"/>
                    <a:pt x="527" y="247"/>
                    <a:pt x="527" y="237"/>
                  </a:cubicBezTo>
                  <a:cubicBezTo>
                    <a:pt x="537" y="228"/>
                    <a:pt x="537" y="208"/>
                    <a:pt x="537" y="198"/>
                  </a:cubicBezTo>
                  <a:cubicBezTo>
                    <a:pt x="527" y="186"/>
                    <a:pt x="527" y="166"/>
                    <a:pt x="517" y="156"/>
                  </a:cubicBezTo>
                  <a:cubicBezTo>
                    <a:pt x="505" y="136"/>
                    <a:pt x="495" y="124"/>
                    <a:pt x="475" y="114"/>
                  </a:cubicBezTo>
                  <a:cubicBezTo>
                    <a:pt x="465" y="94"/>
                    <a:pt x="443" y="84"/>
                    <a:pt x="423" y="62"/>
                  </a:cubicBezTo>
                  <a:cubicBezTo>
                    <a:pt x="394" y="42"/>
                    <a:pt x="352" y="22"/>
                    <a:pt x="300" y="13"/>
                  </a:cubicBezTo>
                  <a:cubicBezTo>
                    <a:pt x="258" y="0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265;p56">
              <a:extLst>
                <a:ext uri="{FF2B5EF4-FFF2-40B4-BE49-F238E27FC236}">
                  <a16:creationId xmlns:a16="http://schemas.microsoft.com/office/drawing/2014/main" id="{44274159-A9A8-4AD4-8EE7-73127A055D3C}"/>
                </a:ext>
              </a:extLst>
            </p:cNvPr>
            <p:cNvSpPr/>
            <p:nvPr/>
          </p:nvSpPr>
          <p:spPr>
            <a:xfrm>
              <a:off x="7732103" y="3439059"/>
              <a:ext cx="7025" cy="7025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3" y="1"/>
                  </a:moveTo>
                  <a:lnTo>
                    <a:pt x="13" y="11"/>
                  </a:lnTo>
                  <a:cubicBezTo>
                    <a:pt x="1" y="20"/>
                    <a:pt x="1" y="30"/>
                    <a:pt x="1" y="30"/>
                  </a:cubicBezTo>
                  <a:cubicBezTo>
                    <a:pt x="13" y="43"/>
                    <a:pt x="23" y="43"/>
                    <a:pt x="33" y="43"/>
                  </a:cubicBezTo>
                  <a:lnTo>
                    <a:pt x="33" y="30"/>
                  </a:lnTo>
                  <a:cubicBezTo>
                    <a:pt x="43" y="20"/>
                    <a:pt x="43" y="11"/>
                    <a:pt x="43" y="11"/>
                  </a:cubicBezTo>
                  <a:cubicBezTo>
                    <a:pt x="43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266;p56">
              <a:extLst>
                <a:ext uri="{FF2B5EF4-FFF2-40B4-BE49-F238E27FC236}">
                  <a16:creationId xmlns:a16="http://schemas.microsoft.com/office/drawing/2014/main" id="{E028917A-9637-4BFB-817A-091B71120C7B}"/>
                </a:ext>
              </a:extLst>
            </p:cNvPr>
            <p:cNvSpPr/>
            <p:nvPr/>
          </p:nvSpPr>
          <p:spPr>
            <a:xfrm>
              <a:off x="7742233" y="3359982"/>
              <a:ext cx="3758" cy="163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1" y="0"/>
                  </a:moveTo>
                  <a:lnTo>
                    <a:pt x="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14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267;p56">
              <a:extLst>
                <a:ext uri="{FF2B5EF4-FFF2-40B4-BE49-F238E27FC236}">
                  <a16:creationId xmlns:a16="http://schemas.microsoft.com/office/drawing/2014/main" id="{40956C17-E873-4CE1-9537-7F5EF0B641A7}"/>
                </a:ext>
              </a:extLst>
            </p:cNvPr>
            <p:cNvSpPr/>
            <p:nvPr/>
          </p:nvSpPr>
          <p:spPr>
            <a:xfrm>
              <a:off x="7641263" y="3356715"/>
              <a:ext cx="126621" cy="101134"/>
            </a:xfrm>
            <a:custGeom>
              <a:avLst/>
              <a:gdLst/>
              <a:ahLst/>
              <a:cxnLst/>
              <a:rect l="l" t="t" r="r" b="b"/>
              <a:pathLst>
                <a:path w="775" h="619" extrusionOk="0">
                  <a:moveTo>
                    <a:pt x="238" y="287"/>
                  </a:moveTo>
                  <a:cubicBezTo>
                    <a:pt x="280" y="287"/>
                    <a:pt x="310" y="300"/>
                    <a:pt x="352" y="309"/>
                  </a:cubicBezTo>
                  <a:cubicBezTo>
                    <a:pt x="394" y="319"/>
                    <a:pt x="423" y="339"/>
                    <a:pt x="456" y="361"/>
                  </a:cubicBezTo>
                  <a:cubicBezTo>
                    <a:pt x="485" y="381"/>
                    <a:pt x="507" y="391"/>
                    <a:pt x="527" y="411"/>
                  </a:cubicBezTo>
                  <a:lnTo>
                    <a:pt x="527" y="423"/>
                  </a:lnTo>
                  <a:cubicBezTo>
                    <a:pt x="537" y="433"/>
                    <a:pt x="547" y="453"/>
                    <a:pt x="557" y="463"/>
                  </a:cubicBezTo>
                  <a:cubicBezTo>
                    <a:pt x="569" y="485"/>
                    <a:pt x="569" y="495"/>
                    <a:pt x="579" y="515"/>
                  </a:cubicBezTo>
                  <a:lnTo>
                    <a:pt x="579" y="524"/>
                  </a:lnTo>
                  <a:cubicBezTo>
                    <a:pt x="569" y="534"/>
                    <a:pt x="557" y="547"/>
                    <a:pt x="537" y="547"/>
                  </a:cubicBezTo>
                  <a:cubicBezTo>
                    <a:pt x="517" y="557"/>
                    <a:pt x="485" y="566"/>
                    <a:pt x="456" y="576"/>
                  </a:cubicBezTo>
                  <a:lnTo>
                    <a:pt x="352" y="576"/>
                  </a:lnTo>
                  <a:cubicBezTo>
                    <a:pt x="322" y="576"/>
                    <a:pt x="300" y="566"/>
                    <a:pt x="270" y="566"/>
                  </a:cubicBezTo>
                  <a:cubicBezTo>
                    <a:pt x="248" y="557"/>
                    <a:pt x="228" y="547"/>
                    <a:pt x="208" y="524"/>
                  </a:cubicBezTo>
                  <a:cubicBezTo>
                    <a:pt x="186" y="515"/>
                    <a:pt x="166" y="495"/>
                    <a:pt x="147" y="473"/>
                  </a:cubicBezTo>
                  <a:cubicBezTo>
                    <a:pt x="124" y="453"/>
                    <a:pt x="105" y="423"/>
                    <a:pt x="95" y="391"/>
                  </a:cubicBezTo>
                  <a:cubicBezTo>
                    <a:pt x="85" y="371"/>
                    <a:pt x="75" y="349"/>
                    <a:pt x="75" y="339"/>
                  </a:cubicBezTo>
                  <a:cubicBezTo>
                    <a:pt x="85" y="329"/>
                    <a:pt x="95" y="319"/>
                    <a:pt x="105" y="309"/>
                  </a:cubicBezTo>
                  <a:cubicBezTo>
                    <a:pt x="124" y="309"/>
                    <a:pt x="147" y="300"/>
                    <a:pt x="166" y="287"/>
                  </a:cubicBezTo>
                  <a:close/>
                  <a:moveTo>
                    <a:pt x="1" y="1"/>
                  </a:moveTo>
                  <a:lnTo>
                    <a:pt x="1" y="10"/>
                  </a:lnTo>
                  <a:lnTo>
                    <a:pt x="1" y="196"/>
                  </a:lnTo>
                  <a:cubicBezTo>
                    <a:pt x="13" y="267"/>
                    <a:pt x="33" y="329"/>
                    <a:pt x="53" y="381"/>
                  </a:cubicBezTo>
                  <a:cubicBezTo>
                    <a:pt x="75" y="443"/>
                    <a:pt x="105" y="485"/>
                    <a:pt x="147" y="524"/>
                  </a:cubicBezTo>
                  <a:cubicBezTo>
                    <a:pt x="186" y="566"/>
                    <a:pt x="248" y="596"/>
                    <a:pt x="310" y="608"/>
                  </a:cubicBezTo>
                  <a:cubicBezTo>
                    <a:pt x="332" y="608"/>
                    <a:pt x="362" y="618"/>
                    <a:pt x="384" y="618"/>
                  </a:cubicBezTo>
                  <a:lnTo>
                    <a:pt x="413" y="618"/>
                  </a:lnTo>
                  <a:cubicBezTo>
                    <a:pt x="446" y="608"/>
                    <a:pt x="485" y="608"/>
                    <a:pt x="517" y="596"/>
                  </a:cubicBezTo>
                  <a:cubicBezTo>
                    <a:pt x="579" y="576"/>
                    <a:pt x="631" y="534"/>
                    <a:pt x="670" y="485"/>
                  </a:cubicBezTo>
                  <a:cubicBezTo>
                    <a:pt x="712" y="433"/>
                    <a:pt x="742" y="371"/>
                    <a:pt x="764" y="300"/>
                  </a:cubicBezTo>
                  <a:cubicBezTo>
                    <a:pt x="764" y="258"/>
                    <a:pt x="774" y="206"/>
                    <a:pt x="774" y="154"/>
                  </a:cubicBezTo>
                  <a:cubicBezTo>
                    <a:pt x="774" y="114"/>
                    <a:pt x="774" y="62"/>
                    <a:pt x="764" y="10"/>
                  </a:cubicBezTo>
                  <a:lnTo>
                    <a:pt x="764" y="1"/>
                  </a:lnTo>
                  <a:cubicBezTo>
                    <a:pt x="732" y="20"/>
                    <a:pt x="693" y="30"/>
                    <a:pt x="651" y="30"/>
                  </a:cubicBezTo>
                  <a:cubicBezTo>
                    <a:pt x="579" y="52"/>
                    <a:pt x="495" y="62"/>
                    <a:pt x="423" y="62"/>
                  </a:cubicBezTo>
                  <a:lnTo>
                    <a:pt x="394" y="62"/>
                  </a:lnTo>
                  <a:cubicBezTo>
                    <a:pt x="322" y="62"/>
                    <a:pt x="260" y="52"/>
                    <a:pt x="186" y="40"/>
                  </a:cubicBezTo>
                  <a:cubicBezTo>
                    <a:pt x="124" y="30"/>
                    <a:pt x="63" y="20"/>
                    <a:pt x="1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268;p56">
              <a:extLst>
                <a:ext uri="{FF2B5EF4-FFF2-40B4-BE49-F238E27FC236}">
                  <a16:creationId xmlns:a16="http://schemas.microsoft.com/office/drawing/2014/main" id="{F9932D96-3E0D-418B-83E8-D8C82D4F358D}"/>
                </a:ext>
              </a:extLst>
            </p:cNvPr>
            <p:cNvSpPr/>
            <p:nvPr/>
          </p:nvSpPr>
          <p:spPr>
            <a:xfrm>
              <a:off x="7779321" y="3200031"/>
              <a:ext cx="104401" cy="86266"/>
            </a:xfrm>
            <a:custGeom>
              <a:avLst/>
              <a:gdLst/>
              <a:ahLst/>
              <a:cxnLst/>
              <a:rect l="l" t="t" r="r" b="b"/>
              <a:pathLst>
                <a:path w="639" h="528" extrusionOk="0">
                  <a:moveTo>
                    <a:pt x="268" y="1"/>
                  </a:moveTo>
                  <a:cubicBezTo>
                    <a:pt x="228" y="1"/>
                    <a:pt x="176" y="23"/>
                    <a:pt x="144" y="43"/>
                  </a:cubicBezTo>
                  <a:cubicBezTo>
                    <a:pt x="73" y="95"/>
                    <a:pt x="43" y="176"/>
                    <a:pt x="33" y="228"/>
                  </a:cubicBezTo>
                  <a:cubicBezTo>
                    <a:pt x="1" y="310"/>
                    <a:pt x="11" y="404"/>
                    <a:pt x="33" y="517"/>
                  </a:cubicBezTo>
                  <a:cubicBezTo>
                    <a:pt x="33" y="527"/>
                    <a:pt x="43" y="527"/>
                    <a:pt x="53" y="527"/>
                  </a:cubicBezTo>
                  <a:cubicBezTo>
                    <a:pt x="63" y="527"/>
                    <a:pt x="73" y="517"/>
                    <a:pt x="63" y="505"/>
                  </a:cubicBezTo>
                  <a:cubicBezTo>
                    <a:pt x="63" y="485"/>
                    <a:pt x="63" y="465"/>
                    <a:pt x="53" y="443"/>
                  </a:cubicBezTo>
                  <a:lnTo>
                    <a:pt x="53" y="300"/>
                  </a:lnTo>
                  <a:cubicBezTo>
                    <a:pt x="63" y="270"/>
                    <a:pt x="73" y="238"/>
                    <a:pt x="82" y="208"/>
                  </a:cubicBezTo>
                  <a:cubicBezTo>
                    <a:pt x="95" y="186"/>
                    <a:pt x="105" y="166"/>
                    <a:pt x="115" y="147"/>
                  </a:cubicBezTo>
                  <a:lnTo>
                    <a:pt x="157" y="105"/>
                  </a:lnTo>
                  <a:cubicBezTo>
                    <a:pt x="166" y="95"/>
                    <a:pt x="186" y="85"/>
                    <a:pt x="196" y="85"/>
                  </a:cubicBezTo>
                  <a:cubicBezTo>
                    <a:pt x="218" y="72"/>
                    <a:pt x="228" y="72"/>
                    <a:pt x="248" y="72"/>
                  </a:cubicBezTo>
                  <a:lnTo>
                    <a:pt x="290" y="72"/>
                  </a:lnTo>
                  <a:cubicBezTo>
                    <a:pt x="300" y="72"/>
                    <a:pt x="320" y="72"/>
                    <a:pt x="342" y="85"/>
                  </a:cubicBezTo>
                  <a:cubicBezTo>
                    <a:pt x="352" y="95"/>
                    <a:pt x="372" y="105"/>
                    <a:pt x="391" y="114"/>
                  </a:cubicBezTo>
                  <a:cubicBezTo>
                    <a:pt x="414" y="134"/>
                    <a:pt x="423" y="147"/>
                    <a:pt x="443" y="166"/>
                  </a:cubicBezTo>
                  <a:cubicBezTo>
                    <a:pt x="475" y="208"/>
                    <a:pt x="495" y="248"/>
                    <a:pt x="515" y="290"/>
                  </a:cubicBezTo>
                  <a:cubicBezTo>
                    <a:pt x="527" y="320"/>
                    <a:pt x="537" y="352"/>
                    <a:pt x="547" y="394"/>
                  </a:cubicBezTo>
                  <a:cubicBezTo>
                    <a:pt x="557" y="413"/>
                    <a:pt x="577" y="423"/>
                    <a:pt x="599" y="423"/>
                  </a:cubicBezTo>
                  <a:lnTo>
                    <a:pt x="609" y="423"/>
                  </a:lnTo>
                  <a:cubicBezTo>
                    <a:pt x="619" y="423"/>
                    <a:pt x="629" y="413"/>
                    <a:pt x="629" y="404"/>
                  </a:cubicBezTo>
                  <a:cubicBezTo>
                    <a:pt x="638" y="394"/>
                    <a:pt x="638" y="381"/>
                    <a:pt x="638" y="371"/>
                  </a:cubicBezTo>
                  <a:cubicBezTo>
                    <a:pt x="619" y="280"/>
                    <a:pt x="589" y="218"/>
                    <a:pt x="537" y="156"/>
                  </a:cubicBezTo>
                  <a:cubicBezTo>
                    <a:pt x="505" y="105"/>
                    <a:pt x="453" y="63"/>
                    <a:pt x="414" y="33"/>
                  </a:cubicBezTo>
                  <a:cubicBezTo>
                    <a:pt x="372" y="11"/>
                    <a:pt x="320" y="1"/>
                    <a:pt x="280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269;p56">
              <a:extLst>
                <a:ext uri="{FF2B5EF4-FFF2-40B4-BE49-F238E27FC236}">
                  <a16:creationId xmlns:a16="http://schemas.microsoft.com/office/drawing/2014/main" id="{CAB2D29E-C9CD-4AAF-BCCC-0C1CA29F0192}"/>
                </a:ext>
              </a:extLst>
            </p:cNvPr>
            <p:cNvSpPr/>
            <p:nvPr/>
          </p:nvSpPr>
          <p:spPr>
            <a:xfrm>
              <a:off x="7481802" y="3257378"/>
              <a:ext cx="109140" cy="95906"/>
            </a:xfrm>
            <a:custGeom>
              <a:avLst/>
              <a:gdLst/>
              <a:ahLst/>
              <a:cxnLst/>
              <a:rect l="l" t="t" r="r" b="b"/>
              <a:pathLst>
                <a:path w="668" h="587" extrusionOk="0">
                  <a:moveTo>
                    <a:pt x="297" y="1"/>
                  </a:moveTo>
                  <a:cubicBezTo>
                    <a:pt x="268" y="1"/>
                    <a:pt x="226" y="11"/>
                    <a:pt x="196" y="20"/>
                  </a:cubicBezTo>
                  <a:lnTo>
                    <a:pt x="186" y="30"/>
                  </a:lnTo>
                  <a:cubicBezTo>
                    <a:pt x="144" y="43"/>
                    <a:pt x="112" y="82"/>
                    <a:pt x="82" y="124"/>
                  </a:cubicBezTo>
                  <a:cubicBezTo>
                    <a:pt x="40" y="166"/>
                    <a:pt x="21" y="228"/>
                    <a:pt x="11" y="300"/>
                  </a:cubicBezTo>
                  <a:cubicBezTo>
                    <a:pt x="1" y="371"/>
                    <a:pt x="1" y="453"/>
                    <a:pt x="11" y="547"/>
                  </a:cubicBezTo>
                  <a:cubicBezTo>
                    <a:pt x="21" y="567"/>
                    <a:pt x="40" y="586"/>
                    <a:pt x="63" y="586"/>
                  </a:cubicBezTo>
                  <a:lnTo>
                    <a:pt x="72" y="586"/>
                  </a:lnTo>
                  <a:cubicBezTo>
                    <a:pt x="92" y="576"/>
                    <a:pt x="112" y="557"/>
                    <a:pt x="112" y="525"/>
                  </a:cubicBezTo>
                  <a:cubicBezTo>
                    <a:pt x="102" y="485"/>
                    <a:pt x="102" y="453"/>
                    <a:pt x="92" y="413"/>
                  </a:cubicBezTo>
                  <a:cubicBezTo>
                    <a:pt x="92" y="361"/>
                    <a:pt x="102" y="310"/>
                    <a:pt x="102" y="268"/>
                  </a:cubicBezTo>
                  <a:cubicBezTo>
                    <a:pt x="112" y="238"/>
                    <a:pt x="124" y="206"/>
                    <a:pt x="134" y="186"/>
                  </a:cubicBezTo>
                  <a:cubicBezTo>
                    <a:pt x="144" y="166"/>
                    <a:pt x="154" y="144"/>
                    <a:pt x="174" y="134"/>
                  </a:cubicBezTo>
                  <a:cubicBezTo>
                    <a:pt x="186" y="114"/>
                    <a:pt x="196" y="104"/>
                    <a:pt x="216" y="92"/>
                  </a:cubicBezTo>
                  <a:cubicBezTo>
                    <a:pt x="226" y="82"/>
                    <a:pt x="236" y="82"/>
                    <a:pt x="258" y="72"/>
                  </a:cubicBezTo>
                  <a:cubicBezTo>
                    <a:pt x="268" y="72"/>
                    <a:pt x="287" y="62"/>
                    <a:pt x="297" y="62"/>
                  </a:cubicBezTo>
                  <a:lnTo>
                    <a:pt x="310" y="62"/>
                  </a:lnTo>
                  <a:cubicBezTo>
                    <a:pt x="329" y="62"/>
                    <a:pt x="339" y="62"/>
                    <a:pt x="359" y="72"/>
                  </a:cubicBezTo>
                  <a:cubicBezTo>
                    <a:pt x="371" y="72"/>
                    <a:pt x="391" y="82"/>
                    <a:pt x="411" y="82"/>
                  </a:cubicBezTo>
                  <a:cubicBezTo>
                    <a:pt x="433" y="104"/>
                    <a:pt x="453" y="114"/>
                    <a:pt x="473" y="134"/>
                  </a:cubicBezTo>
                  <a:cubicBezTo>
                    <a:pt x="505" y="154"/>
                    <a:pt x="525" y="176"/>
                    <a:pt x="544" y="206"/>
                  </a:cubicBezTo>
                  <a:lnTo>
                    <a:pt x="544" y="216"/>
                  </a:lnTo>
                  <a:cubicBezTo>
                    <a:pt x="577" y="248"/>
                    <a:pt x="596" y="300"/>
                    <a:pt x="606" y="352"/>
                  </a:cubicBezTo>
                  <a:cubicBezTo>
                    <a:pt x="619" y="371"/>
                    <a:pt x="619" y="391"/>
                    <a:pt x="628" y="413"/>
                  </a:cubicBezTo>
                  <a:cubicBezTo>
                    <a:pt x="628" y="423"/>
                    <a:pt x="638" y="433"/>
                    <a:pt x="648" y="433"/>
                  </a:cubicBezTo>
                  <a:cubicBezTo>
                    <a:pt x="658" y="433"/>
                    <a:pt x="658" y="423"/>
                    <a:pt x="658" y="423"/>
                  </a:cubicBezTo>
                  <a:cubicBezTo>
                    <a:pt x="668" y="413"/>
                    <a:pt x="668" y="413"/>
                    <a:pt x="668" y="401"/>
                  </a:cubicBezTo>
                  <a:cubicBezTo>
                    <a:pt x="638" y="290"/>
                    <a:pt x="596" y="196"/>
                    <a:pt x="535" y="124"/>
                  </a:cubicBezTo>
                  <a:cubicBezTo>
                    <a:pt x="495" y="82"/>
                    <a:pt x="433" y="20"/>
                    <a:pt x="339" y="11"/>
                  </a:cubicBezTo>
                  <a:cubicBezTo>
                    <a:pt x="329" y="1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270;p56">
              <a:extLst>
                <a:ext uri="{FF2B5EF4-FFF2-40B4-BE49-F238E27FC236}">
                  <a16:creationId xmlns:a16="http://schemas.microsoft.com/office/drawing/2014/main" id="{601005DA-D18D-439A-84C5-84D495096BDB}"/>
                </a:ext>
              </a:extLst>
            </p:cNvPr>
            <p:cNvSpPr/>
            <p:nvPr/>
          </p:nvSpPr>
          <p:spPr>
            <a:xfrm>
              <a:off x="7429356" y="3134679"/>
              <a:ext cx="96232" cy="62249"/>
            </a:xfrm>
            <a:custGeom>
              <a:avLst/>
              <a:gdLst/>
              <a:ahLst/>
              <a:cxnLst/>
              <a:rect l="l" t="t" r="r" b="b"/>
              <a:pathLst>
                <a:path w="589" h="381" extrusionOk="0">
                  <a:moveTo>
                    <a:pt x="507" y="0"/>
                  </a:moveTo>
                  <a:cubicBezTo>
                    <a:pt x="445" y="0"/>
                    <a:pt x="342" y="30"/>
                    <a:pt x="238" y="92"/>
                  </a:cubicBezTo>
                  <a:cubicBezTo>
                    <a:pt x="166" y="134"/>
                    <a:pt x="104" y="186"/>
                    <a:pt x="62" y="238"/>
                  </a:cubicBezTo>
                  <a:cubicBezTo>
                    <a:pt x="23" y="287"/>
                    <a:pt x="1" y="329"/>
                    <a:pt x="23" y="349"/>
                  </a:cubicBezTo>
                  <a:cubicBezTo>
                    <a:pt x="33" y="371"/>
                    <a:pt x="52" y="381"/>
                    <a:pt x="85" y="381"/>
                  </a:cubicBezTo>
                  <a:cubicBezTo>
                    <a:pt x="156" y="381"/>
                    <a:pt x="260" y="339"/>
                    <a:pt x="351" y="287"/>
                  </a:cubicBezTo>
                  <a:cubicBezTo>
                    <a:pt x="423" y="238"/>
                    <a:pt x="485" y="186"/>
                    <a:pt x="527" y="144"/>
                  </a:cubicBezTo>
                  <a:cubicBezTo>
                    <a:pt x="569" y="92"/>
                    <a:pt x="589" y="52"/>
                    <a:pt x="569" y="20"/>
                  </a:cubicBezTo>
                  <a:cubicBezTo>
                    <a:pt x="557" y="10"/>
                    <a:pt x="537" y="0"/>
                    <a:pt x="507" y="0"/>
                  </a:cubicBezTo>
                  <a:close/>
                </a:path>
              </a:pathLst>
            </a:custGeom>
            <a:solidFill>
              <a:srgbClr val="F7B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271;p56">
              <a:extLst>
                <a:ext uri="{FF2B5EF4-FFF2-40B4-BE49-F238E27FC236}">
                  <a16:creationId xmlns:a16="http://schemas.microsoft.com/office/drawing/2014/main" id="{6F8DDA5E-FB81-48E7-BE0B-3EF793D54504}"/>
                </a:ext>
              </a:extLst>
            </p:cNvPr>
            <p:cNvSpPr/>
            <p:nvPr/>
          </p:nvSpPr>
          <p:spPr>
            <a:xfrm>
              <a:off x="7757591" y="3107557"/>
              <a:ext cx="104401" cy="40519"/>
            </a:xfrm>
            <a:custGeom>
              <a:avLst/>
              <a:gdLst/>
              <a:ahLst/>
              <a:cxnLst/>
              <a:rect l="l" t="t" r="r" b="b"/>
              <a:pathLst>
                <a:path w="639" h="248" extrusionOk="0">
                  <a:moveTo>
                    <a:pt x="196" y="1"/>
                  </a:moveTo>
                  <a:cubicBezTo>
                    <a:pt x="82" y="1"/>
                    <a:pt x="10" y="33"/>
                    <a:pt x="0" y="73"/>
                  </a:cubicBezTo>
                  <a:cubicBezTo>
                    <a:pt x="0" y="95"/>
                    <a:pt x="20" y="134"/>
                    <a:pt x="82" y="166"/>
                  </a:cubicBezTo>
                  <a:cubicBezTo>
                    <a:pt x="134" y="196"/>
                    <a:pt x="215" y="218"/>
                    <a:pt x="299" y="238"/>
                  </a:cubicBezTo>
                  <a:cubicBezTo>
                    <a:pt x="351" y="248"/>
                    <a:pt x="401" y="248"/>
                    <a:pt x="443" y="248"/>
                  </a:cubicBezTo>
                  <a:cubicBezTo>
                    <a:pt x="556" y="248"/>
                    <a:pt x="628" y="228"/>
                    <a:pt x="638" y="186"/>
                  </a:cubicBezTo>
                  <a:cubicBezTo>
                    <a:pt x="638" y="157"/>
                    <a:pt x="608" y="115"/>
                    <a:pt x="556" y="82"/>
                  </a:cubicBezTo>
                  <a:cubicBezTo>
                    <a:pt x="495" y="53"/>
                    <a:pt x="423" y="33"/>
                    <a:pt x="339" y="11"/>
                  </a:cubicBezTo>
                  <a:cubicBezTo>
                    <a:pt x="290" y="11"/>
                    <a:pt x="238" y="1"/>
                    <a:pt x="196" y="1"/>
                  </a:cubicBezTo>
                  <a:close/>
                </a:path>
              </a:pathLst>
            </a:custGeom>
            <a:solidFill>
              <a:srgbClr val="F7B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272;p56">
              <a:extLst>
                <a:ext uri="{FF2B5EF4-FFF2-40B4-BE49-F238E27FC236}">
                  <a16:creationId xmlns:a16="http://schemas.microsoft.com/office/drawing/2014/main" id="{619B1BDC-5133-4981-8320-313791420D71}"/>
                </a:ext>
              </a:extLst>
            </p:cNvPr>
            <p:cNvSpPr/>
            <p:nvPr/>
          </p:nvSpPr>
          <p:spPr>
            <a:xfrm>
              <a:off x="7681618" y="3227153"/>
              <a:ext cx="64373" cy="105872"/>
            </a:xfrm>
            <a:custGeom>
              <a:avLst/>
              <a:gdLst/>
              <a:ahLst/>
              <a:cxnLst/>
              <a:rect l="l" t="t" r="r" b="b"/>
              <a:pathLst>
                <a:path w="394" h="648" extrusionOk="0">
                  <a:moveTo>
                    <a:pt x="23" y="0"/>
                  </a:moveTo>
                  <a:lnTo>
                    <a:pt x="13" y="10"/>
                  </a:lnTo>
                  <a:lnTo>
                    <a:pt x="1" y="10"/>
                  </a:lnTo>
                  <a:cubicBezTo>
                    <a:pt x="13" y="52"/>
                    <a:pt x="1" y="104"/>
                    <a:pt x="1" y="144"/>
                  </a:cubicBezTo>
                  <a:lnTo>
                    <a:pt x="1" y="228"/>
                  </a:lnTo>
                  <a:lnTo>
                    <a:pt x="1" y="329"/>
                  </a:lnTo>
                  <a:cubicBezTo>
                    <a:pt x="1" y="351"/>
                    <a:pt x="13" y="361"/>
                    <a:pt x="13" y="381"/>
                  </a:cubicBezTo>
                  <a:lnTo>
                    <a:pt x="13" y="433"/>
                  </a:lnTo>
                  <a:cubicBezTo>
                    <a:pt x="13" y="443"/>
                    <a:pt x="13" y="453"/>
                    <a:pt x="23" y="453"/>
                  </a:cubicBezTo>
                  <a:cubicBezTo>
                    <a:pt x="33" y="453"/>
                    <a:pt x="33" y="443"/>
                    <a:pt x="43" y="443"/>
                  </a:cubicBezTo>
                  <a:lnTo>
                    <a:pt x="53" y="423"/>
                  </a:lnTo>
                  <a:cubicBezTo>
                    <a:pt x="63" y="401"/>
                    <a:pt x="75" y="391"/>
                    <a:pt x="85" y="371"/>
                  </a:cubicBezTo>
                  <a:lnTo>
                    <a:pt x="147" y="309"/>
                  </a:lnTo>
                  <a:cubicBezTo>
                    <a:pt x="166" y="299"/>
                    <a:pt x="176" y="289"/>
                    <a:pt x="186" y="277"/>
                  </a:cubicBezTo>
                  <a:lnTo>
                    <a:pt x="260" y="277"/>
                  </a:lnTo>
                  <a:cubicBezTo>
                    <a:pt x="270" y="277"/>
                    <a:pt x="270" y="289"/>
                    <a:pt x="280" y="289"/>
                  </a:cubicBezTo>
                  <a:cubicBezTo>
                    <a:pt x="280" y="299"/>
                    <a:pt x="290" y="299"/>
                    <a:pt x="290" y="309"/>
                  </a:cubicBezTo>
                  <a:cubicBezTo>
                    <a:pt x="300" y="319"/>
                    <a:pt x="310" y="329"/>
                    <a:pt x="310" y="339"/>
                  </a:cubicBezTo>
                  <a:cubicBezTo>
                    <a:pt x="322" y="361"/>
                    <a:pt x="322" y="381"/>
                    <a:pt x="332" y="401"/>
                  </a:cubicBezTo>
                  <a:lnTo>
                    <a:pt x="332" y="495"/>
                  </a:lnTo>
                  <a:cubicBezTo>
                    <a:pt x="322" y="537"/>
                    <a:pt x="310" y="566"/>
                    <a:pt x="300" y="608"/>
                  </a:cubicBezTo>
                  <a:cubicBezTo>
                    <a:pt x="290" y="618"/>
                    <a:pt x="300" y="628"/>
                    <a:pt x="300" y="638"/>
                  </a:cubicBezTo>
                  <a:cubicBezTo>
                    <a:pt x="300" y="638"/>
                    <a:pt x="310" y="648"/>
                    <a:pt x="322" y="648"/>
                  </a:cubicBezTo>
                  <a:lnTo>
                    <a:pt x="342" y="648"/>
                  </a:lnTo>
                  <a:cubicBezTo>
                    <a:pt x="352" y="638"/>
                    <a:pt x="352" y="638"/>
                    <a:pt x="352" y="628"/>
                  </a:cubicBezTo>
                  <a:cubicBezTo>
                    <a:pt x="372" y="586"/>
                    <a:pt x="384" y="546"/>
                    <a:pt x="384" y="504"/>
                  </a:cubicBezTo>
                  <a:cubicBezTo>
                    <a:pt x="394" y="462"/>
                    <a:pt x="394" y="433"/>
                    <a:pt x="394" y="401"/>
                  </a:cubicBezTo>
                  <a:cubicBezTo>
                    <a:pt x="384" y="381"/>
                    <a:pt x="384" y="371"/>
                    <a:pt x="384" y="351"/>
                  </a:cubicBezTo>
                  <a:cubicBezTo>
                    <a:pt x="372" y="339"/>
                    <a:pt x="372" y="329"/>
                    <a:pt x="362" y="309"/>
                  </a:cubicBezTo>
                  <a:cubicBezTo>
                    <a:pt x="352" y="289"/>
                    <a:pt x="332" y="267"/>
                    <a:pt x="310" y="247"/>
                  </a:cubicBezTo>
                  <a:cubicBezTo>
                    <a:pt x="300" y="247"/>
                    <a:pt x="290" y="238"/>
                    <a:pt x="280" y="238"/>
                  </a:cubicBezTo>
                  <a:cubicBezTo>
                    <a:pt x="270" y="228"/>
                    <a:pt x="260" y="228"/>
                    <a:pt x="248" y="228"/>
                  </a:cubicBezTo>
                  <a:lnTo>
                    <a:pt x="238" y="228"/>
                  </a:lnTo>
                  <a:cubicBezTo>
                    <a:pt x="218" y="228"/>
                    <a:pt x="199" y="228"/>
                    <a:pt x="176" y="238"/>
                  </a:cubicBezTo>
                  <a:cubicBezTo>
                    <a:pt x="157" y="247"/>
                    <a:pt x="124" y="267"/>
                    <a:pt x="105" y="299"/>
                  </a:cubicBezTo>
                  <a:cubicBezTo>
                    <a:pt x="75" y="319"/>
                    <a:pt x="53" y="351"/>
                    <a:pt x="33" y="381"/>
                  </a:cubicBezTo>
                  <a:lnTo>
                    <a:pt x="33" y="339"/>
                  </a:lnTo>
                  <a:lnTo>
                    <a:pt x="33" y="228"/>
                  </a:lnTo>
                  <a:lnTo>
                    <a:pt x="33" y="134"/>
                  </a:lnTo>
                  <a:lnTo>
                    <a:pt x="33" y="114"/>
                  </a:lnTo>
                  <a:lnTo>
                    <a:pt x="33" y="1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7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1671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" name="Google Shape;1546;p44"/>
          <p:cNvGrpSpPr/>
          <p:nvPr/>
        </p:nvGrpSpPr>
        <p:grpSpPr>
          <a:xfrm>
            <a:off x="8192381" y="3249686"/>
            <a:ext cx="930371" cy="1816920"/>
            <a:chOff x="4572350" y="5089350"/>
            <a:chExt cx="197100" cy="384900"/>
          </a:xfrm>
        </p:grpSpPr>
        <p:sp>
          <p:nvSpPr>
            <p:cNvPr id="1547" name="Google Shape;1547;p44"/>
            <p:cNvSpPr/>
            <p:nvPr/>
          </p:nvSpPr>
          <p:spPr>
            <a:xfrm>
              <a:off x="4693850" y="5223325"/>
              <a:ext cx="64825" cy="56725"/>
            </a:xfrm>
            <a:custGeom>
              <a:avLst/>
              <a:gdLst/>
              <a:ahLst/>
              <a:cxnLst/>
              <a:rect l="l" t="t" r="r" b="b"/>
              <a:pathLst>
                <a:path w="2593" h="2269" extrusionOk="0">
                  <a:moveTo>
                    <a:pt x="1216" y="1"/>
                  </a:moveTo>
                  <a:lnTo>
                    <a:pt x="1106" y="40"/>
                  </a:lnTo>
                  <a:lnTo>
                    <a:pt x="1067" y="56"/>
                  </a:lnTo>
                  <a:lnTo>
                    <a:pt x="824" y="137"/>
                  </a:lnTo>
                  <a:lnTo>
                    <a:pt x="730" y="176"/>
                  </a:lnTo>
                  <a:lnTo>
                    <a:pt x="364" y="312"/>
                  </a:lnTo>
                  <a:lnTo>
                    <a:pt x="270" y="351"/>
                  </a:lnTo>
                  <a:cubicBezTo>
                    <a:pt x="1" y="1485"/>
                    <a:pt x="931" y="2269"/>
                    <a:pt x="931" y="2269"/>
                  </a:cubicBezTo>
                  <a:cubicBezTo>
                    <a:pt x="957" y="2269"/>
                    <a:pt x="973" y="2256"/>
                    <a:pt x="986" y="2256"/>
                  </a:cubicBezTo>
                  <a:lnTo>
                    <a:pt x="1012" y="2256"/>
                  </a:lnTo>
                  <a:cubicBezTo>
                    <a:pt x="1025" y="2256"/>
                    <a:pt x="1038" y="2256"/>
                    <a:pt x="1067" y="2243"/>
                  </a:cubicBezTo>
                  <a:cubicBezTo>
                    <a:pt x="1093" y="2243"/>
                    <a:pt x="1106" y="2243"/>
                    <a:pt x="1135" y="2227"/>
                  </a:cubicBezTo>
                  <a:cubicBezTo>
                    <a:pt x="1148" y="2227"/>
                    <a:pt x="1174" y="2214"/>
                    <a:pt x="1187" y="2214"/>
                  </a:cubicBezTo>
                  <a:cubicBezTo>
                    <a:pt x="1187" y="2214"/>
                    <a:pt x="1200" y="2214"/>
                    <a:pt x="1200" y="2201"/>
                  </a:cubicBezTo>
                  <a:cubicBezTo>
                    <a:pt x="1229" y="2201"/>
                    <a:pt x="1255" y="2188"/>
                    <a:pt x="1268" y="2188"/>
                  </a:cubicBezTo>
                  <a:cubicBezTo>
                    <a:pt x="1281" y="2175"/>
                    <a:pt x="1310" y="2175"/>
                    <a:pt x="1323" y="2162"/>
                  </a:cubicBezTo>
                  <a:cubicBezTo>
                    <a:pt x="1362" y="2146"/>
                    <a:pt x="1391" y="2133"/>
                    <a:pt x="1417" y="2107"/>
                  </a:cubicBezTo>
                  <a:cubicBezTo>
                    <a:pt x="1524" y="2065"/>
                    <a:pt x="1605" y="2000"/>
                    <a:pt x="1702" y="1932"/>
                  </a:cubicBezTo>
                  <a:cubicBezTo>
                    <a:pt x="1715" y="1919"/>
                    <a:pt x="1728" y="1903"/>
                    <a:pt x="1728" y="1890"/>
                  </a:cubicBezTo>
                  <a:cubicBezTo>
                    <a:pt x="1741" y="1890"/>
                    <a:pt x="1754" y="1877"/>
                    <a:pt x="1767" y="1864"/>
                  </a:cubicBezTo>
                  <a:cubicBezTo>
                    <a:pt x="1783" y="1851"/>
                    <a:pt x="1783" y="1851"/>
                    <a:pt x="1796" y="1838"/>
                  </a:cubicBezTo>
                  <a:cubicBezTo>
                    <a:pt x="1822" y="1809"/>
                    <a:pt x="1848" y="1796"/>
                    <a:pt x="1877" y="1770"/>
                  </a:cubicBezTo>
                  <a:cubicBezTo>
                    <a:pt x="1903" y="1741"/>
                    <a:pt x="1916" y="1715"/>
                    <a:pt x="1945" y="1702"/>
                  </a:cubicBezTo>
                  <a:lnTo>
                    <a:pt x="1945" y="1689"/>
                  </a:lnTo>
                  <a:cubicBezTo>
                    <a:pt x="1958" y="1676"/>
                    <a:pt x="1984" y="1647"/>
                    <a:pt x="1997" y="1621"/>
                  </a:cubicBezTo>
                  <a:lnTo>
                    <a:pt x="2010" y="1621"/>
                  </a:lnTo>
                  <a:cubicBezTo>
                    <a:pt x="2091" y="1527"/>
                    <a:pt x="2172" y="1417"/>
                    <a:pt x="2240" y="1323"/>
                  </a:cubicBezTo>
                  <a:cubicBezTo>
                    <a:pt x="2253" y="1297"/>
                    <a:pt x="2269" y="1284"/>
                    <a:pt x="2269" y="1271"/>
                  </a:cubicBezTo>
                  <a:cubicBezTo>
                    <a:pt x="2282" y="1255"/>
                    <a:pt x="2295" y="1242"/>
                    <a:pt x="2308" y="1216"/>
                  </a:cubicBezTo>
                  <a:cubicBezTo>
                    <a:pt x="2350" y="1161"/>
                    <a:pt x="2376" y="1109"/>
                    <a:pt x="2402" y="1054"/>
                  </a:cubicBezTo>
                  <a:cubicBezTo>
                    <a:pt x="2431" y="1028"/>
                    <a:pt x="2444" y="999"/>
                    <a:pt x="2457" y="973"/>
                  </a:cubicBezTo>
                  <a:cubicBezTo>
                    <a:pt x="2457" y="960"/>
                    <a:pt x="2470" y="960"/>
                    <a:pt x="2470" y="947"/>
                  </a:cubicBezTo>
                  <a:cubicBezTo>
                    <a:pt x="2470" y="931"/>
                    <a:pt x="2483" y="931"/>
                    <a:pt x="2483" y="918"/>
                  </a:cubicBezTo>
                  <a:cubicBezTo>
                    <a:pt x="2483" y="905"/>
                    <a:pt x="2496" y="892"/>
                    <a:pt x="2512" y="879"/>
                  </a:cubicBezTo>
                  <a:cubicBezTo>
                    <a:pt x="2564" y="756"/>
                    <a:pt x="2593" y="688"/>
                    <a:pt x="2593" y="688"/>
                  </a:cubicBezTo>
                  <a:cubicBezTo>
                    <a:pt x="2146" y="649"/>
                    <a:pt x="1741" y="406"/>
                    <a:pt x="1485" y="218"/>
                  </a:cubicBezTo>
                  <a:cubicBezTo>
                    <a:pt x="1310" y="95"/>
                    <a:pt x="1216" y="1"/>
                    <a:pt x="121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4"/>
            <p:cNvSpPr/>
            <p:nvPr/>
          </p:nvSpPr>
          <p:spPr>
            <a:xfrm>
              <a:off x="4585150" y="5223325"/>
              <a:ext cx="59400" cy="56725"/>
            </a:xfrm>
            <a:custGeom>
              <a:avLst/>
              <a:gdLst/>
              <a:ahLst/>
              <a:cxnLst/>
              <a:rect l="l" t="t" r="r" b="b"/>
              <a:pathLst>
                <a:path w="2376" h="2269" extrusionOk="0">
                  <a:moveTo>
                    <a:pt x="1378" y="1"/>
                  </a:moveTo>
                  <a:cubicBezTo>
                    <a:pt x="1378" y="1"/>
                    <a:pt x="1028" y="351"/>
                    <a:pt x="526" y="555"/>
                  </a:cubicBezTo>
                  <a:cubicBezTo>
                    <a:pt x="364" y="623"/>
                    <a:pt x="176" y="675"/>
                    <a:pt x="1" y="688"/>
                  </a:cubicBezTo>
                  <a:cubicBezTo>
                    <a:pt x="1" y="688"/>
                    <a:pt x="163" y="1067"/>
                    <a:pt x="461" y="1459"/>
                  </a:cubicBezTo>
                  <a:cubicBezTo>
                    <a:pt x="526" y="1553"/>
                    <a:pt x="594" y="1634"/>
                    <a:pt x="675" y="1715"/>
                  </a:cubicBezTo>
                  <a:cubicBezTo>
                    <a:pt x="785" y="1838"/>
                    <a:pt x="905" y="1945"/>
                    <a:pt x="1041" y="2039"/>
                  </a:cubicBezTo>
                  <a:cubicBezTo>
                    <a:pt x="1122" y="2094"/>
                    <a:pt x="1203" y="2133"/>
                    <a:pt x="1284" y="2175"/>
                  </a:cubicBezTo>
                  <a:cubicBezTo>
                    <a:pt x="1404" y="2214"/>
                    <a:pt x="1527" y="2256"/>
                    <a:pt x="1660" y="2269"/>
                  </a:cubicBezTo>
                  <a:cubicBezTo>
                    <a:pt x="1660" y="2269"/>
                    <a:pt x="2376" y="1676"/>
                    <a:pt x="2376" y="769"/>
                  </a:cubicBezTo>
                  <a:cubicBezTo>
                    <a:pt x="2376" y="636"/>
                    <a:pt x="2363" y="500"/>
                    <a:pt x="2324" y="351"/>
                  </a:cubicBezTo>
                  <a:lnTo>
                    <a:pt x="1378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4"/>
            <p:cNvSpPr/>
            <p:nvPr/>
          </p:nvSpPr>
          <p:spPr>
            <a:xfrm>
              <a:off x="4622975" y="5381275"/>
              <a:ext cx="36800" cy="74300"/>
            </a:xfrm>
            <a:custGeom>
              <a:avLst/>
              <a:gdLst/>
              <a:ahLst/>
              <a:cxnLst/>
              <a:rect l="l" t="t" r="r" b="b"/>
              <a:pathLst>
                <a:path w="1472" h="2972" extrusionOk="0">
                  <a:moveTo>
                    <a:pt x="1" y="1"/>
                  </a:moveTo>
                  <a:lnTo>
                    <a:pt x="1" y="393"/>
                  </a:lnTo>
                  <a:lnTo>
                    <a:pt x="1" y="1148"/>
                  </a:lnTo>
                  <a:lnTo>
                    <a:pt x="14" y="2972"/>
                  </a:lnTo>
                  <a:lnTo>
                    <a:pt x="1119" y="2956"/>
                  </a:lnTo>
                  <a:lnTo>
                    <a:pt x="1472" y="150"/>
                  </a:lnTo>
                  <a:cubicBezTo>
                    <a:pt x="1443" y="137"/>
                    <a:pt x="1417" y="137"/>
                    <a:pt x="1378" y="121"/>
                  </a:cubicBezTo>
                  <a:cubicBezTo>
                    <a:pt x="1362" y="108"/>
                    <a:pt x="1349" y="108"/>
                    <a:pt x="1336" y="95"/>
                  </a:cubicBezTo>
                  <a:cubicBezTo>
                    <a:pt x="1119" y="95"/>
                    <a:pt x="918" y="82"/>
                    <a:pt x="714" y="69"/>
                  </a:cubicBezTo>
                  <a:cubicBezTo>
                    <a:pt x="471" y="56"/>
                    <a:pt x="228" y="27"/>
                    <a:pt x="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4"/>
            <p:cNvSpPr/>
            <p:nvPr/>
          </p:nvSpPr>
          <p:spPr>
            <a:xfrm>
              <a:off x="4605725" y="5413675"/>
              <a:ext cx="51300" cy="58900"/>
            </a:xfrm>
            <a:custGeom>
              <a:avLst/>
              <a:gdLst/>
              <a:ahLst/>
              <a:cxnLst/>
              <a:rect l="l" t="t" r="r" b="b"/>
              <a:pathLst>
                <a:path w="2052" h="2356" extrusionOk="0">
                  <a:moveTo>
                    <a:pt x="662" y="1"/>
                  </a:moveTo>
                  <a:lnTo>
                    <a:pt x="704" y="1621"/>
                  </a:lnTo>
                  <a:lnTo>
                    <a:pt x="636" y="1702"/>
                  </a:lnTo>
                  <a:lnTo>
                    <a:pt x="474" y="1822"/>
                  </a:lnTo>
                  <a:lnTo>
                    <a:pt x="367" y="1877"/>
                  </a:lnTo>
                  <a:lnTo>
                    <a:pt x="1" y="2026"/>
                  </a:lnTo>
                  <a:cubicBezTo>
                    <a:pt x="1" y="2026"/>
                    <a:pt x="1" y="2269"/>
                    <a:pt x="270" y="2337"/>
                  </a:cubicBezTo>
                  <a:cubicBezTo>
                    <a:pt x="321" y="2350"/>
                    <a:pt x="421" y="2356"/>
                    <a:pt x="548" y="2356"/>
                  </a:cubicBezTo>
                  <a:cubicBezTo>
                    <a:pt x="1054" y="2356"/>
                    <a:pt x="1987" y="2269"/>
                    <a:pt x="1987" y="2269"/>
                  </a:cubicBezTo>
                  <a:cubicBezTo>
                    <a:pt x="2026" y="2065"/>
                    <a:pt x="1932" y="1783"/>
                    <a:pt x="1932" y="1783"/>
                  </a:cubicBezTo>
                  <a:lnTo>
                    <a:pt x="1906" y="1676"/>
                  </a:lnTo>
                  <a:lnTo>
                    <a:pt x="2052" y="56"/>
                  </a:lnTo>
                  <a:lnTo>
                    <a:pt x="1676" y="40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4"/>
            <p:cNvSpPr/>
            <p:nvPr/>
          </p:nvSpPr>
          <p:spPr>
            <a:xfrm>
              <a:off x="4596975" y="5455875"/>
              <a:ext cx="61100" cy="18375"/>
            </a:xfrm>
            <a:custGeom>
              <a:avLst/>
              <a:gdLst/>
              <a:ahLst/>
              <a:cxnLst/>
              <a:rect l="l" t="t" r="r" b="b"/>
              <a:pathLst>
                <a:path w="2444" h="735" extrusionOk="0">
                  <a:moveTo>
                    <a:pt x="973" y="1"/>
                  </a:moveTo>
                  <a:lnTo>
                    <a:pt x="931" y="53"/>
                  </a:lnTo>
                  <a:cubicBezTo>
                    <a:pt x="1093" y="95"/>
                    <a:pt x="1323" y="244"/>
                    <a:pt x="1446" y="325"/>
                  </a:cubicBezTo>
                  <a:cubicBezTo>
                    <a:pt x="1413" y="328"/>
                    <a:pt x="1381" y="329"/>
                    <a:pt x="1351" y="329"/>
                  </a:cubicBezTo>
                  <a:cubicBezTo>
                    <a:pt x="976" y="329"/>
                    <a:pt x="837" y="121"/>
                    <a:pt x="837" y="121"/>
                  </a:cubicBezTo>
                  <a:cubicBezTo>
                    <a:pt x="837" y="121"/>
                    <a:pt x="377" y="312"/>
                    <a:pt x="189" y="406"/>
                  </a:cubicBezTo>
                  <a:cubicBezTo>
                    <a:pt x="1" y="500"/>
                    <a:pt x="27" y="620"/>
                    <a:pt x="27" y="620"/>
                  </a:cubicBezTo>
                  <a:cubicBezTo>
                    <a:pt x="203" y="706"/>
                    <a:pt x="518" y="735"/>
                    <a:pt x="860" y="735"/>
                  </a:cubicBezTo>
                  <a:cubicBezTo>
                    <a:pt x="1545" y="735"/>
                    <a:pt x="2337" y="620"/>
                    <a:pt x="2337" y="620"/>
                  </a:cubicBezTo>
                  <a:cubicBezTo>
                    <a:pt x="2444" y="406"/>
                    <a:pt x="2282" y="69"/>
                    <a:pt x="2282" y="69"/>
                  </a:cubicBezTo>
                  <a:cubicBezTo>
                    <a:pt x="2282" y="69"/>
                    <a:pt x="2240" y="163"/>
                    <a:pt x="1634" y="296"/>
                  </a:cubicBezTo>
                  <a:cubicBezTo>
                    <a:pt x="1608" y="296"/>
                    <a:pt x="1566" y="312"/>
                    <a:pt x="1540" y="312"/>
                  </a:cubicBezTo>
                  <a:cubicBezTo>
                    <a:pt x="1446" y="244"/>
                    <a:pt x="1187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4"/>
            <p:cNvSpPr/>
            <p:nvPr/>
          </p:nvSpPr>
          <p:spPr>
            <a:xfrm>
              <a:off x="4683000" y="5377225"/>
              <a:ext cx="37200" cy="78350"/>
            </a:xfrm>
            <a:custGeom>
              <a:avLst/>
              <a:gdLst/>
              <a:ahLst/>
              <a:cxnLst/>
              <a:rect l="l" t="t" r="r" b="b"/>
              <a:pathLst>
                <a:path w="1488" h="3134" extrusionOk="0">
                  <a:moveTo>
                    <a:pt x="1488" y="1"/>
                  </a:moveTo>
                  <a:cubicBezTo>
                    <a:pt x="1203" y="95"/>
                    <a:pt x="921" y="163"/>
                    <a:pt x="610" y="202"/>
                  </a:cubicBezTo>
                  <a:cubicBezTo>
                    <a:pt x="406" y="244"/>
                    <a:pt x="205" y="270"/>
                    <a:pt x="1" y="283"/>
                  </a:cubicBezTo>
                  <a:lnTo>
                    <a:pt x="354" y="3118"/>
                  </a:lnTo>
                  <a:lnTo>
                    <a:pt x="1459" y="3134"/>
                  </a:lnTo>
                  <a:lnTo>
                    <a:pt x="1472" y="1323"/>
                  </a:lnTo>
                  <a:lnTo>
                    <a:pt x="1488" y="594"/>
                  </a:lnTo>
                  <a:lnTo>
                    <a:pt x="1488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4"/>
            <p:cNvSpPr/>
            <p:nvPr/>
          </p:nvSpPr>
          <p:spPr>
            <a:xfrm>
              <a:off x="4686400" y="5413675"/>
              <a:ext cx="51300" cy="58900"/>
            </a:xfrm>
            <a:custGeom>
              <a:avLst/>
              <a:gdLst/>
              <a:ahLst/>
              <a:cxnLst/>
              <a:rect l="l" t="t" r="r" b="b"/>
              <a:pathLst>
                <a:path w="2052" h="2356" extrusionOk="0">
                  <a:moveTo>
                    <a:pt x="1391" y="1"/>
                  </a:moveTo>
                  <a:lnTo>
                    <a:pt x="338" y="40"/>
                  </a:lnTo>
                  <a:lnTo>
                    <a:pt x="1" y="56"/>
                  </a:lnTo>
                  <a:lnTo>
                    <a:pt x="137" y="1676"/>
                  </a:lnTo>
                  <a:lnTo>
                    <a:pt x="121" y="1783"/>
                  </a:lnTo>
                  <a:cubicBezTo>
                    <a:pt x="121" y="1783"/>
                    <a:pt x="14" y="2065"/>
                    <a:pt x="69" y="2269"/>
                  </a:cubicBezTo>
                  <a:cubicBezTo>
                    <a:pt x="69" y="2269"/>
                    <a:pt x="994" y="2356"/>
                    <a:pt x="1501" y="2356"/>
                  </a:cubicBezTo>
                  <a:cubicBezTo>
                    <a:pt x="1628" y="2356"/>
                    <a:pt x="1729" y="2350"/>
                    <a:pt x="1783" y="2337"/>
                  </a:cubicBezTo>
                  <a:cubicBezTo>
                    <a:pt x="2052" y="2269"/>
                    <a:pt x="2039" y="2026"/>
                    <a:pt x="2039" y="2026"/>
                  </a:cubicBezTo>
                  <a:lnTo>
                    <a:pt x="1676" y="1877"/>
                  </a:lnTo>
                  <a:lnTo>
                    <a:pt x="1579" y="1822"/>
                  </a:lnTo>
                  <a:lnTo>
                    <a:pt x="1404" y="1702"/>
                  </a:lnTo>
                  <a:lnTo>
                    <a:pt x="1352" y="1621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4"/>
            <p:cNvSpPr/>
            <p:nvPr/>
          </p:nvSpPr>
          <p:spPr>
            <a:xfrm>
              <a:off x="4685350" y="5455875"/>
              <a:ext cx="60775" cy="18375"/>
            </a:xfrm>
            <a:custGeom>
              <a:avLst/>
              <a:gdLst/>
              <a:ahLst/>
              <a:cxnLst/>
              <a:rect l="l" t="t" r="r" b="b"/>
              <a:pathLst>
                <a:path w="2431" h="735" extrusionOk="0">
                  <a:moveTo>
                    <a:pt x="1459" y="1"/>
                  </a:moveTo>
                  <a:cubicBezTo>
                    <a:pt x="1258" y="40"/>
                    <a:pt x="989" y="244"/>
                    <a:pt x="908" y="312"/>
                  </a:cubicBezTo>
                  <a:cubicBezTo>
                    <a:pt x="879" y="312"/>
                    <a:pt x="840" y="296"/>
                    <a:pt x="798" y="296"/>
                  </a:cubicBezTo>
                  <a:cubicBezTo>
                    <a:pt x="205" y="163"/>
                    <a:pt x="163" y="69"/>
                    <a:pt x="163" y="69"/>
                  </a:cubicBezTo>
                  <a:cubicBezTo>
                    <a:pt x="163" y="69"/>
                    <a:pt x="1" y="406"/>
                    <a:pt x="111" y="620"/>
                  </a:cubicBezTo>
                  <a:cubicBezTo>
                    <a:pt x="111" y="620"/>
                    <a:pt x="897" y="735"/>
                    <a:pt x="1581" y="735"/>
                  </a:cubicBezTo>
                  <a:cubicBezTo>
                    <a:pt x="1922" y="735"/>
                    <a:pt x="2238" y="706"/>
                    <a:pt x="2418" y="620"/>
                  </a:cubicBezTo>
                  <a:cubicBezTo>
                    <a:pt x="2418" y="620"/>
                    <a:pt x="2431" y="500"/>
                    <a:pt x="2256" y="406"/>
                  </a:cubicBezTo>
                  <a:cubicBezTo>
                    <a:pt x="2068" y="312"/>
                    <a:pt x="1608" y="121"/>
                    <a:pt x="1608" y="121"/>
                  </a:cubicBezTo>
                  <a:cubicBezTo>
                    <a:pt x="1608" y="121"/>
                    <a:pt x="1469" y="329"/>
                    <a:pt x="1086" y="329"/>
                  </a:cubicBezTo>
                  <a:cubicBezTo>
                    <a:pt x="1055" y="329"/>
                    <a:pt x="1023" y="328"/>
                    <a:pt x="989" y="325"/>
                  </a:cubicBezTo>
                  <a:cubicBezTo>
                    <a:pt x="1109" y="244"/>
                    <a:pt x="1352" y="95"/>
                    <a:pt x="1514" y="53"/>
                  </a:cubicBezTo>
                  <a:lnTo>
                    <a:pt x="145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4"/>
            <p:cNvSpPr/>
            <p:nvPr/>
          </p:nvSpPr>
          <p:spPr>
            <a:xfrm>
              <a:off x="4703525" y="5244075"/>
              <a:ext cx="57350" cy="125425"/>
            </a:xfrm>
            <a:custGeom>
              <a:avLst/>
              <a:gdLst/>
              <a:ahLst/>
              <a:cxnLst/>
              <a:rect l="l" t="t" r="r" b="b"/>
              <a:pathLst>
                <a:path w="2294" h="5017" extrusionOk="0">
                  <a:moveTo>
                    <a:pt x="22" y="1"/>
                  </a:moveTo>
                  <a:cubicBezTo>
                    <a:pt x="8" y="1"/>
                    <a:pt x="1" y="3"/>
                    <a:pt x="3" y="7"/>
                  </a:cubicBezTo>
                  <a:lnTo>
                    <a:pt x="301" y="1060"/>
                  </a:lnTo>
                  <a:lnTo>
                    <a:pt x="732" y="2479"/>
                  </a:lnTo>
                  <a:lnTo>
                    <a:pt x="1490" y="4125"/>
                  </a:lnTo>
                  <a:cubicBezTo>
                    <a:pt x="1490" y="4125"/>
                    <a:pt x="1448" y="4679"/>
                    <a:pt x="1503" y="4718"/>
                  </a:cubicBezTo>
                  <a:lnTo>
                    <a:pt x="1542" y="4718"/>
                  </a:lnTo>
                  <a:cubicBezTo>
                    <a:pt x="1584" y="4692"/>
                    <a:pt x="1639" y="4585"/>
                    <a:pt x="1639" y="4585"/>
                  </a:cubicBezTo>
                  <a:cubicBezTo>
                    <a:pt x="1639" y="4585"/>
                    <a:pt x="1804" y="5017"/>
                    <a:pt x="1861" y="5017"/>
                  </a:cubicBezTo>
                  <a:cubicBezTo>
                    <a:pt x="1863" y="5017"/>
                    <a:pt x="1864" y="5016"/>
                    <a:pt x="1866" y="5016"/>
                  </a:cubicBezTo>
                  <a:cubicBezTo>
                    <a:pt x="1921" y="4990"/>
                    <a:pt x="1840" y="4666"/>
                    <a:pt x="1840" y="4666"/>
                  </a:cubicBezTo>
                  <a:lnTo>
                    <a:pt x="1840" y="4666"/>
                  </a:lnTo>
                  <a:cubicBezTo>
                    <a:pt x="1840" y="4666"/>
                    <a:pt x="1998" y="4928"/>
                    <a:pt x="2067" y="4928"/>
                  </a:cubicBezTo>
                  <a:cubicBezTo>
                    <a:pt x="2073" y="4928"/>
                    <a:pt x="2078" y="4926"/>
                    <a:pt x="2083" y="4922"/>
                  </a:cubicBezTo>
                  <a:cubicBezTo>
                    <a:pt x="2125" y="4880"/>
                    <a:pt x="2002" y="4543"/>
                    <a:pt x="1989" y="4517"/>
                  </a:cubicBezTo>
                  <a:lnTo>
                    <a:pt x="1989" y="4517"/>
                  </a:lnTo>
                  <a:cubicBezTo>
                    <a:pt x="2045" y="4616"/>
                    <a:pt x="2183" y="4735"/>
                    <a:pt x="2237" y="4735"/>
                  </a:cubicBezTo>
                  <a:cubicBezTo>
                    <a:pt x="2248" y="4735"/>
                    <a:pt x="2255" y="4730"/>
                    <a:pt x="2258" y="4718"/>
                  </a:cubicBezTo>
                  <a:cubicBezTo>
                    <a:pt x="2258" y="4666"/>
                    <a:pt x="2096" y="4368"/>
                    <a:pt x="2096" y="4368"/>
                  </a:cubicBezTo>
                  <a:lnTo>
                    <a:pt x="2096" y="4368"/>
                  </a:lnTo>
                  <a:cubicBezTo>
                    <a:pt x="2096" y="4368"/>
                    <a:pt x="2211" y="4454"/>
                    <a:pt x="2264" y="4454"/>
                  </a:cubicBezTo>
                  <a:cubicBezTo>
                    <a:pt x="2283" y="4454"/>
                    <a:pt x="2294" y="4442"/>
                    <a:pt x="2287" y="4410"/>
                  </a:cubicBezTo>
                  <a:cubicBezTo>
                    <a:pt x="2245" y="4300"/>
                    <a:pt x="1921" y="3869"/>
                    <a:pt x="1921" y="3869"/>
                  </a:cubicBezTo>
                  <a:lnTo>
                    <a:pt x="1908" y="3788"/>
                  </a:lnTo>
                  <a:cubicBezTo>
                    <a:pt x="1840" y="3490"/>
                    <a:pt x="1772" y="3195"/>
                    <a:pt x="1704" y="2897"/>
                  </a:cubicBezTo>
                  <a:cubicBezTo>
                    <a:pt x="1639" y="2641"/>
                    <a:pt x="1571" y="2385"/>
                    <a:pt x="1516" y="2126"/>
                  </a:cubicBezTo>
                  <a:cubicBezTo>
                    <a:pt x="1490" y="2045"/>
                    <a:pt x="1461" y="1964"/>
                    <a:pt x="1448" y="1883"/>
                  </a:cubicBezTo>
                  <a:cubicBezTo>
                    <a:pt x="1354" y="1546"/>
                    <a:pt x="1273" y="1196"/>
                    <a:pt x="1153" y="872"/>
                  </a:cubicBezTo>
                  <a:cubicBezTo>
                    <a:pt x="1017" y="467"/>
                    <a:pt x="706" y="169"/>
                    <a:pt x="356" y="49"/>
                  </a:cubicBezTo>
                  <a:cubicBezTo>
                    <a:pt x="345" y="49"/>
                    <a:pt x="94" y="1"/>
                    <a:pt x="22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4"/>
            <p:cNvSpPr/>
            <p:nvPr/>
          </p:nvSpPr>
          <p:spPr>
            <a:xfrm>
              <a:off x="4576475" y="5240725"/>
              <a:ext cx="61675" cy="125375"/>
            </a:xfrm>
            <a:custGeom>
              <a:avLst/>
              <a:gdLst/>
              <a:ahLst/>
              <a:cxnLst/>
              <a:rect l="l" t="t" r="r" b="b"/>
              <a:pathLst>
                <a:path w="2467" h="5015" extrusionOk="0">
                  <a:moveTo>
                    <a:pt x="2437" y="1"/>
                  </a:moveTo>
                  <a:cubicBezTo>
                    <a:pt x="2349" y="1"/>
                    <a:pt x="2101" y="47"/>
                    <a:pt x="2088" y="47"/>
                  </a:cubicBezTo>
                  <a:cubicBezTo>
                    <a:pt x="1699" y="170"/>
                    <a:pt x="1495" y="465"/>
                    <a:pt x="1333" y="883"/>
                  </a:cubicBezTo>
                  <a:cubicBezTo>
                    <a:pt x="1213" y="1207"/>
                    <a:pt x="996" y="1531"/>
                    <a:pt x="902" y="1871"/>
                  </a:cubicBezTo>
                  <a:cubicBezTo>
                    <a:pt x="889" y="1952"/>
                    <a:pt x="860" y="2046"/>
                    <a:pt x="834" y="2127"/>
                  </a:cubicBezTo>
                  <a:cubicBezTo>
                    <a:pt x="766" y="2383"/>
                    <a:pt x="698" y="2639"/>
                    <a:pt x="630" y="2895"/>
                  </a:cubicBezTo>
                  <a:cubicBezTo>
                    <a:pt x="549" y="3193"/>
                    <a:pt x="468" y="3491"/>
                    <a:pt x="403" y="3786"/>
                  </a:cubicBezTo>
                  <a:lnTo>
                    <a:pt x="387" y="3854"/>
                  </a:lnTo>
                  <a:cubicBezTo>
                    <a:pt x="387" y="3854"/>
                    <a:pt x="37" y="4285"/>
                    <a:pt x="11" y="4408"/>
                  </a:cubicBezTo>
                  <a:cubicBezTo>
                    <a:pt x="0" y="4434"/>
                    <a:pt x="7" y="4444"/>
                    <a:pt x="24" y="4444"/>
                  </a:cubicBezTo>
                  <a:cubicBezTo>
                    <a:pt x="74" y="4444"/>
                    <a:pt x="212" y="4353"/>
                    <a:pt x="212" y="4353"/>
                  </a:cubicBezTo>
                  <a:lnTo>
                    <a:pt x="212" y="4353"/>
                  </a:lnTo>
                  <a:cubicBezTo>
                    <a:pt x="212" y="4353"/>
                    <a:pt x="24" y="4664"/>
                    <a:pt x="37" y="4719"/>
                  </a:cubicBezTo>
                  <a:cubicBezTo>
                    <a:pt x="37" y="4727"/>
                    <a:pt x="41" y="4730"/>
                    <a:pt x="50" y="4730"/>
                  </a:cubicBezTo>
                  <a:cubicBezTo>
                    <a:pt x="96" y="4730"/>
                    <a:pt x="251" y="4619"/>
                    <a:pt x="306" y="4515"/>
                  </a:cubicBezTo>
                  <a:lnTo>
                    <a:pt x="306" y="4515"/>
                  </a:lnTo>
                  <a:cubicBezTo>
                    <a:pt x="306" y="4544"/>
                    <a:pt x="173" y="4881"/>
                    <a:pt x="225" y="4920"/>
                  </a:cubicBezTo>
                  <a:cubicBezTo>
                    <a:pt x="227" y="4923"/>
                    <a:pt x="231" y="4924"/>
                    <a:pt x="235" y="4924"/>
                  </a:cubicBezTo>
                  <a:cubicBezTo>
                    <a:pt x="292" y="4924"/>
                    <a:pt x="468" y="4664"/>
                    <a:pt x="468" y="4664"/>
                  </a:cubicBezTo>
                  <a:lnTo>
                    <a:pt x="468" y="4664"/>
                  </a:lnTo>
                  <a:cubicBezTo>
                    <a:pt x="468" y="4664"/>
                    <a:pt x="387" y="4988"/>
                    <a:pt x="455" y="5014"/>
                  </a:cubicBezTo>
                  <a:cubicBezTo>
                    <a:pt x="456" y="5015"/>
                    <a:pt x="458" y="5015"/>
                    <a:pt x="460" y="5015"/>
                  </a:cubicBezTo>
                  <a:cubicBezTo>
                    <a:pt x="521" y="5015"/>
                    <a:pt x="698" y="4570"/>
                    <a:pt x="698" y="4570"/>
                  </a:cubicBezTo>
                  <a:cubicBezTo>
                    <a:pt x="698" y="4570"/>
                    <a:pt x="753" y="4677"/>
                    <a:pt x="808" y="4719"/>
                  </a:cubicBezTo>
                  <a:lnTo>
                    <a:pt x="847" y="4719"/>
                  </a:lnTo>
                  <a:cubicBezTo>
                    <a:pt x="902" y="4677"/>
                    <a:pt x="847" y="4123"/>
                    <a:pt x="847" y="4123"/>
                  </a:cubicBezTo>
                  <a:lnTo>
                    <a:pt x="1670" y="2477"/>
                  </a:lnTo>
                  <a:lnTo>
                    <a:pt x="2347" y="1126"/>
                  </a:lnTo>
                  <a:lnTo>
                    <a:pt x="2467" y="8"/>
                  </a:lnTo>
                  <a:cubicBezTo>
                    <a:pt x="2467" y="3"/>
                    <a:pt x="2455" y="1"/>
                    <a:pt x="2437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4"/>
            <p:cNvSpPr/>
            <p:nvPr/>
          </p:nvSpPr>
          <p:spPr>
            <a:xfrm>
              <a:off x="4647925" y="5237825"/>
              <a:ext cx="47250" cy="37850"/>
            </a:xfrm>
            <a:custGeom>
              <a:avLst/>
              <a:gdLst/>
              <a:ahLst/>
              <a:cxnLst/>
              <a:rect l="l" t="t" r="r" b="b"/>
              <a:pathLst>
                <a:path w="1890" h="1514" extrusionOk="0">
                  <a:moveTo>
                    <a:pt x="56" y="1"/>
                  </a:moveTo>
                  <a:cubicBezTo>
                    <a:pt x="56" y="1"/>
                    <a:pt x="95" y="474"/>
                    <a:pt x="1" y="824"/>
                  </a:cubicBezTo>
                  <a:cubicBezTo>
                    <a:pt x="82" y="892"/>
                    <a:pt x="108" y="1015"/>
                    <a:pt x="108" y="1122"/>
                  </a:cubicBezTo>
                  <a:lnTo>
                    <a:pt x="445" y="1297"/>
                  </a:lnTo>
                  <a:cubicBezTo>
                    <a:pt x="487" y="1229"/>
                    <a:pt x="555" y="1177"/>
                    <a:pt x="649" y="1177"/>
                  </a:cubicBezTo>
                  <a:cubicBezTo>
                    <a:pt x="837" y="1177"/>
                    <a:pt x="918" y="1352"/>
                    <a:pt x="918" y="1514"/>
                  </a:cubicBezTo>
                  <a:lnTo>
                    <a:pt x="986" y="1514"/>
                  </a:lnTo>
                  <a:cubicBezTo>
                    <a:pt x="986" y="1352"/>
                    <a:pt x="1067" y="1190"/>
                    <a:pt x="1242" y="1190"/>
                  </a:cubicBezTo>
                  <a:cubicBezTo>
                    <a:pt x="1336" y="1190"/>
                    <a:pt x="1404" y="1229"/>
                    <a:pt x="1459" y="1297"/>
                  </a:cubicBezTo>
                  <a:lnTo>
                    <a:pt x="1702" y="1177"/>
                  </a:lnTo>
                  <a:cubicBezTo>
                    <a:pt x="1634" y="999"/>
                    <a:pt x="1702" y="772"/>
                    <a:pt x="1890" y="730"/>
                  </a:cubicBezTo>
                  <a:cubicBezTo>
                    <a:pt x="1809" y="393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4"/>
            <p:cNvSpPr/>
            <p:nvPr/>
          </p:nvSpPr>
          <p:spPr>
            <a:xfrm>
              <a:off x="4649300" y="5229725"/>
              <a:ext cx="44900" cy="11900"/>
            </a:xfrm>
            <a:custGeom>
              <a:avLst/>
              <a:gdLst/>
              <a:ahLst/>
              <a:cxnLst/>
              <a:rect l="l" t="t" r="r" b="b"/>
              <a:pathLst>
                <a:path w="1796" h="476" extrusionOk="0">
                  <a:moveTo>
                    <a:pt x="1" y="1"/>
                  </a:moveTo>
                  <a:lnTo>
                    <a:pt x="1" y="69"/>
                  </a:lnTo>
                  <a:lnTo>
                    <a:pt x="1" y="286"/>
                  </a:lnTo>
                  <a:lnTo>
                    <a:pt x="1" y="312"/>
                  </a:lnTo>
                  <a:cubicBezTo>
                    <a:pt x="257" y="406"/>
                    <a:pt x="539" y="474"/>
                    <a:pt x="863" y="474"/>
                  </a:cubicBezTo>
                  <a:cubicBezTo>
                    <a:pt x="897" y="475"/>
                    <a:pt x="931" y="476"/>
                    <a:pt x="964" y="476"/>
                  </a:cubicBezTo>
                  <a:cubicBezTo>
                    <a:pt x="1275" y="476"/>
                    <a:pt x="1550" y="423"/>
                    <a:pt x="1796" y="338"/>
                  </a:cubicBezTo>
                  <a:lnTo>
                    <a:pt x="1796" y="299"/>
                  </a:lnTo>
                  <a:lnTo>
                    <a:pt x="1796" y="82"/>
                  </a:lnTo>
                  <a:lnTo>
                    <a:pt x="1796" y="14"/>
                  </a:lnTo>
                  <a:cubicBezTo>
                    <a:pt x="1551" y="113"/>
                    <a:pt x="1277" y="165"/>
                    <a:pt x="968" y="165"/>
                  </a:cubicBezTo>
                  <a:cubicBezTo>
                    <a:pt x="933" y="165"/>
                    <a:pt x="898" y="164"/>
                    <a:pt x="863" y="163"/>
                  </a:cubicBezTo>
                  <a:cubicBezTo>
                    <a:pt x="539" y="150"/>
                    <a:pt x="257" y="95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4"/>
            <p:cNvSpPr/>
            <p:nvPr/>
          </p:nvSpPr>
          <p:spPr>
            <a:xfrm>
              <a:off x="4580375" y="5101500"/>
              <a:ext cx="182000" cy="133725"/>
            </a:xfrm>
            <a:custGeom>
              <a:avLst/>
              <a:gdLst/>
              <a:ahLst/>
              <a:cxnLst/>
              <a:rect l="l" t="t" r="r" b="b"/>
              <a:pathLst>
                <a:path w="7280" h="5349" extrusionOk="0">
                  <a:moveTo>
                    <a:pt x="3660" y="1"/>
                  </a:moveTo>
                  <a:cubicBezTo>
                    <a:pt x="3580" y="1"/>
                    <a:pt x="1347" y="13"/>
                    <a:pt x="1083" y="1417"/>
                  </a:cubicBezTo>
                  <a:cubicBezTo>
                    <a:pt x="1028" y="1715"/>
                    <a:pt x="1002" y="2052"/>
                    <a:pt x="1002" y="2389"/>
                  </a:cubicBezTo>
                  <a:cubicBezTo>
                    <a:pt x="914" y="2322"/>
                    <a:pt x="800" y="2262"/>
                    <a:pt x="665" y="2262"/>
                  </a:cubicBezTo>
                  <a:cubicBezTo>
                    <a:pt x="610" y="2262"/>
                    <a:pt x="551" y="2271"/>
                    <a:pt x="490" y="2295"/>
                  </a:cubicBezTo>
                  <a:cubicBezTo>
                    <a:pt x="1" y="2478"/>
                    <a:pt x="105" y="3931"/>
                    <a:pt x="1234" y="3931"/>
                  </a:cubicBezTo>
                  <a:cubicBezTo>
                    <a:pt x="1264" y="3931"/>
                    <a:pt x="1294" y="3930"/>
                    <a:pt x="1326" y="3928"/>
                  </a:cubicBezTo>
                  <a:cubicBezTo>
                    <a:pt x="1676" y="4712"/>
                    <a:pt x="2379" y="5318"/>
                    <a:pt x="3620" y="5347"/>
                  </a:cubicBezTo>
                  <a:cubicBezTo>
                    <a:pt x="3655" y="5348"/>
                    <a:pt x="3690" y="5349"/>
                    <a:pt x="3724" y="5349"/>
                  </a:cubicBezTo>
                  <a:cubicBezTo>
                    <a:pt x="4888" y="5349"/>
                    <a:pt x="5575" y="4715"/>
                    <a:pt x="5943" y="3928"/>
                  </a:cubicBezTo>
                  <a:cubicBezTo>
                    <a:pt x="5979" y="3931"/>
                    <a:pt x="6014" y="3932"/>
                    <a:pt x="6049" y="3932"/>
                  </a:cubicBezTo>
                  <a:cubicBezTo>
                    <a:pt x="7177" y="3932"/>
                    <a:pt x="7279" y="2477"/>
                    <a:pt x="6808" y="2295"/>
                  </a:cubicBezTo>
                  <a:cubicBezTo>
                    <a:pt x="6742" y="2271"/>
                    <a:pt x="6680" y="2262"/>
                    <a:pt x="6623" y="2262"/>
                  </a:cubicBezTo>
                  <a:cubicBezTo>
                    <a:pt x="6481" y="2262"/>
                    <a:pt x="6367" y="2322"/>
                    <a:pt x="6280" y="2389"/>
                  </a:cubicBezTo>
                  <a:cubicBezTo>
                    <a:pt x="6293" y="2013"/>
                    <a:pt x="6241" y="1660"/>
                    <a:pt x="6160" y="1365"/>
                  </a:cubicBezTo>
                  <a:cubicBezTo>
                    <a:pt x="5781" y="14"/>
                    <a:pt x="3662" y="1"/>
                    <a:pt x="3662" y="1"/>
                  </a:cubicBezTo>
                  <a:cubicBezTo>
                    <a:pt x="3662" y="1"/>
                    <a:pt x="3661" y="1"/>
                    <a:pt x="366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4"/>
            <p:cNvSpPr/>
            <p:nvPr/>
          </p:nvSpPr>
          <p:spPr>
            <a:xfrm>
              <a:off x="4737350" y="516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4"/>
            <p:cNvSpPr/>
            <p:nvPr/>
          </p:nvSpPr>
          <p:spPr>
            <a:xfrm>
              <a:off x="4593250" y="5135200"/>
              <a:ext cx="153600" cy="51050"/>
            </a:xfrm>
            <a:custGeom>
              <a:avLst/>
              <a:gdLst/>
              <a:ahLst/>
              <a:cxnLst/>
              <a:rect l="l" t="t" r="r" b="b"/>
              <a:pathLst>
                <a:path w="6144" h="2042" extrusionOk="0">
                  <a:moveTo>
                    <a:pt x="1621" y="1"/>
                  </a:moveTo>
                  <a:lnTo>
                    <a:pt x="1498" y="947"/>
                  </a:lnTo>
                  <a:lnTo>
                    <a:pt x="931" y="947"/>
                  </a:lnTo>
                  <a:cubicBezTo>
                    <a:pt x="905" y="1109"/>
                    <a:pt x="879" y="1232"/>
                    <a:pt x="866" y="1284"/>
                  </a:cubicBezTo>
                  <a:lnTo>
                    <a:pt x="824" y="1825"/>
                  </a:lnTo>
                  <a:cubicBezTo>
                    <a:pt x="824" y="1825"/>
                    <a:pt x="594" y="1352"/>
                    <a:pt x="461" y="1028"/>
                  </a:cubicBezTo>
                  <a:cubicBezTo>
                    <a:pt x="445" y="1015"/>
                    <a:pt x="445" y="1002"/>
                    <a:pt x="432" y="1002"/>
                  </a:cubicBezTo>
                  <a:cubicBezTo>
                    <a:pt x="419" y="1002"/>
                    <a:pt x="406" y="989"/>
                    <a:pt x="406" y="989"/>
                  </a:cubicBezTo>
                  <a:cubicBezTo>
                    <a:pt x="393" y="989"/>
                    <a:pt x="393" y="973"/>
                    <a:pt x="380" y="973"/>
                  </a:cubicBezTo>
                  <a:lnTo>
                    <a:pt x="364" y="960"/>
                  </a:lnTo>
                  <a:cubicBezTo>
                    <a:pt x="351" y="960"/>
                    <a:pt x="338" y="947"/>
                    <a:pt x="325" y="947"/>
                  </a:cubicBezTo>
                  <a:cubicBezTo>
                    <a:pt x="312" y="947"/>
                    <a:pt x="299" y="947"/>
                    <a:pt x="299" y="934"/>
                  </a:cubicBezTo>
                  <a:lnTo>
                    <a:pt x="257" y="934"/>
                  </a:lnTo>
                  <a:lnTo>
                    <a:pt x="244" y="921"/>
                  </a:lnTo>
                  <a:lnTo>
                    <a:pt x="82" y="921"/>
                  </a:lnTo>
                  <a:cubicBezTo>
                    <a:pt x="69" y="921"/>
                    <a:pt x="56" y="934"/>
                    <a:pt x="40" y="934"/>
                  </a:cubicBezTo>
                  <a:lnTo>
                    <a:pt x="27" y="934"/>
                  </a:lnTo>
                  <a:cubicBezTo>
                    <a:pt x="14" y="1015"/>
                    <a:pt x="14" y="1083"/>
                    <a:pt x="1" y="1164"/>
                  </a:cubicBezTo>
                  <a:cubicBezTo>
                    <a:pt x="56" y="1151"/>
                    <a:pt x="108" y="1135"/>
                    <a:pt x="163" y="1135"/>
                  </a:cubicBezTo>
                  <a:cubicBezTo>
                    <a:pt x="283" y="1135"/>
                    <a:pt x="380" y="1190"/>
                    <a:pt x="461" y="1245"/>
                  </a:cubicBezTo>
                  <a:cubicBezTo>
                    <a:pt x="594" y="1569"/>
                    <a:pt x="824" y="2042"/>
                    <a:pt x="824" y="2042"/>
                  </a:cubicBezTo>
                  <a:lnTo>
                    <a:pt x="866" y="1514"/>
                  </a:lnTo>
                  <a:cubicBezTo>
                    <a:pt x="879" y="1446"/>
                    <a:pt x="905" y="1326"/>
                    <a:pt x="931" y="1177"/>
                  </a:cubicBezTo>
                  <a:lnTo>
                    <a:pt x="1498" y="1177"/>
                  </a:lnTo>
                  <a:lnTo>
                    <a:pt x="1621" y="231"/>
                  </a:lnTo>
                  <a:cubicBezTo>
                    <a:pt x="1621" y="231"/>
                    <a:pt x="1728" y="908"/>
                    <a:pt x="1770" y="1177"/>
                  </a:cubicBezTo>
                  <a:lnTo>
                    <a:pt x="3983" y="1177"/>
                  </a:lnTo>
                  <a:lnTo>
                    <a:pt x="4171" y="503"/>
                  </a:lnTo>
                  <a:lnTo>
                    <a:pt x="4213" y="1177"/>
                  </a:lnTo>
                  <a:lnTo>
                    <a:pt x="4333" y="1177"/>
                  </a:lnTo>
                  <a:lnTo>
                    <a:pt x="4430" y="260"/>
                  </a:lnTo>
                  <a:lnTo>
                    <a:pt x="4430" y="43"/>
                  </a:lnTo>
                  <a:lnTo>
                    <a:pt x="4333" y="947"/>
                  </a:lnTo>
                  <a:lnTo>
                    <a:pt x="4213" y="947"/>
                  </a:lnTo>
                  <a:lnTo>
                    <a:pt x="4171" y="286"/>
                  </a:lnTo>
                  <a:lnTo>
                    <a:pt x="3983" y="947"/>
                  </a:lnTo>
                  <a:lnTo>
                    <a:pt x="1770" y="947"/>
                  </a:lnTo>
                  <a:cubicBezTo>
                    <a:pt x="1728" y="678"/>
                    <a:pt x="1621" y="1"/>
                    <a:pt x="1621" y="1"/>
                  </a:cubicBezTo>
                  <a:close/>
                  <a:moveTo>
                    <a:pt x="6089" y="921"/>
                  </a:moveTo>
                  <a:cubicBezTo>
                    <a:pt x="6050" y="921"/>
                    <a:pt x="5995" y="921"/>
                    <a:pt x="5953" y="934"/>
                  </a:cubicBezTo>
                  <a:cubicBezTo>
                    <a:pt x="5953" y="947"/>
                    <a:pt x="5940" y="947"/>
                    <a:pt x="5940" y="947"/>
                  </a:cubicBezTo>
                  <a:cubicBezTo>
                    <a:pt x="5927" y="947"/>
                    <a:pt x="5914" y="960"/>
                    <a:pt x="5901" y="960"/>
                  </a:cubicBezTo>
                  <a:cubicBezTo>
                    <a:pt x="5846" y="989"/>
                    <a:pt x="5807" y="1015"/>
                    <a:pt x="5765" y="1041"/>
                  </a:cubicBezTo>
                  <a:cubicBezTo>
                    <a:pt x="5629" y="1365"/>
                    <a:pt x="5415" y="1825"/>
                    <a:pt x="5415" y="1825"/>
                  </a:cubicBezTo>
                  <a:lnTo>
                    <a:pt x="5373" y="1284"/>
                  </a:lnTo>
                  <a:cubicBezTo>
                    <a:pt x="5360" y="1232"/>
                    <a:pt x="5321" y="1109"/>
                    <a:pt x="5292" y="947"/>
                  </a:cubicBezTo>
                  <a:lnTo>
                    <a:pt x="4430" y="947"/>
                  </a:lnTo>
                  <a:lnTo>
                    <a:pt x="4430" y="1177"/>
                  </a:lnTo>
                  <a:lnTo>
                    <a:pt x="5292" y="1177"/>
                  </a:lnTo>
                  <a:cubicBezTo>
                    <a:pt x="5321" y="1326"/>
                    <a:pt x="5360" y="1446"/>
                    <a:pt x="5373" y="1514"/>
                  </a:cubicBezTo>
                  <a:lnTo>
                    <a:pt x="5415" y="2042"/>
                  </a:lnTo>
                  <a:cubicBezTo>
                    <a:pt x="5415" y="2042"/>
                    <a:pt x="5629" y="1595"/>
                    <a:pt x="5765" y="1271"/>
                  </a:cubicBezTo>
                  <a:cubicBezTo>
                    <a:pt x="5859" y="1190"/>
                    <a:pt x="5969" y="1135"/>
                    <a:pt x="6102" y="1135"/>
                  </a:cubicBezTo>
                  <a:lnTo>
                    <a:pt x="6144" y="1135"/>
                  </a:lnTo>
                  <a:cubicBezTo>
                    <a:pt x="6131" y="1070"/>
                    <a:pt x="6131" y="989"/>
                    <a:pt x="6115" y="92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4"/>
            <p:cNvSpPr/>
            <p:nvPr/>
          </p:nvSpPr>
          <p:spPr>
            <a:xfrm>
              <a:off x="4682675" y="5157875"/>
              <a:ext cx="30725" cy="27650"/>
            </a:xfrm>
            <a:custGeom>
              <a:avLst/>
              <a:gdLst/>
              <a:ahLst/>
              <a:cxnLst/>
              <a:rect l="l" t="t" r="r" b="b"/>
              <a:pathLst>
                <a:path w="1229" h="1106" extrusionOk="0">
                  <a:moveTo>
                    <a:pt x="675" y="1"/>
                  </a:moveTo>
                  <a:cubicBezTo>
                    <a:pt x="380" y="1"/>
                    <a:pt x="1" y="309"/>
                    <a:pt x="1" y="620"/>
                  </a:cubicBezTo>
                  <a:cubicBezTo>
                    <a:pt x="1" y="918"/>
                    <a:pt x="380" y="1106"/>
                    <a:pt x="675" y="1106"/>
                  </a:cubicBezTo>
                  <a:cubicBezTo>
                    <a:pt x="986" y="1106"/>
                    <a:pt x="1229" y="850"/>
                    <a:pt x="1229" y="552"/>
                  </a:cubicBezTo>
                  <a:cubicBezTo>
                    <a:pt x="1229" y="244"/>
                    <a:pt x="986" y="1"/>
                    <a:pt x="6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4"/>
            <p:cNvSpPr/>
            <p:nvPr/>
          </p:nvSpPr>
          <p:spPr>
            <a:xfrm>
              <a:off x="4682350" y="5157075"/>
              <a:ext cx="31775" cy="23750"/>
            </a:xfrm>
            <a:custGeom>
              <a:avLst/>
              <a:gdLst/>
              <a:ahLst/>
              <a:cxnLst/>
              <a:rect l="l" t="t" r="r" b="b"/>
              <a:pathLst>
                <a:path w="1271" h="950" extrusionOk="0">
                  <a:moveTo>
                    <a:pt x="712" y="0"/>
                  </a:moveTo>
                  <a:cubicBezTo>
                    <a:pt x="625" y="0"/>
                    <a:pt x="538" y="24"/>
                    <a:pt x="461" y="59"/>
                  </a:cubicBezTo>
                  <a:cubicBezTo>
                    <a:pt x="364" y="85"/>
                    <a:pt x="283" y="153"/>
                    <a:pt x="202" y="221"/>
                  </a:cubicBezTo>
                  <a:cubicBezTo>
                    <a:pt x="137" y="289"/>
                    <a:pt x="69" y="370"/>
                    <a:pt x="40" y="477"/>
                  </a:cubicBezTo>
                  <a:cubicBezTo>
                    <a:pt x="14" y="519"/>
                    <a:pt x="1" y="571"/>
                    <a:pt x="1" y="626"/>
                  </a:cubicBezTo>
                  <a:cubicBezTo>
                    <a:pt x="1" y="665"/>
                    <a:pt x="14" y="720"/>
                    <a:pt x="27" y="775"/>
                  </a:cubicBezTo>
                  <a:cubicBezTo>
                    <a:pt x="1" y="665"/>
                    <a:pt x="14" y="571"/>
                    <a:pt x="56" y="477"/>
                  </a:cubicBezTo>
                  <a:cubicBezTo>
                    <a:pt x="108" y="396"/>
                    <a:pt x="163" y="315"/>
                    <a:pt x="244" y="247"/>
                  </a:cubicBezTo>
                  <a:cubicBezTo>
                    <a:pt x="312" y="195"/>
                    <a:pt x="393" y="140"/>
                    <a:pt x="487" y="98"/>
                  </a:cubicBezTo>
                  <a:cubicBezTo>
                    <a:pt x="553" y="77"/>
                    <a:pt x="636" y="55"/>
                    <a:pt x="716" y="55"/>
                  </a:cubicBezTo>
                  <a:cubicBezTo>
                    <a:pt x="734" y="55"/>
                    <a:pt x="751" y="56"/>
                    <a:pt x="769" y="59"/>
                  </a:cubicBezTo>
                  <a:cubicBezTo>
                    <a:pt x="960" y="85"/>
                    <a:pt x="1122" y="221"/>
                    <a:pt x="1190" y="396"/>
                  </a:cubicBezTo>
                  <a:cubicBezTo>
                    <a:pt x="1271" y="571"/>
                    <a:pt x="1229" y="788"/>
                    <a:pt x="1109" y="950"/>
                  </a:cubicBezTo>
                  <a:cubicBezTo>
                    <a:pt x="1174" y="882"/>
                    <a:pt x="1229" y="788"/>
                    <a:pt x="1255" y="694"/>
                  </a:cubicBezTo>
                  <a:cubicBezTo>
                    <a:pt x="1271" y="584"/>
                    <a:pt x="1271" y="477"/>
                    <a:pt x="1229" y="383"/>
                  </a:cubicBezTo>
                  <a:cubicBezTo>
                    <a:pt x="1161" y="179"/>
                    <a:pt x="986" y="33"/>
                    <a:pt x="769" y="4"/>
                  </a:cubicBezTo>
                  <a:cubicBezTo>
                    <a:pt x="750" y="1"/>
                    <a:pt x="731" y="0"/>
                    <a:pt x="71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4"/>
            <p:cNvSpPr/>
            <p:nvPr/>
          </p:nvSpPr>
          <p:spPr>
            <a:xfrm>
              <a:off x="4686725" y="5160225"/>
              <a:ext cx="19625" cy="19550"/>
            </a:xfrm>
            <a:custGeom>
              <a:avLst/>
              <a:gdLst/>
              <a:ahLst/>
              <a:cxnLst/>
              <a:rect l="l" t="t" r="r" b="b"/>
              <a:pathLst>
                <a:path w="785" h="782" extrusionOk="0">
                  <a:moveTo>
                    <a:pt x="393" y="1"/>
                  </a:moveTo>
                  <a:cubicBezTo>
                    <a:pt x="286" y="1"/>
                    <a:pt x="205" y="40"/>
                    <a:pt x="124" y="95"/>
                  </a:cubicBezTo>
                  <a:cubicBezTo>
                    <a:pt x="69" y="163"/>
                    <a:pt x="14" y="244"/>
                    <a:pt x="1" y="325"/>
                  </a:cubicBezTo>
                  <a:lnTo>
                    <a:pt x="1" y="393"/>
                  </a:lnTo>
                  <a:cubicBezTo>
                    <a:pt x="1" y="487"/>
                    <a:pt x="27" y="568"/>
                    <a:pt x="82" y="636"/>
                  </a:cubicBezTo>
                  <a:cubicBezTo>
                    <a:pt x="150" y="717"/>
                    <a:pt x="244" y="769"/>
                    <a:pt x="351" y="782"/>
                  </a:cubicBezTo>
                  <a:lnTo>
                    <a:pt x="393" y="782"/>
                  </a:lnTo>
                  <a:cubicBezTo>
                    <a:pt x="610" y="782"/>
                    <a:pt x="785" y="607"/>
                    <a:pt x="785" y="393"/>
                  </a:cubicBezTo>
                  <a:cubicBezTo>
                    <a:pt x="785" y="364"/>
                    <a:pt x="785" y="325"/>
                    <a:pt x="772" y="296"/>
                  </a:cubicBezTo>
                  <a:cubicBezTo>
                    <a:pt x="743" y="176"/>
                    <a:pt x="649" y="82"/>
                    <a:pt x="542" y="27"/>
                  </a:cubicBezTo>
                  <a:cubicBezTo>
                    <a:pt x="487" y="14"/>
                    <a:pt x="448" y="1"/>
                    <a:pt x="393" y="1"/>
                  </a:cubicBez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4"/>
            <p:cNvSpPr/>
            <p:nvPr/>
          </p:nvSpPr>
          <p:spPr>
            <a:xfrm>
              <a:off x="4686725" y="5162575"/>
              <a:ext cx="9500" cy="7075"/>
            </a:xfrm>
            <a:custGeom>
              <a:avLst/>
              <a:gdLst/>
              <a:ahLst/>
              <a:cxnLst/>
              <a:rect l="l" t="t" r="r" b="b"/>
              <a:pathLst>
                <a:path w="380" h="283" extrusionOk="0">
                  <a:moveTo>
                    <a:pt x="124" y="1"/>
                  </a:moveTo>
                  <a:cubicBezTo>
                    <a:pt x="69" y="69"/>
                    <a:pt x="14" y="150"/>
                    <a:pt x="1" y="231"/>
                  </a:cubicBezTo>
                  <a:lnTo>
                    <a:pt x="380" y="283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4"/>
            <p:cNvSpPr/>
            <p:nvPr/>
          </p:nvSpPr>
          <p:spPr>
            <a:xfrm>
              <a:off x="4688750" y="5169625"/>
              <a:ext cx="7475" cy="10150"/>
            </a:xfrm>
            <a:custGeom>
              <a:avLst/>
              <a:gdLst/>
              <a:ahLst/>
              <a:cxnLst/>
              <a:rect l="l" t="t" r="r" b="b"/>
              <a:pathLst>
                <a:path w="299" h="406" extrusionOk="0">
                  <a:moveTo>
                    <a:pt x="299" y="1"/>
                  </a:moveTo>
                  <a:lnTo>
                    <a:pt x="1" y="260"/>
                  </a:lnTo>
                  <a:cubicBezTo>
                    <a:pt x="69" y="341"/>
                    <a:pt x="163" y="393"/>
                    <a:pt x="270" y="406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4"/>
            <p:cNvSpPr/>
            <p:nvPr/>
          </p:nvSpPr>
          <p:spPr>
            <a:xfrm>
              <a:off x="4691100" y="5164600"/>
              <a:ext cx="10875" cy="10800"/>
            </a:xfrm>
            <a:custGeom>
              <a:avLst/>
              <a:gdLst/>
              <a:ahLst/>
              <a:cxnLst/>
              <a:rect l="l" t="t" r="r" b="b"/>
              <a:pathLst>
                <a:path w="435" h="432" extrusionOk="0">
                  <a:moveTo>
                    <a:pt x="218" y="1"/>
                  </a:moveTo>
                  <a:cubicBezTo>
                    <a:pt x="95" y="1"/>
                    <a:pt x="1" y="95"/>
                    <a:pt x="1" y="218"/>
                  </a:cubicBezTo>
                  <a:cubicBezTo>
                    <a:pt x="1" y="338"/>
                    <a:pt x="95" y="432"/>
                    <a:pt x="218" y="432"/>
                  </a:cubicBezTo>
                  <a:cubicBezTo>
                    <a:pt x="338" y="432"/>
                    <a:pt x="435" y="338"/>
                    <a:pt x="435" y="218"/>
                  </a:cubicBezTo>
                  <a:cubicBezTo>
                    <a:pt x="435" y="95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4"/>
            <p:cNvSpPr/>
            <p:nvPr/>
          </p:nvSpPr>
          <p:spPr>
            <a:xfrm>
              <a:off x="4700250" y="51703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53" y="1"/>
                  </a:moveTo>
                  <a:cubicBezTo>
                    <a:pt x="27" y="1"/>
                    <a:pt x="1" y="27"/>
                    <a:pt x="1" y="69"/>
                  </a:cubicBezTo>
                  <a:cubicBezTo>
                    <a:pt x="1" y="95"/>
                    <a:pt x="27" y="121"/>
                    <a:pt x="53" y="121"/>
                  </a:cubicBezTo>
                  <a:cubicBezTo>
                    <a:pt x="95" y="121"/>
                    <a:pt x="121" y="95"/>
                    <a:pt x="121" y="69"/>
                  </a:cubicBezTo>
                  <a:cubicBezTo>
                    <a:pt x="121" y="27"/>
                    <a:pt x="95" y="1"/>
                    <a:pt x="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4"/>
            <p:cNvSpPr/>
            <p:nvPr/>
          </p:nvSpPr>
          <p:spPr>
            <a:xfrm>
              <a:off x="4629375" y="5157875"/>
              <a:ext cx="31050" cy="27650"/>
            </a:xfrm>
            <a:custGeom>
              <a:avLst/>
              <a:gdLst/>
              <a:ahLst/>
              <a:cxnLst/>
              <a:rect l="l" t="t" r="r" b="b"/>
              <a:pathLst>
                <a:path w="1242" h="1106" extrusionOk="0">
                  <a:moveTo>
                    <a:pt x="555" y="1"/>
                  </a:moveTo>
                  <a:cubicBezTo>
                    <a:pt x="244" y="1"/>
                    <a:pt x="1" y="244"/>
                    <a:pt x="1" y="552"/>
                  </a:cubicBezTo>
                  <a:cubicBezTo>
                    <a:pt x="1" y="850"/>
                    <a:pt x="244" y="1106"/>
                    <a:pt x="555" y="1106"/>
                  </a:cubicBezTo>
                  <a:cubicBezTo>
                    <a:pt x="863" y="1106"/>
                    <a:pt x="1242" y="918"/>
                    <a:pt x="1242" y="620"/>
                  </a:cubicBezTo>
                  <a:cubicBezTo>
                    <a:pt x="1242" y="309"/>
                    <a:pt x="863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4"/>
            <p:cNvSpPr/>
            <p:nvPr/>
          </p:nvSpPr>
          <p:spPr>
            <a:xfrm>
              <a:off x="4628650" y="5157075"/>
              <a:ext cx="31775" cy="23750"/>
            </a:xfrm>
            <a:custGeom>
              <a:avLst/>
              <a:gdLst/>
              <a:ahLst/>
              <a:cxnLst/>
              <a:rect l="l" t="t" r="r" b="b"/>
              <a:pathLst>
                <a:path w="1271" h="950" extrusionOk="0">
                  <a:moveTo>
                    <a:pt x="559" y="0"/>
                  </a:moveTo>
                  <a:cubicBezTo>
                    <a:pt x="540" y="0"/>
                    <a:pt x="522" y="1"/>
                    <a:pt x="503" y="4"/>
                  </a:cubicBezTo>
                  <a:cubicBezTo>
                    <a:pt x="299" y="33"/>
                    <a:pt x="111" y="179"/>
                    <a:pt x="43" y="383"/>
                  </a:cubicBezTo>
                  <a:cubicBezTo>
                    <a:pt x="17" y="477"/>
                    <a:pt x="1" y="584"/>
                    <a:pt x="30" y="694"/>
                  </a:cubicBezTo>
                  <a:cubicBezTo>
                    <a:pt x="43" y="788"/>
                    <a:pt x="98" y="882"/>
                    <a:pt x="163" y="950"/>
                  </a:cubicBezTo>
                  <a:cubicBezTo>
                    <a:pt x="43" y="788"/>
                    <a:pt x="17" y="571"/>
                    <a:pt x="82" y="396"/>
                  </a:cubicBezTo>
                  <a:cubicBezTo>
                    <a:pt x="150" y="221"/>
                    <a:pt x="325" y="85"/>
                    <a:pt x="516" y="59"/>
                  </a:cubicBezTo>
                  <a:cubicBezTo>
                    <a:pt x="533" y="56"/>
                    <a:pt x="550" y="55"/>
                    <a:pt x="568" y="55"/>
                  </a:cubicBezTo>
                  <a:cubicBezTo>
                    <a:pt x="644" y="55"/>
                    <a:pt x="721" y="77"/>
                    <a:pt x="798" y="98"/>
                  </a:cubicBezTo>
                  <a:cubicBezTo>
                    <a:pt x="879" y="140"/>
                    <a:pt x="960" y="195"/>
                    <a:pt x="1041" y="247"/>
                  </a:cubicBezTo>
                  <a:cubicBezTo>
                    <a:pt x="1109" y="315"/>
                    <a:pt x="1177" y="396"/>
                    <a:pt x="1216" y="477"/>
                  </a:cubicBezTo>
                  <a:cubicBezTo>
                    <a:pt x="1258" y="571"/>
                    <a:pt x="1271" y="665"/>
                    <a:pt x="1245" y="775"/>
                  </a:cubicBezTo>
                  <a:cubicBezTo>
                    <a:pt x="1271" y="720"/>
                    <a:pt x="1271" y="665"/>
                    <a:pt x="1271" y="626"/>
                  </a:cubicBezTo>
                  <a:cubicBezTo>
                    <a:pt x="1271" y="571"/>
                    <a:pt x="1258" y="519"/>
                    <a:pt x="1245" y="477"/>
                  </a:cubicBezTo>
                  <a:cubicBezTo>
                    <a:pt x="1203" y="370"/>
                    <a:pt x="1135" y="289"/>
                    <a:pt x="1070" y="221"/>
                  </a:cubicBezTo>
                  <a:cubicBezTo>
                    <a:pt x="1002" y="153"/>
                    <a:pt x="908" y="85"/>
                    <a:pt x="811" y="59"/>
                  </a:cubicBezTo>
                  <a:cubicBezTo>
                    <a:pt x="733" y="24"/>
                    <a:pt x="647" y="0"/>
                    <a:pt x="55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4"/>
            <p:cNvSpPr/>
            <p:nvPr/>
          </p:nvSpPr>
          <p:spPr>
            <a:xfrm>
              <a:off x="4633100" y="5160225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90" y="1"/>
                  </a:moveTo>
                  <a:cubicBezTo>
                    <a:pt x="283" y="1"/>
                    <a:pt x="202" y="40"/>
                    <a:pt x="121" y="95"/>
                  </a:cubicBezTo>
                  <a:cubicBezTo>
                    <a:pt x="66" y="163"/>
                    <a:pt x="14" y="244"/>
                    <a:pt x="1" y="325"/>
                  </a:cubicBezTo>
                  <a:lnTo>
                    <a:pt x="1" y="393"/>
                  </a:lnTo>
                  <a:cubicBezTo>
                    <a:pt x="1" y="487"/>
                    <a:pt x="27" y="568"/>
                    <a:pt x="82" y="636"/>
                  </a:cubicBezTo>
                  <a:cubicBezTo>
                    <a:pt x="147" y="717"/>
                    <a:pt x="244" y="769"/>
                    <a:pt x="351" y="782"/>
                  </a:cubicBezTo>
                  <a:lnTo>
                    <a:pt x="390" y="782"/>
                  </a:lnTo>
                  <a:cubicBezTo>
                    <a:pt x="607" y="782"/>
                    <a:pt x="782" y="607"/>
                    <a:pt x="782" y="393"/>
                  </a:cubicBezTo>
                  <a:cubicBezTo>
                    <a:pt x="782" y="364"/>
                    <a:pt x="782" y="325"/>
                    <a:pt x="769" y="296"/>
                  </a:cubicBezTo>
                  <a:cubicBezTo>
                    <a:pt x="743" y="176"/>
                    <a:pt x="649" y="82"/>
                    <a:pt x="539" y="27"/>
                  </a:cubicBezTo>
                  <a:cubicBezTo>
                    <a:pt x="487" y="14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4"/>
            <p:cNvSpPr/>
            <p:nvPr/>
          </p:nvSpPr>
          <p:spPr>
            <a:xfrm>
              <a:off x="4633100" y="5162575"/>
              <a:ext cx="9425" cy="7075"/>
            </a:xfrm>
            <a:custGeom>
              <a:avLst/>
              <a:gdLst/>
              <a:ahLst/>
              <a:cxnLst/>
              <a:rect l="l" t="t" r="r" b="b"/>
              <a:pathLst>
                <a:path w="377" h="283" extrusionOk="0">
                  <a:moveTo>
                    <a:pt x="121" y="1"/>
                  </a:moveTo>
                  <a:cubicBezTo>
                    <a:pt x="66" y="69"/>
                    <a:pt x="14" y="150"/>
                    <a:pt x="1" y="231"/>
                  </a:cubicBezTo>
                  <a:lnTo>
                    <a:pt x="377" y="28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4"/>
            <p:cNvSpPr/>
            <p:nvPr/>
          </p:nvSpPr>
          <p:spPr>
            <a:xfrm>
              <a:off x="4635125" y="5169625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60"/>
                  </a:lnTo>
                  <a:cubicBezTo>
                    <a:pt x="66" y="341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4"/>
            <p:cNvSpPr/>
            <p:nvPr/>
          </p:nvSpPr>
          <p:spPr>
            <a:xfrm>
              <a:off x="4637475" y="5164600"/>
              <a:ext cx="10800" cy="10800"/>
            </a:xfrm>
            <a:custGeom>
              <a:avLst/>
              <a:gdLst/>
              <a:ahLst/>
              <a:cxnLst/>
              <a:rect l="l" t="t" r="r" b="b"/>
              <a:pathLst>
                <a:path w="432" h="432" extrusionOk="0">
                  <a:moveTo>
                    <a:pt x="215" y="1"/>
                  </a:moveTo>
                  <a:cubicBezTo>
                    <a:pt x="95" y="1"/>
                    <a:pt x="1" y="95"/>
                    <a:pt x="1" y="218"/>
                  </a:cubicBezTo>
                  <a:cubicBezTo>
                    <a:pt x="1" y="338"/>
                    <a:pt x="95" y="432"/>
                    <a:pt x="215" y="432"/>
                  </a:cubicBezTo>
                  <a:cubicBezTo>
                    <a:pt x="338" y="432"/>
                    <a:pt x="432" y="338"/>
                    <a:pt x="432" y="218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4"/>
            <p:cNvSpPr/>
            <p:nvPr/>
          </p:nvSpPr>
          <p:spPr>
            <a:xfrm>
              <a:off x="46465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69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69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4699425" y="5141475"/>
              <a:ext cx="13975" cy="11125"/>
            </a:xfrm>
            <a:custGeom>
              <a:avLst/>
              <a:gdLst/>
              <a:ahLst/>
              <a:cxnLst/>
              <a:rect l="l" t="t" r="r" b="b"/>
              <a:pathLst>
                <a:path w="559" h="445" extrusionOk="0">
                  <a:moveTo>
                    <a:pt x="191" y="1"/>
                  </a:moveTo>
                  <a:cubicBezTo>
                    <a:pt x="75" y="1"/>
                    <a:pt x="1" y="110"/>
                    <a:pt x="60" y="236"/>
                  </a:cubicBezTo>
                  <a:cubicBezTo>
                    <a:pt x="86" y="291"/>
                    <a:pt x="141" y="333"/>
                    <a:pt x="209" y="372"/>
                  </a:cubicBezTo>
                  <a:cubicBezTo>
                    <a:pt x="248" y="398"/>
                    <a:pt x="303" y="440"/>
                    <a:pt x="371" y="440"/>
                  </a:cubicBezTo>
                  <a:cubicBezTo>
                    <a:pt x="384" y="443"/>
                    <a:pt x="397" y="444"/>
                    <a:pt x="410" y="444"/>
                  </a:cubicBezTo>
                  <a:cubicBezTo>
                    <a:pt x="454" y="444"/>
                    <a:pt x="497" y="427"/>
                    <a:pt x="520" y="385"/>
                  </a:cubicBezTo>
                  <a:cubicBezTo>
                    <a:pt x="559" y="346"/>
                    <a:pt x="559" y="278"/>
                    <a:pt x="533" y="223"/>
                  </a:cubicBezTo>
                  <a:cubicBezTo>
                    <a:pt x="507" y="155"/>
                    <a:pt x="452" y="116"/>
                    <a:pt x="410" y="90"/>
                  </a:cubicBezTo>
                  <a:cubicBezTo>
                    <a:pt x="358" y="48"/>
                    <a:pt x="303" y="22"/>
                    <a:pt x="248" y="9"/>
                  </a:cubicBez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D1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4629375" y="5141475"/>
              <a:ext cx="14300" cy="11125"/>
            </a:xfrm>
            <a:custGeom>
              <a:avLst/>
              <a:gdLst/>
              <a:ahLst/>
              <a:cxnLst/>
              <a:rect l="l" t="t" r="r" b="b"/>
              <a:pathLst>
                <a:path w="572" h="445" extrusionOk="0">
                  <a:moveTo>
                    <a:pt x="383" y="1"/>
                  </a:moveTo>
                  <a:cubicBezTo>
                    <a:pt x="364" y="1"/>
                    <a:pt x="345" y="3"/>
                    <a:pt x="325" y="9"/>
                  </a:cubicBezTo>
                  <a:cubicBezTo>
                    <a:pt x="257" y="22"/>
                    <a:pt x="202" y="48"/>
                    <a:pt x="163" y="90"/>
                  </a:cubicBezTo>
                  <a:cubicBezTo>
                    <a:pt x="108" y="116"/>
                    <a:pt x="53" y="155"/>
                    <a:pt x="27" y="223"/>
                  </a:cubicBezTo>
                  <a:cubicBezTo>
                    <a:pt x="1" y="278"/>
                    <a:pt x="1" y="346"/>
                    <a:pt x="40" y="385"/>
                  </a:cubicBezTo>
                  <a:cubicBezTo>
                    <a:pt x="72" y="427"/>
                    <a:pt x="110" y="444"/>
                    <a:pt x="157" y="444"/>
                  </a:cubicBezTo>
                  <a:cubicBezTo>
                    <a:pt x="171" y="444"/>
                    <a:pt x="186" y="443"/>
                    <a:pt x="202" y="440"/>
                  </a:cubicBezTo>
                  <a:cubicBezTo>
                    <a:pt x="257" y="440"/>
                    <a:pt x="312" y="398"/>
                    <a:pt x="364" y="372"/>
                  </a:cubicBezTo>
                  <a:cubicBezTo>
                    <a:pt x="419" y="333"/>
                    <a:pt x="474" y="291"/>
                    <a:pt x="513" y="236"/>
                  </a:cubicBezTo>
                  <a:cubicBezTo>
                    <a:pt x="572" y="110"/>
                    <a:pt x="500" y="1"/>
                    <a:pt x="383" y="1"/>
                  </a:cubicBezTo>
                  <a:close/>
                </a:path>
              </a:pathLst>
            </a:custGeom>
            <a:solidFill>
              <a:srgbClr val="D1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4664125" y="5179425"/>
              <a:ext cx="14850" cy="7475"/>
            </a:xfrm>
            <a:custGeom>
              <a:avLst/>
              <a:gdLst/>
              <a:ahLst/>
              <a:cxnLst/>
              <a:rect l="l" t="t" r="r" b="b"/>
              <a:pathLst>
                <a:path w="594" h="299" extrusionOk="0">
                  <a:moveTo>
                    <a:pt x="231" y="1"/>
                  </a:moveTo>
                  <a:lnTo>
                    <a:pt x="163" y="14"/>
                  </a:lnTo>
                  <a:cubicBezTo>
                    <a:pt x="121" y="30"/>
                    <a:pt x="69" y="30"/>
                    <a:pt x="27" y="69"/>
                  </a:cubicBezTo>
                  <a:cubicBezTo>
                    <a:pt x="27" y="82"/>
                    <a:pt x="14" y="95"/>
                    <a:pt x="14" y="95"/>
                  </a:cubicBezTo>
                  <a:cubicBezTo>
                    <a:pt x="1" y="111"/>
                    <a:pt x="1" y="124"/>
                    <a:pt x="1" y="137"/>
                  </a:cubicBezTo>
                  <a:cubicBezTo>
                    <a:pt x="1" y="163"/>
                    <a:pt x="14" y="192"/>
                    <a:pt x="27" y="205"/>
                  </a:cubicBezTo>
                  <a:cubicBezTo>
                    <a:pt x="56" y="244"/>
                    <a:pt x="82" y="273"/>
                    <a:pt x="121" y="299"/>
                  </a:cubicBezTo>
                  <a:cubicBezTo>
                    <a:pt x="95" y="273"/>
                    <a:pt x="69" y="231"/>
                    <a:pt x="40" y="192"/>
                  </a:cubicBezTo>
                  <a:cubicBezTo>
                    <a:pt x="27" y="163"/>
                    <a:pt x="27" y="124"/>
                    <a:pt x="56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31" y="56"/>
                  </a:lnTo>
                  <a:lnTo>
                    <a:pt x="419" y="56"/>
                  </a:lnTo>
                  <a:cubicBezTo>
                    <a:pt x="461" y="56"/>
                    <a:pt x="500" y="69"/>
                    <a:pt x="526" y="95"/>
                  </a:cubicBezTo>
                  <a:cubicBezTo>
                    <a:pt x="555" y="111"/>
                    <a:pt x="555" y="150"/>
                    <a:pt x="542" y="192"/>
                  </a:cubicBezTo>
                  <a:cubicBezTo>
                    <a:pt x="526" y="231"/>
                    <a:pt x="500" y="257"/>
                    <a:pt x="461" y="286"/>
                  </a:cubicBezTo>
                  <a:cubicBezTo>
                    <a:pt x="500" y="273"/>
                    <a:pt x="542" y="244"/>
                    <a:pt x="568" y="205"/>
                  </a:cubicBezTo>
                  <a:cubicBezTo>
                    <a:pt x="568" y="176"/>
                    <a:pt x="581" y="163"/>
                    <a:pt x="581" y="137"/>
                  </a:cubicBezTo>
                  <a:cubicBezTo>
                    <a:pt x="594" y="124"/>
                    <a:pt x="581" y="111"/>
                    <a:pt x="581" y="95"/>
                  </a:cubicBezTo>
                  <a:cubicBezTo>
                    <a:pt x="568" y="82"/>
                    <a:pt x="568" y="69"/>
                    <a:pt x="555" y="56"/>
                  </a:cubicBezTo>
                  <a:cubicBezTo>
                    <a:pt x="526" y="30"/>
                    <a:pt x="474" y="14"/>
                    <a:pt x="432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4590575" y="5165975"/>
              <a:ext cx="18575" cy="22950"/>
            </a:xfrm>
            <a:custGeom>
              <a:avLst/>
              <a:gdLst/>
              <a:ahLst/>
              <a:cxnLst/>
              <a:rect l="l" t="t" r="r" b="b"/>
              <a:pathLst>
                <a:path w="743" h="918" extrusionOk="0">
                  <a:moveTo>
                    <a:pt x="202" y="1"/>
                  </a:moveTo>
                  <a:cubicBezTo>
                    <a:pt x="189" y="14"/>
                    <a:pt x="163" y="14"/>
                    <a:pt x="147" y="27"/>
                  </a:cubicBezTo>
                  <a:cubicBezTo>
                    <a:pt x="134" y="40"/>
                    <a:pt x="108" y="40"/>
                    <a:pt x="95" y="53"/>
                  </a:cubicBezTo>
                  <a:cubicBezTo>
                    <a:pt x="66" y="82"/>
                    <a:pt x="53" y="108"/>
                    <a:pt x="27" y="147"/>
                  </a:cubicBezTo>
                  <a:cubicBezTo>
                    <a:pt x="14" y="176"/>
                    <a:pt x="14" y="215"/>
                    <a:pt x="1" y="257"/>
                  </a:cubicBezTo>
                  <a:cubicBezTo>
                    <a:pt x="1" y="325"/>
                    <a:pt x="14" y="406"/>
                    <a:pt x="27" y="458"/>
                  </a:cubicBezTo>
                  <a:cubicBezTo>
                    <a:pt x="14" y="390"/>
                    <a:pt x="14" y="325"/>
                    <a:pt x="27" y="257"/>
                  </a:cubicBezTo>
                  <a:cubicBezTo>
                    <a:pt x="40" y="228"/>
                    <a:pt x="40" y="189"/>
                    <a:pt x="66" y="163"/>
                  </a:cubicBezTo>
                  <a:cubicBezTo>
                    <a:pt x="82" y="134"/>
                    <a:pt x="95" y="108"/>
                    <a:pt x="121" y="95"/>
                  </a:cubicBezTo>
                  <a:cubicBezTo>
                    <a:pt x="158" y="58"/>
                    <a:pt x="201" y="46"/>
                    <a:pt x="245" y="46"/>
                  </a:cubicBezTo>
                  <a:cubicBezTo>
                    <a:pt x="266" y="46"/>
                    <a:pt x="287" y="49"/>
                    <a:pt x="309" y="53"/>
                  </a:cubicBezTo>
                  <a:cubicBezTo>
                    <a:pt x="364" y="66"/>
                    <a:pt x="432" y="108"/>
                    <a:pt x="471" y="147"/>
                  </a:cubicBezTo>
                  <a:cubicBezTo>
                    <a:pt x="526" y="202"/>
                    <a:pt x="568" y="257"/>
                    <a:pt x="607" y="309"/>
                  </a:cubicBezTo>
                  <a:cubicBezTo>
                    <a:pt x="620" y="338"/>
                    <a:pt x="633" y="377"/>
                    <a:pt x="649" y="406"/>
                  </a:cubicBezTo>
                  <a:cubicBezTo>
                    <a:pt x="662" y="432"/>
                    <a:pt x="675" y="471"/>
                    <a:pt x="675" y="500"/>
                  </a:cubicBezTo>
                  <a:cubicBezTo>
                    <a:pt x="714" y="633"/>
                    <a:pt x="714" y="769"/>
                    <a:pt x="701" y="918"/>
                  </a:cubicBezTo>
                  <a:cubicBezTo>
                    <a:pt x="714" y="876"/>
                    <a:pt x="714" y="850"/>
                    <a:pt x="730" y="811"/>
                  </a:cubicBezTo>
                  <a:cubicBezTo>
                    <a:pt x="730" y="769"/>
                    <a:pt x="730" y="743"/>
                    <a:pt x="743" y="701"/>
                  </a:cubicBezTo>
                  <a:cubicBezTo>
                    <a:pt x="743" y="675"/>
                    <a:pt x="743" y="633"/>
                    <a:pt x="730" y="594"/>
                  </a:cubicBezTo>
                  <a:cubicBezTo>
                    <a:pt x="730" y="568"/>
                    <a:pt x="730" y="526"/>
                    <a:pt x="714" y="487"/>
                  </a:cubicBezTo>
                  <a:cubicBezTo>
                    <a:pt x="688" y="351"/>
                    <a:pt x="620" y="215"/>
                    <a:pt x="513" y="108"/>
                  </a:cubicBezTo>
                  <a:cubicBezTo>
                    <a:pt x="458" y="66"/>
                    <a:pt x="390" y="27"/>
                    <a:pt x="3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4598675" y="5174100"/>
              <a:ext cx="8125" cy="15150"/>
            </a:xfrm>
            <a:custGeom>
              <a:avLst/>
              <a:gdLst/>
              <a:ahLst/>
              <a:cxnLst/>
              <a:rect l="l" t="t" r="r" b="b"/>
              <a:pathLst>
                <a:path w="325" h="606" extrusionOk="0">
                  <a:moveTo>
                    <a:pt x="180" y="0"/>
                  </a:moveTo>
                  <a:cubicBezTo>
                    <a:pt x="157" y="0"/>
                    <a:pt x="133" y="4"/>
                    <a:pt x="108" y="13"/>
                  </a:cubicBezTo>
                  <a:cubicBezTo>
                    <a:pt x="82" y="26"/>
                    <a:pt x="40" y="65"/>
                    <a:pt x="27" y="94"/>
                  </a:cubicBezTo>
                  <a:cubicBezTo>
                    <a:pt x="14" y="133"/>
                    <a:pt x="1" y="175"/>
                    <a:pt x="14" y="214"/>
                  </a:cubicBezTo>
                  <a:cubicBezTo>
                    <a:pt x="14" y="282"/>
                    <a:pt x="27" y="363"/>
                    <a:pt x="66" y="418"/>
                  </a:cubicBezTo>
                  <a:cubicBezTo>
                    <a:pt x="95" y="486"/>
                    <a:pt x="121" y="551"/>
                    <a:pt x="163" y="606"/>
                  </a:cubicBezTo>
                  <a:cubicBezTo>
                    <a:pt x="147" y="538"/>
                    <a:pt x="121" y="470"/>
                    <a:pt x="95" y="405"/>
                  </a:cubicBezTo>
                  <a:cubicBezTo>
                    <a:pt x="82" y="350"/>
                    <a:pt x="66" y="282"/>
                    <a:pt x="66" y="214"/>
                  </a:cubicBezTo>
                  <a:cubicBezTo>
                    <a:pt x="53" y="146"/>
                    <a:pt x="82" y="81"/>
                    <a:pt x="134" y="52"/>
                  </a:cubicBezTo>
                  <a:cubicBezTo>
                    <a:pt x="189" y="26"/>
                    <a:pt x="257" y="26"/>
                    <a:pt x="325" y="26"/>
                  </a:cubicBezTo>
                  <a:cubicBezTo>
                    <a:pt x="278" y="17"/>
                    <a:pt x="231" y="0"/>
                    <a:pt x="1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4733950" y="5165975"/>
              <a:ext cx="18250" cy="22950"/>
            </a:xfrm>
            <a:custGeom>
              <a:avLst/>
              <a:gdLst/>
              <a:ahLst/>
              <a:cxnLst/>
              <a:rect l="l" t="t" r="r" b="b"/>
              <a:pathLst>
                <a:path w="730" h="918" extrusionOk="0">
                  <a:moveTo>
                    <a:pt x="422" y="1"/>
                  </a:moveTo>
                  <a:cubicBezTo>
                    <a:pt x="341" y="27"/>
                    <a:pt x="273" y="66"/>
                    <a:pt x="218" y="108"/>
                  </a:cubicBezTo>
                  <a:cubicBezTo>
                    <a:pt x="111" y="215"/>
                    <a:pt x="43" y="351"/>
                    <a:pt x="17" y="487"/>
                  </a:cubicBezTo>
                  <a:cubicBezTo>
                    <a:pt x="17" y="526"/>
                    <a:pt x="1" y="568"/>
                    <a:pt x="1" y="594"/>
                  </a:cubicBezTo>
                  <a:lnTo>
                    <a:pt x="1" y="701"/>
                  </a:lnTo>
                  <a:cubicBezTo>
                    <a:pt x="1" y="743"/>
                    <a:pt x="1" y="769"/>
                    <a:pt x="17" y="811"/>
                  </a:cubicBezTo>
                  <a:cubicBezTo>
                    <a:pt x="17" y="838"/>
                    <a:pt x="23" y="859"/>
                    <a:pt x="27" y="884"/>
                  </a:cubicBezTo>
                  <a:lnTo>
                    <a:pt x="27" y="884"/>
                  </a:lnTo>
                  <a:cubicBezTo>
                    <a:pt x="17" y="748"/>
                    <a:pt x="20" y="623"/>
                    <a:pt x="56" y="500"/>
                  </a:cubicBezTo>
                  <a:cubicBezTo>
                    <a:pt x="69" y="471"/>
                    <a:pt x="69" y="432"/>
                    <a:pt x="82" y="406"/>
                  </a:cubicBezTo>
                  <a:cubicBezTo>
                    <a:pt x="98" y="377"/>
                    <a:pt x="111" y="338"/>
                    <a:pt x="137" y="309"/>
                  </a:cubicBezTo>
                  <a:cubicBezTo>
                    <a:pt x="163" y="257"/>
                    <a:pt x="205" y="202"/>
                    <a:pt x="260" y="147"/>
                  </a:cubicBezTo>
                  <a:cubicBezTo>
                    <a:pt x="312" y="108"/>
                    <a:pt x="367" y="66"/>
                    <a:pt x="435" y="53"/>
                  </a:cubicBezTo>
                  <a:cubicBezTo>
                    <a:pt x="452" y="49"/>
                    <a:pt x="470" y="46"/>
                    <a:pt x="490" y="46"/>
                  </a:cubicBezTo>
                  <a:cubicBezTo>
                    <a:pt x="530" y="46"/>
                    <a:pt x="573" y="58"/>
                    <a:pt x="610" y="95"/>
                  </a:cubicBezTo>
                  <a:cubicBezTo>
                    <a:pt x="636" y="108"/>
                    <a:pt x="665" y="134"/>
                    <a:pt x="678" y="163"/>
                  </a:cubicBezTo>
                  <a:cubicBezTo>
                    <a:pt x="691" y="189"/>
                    <a:pt x="704" y="228"/>
                    <a:pt x="704" y="257"/>
                  </a:cubicBezTo>
                  <a:cubicBezTo>
                    <a:pt x="717" y="325"/>
                    <a:pt x="717" y="390"/>
                    <a:pt x="704" y="458"/>
                  </a:cubicBezTo>
                  <a:cubicBezTo>
                    <a:pt x="730" y="406"/>
                    <a:pt x="730" y="325"/>
                    <a:pt x="730" y="257"/>
                  </a:cubicBezTo>
                  <a:cubicBezTo>
                    <a:pt x="730" y="215"/>
                    <a:pt x="717" y="176"/>
                    <a:pt x="704" y="147"/>
                  </a:cubicBezTo>
                  <a:cubicBezTo>
                    <a:pt x="691" y="108"/>
                    <a:pt x="665" y="82"/>
                    <a:pt x="636" y="53"/>
                  </a:cubicBezTo>
                  <a:cubicBezTo>
                    <a:pt x="623" y="40"/>
                    <a:pt x="610" y="40"/>
                    <a:pt x="597" y="27"/>
                  </a:cubicBezTo>
                  <a:cubicBezTo>
                    <a:pt x="568" y="14"/>
                    <a:pt x="555" y="14"/>
                    <a:pt x="529" y="1"/>
                  </a:cubicBezTo>
                  <a:close/>
                  <a:moveTo>
                    <a:pt x="27" y="884"/>
                  </a:moveTo>
                  <a:lnTo>
                    <a:pt x="27" y="884"/>
                  </a:lnTo>
                  <a:cubicBezTo>
                    <a:pt x="28" y="895"/>
                    <a:pt x="29" y="906"/>
                    <a:pt x="30" y="918"/>
                  </a:cubicBezTo>
                  <a:cubicBezTo>
                    <a:pt x="30" y="905"/>
                    <a:pt x="29" y="894"/>
                    <a:pt x="27" y="884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4735975" y="5174100"/>
              <a:ext cx="8125" cy="15150"/>
            </a:xfrm>
            <a:custGeom>
              <a:avLst/>
              <a:gdLst/>
              <a:ahLst/>
              <a:cxnLst/>
              <a:rect l="l" t="t" r="r" b="b"/>
              <a:pathLst>
                <a:path w="325" h="606" extrusionOk="0">
                  <a:moveTo>
                    <a:pt x="145" y="0"/>
                  </a:moveTo>
                  <a:cubicBezTo>
                    <a:pt x="94" y="0"/>
                    <a:pt x="47" y="17"/>
                    <a:pt x="1" y="26"/>
                  </a:cubicBezTo>
                  <a:cubicBezTo>
                    <a:pt x="69" y="26"/>
                    <a:pt x="150" y="26"/>
                    <a:pt x="205" y="52"/>
                  </a:cubicBezTo>
                  <a:cubicBezTo>
                    <a:pt x="260" y="81"/>
                    <a:pt x="273" y="146"/>
                    <a:pt x="273" y="214"/>
                  </a:cubicBezTo>
                  <a:cubicBezTo>
                    <a:pt x="273" y="282"/>
                    <a:pt x="244" y="350"/>
                    <a:pt x="231" y="405"/>
                  </a:cubicBezTo>
                  <a:cubicBezTo>
                    <a:pt x="205" y="470"/>
                    <a:pt x="192" y="538"/>
                    <a:pt x="163" y="606"/>
                  </a:cubicBezTo>
                  <a:cubicBezTo>
                    <a:pt x="205" y="551"/>
                    <a:pt x="244" y="486"/>
                    <a:pt x="273" y="418"/>
                  </a:cubicBezTo>
                  <a:cubicBezTo>
                    <a:pt x="299" y="363"/>
                    <a:pt x="325" y="282"/>
                    <a:pt x="325" y="214"/>
                  </a:cubicBezTo>
                  <a:cubicBezTo>
                    <a:pt x="325" y="175"/>
                    <a:pt x="325" y="133"/>
                    <a:pt x="299" y="94"/>
                  </a:cubicBezTo>
                  <a:cubicBezTo>
                    <a:pt x="286" y="65"/>
                    <a:pt x="260" y="26"/>
                    <a:pt x="218" y="13"/>
                  </a:cubicBezTo>
                  <a:cubicBezTo>
                    <a:pt x="192" y="4"/>
                    <a:pt x="168" y="0"/>
                    <a:pt x="145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4656025" y="5194325"/>
              <a:ext cx="30725" cy="5050"/>
            </a:xfrm>
            <a:custGeom>
              <a:avLst/>
              <a:gdLst/>
              <a:ahLst/>
              <a:cxnLst/>
              <a:rect l="l" t="t" r="r" b="b"/>
              <a:pathLst>
                <a:path w="1229" h="202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66"/>
                    <a:pt x="189" y="108"/>
                    <a:pt x="299" y="147"/>
                  </a:cubicBezTo>
                  <a:cubicBezTo>
                    <a:pt x="393" y="176"/>
                    <a:pt x="513" y="202"/>
                    <a:pt x="623" y="202"/>
                  </a:cubicBezTo>
                  <a:cubicBezTo>
                    <a:pt x="675" y="202"/>
                    <a:pt x="730" y="202"/>
                    <a:pt x="785" y="189"/>
                  </a:cubicBezTo>
                  <a:cubicBezTo>
                    <a:pt x="837" y="176"/>
                    <a:pt x="892" y="176"/>
                    <a:pt x="947" y="147"/>
                  </a:cubicBezTo>
                  <a:cubicBezTo>
                    <a:pt x="1054" y="121"/>
                    <a:pt x="1148" y="66"/>
                    <a:pt x="1229" y="1"/>
                  </a:cubicBezTo>
                  <a:lnTo>
                    <a:pt x="1229" y="1"/>
                  </a:lnTo>
                  <a:cubicBezTo>
                    <a:pt x="1135" y="40"/>
                    <a:pt x="1041" y="95"/>
                    <a:pt x="931" y="108"/>
                  </a:cubicBezTo>
                  <a:cubicBezTo>
                    <a:pt x="879" y="134"/>
                    <a:pt x="824" y="134"/>
                    <a:pt x="769" y="147"/>
                  </a:cubicBezTo>
                  <a:lnTo>
                    <a:pt x="623" y="147"/>
                  </a:lnTo>
                  <a:cubicBezTo>
                    <a:pt x="513" y="147"/>
                    <a:pt x="406" y="134"/>
                    <a:pt x="312" y="108"/>
                  </a:cubicBezTo>
                  <a:cubicBezTo>
                    <a:pt x="202" y="82"/>
                    <a:pt x="108" y="40"/>
                    <a:pt x="1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4"/>
            <p:cNvSpPr/>
            <p:nvPr/>
          </p:nvSpPr>
          <p:spPr>
            <a:xfrm>
              <a:off x="4665825" y="5202750"/>
              <a:ext cx="10475" cy="1725"/>
            </a:xfrm>
            <a:custGeom>
              <a:avLst/>
              <a:gdLst/>
              <a:ahLst/>
              <a:cxnLst/>
              <a:rect l="l" t="t" r="r" b="b"/>
              <a:pathLst>
                <a:path w="419" h="69" extrusionOk="0">
                  <a:moveTo>
                    <a:pt x="1" y="1"/>
                  </a:moveTo>
                  <a:cubicBezTo>
                    <a:pt x="27" y="27"/>
                    <a:pt x="69" y="40"/>
                    <a:pt x="95" y="53"/>
                  </a:cubicBezTo>
                  <a:cubicBezTo>
                    <a:pt x="134" y="53"/>
                    <a:pt x="176" y="69"/>
                    <a:pt x="202" y="69"/>
                  </a:cubicBezTo>
                  <a:cubicBezTo>
                    <a:pt x="283" y="69"/>
                    <a:pt x="351" y="40"/>
                    <a:pt x="419" y="1"/>
                  </a:cubicBezTo>
                  <a:cubicBezTo>
                    <a:pt x="377" y="1"/>
                    <a:pt x="338" y="1"/>
                    <a:pt x="312" y="14"/>
                  </a:cubicBezTo>
                  <a:lnTo>
                    <a:pt x="108" y="14"/>
                  </a:lnTo>
                  <a:cubicBezTo>
                    <a:pt x="69" y="1"/>
                    <a:pt x="40" y="1"/>
                    <a:pt x="1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4"/>
            <p:cNvSpPr/>
            <p:nvPr/>
          </p:nvSpPr>
          <p:spPr>
            <a:xfrm>
              <a:off x="4694825" y="5214575"/>
              <a:ext cx="33475" cy="22975"/>
            </a:xfrm>
            <a:custGeom>
              <a:avLst/>
              <a:gdLst/>
              <a:ahLst/>
              <a:cxnLst/>
              <a:rect l="l" t="t" r="r" b="b"/>
              <a:pathLst>
                <a:path w="1339" h="919" extrusionOk="0">
                  <a:moveTo>
                    <a:pt x="1096" y="1"/>
                  </a:moveTo>
                  <a:lnTo>
                    <a:pt x="934" y="82"/>
                  </a:lnTo>
                  <a:cubicBezTo>
                    <a:pt x="691" y="351"/>
                    <a:pt x="380" y="568"/>
                    <a:pt x="1" y="688"/>
                  </a:cubicBezTo>
                  <a:cubicBezTo>
                    <a:pt x="14" y="701"/>
                    <a:pt x="27" y="714"/>
                    <a:pt x="27" y="730"/>
                  </a:cubicBezTo>
                  <a:cubicBezTo>
                    <a:pt x="131" y="865"/>
                    <a:pt x="289" y="918"/>
                    <a:pt x="457" y="918"/>
                  </a:cubicBezTo>
                  <a:cubicBezTo>
                    <a:pt x="807" y="918"/>
                    <a:pt x="1203" y="686"/>
                    <a:pt x="1258" y="487"/>
                  </a:cubicBezTo>
                  <a:cubicBezTo>
                    <a:pt x="1339" y="244"/>
                    <a:pt x="1190" y="82"/>
                    <a:pt x="1122" y="27"/>
                  </a:cubicBezTo>
                  <a:cubicBezTo>
                    <a:pt x="1109" y="1"/>
                    <a:pt x="1096" y="1"/>
                    <a:pt x="1096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4"/>
            <p:cNvSpPr/>
            <p:nvPr/>
          </p:nvSpPr>
          <p:spPr>
            <a:xfrm>
              <a:off x="4616175" y="5214575"/>
              <a:ext cx="32750" cy="23075"/>
            </a:xfrm>
            <a:custGeom>
              <a:avLst/>
              <a:gdLst/>
              <a:ahLst/>
              <a:cxnLst/>
              <a:rect l="l" t="t" r="r" b="b"/>
              <a:pathLst>
                <a:path w="1310" h="923" extrusionOk="0">
                  <a:moveTo>
                    <a:pt x="218" y="1"/>
                  </a:moveTo>
                  <a:cubicBezTo>
                    <a:pt x="218" y="1"/>
                    <a:pt x="176" y="27"/>
                    <a:pt x="124" y="82"/>
                  </a:cubicBezTo>
                  <a:cubicBezTo>
                    <a:pt x="69" y="163"/>
                    <a:pt x="1" y="309"/>
                    <a:pt x="56" y="487"/>
                  </a:cubicBezTo>
                  <a:cubicBezTo>
                    <a:pt x="111" y="688"/>
                    <a:pt x="512" y="922"/>
                    <a:pt x="859" y="922"/>
                  </a:cubicBezTo>
                  <a:cubicBezTo>
                    <a:pt x="1021" y="922"/>
                    <a:pt x="1172" y="872"/>
                    <a:pt x="1271" y="743"/>
                  </a:cubicBezTo>
                  <a:cubicBezTo>
                    <a:pt x="1284" y="730"/>
                    <a:pt x="1297" y="701"/>
                    <a:pt x="1310" y="688"/>
                  </a:cubicBezTo>
                  <a:cubicBezTo>
                    <a:pt x="879" y="552"/>
                    <a:pt x="555" y="325"/>
                    <a:pt x="299" y="40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4"/>
            <p:cNvSpPr/>
            <p:nvPr/>
          </p:nvSpPr>
          <p:spPr>
            <a:xfrm>
              <a:off x="4593250" y="5089350"/>
              <a:ext cx="153600" cy="91475"/>
            </a:xfrm>
            <a:custGeom>
              <a:avLst/>
              <a:gdLst/>
              <a:ahLst/>
              <a:cxnLst/>
              <a:rect l="l" t="t" r="r" b="b"/>
              <a:pathLst>
                <a:path w="6144" h="3659" extrusionOk="0">
                  <a:moveTo>
                    <a:pt x="2943" y="1"/>
                  </a:moveTo>
                  <a:cubicBezTo>
                    <a:pt x="2648" y="1"/>
                    <a:pt x="2363" y="40"/>
                    <a:pt x="2065" y="121"/>
                  </a:cubicBezTo>
                  <a:cubicBezTo>
                    <a:pt x="1945" y="176"/>
                    <a:pt x="1809" y="215"/>
                    <a:pt x="1689" y="283"/>
                  </a:cubicBezTo>
                  <a:cubicBezTo>
                    <a:pt x="1553" y="338"/>
                    <a:pt x="1446" y="419"/>
                    <a:pt x="1323" y="487"/>
                  </a:cubicBezTo>
                  <a:cubicBezTo>
                    <a:pt x="973" y="730"/>
                    <a:pt x="649" y="1041"/>
                    <a:pt x="419" y="1417"/>
                  </a:cubicBezTo>
                  <a:cubicBezTo>
                    <a:pt x="176" y="1809"/>
                    <a:pt x="14" y="2282"/>
                    <a:pt x="1" y="2781"/>
                  </a:cubicBezTo>
                  <a:cubicBezTo>
                    <a:pt x="59" y="2760"/>
                    <a:pt x="114" y="2750"/>
                    <a:pt x="167" y="2750"/>
                  </a:cubicBezTo>
                  <a:cubicBezTo>
                    <a:pt x="284" y="2750"/>
                    <a:pt x="385" y="2797"/>
                    <a:pt x="461" y="2862"/>
                  </a:cubicBezTo>
                  <a:cubicBezTo>
                    <a:pt x="594" y="3186"/>
                    <a:pt x="824" y="3659"/>
                    <a:pt x="824" y="3659"/>
                  </a:cubicBezTo>
                  <a:lnTo>
                    <a:pt x="866" y="3118"/>
                  </a:lnTo>
                  <a:cubicBezTo>
                    <a:pt x="879" y="3066"/>
                    <a:pt x="905" y="2943"/>
                    <a:pt x="931" y="2781"/>
                  </a:cubicBezTo>
                  <a:lnTo>
                    <a:pt x="1498" y="2781"/>
                  </a:lnTo>
                  <a:lnTo>
                    <a:pt x="1621" y="1835"/>
                  </a:lnTo>
                  <a:cubicBezTo>
                    <a:pt x="1621" y="1835"/>
                    <a:pt x="1728" y="2512"/>
                    <a:pt x="1770" y="2781"/>
                  </a:cubicBezTo>
                  <a:lnTo>
                    <a:pt x="3983" y="2781"/>
                  </a:lnTo>
                  <a:lnTo>
                    <a:pt x="4171" y="2120"/>
                  </a:lnTo>
                  <a:lnTo>
                    <a:pt x="4213" y="2781"/>
                  </a:lnTo>
                  <a:lnTo>
                    <a:pt x="4333" y="2781"/>
                  </a:lnTo>
                  <a:lnTo>
                    <a:pt x="4430" y="1877"/>
                  </a:lnTo>
                  <a:lnTo>
                    <a:pt x="4430" y="2781"/>
                  </a:lnTo>
                  <a:lnTo>
                    <a:pt x="5292" y="2781"/>
                  </a:lnTo>
                  <a:cubicBezTo>
                    <a:pt x="5321" y="2943"/>
                    <a:pt x="5360" y="3066"/>
                    <a:pt x="5373" y="3118"/>
                  </a:cubicBezTo>
                  <a:lnTo>
                    <a:pt x="5415" y="3659"/>
                  </a:lnTo>
                  <a:cubicBezTo>
                    <a:pt x="5415" y="3659"/>
                    <a:pt x="5629" y="3199"/>
                    <a:pt x="5765" y="2875"/>
                  </a:cubicBezTo>
                  <a:cubicBezTo>
                    <a:pt x="5850" y="2813"/>
                    <a:pt x="5961" y="2753"/>
                    <a:pt x="6102" y="2753"/>
                  </a:cubicBezTo>
                  <a:cubicBezTo>
                    <a:pt x="6116" y="2753"/>
                    <a:pt x="6130" y="2754"/>
                    <a:pt x="6144" y="2755"/>
                  </a:cubicBezTo>
                  <a:cubicBezTo>
                    <a:pt x="6115" y="2538"/>
                    <a:pt x="6089" y="2337"/>
                    <a:pt x="6034" y="2159"/>
                  </a:cubicBezTo>
                  <a:cubicBezTo>
                    <a:pt x="5726" y="931"/>
                    <a:pt x="4780" y="406"/>
                    <a:pt x="4025" y="176"/>
                  </a:cubicBezTo>
                  <a:cubicBezTo>
                    <a:pt x="3983" y="163"/>
                    <a:pt x="3944" y="150"/>
                    <a:pt x="3915" y="150"/>
                  </a:cubicBezTo>
                  <a:cubicBezTo>
                    <a:pt x="3808" y="121"/>
                    <a:pt x="3701" y="95"/>
                    <a:pt x="3604" y="82"/>
                  </a:cubicBezTo>
                  <a:cubicBezTo>
                    <a:pt x="3215" y="1"/>
                    <a:pt x="2943" y="1"/>
                    <a:pt x="294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4"/>
            <p:cNvSpPr/>
            <p:nvPr/>
          </p:nvSpPr>
          <p:spPr>
            <a:xfrm>
              <a:off x="4604750" y="5199025"/>
              <a:ext cx="44575" cy="34450"/>
            </a:xfrm>
            <a:custGeom>
              <a:avLst/>
              <a:gdLst/>
              <a:ahLst/>
              <a:cxnLst/>
              <a:rect l="l" t="t" r="r" b="b"/>
              <a:pathLst>
                <a:path w="1783" h="1378" extrusionOk="0">
                  <a:moveTo>
                    <a:pt x="1" y="1"/>
                  </a:moveTo>
                  <a:lnTo>
                    <a:pt x="1" y="1"/>
                  </a:lnTo>
                  <a:cubicBezTo>
                    <a:pt x="176" y="299"/>
                    <a:pt x="377" y="526"/>
                    <a:pt x="581" y="704"/>
                  </a:cubicBezTo>
                  <a:cubicBezTo>
                    <a:pt x="1054" y="1135"/>
                    <a:pt x="1540" y="1310"/>
                    <a:pt x="1728" y="1365"/>
                  </a:cubicBezTo>
                  <a:cubicBezTo>
                    <a:pt x="1754" y="1365"/>
                    <a:pt x="1767" y="1378"/>
                    <a:pt x="1783" y="1378"/>
                  </a:cubicBezTo>
                  <a:lnTo>
                    <a:pt x="1783" y="1310"/>
                  </a:lnTo>
                  <a:lnTo>
                    <a:pt x="1767" y="1310"/>
                  </a:lnTo>
                  <a:cubicBezTo>
                    <a:pt x="1336" y="1174"/>
                    <a:pt x="1012" y="947"/>
                    <a:pt x="756" y="662"/>
                  </a:cubicBezTo>
                  <a:cubicBezTo>
                    <a:pt x="594" y="474"/>
                    <a:pt x="458" y="257"/>
                    <a:pt x="351" y="27"/>
                  </a:cubicBezTo>
                  <a:cubicBezTo>
                    <a:pt x="314" y="30"/>
                    <a:pt x="280" y="32"/>
                    <a:pt x="247" y="32"/>
                  </a:cubicBezTo>
                  <a:cubicBezTo>
                    <a:pt x="157" y="32"/>
                    <a:pt x="79" y="20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4"/>
            <p:cNvSpPr/>
            <p:nvPr/>
          </p:nvSpPr>
          <p:spPr>
            <a:xfrm>
              <a:off x="4693450" y="5199350"/>
              <a:ext cx="42950" cy="34450"/>
            </a:xfrm>
            <a:custGeom>
              <a:avLst/>
              <a:gdLst/>
              <a:ahLst/>
              <a:cxnLst/>
              <a:rect l="l" t="t" r="r" b="b"/>
              <a:pathLst>
                <a:path w="1718" h="1378" extrusionOk="0">
                  <a:moveTo>
                    <a:pt x="1718" y="1"/>
                  </a:moveTo>
                  <a:lnTo>
                    <a:pt x="1718" y="1"/>
                  </a:lnTo>
                  <a:cubicBezTo>
                    <a:pt x="1649" y="10"/>
                    <a:pt x="1582" y="19"/>
                    <a:pt x="1511" y="19"/>
                  </a:cubicBezTo>
                  <a:cubicBezTo>
                    <a:pt x="1481" y="19"/>
                    <a:pt x="1451" y="18"/>
                    <a:pt x="1420" y="14"/>
                  </a:cubicBezTo>
                  <a:cubicBezTo>
                    <a:pt x="1313" y="257"/>
                    <a:pt x="1164" y="487"/>
                    <a:pt x="989" y="691"/>
                  </a:cubicBezTo>
                  <a:cubicBezTo>
                    <a:pt x="746" y="960"/>
                    <a:pt x="435" y="1177"/>
                    <a:pt x="56" y="1297"/>
                  </a:cubicBezTo>
                  <a:cubicBezTo>
                    <a:pt x="43" y="1310"/>
                    <a:pt x="30" y="1310"/>
                    <a:pt x="17" y="1310"/>
                  </a:cubicBezTo>
                  <a:cubicBezTo>
                    <a:pt x="17" y="1339"/>
                    <a:pt x="1" y="1352"/>
                    <a:pt x="1" y="1378"/>
                  </a:cubicBezTo>
                  <a:cubicBezTo>
                    <a:pt x="30" y="1365"/>
                    <a:pt x="56" y="1352"/>
                    <a:pt x="82" y="1339"/>
                  </a:cubicBezTo>
                  <a:cubicBezTo>
                    <a:pt x="529" y="1177"/>
                    <a:pt x="892" y="918"/>
                    <a:pt x="1177" y="636"/>
                  </a:cubicBezTo>
                  <a:cubicBezTo>
                    <a:pt x="1394" y="419"/>
                    <a:pt x="1569" y="205"/>
                    <a:pt x="171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4"/>
            <p:cNvSpPr/>
            <p:nvPr/>
          </p:nvSpPr>
          <p:spPr>
            <a:xfrm>
              <a:off x="4651325" y="5123450"/>
              <a:ext cx="2700" cy="34775"/>
            </a:xfrm>
            <a:custGeom>
              <a:avLst/>
              <a:gdLst/>
              <a:ahLst/>
              <a:cxnLst/>
              <a:rect l="l" t="t" r="r" b="b"/>
              <a:pathLst>
                <a:path w="108" h="1391" extrusionOk="0">
                  <a:moveTo>
                    <a:pt x="1" y="1"/>
                  </a:moveTo>
                  <a:cubicBezTo>
                    <a:pt x="1" y="121"/>
                    <a:pt x="1" y="244"/>
                    <a:pt x="14" y="351"/>
                  </a:cubicBezTo>
                  <a:cubicBezTo>
                    <a:pt x="14" y="471"/>
                    <a:pt x="14" y="581"/>
                    <a:pt x="27" y="701"/>
                  </a:cubicBezTo>
                  <a:cubicBezTo>
                    <a:pt x="40" y="811"/>
                    <a:pt x="40" y="931"/>
                    <a:pt x="53" y="1054"/>
                  </a:cubicBezTo>
                  <a:lnTo>
                    <a:pt x="82" y="1216"/>
                  </a:lnTo>
                  <a:cubicBezTo>
                    <a:pt x="82" y="1281"/>
                    <a:pt x="95" y="1336"/>
                    <a:pt x="108" y="1391"/>
                  </a:cubicBezTo>
                  <a:lnTo>
                    <a:pt x="108" y="1216"/>
                  </a:lnTo>
                  <a:lnTo>
                    <a:pt x="95" y="1038"/>
                  </a:lnTo>
                  <a:cubicBezTo>
                    <a:pt x="95" y="931"/>
                    <a:pt x="82" y="811"/>
                    <a:pt x="82" y="701"/>
                  </a:cubicBezTo>
                  <a:cubicBezTo>
                    <a:pt x="66" y="581"/>
                    <a:pt x="66" y="471"/>
                    <a:pt x="53" y="351"/>
                  </a:cubicBezTo>
                  <a:cubicBezTo>
                    <a:pt x="40" y="228"/>
                    <a:pt x="27" y="121"/>
                    <a:pt x="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4"/>
            <p:cNvSpPr/>
            <p:nvPr/>
          </p:nvSpPr>
          <p:spPr>
            <a:xfrm>
              <a:off x="4662425" y="5133575"/>
              <a:ext cx="1725" cy="24975"/>
            </a:xfrm>
            <a:custGeom>
              <a:avLst/>
              <a:gdLst/>
              <a:ahLst/>
              <a:cxnLst/>
              <a:rect l="l" t="t" r="r" b="b"/>
              <a:pathLst>
                <a:path w="69" h="999" extrusionOk="0">
                  <a:moveTo>
                    <a:pt x="14" y="1"/>
                  </a:moveTo>
                  <a:cubicBezTo>
                    <a:pt x="1" y="163"/>
                    <a:pt x="1" y="325"/>
                    <a:pt x="14" y="500"/>
                  </a:cubicBezTo>
                  <a:cubicBezTo>
                    <a:pt x="14" y="662"/>
                    <a:pt x="27" y="824"/>
                    <a:pt x="56" y="999"/>
                  </a:cubicBezTo>
                  <a:cubicBezTo>
                    <a:pt x="69" y="824"/>
                    <a:pt x="69" y="662"/>
                    <a:pt x="69" y="500"/>
                  </a:cubicBezTo>
                  <a:cubicBezTo>
                    <a:pt x="56" y="325"/>
                    <a:pt x="43" y="163"/>
                    <a:pt x="14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4"/>
            <p:cNvSpPr/>
            <p:nvPr/>
          </p:nvSpPr>
          <p:spPr>
            <a:xfrm>
              <a:off x="4682025" y="5124100"/>
              <a:ext cx="2375" cy="34450"/>
            </a:xfrm>
            <a:custGeom>
              <a:avLst/>
              <a:gdLst/>
              <a:ahLst/>
              <a:cxnLst/>
              <a:rect l="l" t="t" r="r" b="b"/>
              <a:pathLst>
                <a:path w="95" h="1378" extrusionOk="0">
                  <a:moveTo>
                    <a:pt x="1" y="1"/>
                  </a:moveTo>
                  <a:lnTo>
                    <a:pt x="1" y="338"/>
                  </a:lnTo>
                  <a:cubicBezTo>
                    <a:pt x="1" y="461"/>
                    <a:pt x="14" y="568"/>
                    <a:pt x="14" y="688"/>
                  </a:cubicBezTo>
                  <a:cubicBezTo>
                    <a:pt x="27" y="798"/>
                    <a:pt x="27" y="918"/>
                    <a:pt x="40" y="1028"/>
                  </a:cubicBezTo>
                  <a:lnTo>
                    <a:pt x="69" y="1203"/>
                  </a:lnTo>
                  <a:cubicBezTo>
                    <a:pt x="69" y="1255"/>
                    <a:pt x="82" y="1323"/>
                    <a:pt x="95" y="1378"/>
                  </a:cubicBezTo>
                  <a:lnTo>
                    <a:pt x="95" y="1203"/>
                  </a:lnTo>
                  <a:lnTo>
                    <a:pt x="82" y="1028"/>
                  </a:lnTo>
                  <a:cubicBezTo>
                    <a:pt x="82" y="918"/>
                    <a:pt x="82" y="798"/>
                    <a:pt x="69" y="688"/>
                  </a:cubicBezTo>
                  <a:cubicBezTo>
                    <a:pt x="69" y="568"/>
                    <a:pt x="53" y="461"/>
                    <a:pt x="40" y="338"/>
                  </a:cubicBezTo>
                  <a:cubicBezTo>
                    <a:pt x="27" y="231"/>
                    <a:pt x="14" y="108"/>
                    <a:pt x="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4"/>
            <p:cNvSpPr/>
            <p:nvPr/>
          </p:nvSpPr>
          <p:spPr>
            <a:xfrm>
              <a:off x="4722525" y="5138925"/>
              <a:ext cx="2700" cy="19625"/>
            </a:xfrm>
            <a:custGeom>
              <a:avLst/>
              <a:gdLst/>
              <a:ahLst/>
              <a:cxnLst/>
              <a:rect l="l" t="t" r="r" b="b"/>
              <a:pathLst>
                <a:path w="108" h="785" extrusionOk="0">
                  <a:moveTo>
                    <a:pt x="1" y="1"/>
                  </a:moveTo>
                  <a:cubicBezTo>
                    <a:pt x="1" y="137"/>
                    <a:pt x="14" y="273"/>
                    <a:pt x="27" y="393"/>
                  </a:cubicBezTo>
                  <a:cubicBezTo>
                    <a:pt x="40" y="529"/>
                    <a:pt x="69" y="649"/>
                    <a:pt x="108" y="785"/>
                  </a:cubicBezTo>
                  <a:cubicBezTo>
                    <a:pt x="108" y="649"/>
                    <a:pt x="95" y="516"/>
                    <a:pt x="82" y="393"/>
                  </a:cubicBezTo>
                  <a:cubicBezTo>
                    <a:pt x="53" y="257"/>
                    <a:pt x="40" y="137"/>
                    <a:pt x="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4"/>
            <p:cNvSpPr/>
            <p:nvPr/>
          </p:nvSpPr>
          <p:spPr>
            <a:xfrm>
              <a:off x="4622975" y="5138925"/>
              <a:ext cx="2375" cy="19300"/>
            </a:xfrm>
            <a:custGeom>
              <a:avLst/>
              <a:gdLst/>
              <a:ahLst/>
              <a:cxnLst/>
              <a:rect l="l" t="t" r="r" b="b"/>
              <a:pathLst>
                <a:path w="95" h="772" extrusionOk="0">
                  <a:moveTo>
                    <a:pt x="95" y="1"/>
                  </a:moveTo>
                  <a:lnTo>
                    <a:pt x="95" y="1"/>
                  </a:lnTo>
                  <a:cubicBezTo>
                    <a:pt x="53" y="137"/>
                    <a:pt x="40" y="257"/>
                    <a:pt x="27" y="393"/>
                  </a:cubicBezTo>
                  <a:cubicBezTo>
                    <a:pt x="14" y="516"/>
                    <a:pt x="1" y="636"/>
                    <a:pt x="14" y="772"/>
                  </a:cubicBezTo>
                  <a:cubicBezTo>
                    <a:pt x="40" y="649"/>
                    <a:pt x="66" y="516"/>
                    <a:pt x="82" y="393"/>
                  </a:cubicBezTo>
                  <a:cubicBezTo>
                    <a:pt x="95" y="273"/>
                    <a:pt x="95" y="137"/>
                    <a:pt x="95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4"/>
            <p:cNvSpPr/>
            <p:nvPr/>
          </p:nvSpPr>
          <p:spPr>
            <a:xfrm>
              <a:off x="4658050" y="5093075"/>
              <a:ext cx="7075" cy="3025"/>
            </a:xfrm>
            <a:custGeom>
              <a:avLst/>
              <a:gdLst/>
              <a:ahLst/>
              <a:cxnLst/>
              <a:rect l="l" t="t" r="r" b="b"/>
              <a:pathLst>
                <a:path w="283" h="121" extrusionOk="0">
                  <a:moveTo>
                    <a:pt x="14" y="1"/>
                  </a:moveTo>
                  <a:lnTo>
                    <a:pt x="1" y="53"/>
                  </a:lnTo>
                  <a:cubicBezTo>
                    <a:pt x="82" y="82"/>
                    <a:pt x="176" y="108"/>
                    <a:pt x="283" y="121"/>
                  </a:cubicBezTo>
                  <a:cubicBezTo>
                    <a:pt x="202" y="66"/>
                    <a:pt x="108" y="27"/>
                    <a:pt x="14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4"/>
            <p:cNvSpPr/>
            <p:nvPr/>
          </p:nvSpPr>
          <p:spPr>
            <a:xfrm>
              <a:off x="4665100" y="5092350"/>
              <a:ext cx="5775" cy="3750"/>
            </a:xfrm>
            <a:custGeom>
              <a:avLst/>
              <a:gdLst/>
              <a:ahLst/>
              <a:cxnLst/>
              <a:rect l="l" t="t" r="r" b="b"/>
              <a:pathLst>
                <a:path w="231" h="150" extrusionOk="0">
                  <a:moveTo>
                    <a:pt x="231" y="1"/>
                  </a:moveTo>
                  <a:cubicBezTo>
                    <a:pt x="179" y="14"/>
                    <a:pt x="137" y="30"/>
                    <a:pt x="98" y="56"/>
                  </a:cubicBezTo>
                  <a:cubicBezTo>
                    <a:pt x="69" y="82"/>
                    <a:pt x="30" y="111"/>
                    <a:pt x="1" y="150"/>
                  </a:cubicBezTo>
                  <a:cubicBezTo>
                    <a:pt x="56" y="150"/>
                    <a:pt x="98" y="124"/>
                    <a:pt x="137" y="95"/>
                  </a:cubicBezTo>
                  <a:cubicBezTo>
                    <a:pt x="163" y="82"/>
                    <a:pt x="205" y="56"/>
                    <a:pt x="23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4"/>
            <p:cNvSpPr/>
            <p:nvPr/>
          </p:nvSpPr>
          <p:spPr>
            <a:xfrm>
              <a:off x="4660075" y="5096400"/>
              <a:ext cx="11525" cy="3750"/>
            </a:xfrm>
            <a:custGeom>
              <a:avLst/>
              <a:gdLst/>
              <a:ahLst/>
              <a:cxnLst/>
              <a:rect l="l" t="t" r="r" b="b"/>
              <a:pathLst>
                <a:path w="461" h="150" extrusionOk="0">
                  <a:moveTo>
                    <a:pt x="189" y="1"/>
                  </a:moveTo>
                  <a:cubicBezTo>
                    <a:pt x="150" y="30"/>
                    <a:pt x="121" y="43"/>
                    <a:pt x="95" y="69"/>
                  </a:cubicBezTo>
                  <a:cubicBezTo>
                    <a:pt x="56" y="95"/>
                    <a:pt x="27" y="124"/>
                    <a:pt x="1" y="150"/>
                  </a:cubicBezTo>
                  <a:cubicBezTo>
                    <a:pt x="40" y="137"/>
                    <a:pt x="82" y="124"/>
                    <a:pt x="108" y="111"/>
                  </a:cubicBezTo>
                  <a:cubicBezTo>
                    <a:pt x="141" y="88"/>
                    <a:pt x="164" y="75"/>
                    <a:pt x="194" y="57"/>
                  </a:cubicBezTo>
                  <a:lnTo>
                    <a:pt x="194" y="57"/>
                  </a:lnTo>
                  <a:cubicBezTo>
                    <a:pt x="234" y="70"/>
                    <a:pt x="272" y="82"/>
                    <a:pt x="325" y="95"/>
                  </a:cubicBezTo>
                  <a:cubicBezTo>
                    <a:pt x="364" y="95"/>
                    <a:pt x="406" y="111"/>
                    <a:pt x="461" y="111"/>
                  </a:cubicBezTo>
                  <a:cubicBezTo>
                    <a:pt x="419" y="82"/>
                    <a:pt x="380" y="69"/>
                    <a:pt x="338" y="56"/>
                  </a:cubicBezTo>
                  <a:cubicBezTo>
                    <a:pt x="299" y="30"/>
                    <a:pt x="257" y="14"/>
                    <a:pt x="218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4"/>
            <p:cNvSpPr/>
            <p:nvPr/>
          </p:nvSpPr>
          <p:spPr>
            <a:xfrm>
              <a:off x="4603375" y="5130500"/>
              <a:ext cx="8125" cy="29025"/>
            </a:xfrm>
            <a:custGeom>
              <a:avLst/>
              <a:gdLst/>
              <a:ahLst/>
              <a:cxnLst/>
              <a:rect l="l" t="t" r="r" b="b"/>
              <a:pathLst>
                <a:path w="325" h="1161" extrusionOk="0">
                  <a:moveTo>
                    <a:pt x="325" y="1"/>
                  </a:moveTo>
                  <a:cubicBezTo>
                    <a:pt x="244" y="69"/>
                    <a:pt x="189" y="163"/>
                    <a:pt x="163" y="257"/>
                  </a:cubicBezTo>
                  <a:cubicBezTo>
                    <a:pt x="121" y="351"/>
                    <a:pt x="95" y="461"/>
                    <a:pt x="69" y="555"/>
                  </a:cubicBezTo>
                  <a:cubicBezTo>
                    <a:pt x="27" y="756"/>
                    <a:pt x="1" y="960"/>
                    <a:pt x="1" y="1161"/>
                  </a:cubicBezTo>
                  <a:cubicBezTo>
                    <a:pt x="40" y="960"/>
                    <a:pt x="82" y="772"/>
                    <a:pt x="121" y="568"/>
                  </a:cubicBezTo>
                  <a:cubicBezTo>
                    <a:pt x="150" y="474"/>
                    <a:pt x="163" y="380"/>
                    <a:pt x="202" y="270"/>
                  </a:cubicBezTo>
                  <a:cubicBezTo>
                    <a:pt x="231" y="176"/>
                    <a:pt x="257" y="82"/>
                    <a:pt x="325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4"/>
            <p:cNvSpPr/>
            <p:nvPr/>
          </p:nvSpPr>
          <p:spPr>
            <a:xfrm>
              <a:off x="4727225" y="5127500"/>
              <a:ext cx="10475" cy="33075"/>
            </a:xfrm>
            <a:custGeom>
              <a:avLst/>
              <a:gdLst/>
              <a:ahLst/>
              <a:cxnLst/>
              <a:rect l="l" t="t" r="r" b="b"/>
              <a:pathLst>
                <a:path w="419" h="1323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53"/>
                    <a:pt x="43" y="108"/>
                    <a:pt x="56" y="163"/>
                  </a:cubicBezTo>
                  <a:cubicBezTo>
                    <a:pt x="69" y="215"/>
                    <a:pt x="82" y="270"/>
                    <a:pt x="108" y="325"/>
                  </a:cubicBezTo>
                  <a:lnTo>
                    <a:pt x="205" y="662"/>
                  </a:lnTo>
                  <a:lnTo>
                    <a:pt x="312" y="999"/>
                  </a:lnTo>
                  <a:lnTo>
                    <a:pt x="351" y="1161"/>
                  </a:lnTo>
                  <a:cubicBezTo>
                    <a:pt x="380" y="1216"/>
                    <a:pt x="393" y="1268"/>
                    <a:pt x="419" y="1323"/>
                  </a:cubicBezTo>
                  <a:cubicBezTo>
                    <a:pt x="393" y="1216"/>
                    <a:pt x="380" y="1093"/>
                    <a:pt x="351" y="986"/>
                  </a:cubicBezTo>
                  <a:cubicBezTo>
                    <a:pt x="325" y="876"/>
                    <a:pt x="286" y="756"/>
                    <a:pt x="257" y="649"/>
                  </a:cubicBezTo>
                  <a:cubicBezTo>
                    <a:pt x="218" y="539"/>
                    <a:pt x="189" y="419"/>
                    <a:pt x="150" y="309"/>
                  </a:cubicBezTo>
                  <a:cubicBezTo>
                    <a:pt x="95" y="202"/>
                    <a:pt x="56" y="95"/>
                    <a:pt x="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4"/>
            <p:cNvSpPr/>
            <p:nvPr/>
          </p:nvSpPr>
          <p:spPr>
            <a:xfrm>
              <a:off x="4612850" y="5356325"/>
              <a:ext cx="5375" cy="4975"/>
            </a:xfrm>
            <a:custGeom>
              <a:avLst/>
              <a:gdLst/>
              <a:ahLst/>
              <a:cxnLst/>
              <a:rect l="l" t="t" r="r" b="b"/>
              <a:pathLst>
                <a:path w="215" h="199" extrusionOk="0">
                  <a:moveTo>
                    <a:pt x="163" y="1"/>
                  </a:moveTo>
                  <a:cubicBezTo>
                    <a:pt x="108" y="1"/>
                    <a:pt x="1" y="189"/>
                    <a:pt x="1" y="189"/>
                  </a:cubicBezTo>
                  <a:cubicBezTo>
                    <a:pt x="15" y="195"/>
                    <a:pt x="30" y="198"/>
                    <a:pt x="45" y="198"/>
                  </a:cubicBezTo>
                  <a:cubicBezTo>
                    <a:pt x="119" y="198"/>
                    <a:pt x="202" y="134"/>
                    <a:pt x="202" y="134"/>
                  </a:cubicBezTo>
                  <a:cubicBezTo>
                    <a:pt x="202" y="134"/>
                    <a:pt x="215" y="1"/>
                    <a:pt x="163" y="1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4"/>
            <p:cNvSpPr/>
            <p:nvPr/>
          </p:nvSpPr>
          <p:spPr>
            <a:xfrm>
              <a:off x="4610825" y="5356650"/>
              <a:ext cx="5050" cy="4850"/>
            </a:xfrm>
            <a:custGeom>
              <a:avLst/>
              <a:gdLst/>
              <a:ahLst/>
              <a:cxnLst/>
              <a:rect l="l" t="t" r="r" b="b"/>
              <a:pathLst>
                <a:path w="202" h="194" extrusionOk="0">
                  <a:moveTo>
                    <a:pt x="142" y="0"/>
                  </a:moveTo>
                  <a:cubicBezTo>
                    <a:pt x="89" y="0"/>
                    <a:pt x="1" y="189"/>
                    <a:pt x="1" y="189"/>
                  </a:cubicBezTo>
                  <a:cubicBezTo>
                    <a:pt x="10" y="192"/>
                    <a:pt x="20" y="194"/>
                    <a:pt x="30" y="194"/>
                  </a:cubicBezTo>
                  <a:cubicBezTo>
                    <a:pt x="97" y="194"/>
                    <a:pt x="189" y="134"/>
                    <a:pt x="189" y="134"/>
                  </a:cubicBezTo>
                  <a:cubicBezTo>
                    <a:pt x="189" y="134"/>
                    <a:pt x="202" y="1"/>
                    <a:pt x="147" y="1"/>
                  </a:cubicBezTo>
                  <a:cubicBezTo>
                    <a:pt x="145" y="0"/>
                    <a:pt x="143" y="0"/>
                    <a:pt x="142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4"/>
            <p:cNvSpPr/>
            <p:nvPr/>
          </p:nvSpPr>
          <p:spPr>
            <a:xfrm>
              <a:off x="4608075" y="5340375"/>
              <a:ext cx="26675" cy="28925"/>
            </a:xfrm>
            <a:custGeom>
              <a:avLst/>
              <a:gdLst/>
              <a:ahLst/>
              <a:cxnLst/>
              <a:rect l="l" t="t" r="r" b="b"/>
              <a:pathLst>
                <a:path w="1067" h="1157" extrusionOk="0">
                  <a:moveTo>
                    <a:pt x="627" y="1"/>
                  </a:moveTo>
                  <a:cubicBezTo>
                    <a:pt x="466" y="1"/>
                    <a:pt x="205" y="380"/>
                    <a:pt x="205" y="380"/>
                  </a:cubicBezTo>
                  <a:lnTo>
                    <a:pt x="354" y="678"/>
                  </a:lnTo>
                  <a:lnTo>
                    <a:pt x="163" y="827"/>
                  </a:lnTo>
                  <a:lnTo>
                    <a:pt x="218" y="691"/>
                  </a:lnTo>
                  <a:cubicBezTo>
                    <a:pt x="228" y="680"/>
                    <a:pt x="213" y="661"/>
                    <a:pt x="192" y="661"/>
                  </a:cubicBezTo>
                  <a:cubicBezTo>
                    <a:pt x="187" y="661"/>
                    <a:pt x="181" y="662"/>
                    <a:pt x="176" y="665"/>
                  </a:cubicBezTo>
                  <a:cubicBezTo>
                    <a:pt x="111" y="691"/>
                    <a:pt x="1" y="772"/>
                    <a:pt x="14" y="921"/>
                  </a:cubicBezTo>
                  <a:cubicBezTo>
                    <a:pt x="14" y="1002"/>
                    <a:pt x="231" y="1096"/>
                    <a:pt x="380" y="1138"/>
                  </a:cubicBezTo>
                  <a:cubicBezTo>
                    <a:pt x="415" y="1151"/>
                    <a:pt x="451" y="1156"/>
                    <a:pt x="485" y="1156"/>
                  </a:cubicBezTo>
                  <a:cubicBezTo>
                    <a:pt x="556" y="1156"/>
                    <a:pt x="624" y="1133"/>
                    <a:pt x="678" y="1096"/>
                  </a:cubicBezTo>
                  <a:cubicBezTo>
                    <a:pt x="798" y="1002"/>
                    <a:pt x="960" y="866"/>
                    <a:pt x="1002" y="772"/>
                  </a:cubicBezTo>
                  <a:cubicBezTo>
                    <a:pt x="1067" y="610"/>
                    <a:pt x="824" y="124"/>
                    <a:pt x="678" y="17"/>
                  </a:cubicBezTo>
                  <a:cubicBezTo>
                    <a:pt x="663" y="6"/>
                    <a:pt x="646" y="1"/>
                    <a:pt x="627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4"/>
            <p:cNvSpPr/>
            <p:nvPr/>
          </p:nvSpPr>
          <p:spPr>
            <a:xfrm>
              <a:off x="4694500" y="5235750"/>
              <a:ext cx="51300" cy="48000"/>
            </a:xfrm>
            <a:custGeom>
              <a:avLst/>
              <a:gdLst/>
              <a:ahLst/>
              <a:cxnLst/>
              <a:rect l="l" t="t" r="r" b="b"/>
              <a:pathLst>
                <a:path w="2052" h="1920" extrusionOk="0">
                  <a:moveTo>
                    <a:pt x="1045" y="0"/>
                  </a:moveTo>
                  <a:cubicBezTo>
                    <a:pt x="676" y="0"/>
                    <a:pt x="419" y="207"/>
                    <a:pt x="419" y="207"/>
                  </a:cubicBezTo>
                  <a:lnTo>
                    <a:pt x="1" y="1341"/>
                  </a:lnTo>
                  <a:lnTo>
                    <a:pt x="623" y="1665"/>
                  </a:lnTo>
                  <a:lnTo>
                    <a:pt x="526" y="1866"/>
                  </a:lnTo>
                  <a:cubicBezTo>
                    <a:pt x="681" y="1905"/>
                    <a:pt x="843" y="1920"/>
                    <a:pt x="998" y="1920"/>
                  </a:cubicBezTo>
                  <a:cubicBezTo>
                    <a:pt x="1489" y="1920"/>
                    <a:pt x="1919" y="1772"/>
                    <a:pt x="1919" y="1772"/>
                  </a:cubicBezTo>
                  <a:lnTo>
                    <a:pt x="1728" y="1529"/>
                  </a:lnTo>
                  <a:cubicBezTo>
                    <a:pt x="1971" y="1150"/>
                    <a:pt x="2052" y="369"/>
                    <a:pt x="1472" y="97"/>
                  </a:cubicBezTo>
                  <a:cubicBezTo>
                    <a:pt x="1320" y="26"/>
                    <a:pt x="1175" y="0"/>
                    <a:pt x="1045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4"/>
            <p:cNvSpPr/>
            <p:nvPr/>
          </p:nvSpPr>
          <p:spPr>
            <a:xfrm>
              <a:off x="4708025" y="5272575"/>
              <a:ext cx="34450" cy="9500"/>
            </a:xfrm>
            <a:custGeom>
              <a:avLst/>
              <a:gdLst/>
              <a:ahLst/>
              <a:cxnLst/>
              <a:rect l="l" t="t" r="r" b="b"/>
              <a:pathLst>
                <a:path w="1378" h="380" extrusionOk="0">
                  <a:moveTo>
                    <a:pt x="1378" y="299"/>
                  </a:moveTo>
                  <a:lnTo>
                    <a:pt x="1378" y="299"/>
                  </a:lnTo>
                  <a:lnTo>
                    <a:pt x="1378" y="299"/>
                  </a:lnTo>
                  <a:close/>
                  <a:moveTo>
                    <a:pt x="82" y="192"/>
                  </a:moveTo>
                  <a:lnTo>
                    <a:pt x="1" y="380"/>
                  </a:lnTo>
                  <a:lnTo>
                    <a:pt x="1" y="380"/>
                  </a:lnTo>
                  <a:lnTo>
                    <a:pt x="82" y="192"/>
                  </a:lnTo>
                  <a:close/>
                  <a:moveTo>
                    <a:pt x="1187" y="43"/>
                  </a:moveTo>
                  <a:lnTo>
                    <a:pt x="1187" y="56"/>
                  </a:lnTo>
                  <a:lnTo>
                    <a:pt x="1187" y="43"/>
                  </a:lnTo>
                  <a:close/>
                  <a:moveTo>
                    <a:pt x="1187" y="43"/>
                  </a:moveTo>
                  <a:lnTo>
                    <a:pt x="1187" y="43"/>
                  </a:lnTo>
                  <a:lnTo>
                    <a:pt x="1187" y="43"/>
                  </a:lnTo>
                  <a:close/>
                  <a:moveTo>
                    <a:pt x="1187" y="43"/>
                  </a:moveTo>
                  <a:lnTo>
                    <a:pt x="1187" y="43"/>
                  </a:lnTo>
                  <a:lnTo>
                    <a:pt x="1187" y="43"/>
                  </a:lnTo>
                  <a:close/>
                  <a:moveTo>
                    <a:pt x="1200" y="30"/>
                  </a:moveTo>
                  <a:lnTo>
                    <a:pt x="1200" y="30"/>
                  </a:lnTo>
                  <a:lnTo>
                    <a:pt x="1200" y="30"/>
                  </a:lnTo>
                  <a:close/>
                  <a:moveTo>
                    <a:pt x="1200" y="30"/>
                  </a:moveTo>
                  <a:lnTo>
                    <a:pt x="1200" y="30"/>
                  </a:lnTo>
                  <a:lnTo>
                    <a:pt x="1200" y="30"/>
                  </a:lnTo>
                  <a:close/>
                  <a:moveTo>
                    <a:pt x="1200" y="30"/>
                  </a:moveTo>
                  <a:lnTo>
                    <a:pt x="1200" y="30"/>
                  </a:lnTo>
                  <a:lnTo>
                    <a:pt x="1200" y="30"/>
                  </a:lnTo>
                  <a:close/>
                  <a:moveTo>
                    <a:pt x="1200" y="14"/>
                  </a:moveTo>
                  <a:lnTo>
                    <a:pt x="1200" y="14"/>
                  </a:lnTo>
                  <a:lnTo>
                    <a:pt x="1200" y="14"/>
                  </a:lnTo>
                  <a:close/>
                  <a:moveTo>
                    <a:pt x="1200" y="14"/>
                  </a:moveTo>
                  <a:lnTo>
                    <a:pt x="1200" y="14"/>
                  </a:lnTo>
                  <a:lnTo>
                    <a:pt x="1200" y="14"/>
                  </a:lnTo>
                  <a:close/>
                  <a:moveTo>
                    <a:pt x="1216" y="14"/>
                  </a:moveTo>
                  <a:lnTo>
                    <a:pt x="1216" y="14"/>
                  </a:lnTo>
                  <a:lnTo>
                    <a:pt x="1216" y="14"/>
                  </a:lnTo>
                  <a:close/>
                  <a:moveTo>
                    <a:pt x="1216" y="1"/>
                  </a:moveTo>
                  <a:lnTo>
                    <a:pt x="1216" y="1"/>
                  </a:lnTo>
                  <a:lnTo>
                    <a:pt x="1216" y="1"/>
                  </a:lnTo>
                  <a:close/>
                  <a:moveTo>
                    <a:pt x="1216" y="1"/>
                  </a:moveTo>
                  <a:lnTo>
                    <a:pt x="1216" y="1"/>
                  </a:lnTo>
                  <a:lnTo>
                    <a:pt x="1216" y="1"/>
                  </a:lnTo>
                  <a:close/>
                  <a:moveTo>
                    <a:pt x="1216" y="1"/>
                  </a:moveTo>
                  <a:lnTo>
                    <a:pt x="1216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4"/>
            <p:cNvSpPr/>
            <p:nvPr/>
          </p:nvSpPr>
          <p:spPr>
            <a:xfrm>
              <a:off x="4708025" y="5239525"/>
              <a:ext cx="37125" cy="44250"/>
            </a:xfrm>
            <a:custGeom>
              <a:avLst/>
              <a:gdLst/>
              <a:ahLst/>
              <a:cxnLst/>
              <a:rect l="l" t="t" r="r" b="b"/>
              <a:pathLst>
                <a:path w="1485" h="1770" extrusionOk="0">
                  <a:moveTo>
                    <a:pt x="1025" y="1"/>
                  </a:moveTo>
                  <a:cubicBezTo>
                    <a:pt x="1323" y="380"/>
                    <a:pt x="1216" y="866"/>
                    <a:pt x="1038" y="1109"/>
                  </a:cubicBezTo>
                  <a:cubicBezTo>
                    <a:pt x="905" y="1297"/>
                    <a:pt x="526" y="1404"/>
                    <a:pt x="202" y="1404"/>
                  </a:cubicBezTo>
                  <a:lnTo>
                    <a:pt x="66" y="1404"/>
                  </a:lnTo>
                  <a:lnTo>
                    <a:pt x="1" y="1472"/>
                  </a:lnTo>
                  <a:lnTo>
                    <a:pt x="82" y="1514"/>
                  </a:lnTo>
                  <a:lnTo>
                    <a:pt x="1" y="1702"/>
                  </a:lnTo>
                  <a:cubicBezTo>
                    <a:pt x="1" y="1715"/>
                    <a:pt x="14" y="1715"/>
                    <a:pt x="14" y="1728"/>
                  </a:cubicBezTo>
                  <a:cubicBezTo>
                    <a:pt x="147" y="1757"/>
                    <a:pt x="296" y="1770"/>
                    <a:pt x="445" y="1770"/>
                  </a:cubicBezTo>
                  <a:cubicBezTo>
                    <a:pt x="931" y="1770"/>
                    <a:pt x="1362" y="1621"/>
                    <a:pt x="1378" y="1621"/>
                  </a:cubicBezTo>
                  <a:lnTo>
                    <a:pt x="1187" y="1378"/>
                  </a:lnTo>
                  <a:lnTo>
                    <a:pt x="1187" y="1365"/>
                  </a:lnTo>
                  <a:cubicBezTo>
                    <a:pt x="1187" y="1365"/>
                    <a:pt x="1187" y="1352"/>
                    <a:pt x="1200" y="1352"/>
                  </a:cubicBezTo>
                  <a:lnTo>
                    <a:pt x="1200" y="1336"/>
                  </a:lnTo>
                  <a:lnTo>
                    <a:pt x="1216" y="1336"/>
                  </a:lnTo>
                  <a:lnTo>
                    <a:pt x="1216" y="1323"/>
                  </a:lnTo>
                  <a:cubicBezTo>
                    <a:pt x="1430" y="947"/>
                    <a:pt x="1485" y="283"/>
                    <a:pt x="102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4"/>
            <p:cNvSpPr/>
            <p:nvPr/>
          </p:nvSpPr>
          <p:spPr>
            <a:xfrm>
              <a:off x="4704300" y="5238875"/>
              <a:ext cx="15500" cy="8450"/>
            </a:xfrm>
            <a:custGeom>
              <a:avLst/>
              <a:gdLst/>
              <a:ahLst/>
              <a:cxnLst/>
              <a:rect l="l" t="t" r="r" b="b"/>
              <a:pathLst>
                <a:path w="620" h="338" extrusionOk="0">
                  <a:moveTo>
                    <a:pt x="594" y="1"/>
                  </a:moveTo>
                  <a:cubicBezTo>
                    <a:pt x="296" y="1"/>
                    <a:pt x="108" y="95"/>
                    <a:pt x="14" y="189"/>
                  </a:cubicBezTo>
                  <a:cubicBezTo>
                    <a:pt x="1" y="228"/>
                    <a:pt x="1" y="283"/>
                    <a:pt x="1" y="338"/>
                  </a:cubicBezTo>
                  <a:cubicBezTo>
                    <a:pt x="202" y="82"/>
                    <a:pt x="620" y="1"/>
                    <a:pt x="620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4"/>
            <p:cNvSpPr/>
            <p:nvPr/>
          </p:nvSpPr>
          <p:spPr>
            <a:xfrm>
              <a:off x="4703975" y="5242925"/>
              <a:ext cx="21900" cy="10800"/>
            </a:xfrm>
            <a:custGeom>
              <a:avLst/>
              <a:gdLst/>
              <a:ahLst/>
              <a:cxnLst/>
              <a:rect l="l" t="t" r="r" b="b"/>
              <a:pathLst>
                <a:path w="876" h="432" extrusionOk="0">
                  <a:moveTo>
                    <a:pt x="714" y="1"/>
                  </a:moveTo>
                  <a:cubicBezTo>
                    <a:pt x="338" y="1"/>
                    <a:pt x="108" y="163"/>
                    <a:pt x="1" y="270"/>
                  </a:cubicBezTo>
                  <a:lnTo>
                    <a:pt x="1" y="432"/>
                  </a:lnTo>
                  <a:cubicBezTo>
                    <a:pt x="325" y="14"/>
                    <a:pt x="876" y="14"/>
                    <a:pt x="876" y="14"/>
                  </a:cubicBezTo>
                  <a:cubicBezTo>
                    <a:pt x="811" y="1"/>
                    <a:pt x="769" y="1"/>
                    <a:pt x="7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4"/>
            <p:cNvSpPr/>
            <p:nvPr/>
          </p:nvSpPr>
          <p:spPr>
            <a:xfrm>
              <a:off x="4596650" y="5235750"/>
              <a:ext cx="51300" cy="48000"/>
            </a:xfrm>
            <a:custGeom>
              <a:avLst/>
              <a:gdLst/>
              <a:ahLst/>
              <a:cxnLst/>
              <a:rect l="l" t="t" r="r" b="b"/>
              <a:pathLst>
                <a:path w="2052" h="1920" extrusionOk="0">
                  <a:moveTo>
                    <a:pt x="1016" y="0"/>
                  </a:moveTo>
                  <a:cubicBezTo>
                    <a:pt x="883" y="0"/>
                    <a:pt x="736" y="26"/>
                    <a:pt x="581" y="97"/>
                  </a:cubicBezTo>
                  <a:cubicBezTo>
                    <a:pt x="1" y="369"/>
                    <a:pt x="82" y="1150"/>
                    <a:pt x="338" y="1529"/>
                  </a:cubicBezTo>
                  <a:lnTo>
                    <a:pt x="147" y="1772"/>
                  </a:lnTo>
                  <a:cubicBezTo>
                    <a:pt x="147" y="1772"/>
                    <a:pt x="577" y="1920"/>
                    <a:pt x="1060" y="1920"/>
                  </a:cubicBezTo>
                  <a:cubicBezTo>
                    <a:pt x="1213" y="1920"/>
                    <a:pt x="1372" y="1905"/>
                    <a:pt x="1524" y="1866"/>
                  </a:cubicBezTo>
                  <a:lnTo>
                    <a:pt x="1443" y="1665"/>
                  </a:lnTo>
                  <a:lnTo>
                    <a:pt x="2052" y="1341"/>
                  </a:lnTo>
                  <a:lnTo>
                    <a:pt x="1647" y="207"/>
                  </a:lnTo>
                  <a:cubicBezTo>
                    <a:pt x="1647" y="207"/>
                    <a:pt x="1389" y="0"/>
                    <a:pt x="101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4"/>
            <p:cNvSpPr/>
            <p:nvPr/>
          </p:nvSpPr>
          <p:spPr>
            <a:xfrm>
              <a:off x="4601675" y="5265850"/>
              <a:ext cx="3425" cy="7800"/>
            </a:xfrm>
            <a:custGeom>
              <a:avLst/>
              <a:gdLst/>
              <a:ahLst/>
              <a:cxnLst/>
              <a:rect l="l" t="t" r="r" b="b"/>
              <a:pathLst>
                <a:path w="137" h="312" extrusionOk="0">
                  <a:moveTo>
                    <a:pt x="137" y="312"/>
                  </a:moveTo>
                  <a:lnTo>
                    <a:pt x="137" y="312"/>
                  </a:lnTo>
                  <a:lnTo>
                    <a:pt x="137" y="312"/>
                  </a:lnTo>
                  <a:lnTo>
                    <a:pt x="137" y="312"/>
                  </a:lnTo>
                  <a:close/>
                  <a:moveTo>
                    <a:pt x="124" y="312"/>
                  </a:moveTo>
                  <a:lnTo>
                    <a:pt x="137" y="312"/>
                  </a:lnTo>
                  <a:lnTo>
                    <a:pt x="124" y="312"/>
                  </a:lnTo>
                  <a:close/>
                  <a:moveTo>
                    <a:pt x="124" y="299"/>
                  </a:moveTo>
                  <a:lnTo>
                    <a:pt x="124" y="312"/>
                  </a:lnTo>
                  <a:lnTo>
                    <a:pt x="124" y="299"/>
                  </a:lnTo>
                  <a:close/>
                  <a:moveTo>
                    <a:pt x="124" y="299"/>
                  </a:moveTo>
                  <a:lnTo>
                    <a:pt x="124" y="299"/>
                  </a:lnTo>
                  <a:lnTo>
                    <a:pt x="124" y="299"/>
                  </a:lnTo>
                  <a:close/>
                  <a:moveTo>
                    <a:pt x="124" y="299"/>
                  </a:moveTo>
                  <a:lnTo>
                    <a:pt x="124" y="299"/>
                  </a:lnTo>
                  <a:lnTo>
                    <a:pt x="124" y="299"/>
                  </a:lnTo>
                  <a:close/>
                  <a:moveTo>
                    <a:pt x="108" y="283"/>
                  </a:moveTo>
                  <a:lnTo>
                    <a:pt x="124" y="283"/>
                  </a:lnTo>
                  <a:lnTo>
                    <a:pt x="108" y="283"/>
                  </a:lnTo>
                  <a:close/>
                  <a:moveTo>
                    <a:pt x="108" y="283"/>
                  </a:moveTo>
                  <a:lnTo>
                    <a:pt x="108" y="283"/>
                  </a:lnTo>
                  <a:lnTo>
                    <a:pt x="108" y="283"/>
                  </a:lnTo>
                  <a:close/>
                  <a:moveTo>
                    <a:pt x="14" y="40"/>
                  </a:moveTo>
                  <a:cubicBezTo>
                    <a:pt x="43" y="137"/>
                    <a:pt x="69" y="218"/>
                    <a:pt x="108" y="283"/>
                  </a:cubicBezTo>
                  <a:cubicBezTo>
                    <a:pt x="69" y="218"/>
                    <a:pt x="43" y="137"/>
                    <a:pt x="14" y="40"/>
                  </a:cubicBezTo>
                  <a:close/>
                  <a:moveTo>
                    <a:pt x="1" y="40"/>
                  </a:moveTo>
                  <a:lnTo>
                    <a:pt x="14" y="40"/>
                  </a:lnTo>
                  <a:lnTo>
                    <a:pt x="1" y="40"/>
                  </a:lnTo>
                  <a:close/>
                  <a:moveTo>
                    <a:pt x="1" y="40"/>
                  </a:moveTo>
                  <a:lnTo>
                    <a:pt x="1" y="40"/>
                  </a:lnTo>
                  <a:lnTo>
                    <a:pt x="1" y="40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"/>
                  </a:moveTo>
                  <a:lnTo>
                    <a:pt x="1" y="14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4"/>
            <p:cNvSpPr/>
            <p:nvPr/>
          </p:nvSpPr>
          <p:spPr>
            <a:xfrm>
              <a:off x="4605075" y="5273625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"/>
                  </a:moveTo>
                  <a:lnTo>
                    <a:pt x="1" y="14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CB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4"/>
            <p:cNvSpPr/>
            <p:nvPr/>
          </p:nvSpPr>
          <p:spPr>
            <a:xfrm>
              <a:off x="4599000" y="5239525"/>
              <a:ext cx="35750" cy="44250"/>
            </a:xfrm>
            <a:custGeom>
              <a:avLst/>
              <a:gdLst/>
              <a:ahLst/>
              <a:cxnLst/>
              <a:rect l="l" t="t" r="r" b="b"/>
              <a:pathLst>
                <a:path w="1430" h="1770" extrusionOk="0">
                  <a:moveTo>
                    <a:pt x="393" y="1"/>
                  </a:moveTo>
                  <a:lnTo>
                    <a:pt x="393" y="1"/>
                  </a:lnTo>
                  <a:cubicBezTo>
                    <a:pt x="40" y="231"/>
                    <a:pt x="1" y="688"/>
                    <a:pt x="108" y="1054"/>
                  </a:cubicBezTo>
                  <a:lnTo>
                    <a:pt x="108" y="1067"/>
                  </a:lnTo>
                  <a:lnTo>
                    <a:pt x="108" y="1080"/>
                  </a:lnTo>
                  <a:lnTo>
                    <a:pt x="108" y="1093"/>
                  </a:lnTo>
                  <a:lnTo>
                    <a:pt x="121" y="1093"/>
                  </a:lnTo>
                  <a:cubicBezTo>
                    <a:pt x="150" y="1190"/>
                    <a:pt x="176" y="1271"/>
                    <a:pt x="215" y="1336"/>
                  </a:cubicBezTo>
                  <a:lnTo>
                    <a:pt x="231" y="1336"/>
                  </a:lnTo>
                  <a:lnTo>
                    <a:pt x="231" y="1352"/>
                  </a:lnTo>
                  <a:lnTo>
                    <a:pt x="231" y="1365"/>
                  </a:lnTo>
                  <a:lnTo>
                    <a:pt x="244" y="1365"/>
                  </a:lnTo>
                  <a:lnTo>
                    <a:pt x="244" y="1378"/>
                  </a:lnTo>
                  <a:lnTo>
                    <a:pt x="53" y="1621"/>
                  </a:lnTo>
                  <a:cubicBezTo>
                    <a:pt x="53" y="1621"/>
                    <a:pt x="500" y="1770"/>
                    <a:pt x="986" y="1770"/>
                  </a:cubicBezTo>
                  <a:cubicBezTo>
                    <a:pt x="1135" y="1770"/>
                    <a:pt x="1268" y="1757"/>
                    <a:pt x="1417" y="1728"/>
                  </a:cubicBezTo>
                  <a:cubicBezTo>
                    <a:pt x="1417" y="1715"/>
                    <a:pt x="1430" y="1715"/>
                    <a:pt x="1430" y="1702"/>
                  </a:cubicBezTo>
                  <a:lnTo>
                    <a:pt x="1349" y="1514"/>
                  </a:lnTo>
                  <a:lnTo>
                    <a:pt x="1417" y="1472"/>
                  </a:lnTo>
                  <a:cubicBezTo>
                    <a:pt x="1378" y="1433"/>
                    <a:pt x="1336" y="1417"/>
                    <a:pt x="1336" y="1404"/>
                  </a:cubicBezTo>
                  <a:lnTo>
                    <a:pt x="1229" y="1404"/>
                  </a:lnTo>
                  <a:cubicBezTo>
                    <a:pt x="905" y="1404"/>
                    <a:pt x="526" y="1297"/>
                    <a:pt x="377" y="1109"/>
                  </a:cubicBezTo>
                  <a:cubicBezTo>
                    <a:pt x="202" y="866"/>
                    <a:pt x="108" y="380"/>
                    <a:pt x="39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4"/>
            <p:cNvSpPr/>
            <p:nvPr/>
          </p:nvSpPr>
          <p:spPr>
            <a:xfrm>
              <a:off x="4621925" y="5238875"/>
              <a:ext cx="15900" cy="8450"/>
            </a:xfrm>
            <a:custGeom>
              <a:avLst/>
              <a:gdLst/>
              <a:ahLst/>
              <a:cxnLst/>
              <a:rect l="l" t="t" r="r" b="b"/>
              <a:pathLst>
                <a:path w="636" h="338" extrusionOk="0">
                  <a:moveTo>
                    <a:pt x="1" y="1"/>
                  </a:moveTo>
                  <a:cubicBezTo>
                    <a:pt x="1" y="1"/>
                    <a:pt x="432" y="82"/>
                    <a:pt x="636" y="338"/>
                  </a:cubicBezTo>
                  <a:cubicBezTo>
                    <a:pt x="636" y="283"/>
                    <a:pt x="623" y="244"/>
                    <a:pt x="623" y="202"/>
                  </a:cubicBezTo>
                  <a:cubicBezTo>
                    <a:pt x="529" y="108"/>
                    <a:pt x="338" y="1"/>
                    <a:pt x="4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4"/>
            <p:cNvSpPr/>
            <p:nvPr/>
          </p:nvSpPr>
          <p:spPr>
            <a:xfrm>
              <a:off x="4616175" y="5242925"/>
              <a:ext cx="21650" cy="10800"/>
            </a:xfrm>
            <a:custGeom>
              <a:avLst/>
              <a:gdLst/>
              <a:ahLst/>
              <a:cxnLst/>
              <a:rect l="l" t="t" r="r" b="b"/>
              <a:pathLst>
                <a:path w="866" h="432" extrusionOk="0">
                  <a:moveTo>
                    <a:pt x="163" y="1"/>
                  </a:moveTo>
                  <a:cubicBezTo>
                    <a:pt x="111" y="1"/>
                    <a:pt x="56" y="1"/>
                    <a:pt x="1" y="14"/>
                  </a:cubicBezTo>
                  <a:cubicBezTo>
                    <a:pt x="1" y="14"/>
                    <a:pt x="555" y="14"/>
                    <a:pt x="866" y="432"/>
                  </a:cubicBezTo>
                  <a:lnTo>
                    <a:pt x="866" y="270"/>
                  </a:lnTo>
                  <a:cubicBezTo>
                    <a:pt x="759" y="176"/>
                    <a:pt x="542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4"/>
            <p:cNvSpPr/>
            <p:nvPr/>
          </p:nvSpPr>
          <p:spPr>
            <a:xfrm>
              <a:off x="4572350" y="5239450"/>
              <a:ext cx="197100" cy="201850"/>
            </a:xfrm>
            <a:custGeom>
              <a:avLst/>
              <a:gdLst/>
              <a:ahLst/>
              <a:cxnLst/>
              <a:rect l="l" t="t" r="r" b="b"/>
              <a:pathLst>
                <a:path w="7884" h="8074" extrusionOk="0">
                  <a:moveTo>
                    <a:pt x="2870" y="1"/>
                  </a:moveTo>
                  <a:cubicBezTo>
                    <a:pt x="2801" y="1"/>
                    <a:pt x="2709" y="11"/>
                    <a:pt x="2593" y="43"/>
                  </a:cubicBezTo>
                  <a:cubicBezTo>
                    <a:pt x="2593" y="43"/>
                    <a:pt x="2755" y="772"/>
                    <a:pt x="2389" y="1407"/>
                  </a:cubicBezTo>
                  <a:cubicBezTo>
                    <a:pt x="2389" y="1407"/>
                    <a:pt x="3024" y="1906"/>
                    <a:pt x="2862" y="2502"/>
                  </a:cubicBezTo>
                  <a:cubicBezTo>
                    <a:pt x="2862" y="2502"/>
                    <a:pt x="1783" y="2677"/>
                    <a:pt x="1362" y="4310"/>
                  </a:cubicBezTo>
                  <a:cubicBezTo>
                    <a:pt x="944" y="5930"/>
                    <a:pt x="837" y="6983"/>
                    <a:pt x="1" y="7456"/>
                  </a:cubicBezTo>
                  <a:cubicBezTo>
                    <a:pt x="1" y="7456"/>
                    <a:pt x="1339" y="8073"/>
                    <a:pt x="3168" y="8073"/>
                  </a:cubicBezTo>
                  <a:cubicBezTo>
                    <a:pt x="3417" y="8073"/>
                    <a:pt x="3675" y="8062"/>
                    <a:pt x="3941" y="8036"/>
                  </a:cubicBezTo>
                  <a:cubicBezTo>
                    <a:pt x="4208" y="8062"/>
                    <a:pt x="4468" y="8073"/>
                    <a:pt x="4718" y="8073"/>
                  </a:cubicBezTo>
                  <a:cubicBezTo>
                    <a:pt x="6556" y="8073"/>
                    <a:pt x="7884" y="7456"/>
                    <a:pt x="7884" y="7456"/>
                  </a:cubicBezTo>
                  <a:cubicBezTo>
                    <a:pt x="7061" y="6983"/>
                    <a:pt x="6938" y="5930"/>
                    <a:pt x="6533" y="4310"/>
                  </a:cubicBezTo>
                  <a:cubicBezTo>
                    <a:pt x="6115" y="2677"/>
                    <a:pt x="5036" y="2502"/>
                    <a:pt x="5036" y="2502"/>
                  </a:cubicBezTo>
                  <a:cubicBezTo>
                    <a:pt x="4861" y="1906"/>
                    <a:pt x="5509" y="1407"/>
                    <a:pt x="5509" y="1407"/>
                  </a:cubicBezTo>
                  <a:cubicBezTo>
                    <a:pt x="5143" y="772"/>
                    <a:pt x="5305" y="43"/>
                    <a:pt x="5305" y="43"/>
                  </a:cubicBezTo>
                  <a:cubicBezTo>
                    <a:pt x="5184" y="11"/>
                    <a:pt x="5091" y="1"/>
                    <a:pt x="5021" y="1"/>
                  </a:cubicBezTo>
                  <a:cubicBezTo>
                    <a:pt x="4881" y="1"/>
                    <a:pt x="4832" y="43"/>
                    <a:pt x="4832" y="43"/>
                  </a:cubicBezTo>
                  <a:cubicBezTo>
                    <a:pt x="4712" y="639"/>
                    <a:pt x="4414" y="853"/>
                    <a:pt x="4171" y="908"/>
                  </a:cubicBezTo>
                  <a:lnTo>
                    <a:pt x="4171" y="895"/>
                  </a:lnTo>
                  <a:cubicBezTo>
                    <a:pt x="4171" y="895"/>
                    <a:pt x="4077" y="934"/>
                    <a:pt x="3941" y="934"/>
                  </a:cubicBezTo>
                  <a:cubicBezTo>
                    <a:pt x="3821" y="934"/>
                    <a:pt x="3727" y="895"/>
                    <a:pt x="3727" y="895"/>
                  </a:cubicBezTo>
                  <a:lnTo>
                    <a:pt x="3727" y="908"/>
                  </a:lnTo>
                  <a:cubicBezTo>
                    <a:pt x="3468" y="853"/>
                    <a:pt x="3186" y="639"/>
                    <a:pt x="3063" y="43"/>
                  </a:cubicBezTo>
                  <a:cubicBezTo>
                    <a:pt x="3063" y="43"/>
                    <a:pt x="3009" y="1"/>
                    <a:pt x="2870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4"/>
            <p:cNvSpPr/>
            <p:nvPr/>
          </p:nvSpPr>
          <p:spPr>
            <a:xfrm>
              <a:off x="4572350" y="5280025"/>
              <a:ext cx="197100" cy="145825"/>
            </a:xfrm>
            <a:custGeom>
              <a:avLst/>
              <a:gdLst/>
              <a:ahLst/>
              <a:cxnLst/>
              <a:rect l="l" t="t" r="r" b="b"/>
              <a:pathLst>
                <a:path w="7884" h="5833" extrusionOk="0">
                  <a:moveTo>
                    <a:pt x="2564" y="56"/>
                  </a:moveTo>
                  <a:lnTo>
                    <a:pt x="2564" y="56"/>
                  </a:lnTo>
                  <a:cubicBezTo>
                    <a:pt x="2700" y="202"/>
                    <a:pt x="2875" y="445"/>
                    <a:pt x="2888" y="730"/>
                  </a:cubicBezTo>
                  <a:cubicBezTo>
                    <a:pt x="2901" y="500"/>
                    <a:pt x="2820" y="299"/>
                    <a:pt x="2713" y="137"/>
                  </a:cubicBezTo>
                  <a:cubicBezTo>
                    <a:pt x="2658" y="108"/>
                    <a:pt x="2606" y="82"/>
                    <a:pt x="2564" y="56"/>
                  </a:cubicBezTo>
                  <a:close/>
                  <a:moveTo>
                    <a:pt x="5386" y="1"/>
                  </a:moveTo>
                  <a:lnTo>
                    <a:pt x="5386" y="1"/>
                  </a:lnTo>
                  <a:cubicBezTo>
                    <a:pt x="5331" y="27"/>
                    <a:pt x="5279" y="56"/>
                    <a:pt x="5224" y="82"/>
                  </a:cubicBezTo>
                  <a:cubicBezTo>
                    <a:pt x="5104" y="244"/>
                    <a:pt x="4981" y="474"/>
                    <a:pt x="5007" y="730"/>
                  </a:cubicBezTo>
                  <a:cubicBezTo>
                    <a:pt x="5023" y="406"/>
                    <a:pt x="5237" y="150"/>
                    <a:pt x="5386" y="1"/>
                  </a:cubicBezTo>
                  <a:close/>
                  <a:moveTo>
                    <a:pt x="500" y="5402"/>
                  </a:moveTo>
                  <a:cubicBezTo>
                    <a:pt x="363" y="5577"/>
                    <a:pt x="202" y="5710"/>
                    <a:pt x="1" y="5833"/>
                  </a:cubicBezTo>
                  <a:lnTo>
                    <a:pt x="14" y="5833"/>
                  </a:lnTo>
                  <a:cubicBezTo>
                    <a:pt x="202" y="5726"/>
                    <a:pt x="363" y="5577"/>
                    <a:pt x="500" y="5402"/>
                  </a:cubicBezTo>
                  <a:close/>
                  <a:moveTo>
                    <a:pt x="7398" y="5402"/>
                  </a:moveTo>
                  <a:cubicBezTo>
                    <a:pt x="7534" y="5577"/>
                    <a:pt x="7680" y="5726"/>
                    <a:pt x="7884" y="5833"/>
                  </a:cubicBezTo>
                  <a:cubicBezTo>
                    <a:pt x="7696" y="5710"/>
                    <a:pt x="7534" y="5577"/>
                    <a:pt x="7398" y="5402"/>
                  </a:cubicBezTo>
                  <a:close/>
                </a:path>
              </a:pathLst>
            </a:custGeom>
            <a:solidFill>
              <a:srgbClr val="C8E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4"/>
            <p:cNvSpPr/>
            <p:nvPr/>
          </p:nvSpPr>
          <p:spPr>
            <a:xfrm>
              <a:off x="4572675" y="5282050"/>
              <a:ext cx="196775" cy="158625"/>
            </a:xfrm>
            <a:custGeom>
              <a:avLst/>
              <a:gdLst/>
              <a:ahLst/>
              <a:cxnLst/>
              <a:rect l="l" t="t" r="r" b="b"/>
              <a:pathLst>
                <a:path w="7871" h="6345" extrusionOk="0">
                  <a:moveTo>
                    <a:pt x="4456" y="918"/>
                  </a:moveTo>
                  <a:cubicBezTo>
                    <a:pt x="4550" y="918"/>
                    <a:pt x="4686" y="931"/>
                    <a:pt x="4686" y="931"/>
                  </a:cubicBezTo>
                  <a:cubicBezTo>
                    <a:pt x="4686" y="931"/>
                    <a:pt x="4699" y="947"/>
                    <a:pt x="4712" y="960"/>
                  </a:cubicBezTo>
                  <a:cubicBezTo>
                    <a:pt x="4900" y="1041"/>
                    <a:pt x="5386" y="1284"/>
                    <a:pt x="5658" y="2000"/>
                  </a:cubicBezTo>
                  <a:cubicBezTo>
                    <a:pt x="6008" y="2917"/>
                    <a:pt x="5804" y="4631"/>
                    <a:pt x="6575" y="5185"/>
                  </a:cubicBezTo>
                  <a:cubicBezTo>
                    <a:pt x="6575" y="5185"/>
                    <a:pt x="5185" y="5415"/>
                    <a:pt x="4038" y="5415"/>
                  </a:cubicBezTo>
                  <a:cubicBezTo>
                    <a:pt x="2376" y="5415"/>
                    <a:pt x="1485" y="5185"/>
                    <a:pt x="1485" y="5185"/>
                  </a:cubicBezTo>
                  <a:cubicBezTo>
                    <a:pt x="2256" y="4631"/>
                    <a:pt x="2052" y="2917"/>
                    <a:pt x="2402" y="2000"/>
                  </a:cubicBezTo>
                  <a:cubicBezTo>
                    <a:pt x="2755" y="1093"/>
                    <a:pt x="3429" y="931"/>
                    <a:pt x="3429" y="931"/>
                  </a:cubicBezTo>
                  <a:lnTo>
                    <a:pt x="3484" y="931"/>
                  </a:lnTo>
                  <a:cubicBezTo>
                    <a:pt x="3484" y="931"/>
                    <a:pt x="3617" y="918"/>
                    <a:pt x="3714" y="918"/>
                  </a:cubicBezTo>
                  <a:cubicBezTo>
                    <a:pt x="3753" y="918"/>
                    <a:pt x="3795" y="931"/>
                    <a:pt x="3795" y="931"/>
                  </a:cubicBezTo>
                  <a:lnTo>
                    <a:pt x="4375" y="931"/>
                  </a:lnTo>
                  <a:cubicBezTo>
                    <a:pt x="4375" y="931"/>
                    <a:pt x="4414" y="918"/>
                    <a:pt x="4456" y="918"/>
                  </a:cubicBezTo>
                  <a:close/>
                  <a:moveTo>
                    <a:pt x="5211" y="1"/>
                  </a:moveTo>
                  <a:lnTo>
                    <a:pt x="5211" y="1"/>
                  </a:lnTo>
                  <a:cubicBezTo>
                    <a:pt x="4686" y="218"/>
                    <a:pt x="4226" y="299"/>
                    <a:pt x="3834" y="299"/>
                  </a:cubicBezTo>
                  <a:cubicBezTo>
                    <a:pt x="3335" y="299"/>
                    <a:pt x="2943" y="176"/>
                    <a:pt x="2700" y="56"/>
                  </a:cubicBezTo>
                  <a:lnTo>
                    <a:pt x="2700" y="56"/>
                  </a:lnTo>
                  <a:cubicBezTo>
                    <a:pt x="2807" y="218"/>
                    <a:pt x="2888" y="419"/>
                    <a:pt x="2875" y="649"/>
                  </a:cubicBezTo>
                  <a:cubicBezTo>
                    <a:pt x="2875" y="730"/>
                    <a:pt x="2875" y="811"/>
                    <a:pt x="2849" y="892"/>
                  </a:cubicBezTo>
                  <a:cubicBezTo>
                    <a:pt x="2849" y="892"/>
                    <a:pt x="1770" y="1067"/>
                    <a:pt x="1349" y="2661"/>
                  </a:cubicBezTo>
                  <a:cubicBezTo>
                    <a:pt x="1041" y="3876"/>
                    <a:pt x="892" y="4754"/>
                    <a:pt x="487" y="5321"/>
                  </a:cubicBezTo>
                  <a:cubicBezTo>
                    <a:pt x="351" y="5496"/>
                    <a:pt x="189" y="5645"/>
                    <a:pt x="1" y="5752"/>
                  </a:cubicBezTo>
                  <a:cubicBezTo>
                    <a:pt x="121" y="5807"/>
                    <a:pt x="1404" y="6345"/>
                    <a:pt x="3147" y="6345"/>
                  </a:cubicBezTo>
                  <a:cubicBezTo>
                    <a:pt x="3403" y="6345"/>
                    <a:pt x="3659" y="6332"/>
                    <a:pt x="3928" y="6306"/>
                  </a:cubicBezTo>
                  <a:cubicBezTo>
                    <a:pt x="4200" y="6332"/>
                    <a:pt x="4469" y="6345"/>
                    <a:pt x="4725" y="6345"/>
                  </a:cubicBezTo>
                  <a:cubicBezTo>
                    <a:pt x="6468" y="6345"/>
                    <a:pt x="7748" y="5807"/>
                    <a:pt x="7871" y="5752"/>
                  </a:cubicBezTo>
                  <a:cubicBezTo>
                    <a:pt x="7667" y="5645"/>
                    <a:pt x="7521" y="5496"/>
                    <a:pt x="7385" y="5321"/>
                  </a:cubicBezTo>
                  <a:cubicBezTo>
                    <a:pt x="6967" y="4754"/>
                    <a:pt x="6831" y="3876"/>
                    <a:pt x="6520" y="2661"/>
                  </a:cubicBezTo>
                  <a:cubicBezTo>
                    <a:pt x="6102" y="1067"/>
                    <a:pt x="5023" y="892"/>
                    <a:pt x="5023" y="892"/>
                  </a:cubicBezTo>
                  <a:cubicBezTo>
                    <a:pt x="4994" y="811"/>
                    <a:pt x="4981" y="730"/>
                    <a:pt x="4994" y="649"/>
                  </a:cubicBezTo>
                  <a:cubicBezTo>
                    <a:pt x="4968" y="393"/>
                    <a:pt x="5091" y="163"/>
                    <a:pt x="5211" y="1"/>
                  </a:cubicBezTo>
                  <a:close/>
                </a:path>
              </a:pathLst>
            </a:custGeom>
            <a:solidFill>
              <a:srgbClr val="33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4"/>
            <p:cNvSpPr/>
            <p:nvPr/>
          </p:nvSpPr>
          <p:spPr>
            <a:xfrm>
              <a:off x="4609775" y="5305300"/>
              <a:ext cx="127275" cy="112125"/>
            </a:xfrm>
            <a:custGeom>
              <a:avLst/>
              <a:gdLst/>
              <a:ahLst/>
              <a:cxnLst/>
              <a:rect l="l" t="t" r="r" b="b"/>
              <a:pathLst>
                <a:path w="5091" h="4485" extrusionOk="0">
                  <a:moveTo>
                    <a:pt x="1945" y="1"/>
                  </a:moveTo>
                  <a:cubicBezTo>
                    <a:pt x="1945" y="1"/>
                    <a:pt x="1271" y="163"/>
                    <a:pt x="918" y="1070"/>
                  </a:cubicBezTo>
                  <a:cubicBezTo>
                    <a:pt x="568" y="1987"/>
                    <a:pt x="772" y="3701"/>
                    <a:pt x="1" y="4255"/>
                  </a:cubicBezTo>
                  <a:cubicBezTo>
                    <a:pt x="1" y="4255"/>
                    <a:pt x="892" y="4485"/>
                    <a:pt x="2554" y="4485"/>
                  </a:cubicBezTo>
                  <a:cubicBezTo>
                    <a:pt x="3701" y="4485"/>
                    <a:pt x="5091" y="4255"/>
                    <a:pt x="5091" y="4255"/>
                  </a:cubicBezTo>
                  <a:cubicBezTo>
                    <a:pt x="4320" y="3701"/>
                    <a:pt x="4524" y="1987"/>
                    <a:pt x="4174" y="1070"/>
                  </a:cubicBezTo>
                  <a:cubicBezTo>
                    <a:pt x="3821" y="163"/>
                    <a:pt x="3147" y="1"/>
                    <a:pt x="3147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4"/>
            <p:cNvSpPr/>
            <p:nvPr/>
          </p:nvSpPr>
          <p:spPr>
            <a:xfrm>
              <a:off x="4682025" y="5304975"/>
              <a:ext cx="8450" cy="1075"/>
            </a:xfrm>
            <a:custGeom>
              <a:avLst/>
              <a:gdLst/>
              <a:ahLst/>
              <a:cxnLst/>
              <a:rect l="l" t="t" r="r" b="b"/>
              <a:pathLst>
                <a:path w="338" h="43" extrusionOk="0">
                  <a:moveTo>
                    <a:pt x="82" y="1"/>
                  </a:moveTo>
                  <a:cubicBezTo>
                    <a:pt x="40" y="1"/>
                    <a:pt x="1" y="14"/>
                    <a:pt x="1" y="14"/>
                  </a:cubicBezTo>
                  <a:lnTo>
                    <a:pt x="257" y="14"/>
                  </a:lnTo>
                  <a:cubicBezTo>
                    <a:pt x="257" y="14"/>
                    <a:pt x="283" y="30"/>
                    <a:pt x="338" y="43"/>
                  </a:cubicBezTo>
                  <a:cubicBezTo>
                    <a:pt x="325" y="30"/>
                    <a:pt x="312" y="14"/>
                    <a:pt x="312" y="14"/>
                  </a:cubicBezTo>
                  <a:cubicBezTo>
                    <a:pt x="312" y="14"/>
                    <a:pt x="176" y="1"/>
                    <a:pt x="82" y="1"/>
                  </a:cubicBezTo>
                  <a:close/>
                </a:path>
              </a:pathLst>
            </a:custGeom>
            <a:solidFill>
              <a:srgbClr val="128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4"/>
            <p:cNvSpPr/>
            <p:nvPr/>
          </p:nvSpPr>
          <p:spPr>
            <a:xfrm>
              <a:off x="4682025" y="5305300"/>
              <a:ext cx="18250" cy="37200"/>
            </a:xfrm>
            <a:custGeom>
              <a:avLst/>
              <a:gdLst/>
              <a:ahLst/>
              <a:cxnLst/>
              <a:rect l="l" t="t" r="r" b="b"/>
              <a:pathLst>
                <a:path w="730" h="1488" extrusionOk="0">
                  <a:moveTo>
                    <a:pt x="1" y="1"/>
                  </a:moveTo>
                  <a:lnTo>
                    <a:pt x="1" y="17"/>
                  </a:lnTo>
                  <a:cubicBezTo>
                    <a:pt x="620" y="597"/>
                    <a:pt x="730" y="1488"/>
                    <a:pt x="730" y="1488"/>
                  </a:cubicBezTo>
                  <a:cubicBezTo>
                    <a:pt x="730" y="503"/>
                    <a:pt x="432" y="124"/>
                    <a:pt x="338" y="30"/>
                  </a:cubicBezTo>
                  <a:cubicBezTo>
                    <a:pt x="283" y="17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4"/>
            <p:cNvSpPr/>
            <p:nvPr/>
          </p:nvSpPr>
          <p:spPr>
            <a:xfrm>
              <a:off x="4659750" y="5304975"/>
              <a:ext cx="7800" cy="350"/>
            </a:xfrm>
            <a:custGeom>
              <a:avLst/>
              <a:gdLst/>
              <a:ahLst/>
              <a:cxnLst/>
              <a:rect l="l" t="t" r="r" b="b"/>
              <a:pathLst>
                <a:path w="312" h="14" extrusionOk="0">
                  <a:moveTo>
                    <a:pt x="231" y="1"/>
                  </a:moveTo>
                  <a:cubicBezTo>
                    <a:pt x="134" y="1"/>
                    <a:pt x="1" y="14"/>
                    <a:pt x="1" y="14"/>
                  </a:cubicBezTo>
                  <a:lnTo>
                    <a:pt x="312" y="14"/>
                  </a:lnTo>
                  <a:cubicBezTo>
                    <a:pt x="312" y="14"/>
                    <a:pt x="270" y="1"/>
                    <a:pt x="231" y="1"/>
                  </a:cubicBezTo>
                  <a:close/>
                </a:path>
              </a:pathLst>
            </a:custGeom>
            <a:solidFill>
              <a:srgbClr val="128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4"/>
            <p:cNvSpPr/>
            <p:nvPr/>
          </p:nvSpPr>
          <p:spPr>
            <a:xfrm>
              <a:off x="4649300" y="5305300"/>
              <a:ext cx="18250" cy="37200"/>
            </a:xfrm>
            <a:custGeom>
              <a:avLst/>
              <a:gdLst/>
              <a:ahLst/>
              <a:cxnLst/>
              <a:rect l="l" t="t" r="r" b="b"/>
              <a:pathLst>
                <a:path w="730" h="1488" extrusionOk="0">
                  <a:moveTo>
                    <a:pt x="419" y="1"/>
                  </a:moveTo>
                  <a:cubicBezTo>
                    <a:pt x="419" y="1"/>
                    <a:pt x="1" y="299"/>
                    <a:pt x="1" y="1488"/>
                  </a:cubicBezTo>
                  <a:cubicBezTo>
                    <a:pt x="1" y="1488"/>
                    <a:pt x="108" y="597"/>
                    <a:pt x="730" y="17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4"/>
            <p:cNvSpPr/>
            <p:nvPr/>
          </p:nvSpPr>
          <p:spPr>
            <a:xfrm>
              <a:off x="4670850" y="5300275"/>
              <a:ext cx="30075" cy="10800"/>
            </a:xfrm>
            <a:custGeom>
              <a:avLst/>
              <a:gdLst/>
              <a:ahLst/>
              <a:cxnLst/>
              <a:rect l="l" t="t" r="r" b="b"/>
              <a:pathLst>
                <a:path w="1203" h="432" extrusionOk="0">
                  <a:moveTo>
                    <a:pt x="960" y="1"/>
                  </a:moveTo>
                  <a:cubicBezTo>
                    <a:pt x="649" y="69"/>
                    <a:pt x="312" y="95"/>
                    <a:pt x="1" y="95"/>
                  </a:cubicBezTo>
                  <a:lnTo>
                    <a:pt x="1" y="432"/>
                  </a:lnTo>
                  <a:cubicBezTo>
                    <a:pt x="474" y="419"/>
                    <a:pt x="921" y="351"/>
                    <a:pt x="1028" y="283"/>
                  </a:cubicBezTo>
                  <a:cubicBezTo>
                    <a:pt x="1203" y="189"/>
                    <a:pt x="1190" y="108"/>
                    <a:pt x="1135" y="56"/>
                  </a:cubicBezTo>
                  <a:cubicBezTo>
                    <a:pt x="1096" y="14"/>
                    <a:pt x="1028" y="1"/>
                    <a:pt x="960" y="1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4"/>
            <p:cNvSpPr/>
            <p:nvPr/>
          </p:nvSpPr>
          <p:spPr>
            <a:xfrm>
              <a:off x="4641200" y="5300275"/>
              <a:ext cx="29675" cy="10800"/>
            </a:xfrm>
            <a:custGeom>
              <a:avLst/>
              <a:gdLst/>
              <a:ahLst/>
              <a:cxnLst/>
              <a:rect l="l" t="t" r="r" b="b"/>
              <a:pathLst>
                <a:path w="1187" h="432" extrusionOk="0">
                  <a:moveTo>
                    <a:pt x="228" y="1"/>
                  </a:moveTo>
                  <a:cubicBezTo>
                    <a:pt x="176" y="1"/>
                    <a:pt x="108" y="14"/>
                    <a:pt x="53" y="56"/>
                  </a:cubicBezTo>
                  <a:cubicBezTo>
                    <a:pt x="14" y="108"/>
                    <a:pt x="1" y="189"/>
                    <a:pt x="163" y="283"/>
                  </a:cubicBezTo>
                  <a:cubicBezTo>
                    <a:pt x="270" y="351"/>
                    <a:pt x="714" y="419"/>
                    <a:pt x="1187" y="432"/>
                  </a:cubicBezTo>
                  <a:lnTo>
                    <a:pt x="1187" y="95"/>
                  </a:lnTo>
                  <a:cubicBezTo>
                    <a:pt x="892" y="95"/>
                    <a:pt x="552" y="69"/>
                    <a:pt x="228" y="1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4"/>
            <p:cNvSpPr/>
            <p:nvPr/>
          </p:nvSpPr>
          <p:spPr>
            <a:xfrm>
              <a:off x="4649625" y="5268525"/>
              <a:ext cx="40850" cy="10475"/>
            </a:xfrm>
            <a:custGeom>
              <a:avLst/>
              <a:gdLst/>
              <a:ahLst/>
              <a:cxnLst/>
              <a:rect l="l" t="t" r="r" b="b"/>
              <a:pathLst>
                <a:path w="1634" h="419" extrusionOk="0">
                  <a:moveTo>
                    <a:pt x="14" y="1"/>
                  </a:moveTo>
                  <a:cubicBezTo>
                    <a:pt x="1" y="14"/>
                    <a:pt x="1" y="30"/>
                    <a:pt x="14" y="43"/>
                  </a:cubicBezTo>
                  <a:cubicBezTo>
                    <a:pt x="14" y="43"/>
                    <a:pt x="377" y="419"/>
                    <a:pt x="1323" y="419"/>
                  </a:cubicBezTo>
                  <a:cubicBezTo>
                    <a:pt x="1417" y="419"/>
                    <a:pt x="1511" y="419"/>
                    <a:pt x="1608" y="406"/>
                  </a:cubicBezTo>
                  <a:cubicBezTo>
                    <a:pt x="1621" y="406"/>
                    <a:pt x="1634" y="393"/>
                    <a:pt x="1621" y="393"/>
                  </a:cubicBezTo>
                  <a:cubicBezTo>
                    <a:pt x="1621" y="380"/>
                    <a:pt x="1621" y="367"/>
                    <a:pt x="1608" y="367"/>
                  </a:cubicBezTo>
                  <a:cubicBezTo>
                    <a:pt x="1498" y="380"/>
                    <a:pt x="1417" y="380"/>
                    <a:pt x="1323" y="380"/>
                  </a:cubicBezTo>
                  <a:cubicBezTo>
                    <a:pt x="850" y="380"/>
                    <a:pt x="539" y="286"/>
                    <a:pt x="325" y="192"/>
                  </a:cubicBezTo>
                  <a:cubicBezTo>
                    <a:pt x="231" y="150"/>
                    <a:pt x="150" y="95"/>
                    <a:pt x="108" y="69"/>
                  </a:cubicBezTo>
                  <a:cubicBezTo>
                    <a:pt x="82" y="43"/>
                    <a:pt x="69" y="30"/>
                    <a:pt x="53" y="30"/>
                  </a:cubicBezTo>
                  <a:cubicBezTo>
                    <a:pt x="53" y="14"/>
                    <a:pt x="40" y="14"/>
                    <a:pt x="40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4"/>
            <p:cNvSpPr/>
            <p:nvPr/>
          </p:nvSpPr>
          <p:spPr>
            <a:xfrm>
              <a:off x="4649625" y="5268525"/>
              <a:ext cx="40850" cy="10475"/>
            </a:xfrm>
            <a:custGeom>
              <a:avLst/>
              <a:gdLst/>
              <a:ahLst/>
              <a:cxnLst/>
              <a:rect l="l" t="t" r="r" b="b"/>
              <a:pathLst>
                <a:path w="1634" h="419" extrusionOk="0">
                  <a:moveTo>
                    <a:pt x="1592" y="1"/>
                  </a:moveTo>
                  <a:lnTo>
                    <a:pt x="1592" y="14"/>
                  </a:lnTo>
                  <a:cubicBezTo>
                    <a:pt x="1566" y="30"/>
                    <a:pt x="1216" y="380"/>
                    <a:pt x="296" y="380"/>
                  </a:cubicBezTo>
                  <a:cubicBezTo>
                    <a:pt x="215" y="380"/>
                    <a:pt x="121" y="380"/>
                    <a:pt x="27" y="367"/>
                  </a:cubicBezTo>
                  <a:cubicBezTo>
                    <a:pt x="14" y="367"/>
                    <a:pt x="1" y="380"/>
                    <a:pt x="1" y="393"/>
                  </a:cubicBezTo>
                  <a:cubicBezTo>
                    <a:pt x="1" y="393"/>
                    <a:pt x="14" y="406"/>
                    <a:pt x="27" y="406"/>
                  </a:cubicBezTo>
                  <a:cubicBezTo>
                    <a:pt x="121" y="419"/>
                    <a:pt x="215" y="419"/>
                    <a:pt x="296" y="419"/>
                  </a:cubicBezTo>
                  <a:cubicBezTo>
                    <a:pt x="1255" y="419"/>
                    <a:pt x="1621" y="43"/>
                    <a:pt x="1621" y="43"/>
                  </a:cubicBezTo>
                  <a:cubicBezTo>
                    <a:pt x="1634" y="30"/>
                    <a:pt x="1634" y="14"/>
                    <a:pt x="1621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4"/>
            <p:cNvSpPr/>
            <p:nvPr/>
          </p:nvSpPr>
          <p:spPr>
            <a:xfrm>
              <a:off x="4649625" y="5277775"/>
              <a:ext cx="40850" cy="10375"/>
            </a:xfrm>
            <a:custGeom>
              <a:avLst/>
              <a:gdLst/>
              <a:ahLst/>
              <a:cxnLst/>
              <a:rect l="l" t="t" r="r" b="b"/>
              <a:pathLst>
                <a:path w="1634" h="415" extrusionOk="0">
                  <a:moveTo>
                    <a:pt x="22" y="0"/>
                  </a:moveTo>
                  <a:cubicBezTo>
                    <a:pt x="17" y="0"/>
                    <a:pt x="14" y="3"/>
                    <a:pt x="14" y="10"/>
                  </a:cubicBezTo>
                  <a:cubicBezTo>
                    <a:pt x="1" y="10"/>
                    <a:pt x="1" y="23"/>
                    <a:pt x="14" y="36"/>
                  </a:cubicBezTo>
                  <a:cubicBezTo>
                    <a:pt x="14" y="36"/>
                    <a:pt x="377" y="415"/>
                    <a:pt x="1323" y="415"/>
                  </a:cubicBezTo>
                  <a:cubicBezTo>
                    <a:pt x="1417" y="415"/>
                    <a:pt x="1511" y="415"/>
                    <a:pt x="1608" y="402"/>
                  </a:cubicBezTo>
                  <a:cubicBezTo>
                    <a:pt x="1621" y="402"/>
                    <a:pt x="1634" y="402"/>
                    <a:pt x="1621" y="389"/>
                  </a:cubicBezTo>
                  <a:cubicBezTo>
                    <a:pt x="1621" y="373"/>
                    <a:pt x="1621" y="360"/>
                    <a:pt x="1608" y="360"/>
                  </a:cubicBezTo>
                  <a:cubicBezTo>
                    <a:pt x="1498" y="373"/>
                    <a:pt x="1417" y="373"/>
                    <a:pt x="1323" y="373"/>
                  </a:cubicBezTo>
                  <a:cubicBezTo>
                    <a:pt x="850" y="373"/>
                    <a:pt x="539" y="279"/>
                    <a:pt x="325" y="185"/>
                  </a:cubicBezTo>
                  <a:cubicBezTo>
                    <a:pt x="231" y="146"/>
                    <a:pt x="150" y="91"/>
                    <a:pt x="108" y="65"/>
                  </a:cubicBezTo>
                  <a:cubicBezTo>
                    <a:pt x="82" y="49"/>
                    <a:pt x="69" y="36"/>
                    <a:pt x="53" y="23"/>
                  </a:cubicBezTo>
                  <a:cubicBezTo>
                    <a:pt x="53" y="10"/>
                    <a:pt x="40" y="10"/>
                    <a:pt x="40" y="10"/>
                  </a:cubicBezTo>
                  <a:cubicBezTo>
                    <a:pt x="33" y="3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4"/>
            <p:cNvSpPr/>
            <p:nvPr/>
          </p:nvSpPr>
          <p:spPr>
            <a:xfrm>
              <a:off x="4649625" y="5277775"/>
              <a:ext cx="40850" cy="10375"/>
            </a:xfrm>
            <a:custGeom>
              <a:avLst/>
              <a:gdLst/>
              <a:ahLst/>
              <a:cxnLst/>
              <a:rect l="l" t="t" r="r" b="b"/>
              <a:pathLst>
                <a:path w="1634" h="415" extrusionOk="0">
                  <a:moveTo>
                    <a:pt x="1601" y="0"/>
                  </a:moveTo>
                  <a:cubicBezTo>
                    <a:pt x="1596" y="0"/>
                    <a:pt x="1592" y="3"/>
                    <a:pt x="1592" y="10"/>
                  </a:cubicBezTo>
                  <a:cubicBezTo>
                    <a:pt x="1566" y="23"/>
                    <a:pt x="1216" y="373"/>
                    <a:pt x="296" y="373"/>
                  </a:cubicBezTo>
                  <a:cubicBezTo>
                    <a:pt x="215" y="373"/>
                    <a:pt x="121" y="373"/>
                    <a:pt x="27" y="360"/>
                  </a:cubicBezTo>
                  <a:cubicBezTo>
                    <a:pt x="14" y="360"/>
                    <a:pt x="1" y="373"/>
                    <a:pt x="1" y="389"/>
                  </a:cubicBezTo>
                  <a:cubicBezTo>
                    <a:pt x="1" y="402"/>
                    <a:pt x="14" y="402"/>
                    <a:pt x="27" y="402"/>
                  </a:cubicBezTo>
                  <a:cubicBezTo>
                    <a:pt x="121" y="415"/>
                    <a:pt x="215" y="415"/>
                    <a:pt x="296" y="415"/>
                  </a:cubicBezTo>
                  <a:cubicBezTo>
                    <a:pt x="1255" y="415"/>
                    <a:pt x="1621" y="36"/>
                    <a:pt x="1621" y="36"/>
                  </a:cubicBezTo>
                  <a:cubicBezTo>
                    <a:pt x="1634" y="23"/>
                    <a:pt x="1634" y="10"/>
                    <a:pt x="1621" y="10"/>
                  </a:cubicBezTo>
                  <a:cubicBezTo>
                    <a:pt x="1614" y="3"/>
                    <a:pt x="1607" y="0"/>
                    <a:pt x="1601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4"/>
            <p:cNvSpPr/>
            <p:nvPr/>
          </p:nvSpPr>
          <p:spPr>
            <a:xfrm>
              <a:off x="4649625" y="5287475"/>
              <a:ext cx="40850" cy="10475"/>
            </a:xfrm>
            <a:custGeom>
              <a:avLst/>
              <a:gdLst/>
              <a:ahLst/>
              <a:cxnLst/>
              <a:rect l="l" t="t" r="r" b="b"/>
              <a:pathLst>
                <a:path w="1634" h="419" extrusionOk="0">
                  <a:moveTo>
                    <a:pt x="14" y="1"/>
                  </a:moveTo>
                  <a:cubicBezTo>
                    <a:pt x="1" y="14"/>
                    <a:pt x="1" y="27"/>
                    <a:pt x="14" y="40"/>
                  </a:cubicBezTo>
                  <a:cubicBezTo>
                    <a:pt x="14" y="40"/>
                    <a:pt x="377" y="419"/>
                    <a:pt x="1323" y="419"/>
                  </a:cubicBezTo>
                  <a:cubicBezTo>
                    <a:pt x="1417" y="419"/>
                    <a:pt x="1511" y="419"/>
                    <a:pt x="1608" y="406"/>
                  </a:cubicBezTo>
                  <a:cubicBezTo>
                    <a:pt x="1621" y="406"/>
                    <a:pt x="1634" y="390"/>
                    <a:pt x="1621" y="390"/>
                  </a:cubicBezTo>
                  <a:cubicBezTo>
                    <a:pt x="1621" y="377"/>
                    <a:pt x="1621" y="364"/>
                    <a:pt x="1608" y="364"/>
                  </a:cubicBezTo>
                  <a:cubicBezTo>
                    <a:pt x="1498" y="377"/>
                    <a:pt x="1417" y="377"/>
                    <a:pt x="1323" y="377"/>
                  </a:cubicBezTo>
                  <a:cubicBezTo>
                    <a:pt x="850" y="377"/>
                    <a:pt x="539" y="283"/>
                    <a:pt x="325" y="189"/>
                  </a:cubicBezTo>
                  <a:cubicBezTo>
                    <a:pt x="231" y="147"/>
                    <a:pt x="150" y="95"/>
                    <a:pt x="108" y="66"/>
                  </a:cubicBezTo>
                  <a:cubicBezTo>
                    <a:pt x="82" y="40"/>
                    <a:pt x="69" y="27"/>
                    <a:pt x="53" y="27"/>
                  </a:cubicBezTo>
                  <a:cubicBezTo>
                    <a:pt x="53" y="14"/>
                    <a:pt x="40" y="14"/>
                    <a:pt x="40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4"/>
            <p:cNvSpPr/>
            <p:nvPr/>
          </p:nvSpPr>
          <p:spPr>
            <a:xfrm>
              <a:off x="4649625" y="5287475"/>
              <a:ext cx="40850" cy="10475"/>
            </a:xfrm>
            <a:custGeom>
              <a:avLst/>
              <a:gdLst/>
              <a:ahLst/>
              <a:cxnLst/>
              <a:rect l="l" t="t" r="r" b="b"/>
              <a:pathLst>
                <a:path w="1634" h="419" extrusionOk="0">
                  <a:moveTo>
                    <a:pt x="1592" y="1"/>
                  </a:moveTo>
                  <a:lnTo>
                    <a:pt x="1592" y="14"/>
                  </a:lnTo>
                  <a:cubicBezTo>
                    <a:pt x="1566" y="27"/>
                    <a:pt x="1216" y="377"/>
                    <a:pt x="296" y="377"/>
                  </a:cubicBezTo>
                  <a:cubicBezTo>
                    <a:pt x="215" y="377"/>
                    <a:pt x="121" y="377"/>
                    <a:pt x="27" y="364"/>
                  </a:cubicBezTo>
                  <a:cubicBezTo>
                    <a:pt x="14" y="364"/>
                    <a:pt x="1" y="377"/>
                    <a:pt x="1" y="390"/>
                  </a:cubicBezTo>
                  <a:cubicBezTo>
                    <a:pt x="1" y="390"/>
                    <a:pt x="14" y="406"/>
                    <a:pt x="27" y="406"/>
                  </a:cubicBezTo>
                  <a:cubicBezTo>
                    <a:pt x="121" y="419"/>
                    <a:pt x="215" y="419"/>
                    <a:pt x="296" y="419"/>
                  </a:cubicBezTo>
                  <a:cubicBezTo>
                    <a:pt x="1255" y="419"/>
                    <a:pt x="1621" y="40"/>
                    <a:pt x="1621" y="40"/>
                  </a:cubicBezTo>
                  <a:cubicBezTo>
                    <a:pt x="1634" y="27"/>
                    <a:pt x="1634" y="14"/>
                    <a:pt x="1621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0" name="Google Shape;1630;p44"/>
          <p:cNvGrpSpPr/>
          <p:nvPr/>
        </p:nvGrpSpPr>
        <p:grpSpPr>
          <a:xfrm>
            <a:off x="6258877" y="3291817"/>
            <a:ext cx="1782065" cy="1867176"/>
            <a:chOff x="3010675" y="4066550"/>
            <a:chExt cx="391250" cy="409900"/>
          </a:xfrm>
        </p:grpSpPr>
        <p:sp>
          <p:nvSpPr>
            <p:cNvPr id="1631" name="Google Shape;1631;p44"/>
            <p:cNvSpPr/>
            <p:nvPr/>
          </p:nvSpPr>
          <p:spPr>
            <a:xfrm>
              <a:off x="3168650" y="4201600"/>
              <a:ext cx="35475" cy="33275"/>
            </a:xfrm>
            <a:custGeom>
              <a:avLst/>
              <a:gdLst/>
              <a:ahLst/>
              <a:cxnLst/>
              <a:rect l="l" t="t" r="r" b="b"/>
              <a:pathLst>
                <a:path w="1419" h="1331" extrusionOk="0">
                  <a:moveTo>
                    <a:pt x="864" y="0"/>
                  </a:moveTo>
                  <a:cubicBezTo>
                    <a:pt x="761" y="0"/>
                    <a:pt x="659" y="31"/>
                    <a:pt x="567" y="101"/>
                  </a:cubicBezTo>
                  <a:cubicBezTo>
                    <a:pt x="460" y="182"/>
                    <a:pt x="421" y="328"/>
                    <a:pt x="460" y="451"/>
                  </a:cubicBezTo>
                  <a:cubicBezTo>
                    <a:pt x="466" y="472"/>
                    <a:pt x="475" y="491"/>
                    <a:pt x="486" y="506"/>
                  </a:cubicBezTo>
                  <a:lnTo>
                    <a:pt x="486" y="506"/>
                  </a:lnTo>
                  <a:cubicBezTo>
                    <a:pt x="169" y="688"/>
                    <a:pt x="0" y="1276"/>
                    <a:pt x="447" y="1329"/>
                  </a:cubicBezTo>
                  <a:cubicBezTo>
                    <a:pt x="450" y="1330"/>
                    <a:pt x="453" y="1331"/>
                    <a:pt x="456" y="1331"/>
                  </a:cubicBezTo>
                  <a:cubicBezTo>
                    <a:pt x="485" y="1331"/>
                    <a:pt x="482" y="1273"/>
                    <a:pt x="447" y="1261"/>
                  </a:cubicBezTo>
                  <a:cubicBezTo>
                    <a:pt x="115" y="1153"/>
                    <a:pt x="302" y="672"/>
                    <a:pt x="555" y="558"/>
                  </a:cubicBezTo>
                  <a:lnTo>
                    <a:pt x="555" y="558"/>
                  </a:lnTo>
                  <a:cubicBezTo>
                    <a:pt x="586" y="571"/>
                    <a:pt x="622" y="576"/>
                    <a:pt x="659" y="576"/>
                  </a:cubicBezTo>
                  <a:cubicBezTo>
                    <a:pt x="706" y="576"/>
                    <a:pt x="755" y="568"/>
                    <a:pt x="797" y="558"/>
                  </a:cubicBezTo>
                  <a:cubicBezTo>
                    <a:pt x="839" y="545"/>
                    <a:pt x="826" y="490"/>
                    <a:pt x="797" y="477"/>
                  </a:cubicBezTo>
                  <a:cubicBezTo>
                    <a:pt x="755" y="460"/>
                    <a:pt x="714" y="453"/>
                    <a:pt x="673" y="453"/>
                  </a:cubicBezTo>
                  <a:cubicBezTo>
                    <a:pt x="651" y="453"/>
                    <a:pt x="629" y="455"/>
                    <a:pt x="607" y="459"/>
                  </a:cubicBezTo>
                  <a:lnTo>
                    <a:pt x="607" y="459"/>
                  </a:lnTo>
                  <a:cubicBezTo>
                    <a:pt x="525" y="403"/>
                    <a:pt x="528" y="268"/>
                    <a:pt x="622" y="166"/>
                  </a:cubicBezTo>
                  <a:cubicBezTo>
                    <a:pt x="703" y="85"/>
                    <a:pt x="810" y="59"/>
                    <a:pt x="933" y="59"/>
                  </a:cubicBezTo>
                  <a:cubicBezTo>
                    <a:pt x="1108" y="59"/>
                    <a:pt x="1296" y="182"/>
                    <a:pt x="1406" y="328"/>
                  </a:cubicBezTo>
                  <a:cubicBezTo>
                    <a:pt x="1406" y="328"/>
                    <a:pt x="1419" y="328"/>
                    <a:pt x="1419" y="315"/>
                  </a:cubicBezTo>
                  <a:cubicBezTo>
                    <a:pt x="1292" y="133"/>
                    <a:pt x="1077" y="0"/>
                    <a:pt x="864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4"/>
            <p:cNvSpPr/>
            <p:nvPr/>
          </p:nvSpPr>
          <p:spPr>
            <a:xfrm>
              <a:off x="3196975" y="4239825"/>
              <a:ext cx="36150" cy="26450"/>
            </a:xfrm>
            <a:custGeom>
              <a:avLst/>
              <a:gdLst/>
              <a:ahLst/>
              <a:cxnLst/>
              <a:rect l="l" t="t" r="r" b="b"/>
              <a:pathLst>
                <a:path w="1446" h="1058" extrusionOk="0">
                  <a:moveTo>
                    <a:pt x="772" y="1"/>
                  </a:moveTo>
                  <a:cubicBezTo>
                    <a:pt x="516" y="111"/>
                    <a:pt x="1" y="312"/>
                    <a:pt x="192" y="662"/>
                  </a:cubicBezTo>
                  <a:cubicBezTo>
                    <a:pt x="240" y="755"/>
                    <a:pt x="327" y="790"/>
                    <a:pt x="426" y="790"/>
                  </a:cubicBezTo>
                  <a:cubicBezTo>
                    <a:pt x="533" y="790"/>
                    <a:pt x="653" y="749"/>
                    <a:pt x="749" y="697"/>
                  </a:cubicBezTo>
                  <a:lnTo>
                    <a:pt x="749" y="697"/>
                  </a:lnTo>
                  <a:cubicBezTo>
                    <a:pt x="726" y="781"/>
                    <a:pt x="729" y="869"/>
                    <a:pt x="785" y="934"/>
                  </a:cubicBezTo>
                  <a:cubicBezTo>
                    <a:pt x="841" y="1008"/>
                    <a:pt x="937" y="1058"/>
                    <a:pt x="1032" y="1058"/>
                  </a:cubicBezTo>
                  <a:cubicBezTo>
                    <a:pt x="1073" y="1058"/>
                    <a:pt x="1114" y="1048"/>
                    <a:pt x="1151" y="1028"/>
                  </a:cubicBezTo>
                  <a:cubicBezTo>
                    <a:pt x="1420" y="879"/>
                    <a:pt x="1446" y="487"/>
                    <a:pt x="1433" y="218"/>
                  </a:cubicBezTo>
                  <a:cubicBezTo>
                    <a:pt x="1433" y="197"/>
                    <a:pt x="1419" y="186"/>
                    <a:pt x="1405" y="186"/>
                  </a:cubicBezTo>
                  <a:cubicBezTo>
                    <a:pt x="1391" y="186"/>
                    <a:pt x="1378" y="197"/>
                    <a:pt x="1378" y="218"/>
                  </a:cubicBezTo>
                  <a:cubicBezTo>
                    <a:pt x="1365" y="367"/>
                    <a:pt x="1339" y="529"/>
                    <a:pt x="1297" y="662"/>
                  </a:cubicBezTo>
                  <a:cubicBezTo>
                    <a:pt x="1271" y="772"/>
                    <a:pt x="1216" y="866"/>
                    <a:pt x="1135" y="921"/>
                  </a:cubicBezTo>
                  <a:cubicBezTo>
                    <a:pt x="1097" y="940"/>
                    <a:pt x="1057" y="952"/>
                    <a:pt x="1012" y="952"/>
                  </a:cubicBezTo>
                  <a:cubicBezTo>
                    <a:pt x="995" y="952"/>
                    <a:pt x="978" y="950"/>
                    <a:pt x="960" y="947"/>
                  </a:cubicBezTo>
                  <a:cubicBezTo>
                    <a:pt x="746" y="905"/>
                    <a:pt x="853" y="678"/>
                    <a:pt x="908" y="581"/>
                  </a:cubicBezTo>
                  <a:cubicBezTo>
                    <a:pt x="937" y="552"/>
                    <a:pt x="899" y="514"/>
                    <a:pt x="862" y="514"/>
                  </a:cubicBezTo>
                  <a:cubicBezTo>
                    <a:pt x="849" y="514"/>
                    <a:pt x="837" y="518"/>
                    <a:pt x="827" y="529"/>
                  </a:cubicBezTo>
                  <a:cubicBezTo>
                    <a:pt x="742" y="602"/>
                    <a:pt x="601" y="676"/>
                    <a:pt x="473" y="676"/>
                  </a:cubicBezTo>
                  <a:cubicBezTo>
                    <a:pt x="414" y="676"/>
                    <a:pt x="358" y="660"/>
                    <a:pt x="312" y="623"/>
                  </a:cubicBezTo>
                  <a:cubicBezTo>
                    <a:pt x="69" y="435"/>
                    <a:pt x="665" y="111"/>
                    <a:pt x="785" y="43"/>
                  </a:cubicBezTo>
                  <a:cubicBezTo>
                    <a:pt x="811" y="30"/>
                    <a:pt x="785" y="1"/>
                    <a:pt x="772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4"/>
            <p:cNvSpPr/>
            <p:nvPr/>
          </p:nvSpPr>
          <p:spPr>
            <a:xfrm>
              <a:off x="3367800" y="4174375"/>
              <a:ext cx="28050" cy="22400"/>
            </a:xfrm>
            <a:custGeom>
              <a:avLst/>
              <a:gdLst/>
              <a:ahLst/>
              <a:cxnLst/>
              <a:rect l="l" t="t" r="r" b="b"/>
              <a:pathLst>
                <a:path w="1122" h="896" extrusionOk="0">
                  <a:moveTo>
                    <a:pt x="311" y="1"/>
                  </a:moveTo>
                  <a:cubicBezTo>
                    <a:pt x="306" y="1"/>
                    <a:pt x="301" y="1"/>
                    <a:pt x="296" y="1"/>
                  </a:cubicBezTo>
                  <a:cubicBezTo>
                    <a:pt x="53" y="1"/>
                    <a:pt x="1" y="312"/>
                    <a:pt x="27" y="513"/>
                  </a:cubicBezTo>
                  <a:cubicBezTo>
                    <a:pt x="27" y="517"/>
                    <a:pt x="30" y="518"/>
                    <a:pt x="35" y="518"/>
                  </a:cubicBezTo>
                  <a:cubicBezTo>
                    <a:pt x="46" y="518"/>
                    <a:pt x="64" y="509"/>
                    <a:pt x="53" y="500"/>
                  </a:cubicBezTo>
                  <a:cubicBezTo>
                    <a:pt x="27" y="325"/>
                    <a:pt x="82" y="69"/>
                    <a:pt x="296" y="56"/>
                  </a:cubicBezTo>
                  <a:cubicBezTo>
                    <a:pt x="306" y="55"/>
                    <a:pt x="315" y="54"/>
                    <a:pt x="324" y="54"/>
                  </a:cubicBezTo>
                  <a:cubicBezTo>
                    <a:pt x="524" y="54"/>
                    <a:pt x="489" y="339"/>
                    <a:pt x="451" y="479"/>
                  </a:cubicBezTo>
                  <a:lnTo>
                    <a:pt x="451" y="479"/>
                  </a:lnTo>
                  <a:cubicBezTo>
                    <a:pt x="449" y="482"/>
                    <a:pt x="447" y="484"/>
                    <a:pt x="445" y="487"/>
                  </a:cubicBezTo>
                  <a:cubicBezTo>
                    <a:pt x="446" y="488"/>
                    <a:pt x="447" y="489"/>
                    <a:pt x="448" y="490"/>
                  </a:cubicBezTo>
                  <a:lnTo>
                    <a:pt x="448" y="490"/>
                  </a:lnTo>
                  <a:cubicBezTo>
                    <a:pt x="447" y="493"/>
                    <a:pt x="446" y="497"/>
                    <a:pt x="445" y="500"/>
                  </a:cubicBezTo>
                  <a:cubicBezTo>
                    <a:pt x="437" y="516"/>
                    <a:pt x="455" y="528"/>
                    <a:pt x="473" y="528"/>
                  </a:cubicBezTo>
                  <a:cubicBezTo>
                    <a:pt x="484" y="528"/>
                    <a:pt x="495" y="524"/>
                    <a:pt x="500" y="513"/>
                  </a:cubicBezTo>
                  <a:cubicBezTo>
                    <a:pt x="564" y="424"/>
                    <a:pt x="652" y="374"/>
                    <a:pt x="744" y="374"/>
                  </a:cubicBezTo>
                  <a:cubicBezTo>
                    <a:pt x="807" y="374"/>
                    <a:pt x="871" y="397"/>
                    <a:pt x="931" y="445"/>
                  </a:cubicBezTo>
                  <a:cubicBezTo>
                    <a:pt x="1093" y="568"/>
                    <a:pt x="999" y="730"/>
                    <a:pt x="905" y="866"/>
                  </a:cubicBezTo>
                  <a:cubicBezTo>
                    <a:pt x="905" y="876"/>
                    <a:pt x="913" y="895"/>
                    <a:pt x="930" y="895"/>
                  </a:cubicBezTo>
                  <a:cubicBezTo>
                    <a:pt x="934" y="895"/>
                    <a:pt x="939" y="894"/>
                    <a:pt x="944" y="892"/>
                  </a:cubicBezTo>
                  <a:cubicBezTo>
                    <a:pt x="1122" y="769"/>
                    <a:pt x="1122" y="542"/>
                    <a:pt x="973" y="406"/>
                  </a:cubicBezTo>
                  <a:cubicBezTo>
                    <a:pt x="906" y="344"/>
                    <a:pt x="831" y="318"/>
                    <a:pt x="757" y="318"/>
                  </a:cubicBezTo>
                  <a:cubicBezTo>
                    <a:pt x="674" y="318"/>
                    <a:pt x="592" y="351"/>
                    <a:pt x="524" y="405"/>
                  </a:cubicBezTo>
                  <a:lnTo>
                    <a:pt x="524" y="405"/>
                  </a:lnTo>
                  <a:cubicBezTo>
                    <a:pt x="554" y="224"/>
                    <a:pt x="533" y="1"/>
                    <a:pt x="311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4"/>
            <p:cNvSpPr/>
            <p:nvPr/>
          </p:nvSpPr>
          <p:spPr>
            <a:xfrm>
              <a:off x="3335075" y="4233750"/>
              <a:ext cx="18575" cy="18075"/>
            </a:xfrm>
            <a:custGeom>
              <a:avLst/>
              <a:gdLst/>
              <a:ahLst/>
              <a:cxnLst/>
              <a:rect l="l" t="t" r="r" b="b"/>
              <a:pathLst>
                <a:path w="743" h="723" extrusionOk="0">
                  <a:moveTo>
                    <a:pt x="730" y="1"/>
                  </a:moveTo>
                  <a:cubicBezTo>
                    <a:pt x="471" y="1"/>
                    <a:pt x="163" y="150"/>
                    <a:pt x="40" y="393"/>
                  </a:cubicBezTo>
                  <a:cubicBezTo>
                    <a:pt x="1" y="487"/>
                    <a:pt x="1" y="581"/>
                    <a:pt x="66" y="649"/>
                  </a:cubicBezTo>
                  <a:cubicBezTo>
                    <a:pt x="124" y="707"/>
                    <a:pt x="207" y="723"/>
                    <a:pt x="291" y="723"/>
                  </a:cubicBezTo>
                  <a:cubicBezTo>
                    <a:pt x="366" y="723"/>
                    <a:pt x="442" y="710"/>
                    <a:pt x="500" y="704"/>
                  </a:cubicBezTo>
                  <a:cubicBezTo>
                    <a:pt x="539" y="691"/>
                    <a:pt x="526" y="636"/>
                    <a:pt x="500" y="636"/>
                  </a:cubicBezTo>
                  <a:cubicBezTo>
                    <a:pt x="450" y="641"/>
                    <a:pt x="395" y="646"/>
                    <a:pt x="342" y="646"/>
                  </a:cubicBezTo>
                  <a:cubicBezTo>
                    <a:pt x="264" y="646"/>
                    <a:pt x="189" y="635"/>
                    <a:pt x="134" y="597"/>
                  </a:cubicBezTo>
                  <a:cubicBezTo>
                    <a:pt x="66" y="529"/>
                    <a:pt x="121" y="435"/>
                    <a:pt x="147" y="380"/>
                  </a:cubicBezTo>
                  <a:cubicBezTo>
                    <a:pt x="270" y="176"/>
                    <a:pt x="500" y="43"/>
                    <a:pt x="730" y="30"/>
                  </a:cubicBezTo>
                  <a:cubicBezTo>
                    <a:pt x="743" y="30"/>
                    <a:pt x="743" y="1"/>
                    <a:pt x="730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4"/>
            <p:cNvSpPr/>
            <p:nvPr/>
          </p:nvSpPr>
          <p:spPr>
            <a:xfrm>
              <a:off x="3297350" y="4069350"/>
              <a:ext cx="35000" cy="21225"/>
            </a:xfrm>
            <a:custGeom>
              <a:avLst/>
              <a:gdLst/>
              <a:ahLst/>
              <a:cxnLst/>
              <a:rect l="l" t="t" r="r" b="b"/>
              <a:pathLst>
                <a:path w="1400" h="849" extrusionOk="0">
                  <a:moveTo>
                    <a:pt x="723" y="0"/>
                  </a:moveTo>
                  <a:cubicBezTo>
                    <a:pt x="435" y="0"/>
                    <a:pt x="120" y="149"/>
                    <a:pt x="10" y="408"/>
                  </a:cubicBezTo>
                  <a:cubicBezTo>
                    <a:pt x="1" y="426"/>
                    <a:pt x="17" y="446"/>
                    <a:pt x="38" y="446"/>
                  </a:cubicBezTo>
                  <a:cubicBezTo>
                    <a:pt x="47" y="446"/>
                    <a:pt x="56" y="442"/>
                    <a:pt x="65" y="434"/>
                  </a:cubicBezTo>
                  <a:cubicBezTo>
                    <a:pt x="70" y="422"/>
                    <a:pt x="73" y="413"/>
                    <a:pt x="76" y="407"/>
                  </a:cubicBezTo>
                  <a:lnTo>
                    <a:pt x="76" y="407"/>
                  </a:lnTo>
                  <a:cubicBezTo>
                    <a:pt x="256" y="213"/>
                    <a:pt x="463" y="88"/>
                    <a:pt x="714" y="88"/>
                  </a:cubicBezTo>
                  <a:cubicBezTo>
                    <a:pt x="774" y="88"/>
                    <a:pt x="836" y="95"/>
                    <a:pt x="901" y="110"/>
                  </a:cubicBezTo>
                  <a:cubicBezTo>
                    <a:pt x="1024" y="139"/>
                    <a:pt x="1144" y="207"/>
                    <a:pt x="1186" y="340"/>
                  </a:cubicBezTo>
                  <a:cubicBezTo>
                    <a:pt x="1238" y="515"/>
                    <a:pt x="1063" y="693"/>
                    <a:pt x="956" y="800"/>
                  </a:cubicBezTo>
                  <a:cubicBezTo>
                    <a:pt x="934" y="820"/>
                    <a:pt x="953" y="849"/>
                    <a:pt x="975" y="849"/>
                  </a:cubicBezTo>
                  <a:cubicBezTo>
                    <a:pt x="981" y="849"/>
                    <a:pt x="989" y="846"/>
                    <a:pt x="995" y="839"/>
                  </a:cubicBezTo>
                  <a:cubicBezTo>
                    <a:pt x="1267" y="625"/>
                    <a:pt x="1400" y="233"/>
                    <a:pt x="1008" y="58"/>
                  </a:cubicBezTo>
                  <a:cubicBezTo>
                    <a:pt x="923" y="19"/>
                    <a:pt x="825" y="0"/>
                    <a:pt x="723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4"/>
            <p:cNvSpPr/>
            <p:nvPr/>
          </p:nvSpPr>
          <p:spPr>
            <a:xfrm>
              <a:off x="3339850" y="4124250"/>
              <a:ext cx="39075" cy="27625"/>
            </a:xfrm>
            <a:custGeom>
              <a:avLst/>
              <a:gdLst/>
              <a:ahLst/>
              <a:cxnLst/>
              <a:rect l="l" t="t" r="r" b="b"/>
              <a:pathLst>
                <a:path w="1563" h="1105" extrusionOk="0">
                  <a:moveTo>
                    <a:pt x="702" y="0"/>
                  </a:moveTo>
                  <a:cubicBezTo>
                    <a:pt x="454" y="0"/>
                    <a:pt x="179" y="135"/>
                    <a:pt x="11" y="263"/>
                  </a:cubicBezTo>
                  <a:cubicBezTo>
                    <a:pt x="0" y="276"/>
                    <a:pt x="7" y="295"/>
                    <a:pt x="17" y="295"/>
                  </a:cubicBezTo>
                  <a:cubicBezTo>
                    <a:pt x="19" y="295"/>
                    <a:pt x="21" y="294"/>
                    <a:pt x="24" y="292"/>
                  </a:cubicBezTo>
                  <a:cubicBezTo>
                    <a:pt x="241" y="143"/>
                    <a:pt x="484" y="62"/>
                    <a:pt x="740" y="62"/>
                  </a:cubicBezTo>
                  <a:cubicBezTo>
                    <a:pt x="847" y="62"/>
                    <a:pt x="1009" y="88"/>
                    <a:pt x="1025" y="224"/>
                  </a:cubicBezTo>
                  <a:cubicBezTo>
                    <a:pt x="1037" y="358"/>
                    <a:pt x="863" y="492"/>
                    <a:pt x="750" y="576"/>
                  </a:cubicBezTo>
                  <a:lnTo>
                    <a:pt x="750" y="576"/>
                  </a:lnTo>
                  <a:cubicBezTo>
                    <a:pt x="737" y="585"/>
                    <a:pt x="725" y="594"/>
                    <a:pt x="714" y="603"/>
                  </a:cubicBezTo>
                  <a:cubicBezTo>
                    <a:pt x="691" y="623"/>
                    <a:pt x="711" y="650"/>
                    <a:pt x="733" y="650"/>
                  </a:cubicBezTo>
                  <a:cubicBezTo>
                    <a:pt x="740" y="650"/>
                    <a:pt x="747" y="648"/>
                    <a:pt x="753" y="642"/>
                  </a:cubicBezTo>
                  <a:cubicBezTo>
                    <a:pt x="770" y="630"/>
                    <a:pt x="789" y="615"/>
                    <a:pt x="809" y="599"/>
                  </a:cubicBezTo>
                  <a:lnTo>
                    <a:pt x="809" y="599"/>
                  </a:lnTo>
                  <a:cubicBezTo>
                    <a:pt x="899" y="537"/>
                    <a:pt x="1003" y="494"/>
                    <a:pt x="1107" y="494"/>
                  </a:cubicBezTo>
                  <a:cubicBezTo>
                    <a:pt x="1184" y="494"/>
                    <a:pt x="1262" y="517"/>
                    <a:pt x="1333" y="574"/>
                  </a:cubicBezTo>
                  <a:cubicBezTo>
                    <a:pt x="1550" y="778"/>
                    <a:pt x="1281" y="966"/>
                    <a:pt x="1119" y="1060"/>
                  </a:cubicBezTo>
                  <a:cubicBezTo>
                    <a:pt x="1108" y="1071"/>
                    <a:pt x="1116" y="1104"/>
                    <a:pt x="1135" y="1104"/>
                  </a:cubicBezTo>
                  <a:cubicBezTo>
                    <a:pt x="1138" y="1104"/>
                    <a:pt x="1141" y="1104"/>
                    <a:pt x="1145" y="1102"/>
                  </a:cubicBezTo>
                  <a:cubicBezTo>
                    <a:pt x="1375" y="1034"/>
                    <a:pt x="1563" y="791"/>
                    <a:pt x="1401" y="574"/>
                  </a:cubicBezTo>
                  <a:cubicBezTo>
                    <a:pt x="1323" y="479"/>
                    <a:pt x="1224" y="442"/>
                    <a:pt x="1122" y="442"/>
                  </a:cubicBezTo>
                  <a:cubicBezTo>
                    <a:pt x="1062" y="442"/>
                    <a:pt x="1001" y="454"/>
                    <a:pt x="942" y="475"/>
                  </a:cubicBezTo>
                  <a:lnTo>
                    <a:pt x="942" y="475"/>
                  </a:lnTo>
                  <a:cubicBezTo>
                    <a:pt x="1066" y="340"/>
                    <a:pt x="1151" y="169"/>
                    <a:pt x="957" y="62"/>
                  </a:cubicBezTo>
                  <a:cubicBezTo>
                    <a:pt x="880" y="18"/>
                    <a:pt x="793" y="0"/>
                    <a:pt x="702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4"/>
            <p:cNvSpPr/>
            <p:nvPr/>
          </p:nvSpPr>
          <p:spPr>
            <a:xfrm>
              <a:off x="3208150" y="4085250"/>
              <a:ext cx="17350" cy="24500"/>
            </a:xfrm>
            <a:custGeom>
              <a:avLst/>
              <a:gdLst/>
              <a:ahLst/>
              <a:cxnLst/>
              <a:rect l="l" t="t" r="r" b="b"/>
              <a:pathLst>
                <a:path w="694" h="980" extrusionOk="0">
                  <a:moveTo>
                    <a:pt x="297" y="412"/>
                  </a:moveTo>
                  <a:cubicBezTo>
                    <a:pt x="320" y="412"/>
                    <a:pt x="344" y="414"/>
                    <a:pt x="365" y="418"/>
                  </a:cubicBezTo>
                  <a:lnTo>
                    <a:pt x="365" y="418"/>
                  </a:lnTo>
                  <a:cubicBezTo>
                    <a:pt x="364" y="418"/>
                    <a:pt x="364" y="419"/>
                    <a:pt x="364" y="420"/>
                  </a:cubicBezTo>
                  <a:cubicBezTo>
                    <a:pt x="344" y="471"/>
                    <a:pt x="239" y="624"/>
                    <a:pt x="171" y="624"/>
                  </a:cubicBezTo>
                  <a:cubicBezTo>
                    <a:pt x="149" y="624"/>
                    <a:pt x="131" y="608"/>
                    <a:pt x="121" y="569"/>
                  </a:cubicBezTo>
                  <a:cubicBezTo>
                    <a:pt x="94" y="450"/>
                    <a:pt x="198" y="412"/>
                    <a:pt x="297" y="412"/>
                  </a:cubicBezTo>
                  <a:close/>
                  <a:moveTo>
                    <a:pt x="153" y="0"/>
                  </a:moveTo>
                  <a:cubicBezTo>
                    <a:pt x="119" y="0"/>
                    <a:pt x="113" y="58"/>
                    <a:pt x="163" y="70"/>
                  </a:cubicBezTo>
                  <a:cubicBezTo>
                    <a:pt x="326" y="104"/>
                    <a:pt x="419" y="201"/>
                    <a:pt x="387" y="350"/>
                  </a:cubicBezTo>
                  <a:lnTo>
                    <a:pt x="387" y="350"/>
                  </a:lnTo>
                  <a:cubicBezTo>
                    <a:pt x="359" y="342"/>
                    <a:pt x="329" y="338"/>
                    <a:pt x="299" y="338"/>
                  </a:cubicBezTo>
                  <a:cubicBezTo>
                    <a:pt x="153" y="338"/>
                    <a:pt x="0" y="433"/>
                    <a:pt x="56" y="608"/>
                  </a:cubicBezTo>
                  <a:cubicBezTo>
                    <a:pt x="82" y="677"/>
                    <a:pt x="122" y="704"/>
                    <a:pt x="166" y="704"/>
                  </a:cubicBezTo>
                  <a:cubicBezTo>
                    <a:pt x="259" y="704"/>
                    <a:pt x="373" y="584"/>
                    <a:pt x="419" y="501"/>
                  </a:cubicBezTo>
                  <a:cubicBezTo>
                    <a:pt x="428" y="482"/>
                    <a:pt x="437" y="463"/>
                    <a:pt x="444" y="444"/>
                  </a:cubicBezTo>
                  <a:lnTo>
                    <a:pt x="444" y="444"/>
                  </a:lnTo>
                  <a:cubicBezTo>
                    <a:pt x="647" y="545"/>
                    <a:pt x="620" y="777"/>
                    <a:pt x="542" y="961"/>
                  </a:cubicBezTo>
                  <a:cubicBezTo>
                    <a:pt x="542" y="970"/>
                    <a:pt x="555" y="979"/>
                    <a:pt x="567" y="979"/>
                  </a:cubicBezTo>
                  <a:cubicBezTo>
                    <a:pt x="572" y="979"/>
                    <a:pt x="577" y="978"/>
                    <a:pt x="581" y="974"/>
                  </a:cubicBezTo>
                  <a:cubicBezTo>
                    <a:pt x="693" y="752"/>
                    <a:pt x="689" y="494"/>
                    <a:pt x="463" y="380"/>
                  </a:cubicBezTo>
                  <a:lnTo>
                    <a:pt x="463" y="380"/>
                  </a:lnTo>
                  <a:cubicBezTo>
                    <a:pt x="504" y="189"/>
                    <a:pt x="397" y="34"/>
                    <a:pt x="163" y="2"/>
                  </a:cubicBezTo>
                  <a:cubicBezTo>
                    <a:pt x="159" y="1"/>
                    <a:pt x="156" y="0"/>
                    <a:pt x="153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4"/>
            <p:cNvSpPr/>
            <p:nvPr/>
          </p:nvSpPr>
          <p:spPr>
            <a:xfrm>
              <a:off x="3172025" y="4175725"/>
              <a:ext cx="27425" cy="14000"/>
            </a:xfrm>
            <a:custGeom>
              <a:avLst/>
              <a:gdLst/>
              <a:ahLst/>
              <a:cxnLst/>
              <a:rect l="l" t="t" r="r" b="b"/>
              <a:pathLst>
                <a:path w="1097" h="560" extrusionOk="0">
                  <a:moveTo>
                    <a:pt x="327" y="176"/>
                  </a:moveTo>
                  <a:cubicBezTo>
                    <a:pt x="368" y="184"/>
                    <a:pt x="409" y="198"/>
                    <a:pt x="448" y="216"/>
                  </a:cubicBezTo>
                  <a:cubicBezTo>
                    <a:pt x="554" y="275"/>
                    <a:pt x="519" y="376"/>
                    <a:pt x="452" y="376"/>
                  </a:cubicBezTo>
                  <a:cubicBezTo>
                    <a:pt x="426" y="376"/>
                    <a:pt x="396" y="362"/>
                    <a:pt x="367" y="326"/>
                  </a:cubicBezTo>
                  <a:cubicBezTo>
                    <a:pt x="333" y="275"/>
                    <a:pt x="320" y="221"/>
                    <a:pt x="327" y="176"/>
                  </a:cubicBezTo>
                  <a:close/>
                  <a:moveTo>
                    <a:pt x="460" y="1"/>
                  </a:moveTo>
                  <a:cubicBezTo>
                    <a:pt x="382" y="1"/>
                    <a:pt x="315" y="26"/>
                    <a:pt x="278" y="85"/>
                  </a:cubicBezTo>
                  <a:lnTo>
                    <a:pt x="278" y="85"/>
                  </a:lnTo>
                  <a:cubicBezTo>
                    <a:pt x="274" y="85"/>
                    <a:pt x="271" y="85"/>
                    <a:pt x="268" y="85"/>
                  </a:cubicBezTo>
                  <a:cubicBezTo>
                    <a:pt x="133" y="85"/>
                    <a:pt x="6" y="152"/>
                    <a:pt x="1" y="310"/>
                  </a:cubicBezTo>
                  <a:cubicBezTo>
                    <a:pt x="1" y="331"/>
                    <a:pt x="15" y="341"/>
                    <a:pt x="30" y="341"/>
                  </a:cubicBezTo>
                  <a:cubicBezTo>
                    <a:pt x="45" y="341"/>
                    <a:pt x="62" y="331"/>
                    <a:pt x="69" y="310"/>
                  </a:cubicBezTo>
                  <a:cubicBezTo>
                    <a:pt x="100" y="211"/>
                    <a:pt x="170" y="172"/>
                    <a:pt x="251" y="169"/>
                  </a:cubicBezTo>
                  <a:lnTo>
                    <a:pt x="251" y="169"/>
                  </a:lnTo>
                  <a:cubicBezTo>
                    <a:pt x="242" y="274"/>
                    <a:pt x="295" y="396"/>
                    <a:pt x="380" y="446"/>
                  </a:cubicBezTo>
                  <a:cubicBezTo>
                    <a:pt x="404" y="458"/>
                    <a:pt x="432" y="465"/>
                    <a:pt x="459" y="465"/>
                  </a:cubicBezTo>
                  <a:cubicBezTo>
                    <a:pt x="523" y="465"/>
                    <a:pt x="585" y="431"/>
                    <a:pt x="594" y="365"/>
                  </a:cubicBezTo>
                  <a:cubicBezTo>
                    <a:pt x="625" y="230"/>
                    <a:pt x="509" y="132"/>
                    <a:pt x="372" y="98"/>
                  </a:cubicBezTo>
                  <a:lnTo>
                    <a:pt x="372" y="98"/>
                  </a:lnTo>
                  <a:cubicBezTo>
                    <a:pt x="396" y="78"/>
                    <a:pt x="430" y="67"/>
                    <a:pt x="474" y="67"/>
                  </a:cubicBezTo>
                  <a:cubicBezTo>
                    <a:pt x="717" y="67"/>
                    <a:pt x="986" y="310"/>
                    <a:pt x="798" y="540"/>
                  </a:cubicBezTo>
                  <a:cubicBezTo>
                    <a:pt x="789" y="549"/>
                    <a:pt x="792" y="560"/>
                    <a:pt x="800" y="560"/>
                  </a:cubicBezTo>
                  <a:cubicBezTo>
                    <a:pt x="803" y="560"/>
                    <a:pt x="807" y="558"/>
                    <a:pt x="811" y="553"/>
                  </a:cubicBezTo>
                  <a:cubicBezTo>
                    <a:pt x="1097" y="288"/>
                    <a:pt x="721" y="1"/>
                    <a:pt x="460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4"/>
            <p:cNvSpPr/>
            <p:nvPr/>
          </p:nvSpPr>
          <p:spPr>
            <a:xfrm>
              <a:off x="3363875" y="4232000"/>
              <a:ext cx="26550" cy="14850"/>
            </a:xfrm>
            <a:custGeom>
              <a:avLst/>
              <a:gdLst/>
              <a:ahLst/>
              <a:cxnLst/>
              <a:rect l="l" t="t" r="r" b="b"/>
              <a:pathLst>
                <a:path w="1062" h="594" extrusionOk="0">
                  <a:moveTo>
                    <a:pt x="662" y="298"/>
                  </a:moveTo>
                  <a:cubicBezTo>
                    <a:pt x="662" y="313"/>
                    <a:pt x="661" y="327"/>
                    <a:pt x="657" y="343"/>
                  </a:cubicBezTo>
                  <a:cubicBezTo>
                    <a:pt x="657" y="356"/>
                    <a:pt x="644" y="369"/>
                    <a:pt x="644" y="395"/>
                  </a:cubicBezTo>
                  <a:cubicBezTo>
                    <a:pt x="626" y="447"/>
                    <a:pt x="613" y="472"/>
                    <a:pt x="605" y="472"/>
                  </a:cubicBezTo>
                  <a:cubicBezTo>
                    <a:pt x="593" y="472"/>
                    <a:pt x="589" y="427"/>
                    <a:pt x="589" y="343"/>
                  </a:cubicBezTo>
                  <a:cubicBezTo>
                    <a:pt x="613" y="324"/>
                    <a:pt x="638" y="310"/>
                    <a:pt x="662" y="298"/>
                  </a:cubicBezTo>
                  <a:close/>
                  <a:moveTo>
                    <a:pt x="426" y="1"/>
                  </a:moveTo>
                  <a:cubicBezTo>
                    <a:pt x="274" y="1"/>
                    <a:pt x="111" y="101"/>
                    <a:pt x="22" y="207"/>
                  </a:cubicBezTo>
                  <a:cubicBezTo>
                    <a:pt x="1" y="217"/>
                    <a:pt x="14" y="236"/>
                    <a:pt x="33" y="236"/>
                  </a:cubicBezTo>
                  <a:cubicBezTo>
                    <a:pt x="38" y="236"/>
                    <a:pt x="43" y="235"/>
                    <a:pt x="48" y="233"/>
                  </a:cubicBezTo>
                  <a:cubicBezTo>
                    <a:pt x="135" y="138"/>
                    <a:pt x="270" y="61"/>
                    <a:pt x="396" y="61"/>
                  </a:cubicBezTo>
                  <a:cubicBezTo>
                    <a:pt x="485" y="61"/>
                    <a:pt x="569" y="99"/>
                    <a:pt x="631" y="194"/>
                  </a:cubicBezTo>
                  <a:cubicBezTo>
                    <a:pt x="636" y="204"/>
                    <a:pt x="640" y="213"/>
                    <a:pt x="644" y="222"/>
                  </a:cubicBezTo>
                  <a:lnTo>
                    <a:pt x="644" y="222"/>
                  </a:lnTo>
                  <a:cubicBezTo>
                    <a:pt x="593" y="242"/>
                    <a:pt x="546" y="273"/>
                    <a:pt x="508" y="314"/>
                  </a:cubicBezTo>
                  <a:cubicBezTo>
                    <a:pt x="411" y="398"/>
                    <a:pt x="412" y="593"/>
                    <a:pt x="541" y="593"/>
                  </a:cubicBezTo>
                  <a:cubicBezTo>
                    <a:pt x="556" y="593"/>
                    <a:pt x="571" y="591"/>
                    <a:pt x="589" y="586"/>
                  </a:cubicBezTo>
                  <a:cubicBezTo>
                    <a:pt x="683" y="557"/>
                    <a:pt x="725" y="395"/>
                    <a:pt x="738" y="327"/>
                  </a:cubicBezTo>
                  <a:cubicBezTo>
                    <a:pt x="740" y="309"/>
                    <a:pt x="741" y="292"/>
                    <a:pt x="740" y="275"/>
                  </a:cubicBezTo>
                  <a:lnTo>
                    <a:pt x="740" y="275"/>
                  </a:lnTo>
                  <a:cubicBezTo>
                    <a:pt x="751" y="273"/>
                    <a:pt x="762" y="272"/>
                    <a:pt x="773" y="272"/>
                  </a:cubicBezTo>
                  <a:cubicBezTo>
                    <a:pt x="866" y="272"/>
                    <a:pt x="949" y="330"/>
                    <a:pt x="1007" y="437"/>
                  </a:cubicBezTo>
                  <a:cubicBezTo>
                    <a:pt x="1011" y="444"/>
                    <a:pt x="1017" y="448"/>
                    <a:pt x="1024" y="448"/>
                  </a:cubicBezTo>
                  <a:cubicBezTo>
                    <a:pt x="1041" y="448"/>
                    <a:pt x="1062" y="428"/>
                    <a:pt x="1062" y="408"/>
                  </a:cubicBezTo>
                  <a:cubicBezTo>
                    <a:pt x="1024" y="264"/>
                    <a:pt x="904" y="197"/>
                    <a:pt x="778" y="197"/>
                  </a:cubicBezTo>
                  <a:cubicBezTo>
                    <a:pt x="760" y="197"/>
                    <a:pt x="741" y="198"/>
                    <a:pt x="723" y="201"/>
                  </a:cubicBezTo>
                  <a:lnTo>
                    <a:pt x="723" y="201"/>
                  </a:lnTo>
                  <a:cubicBezTo>
                    <a:pt x="706" y="161"/>
                    <a:pt x="679" y="127"/>
                    <a:pt x="644" y="100"/>
                  </a:cubicBezTo>
                  <a:cubicBezTo>
                    <a:pt x="583" y="29"/>
                    <a:pt x="506" y="1"/>
                    <a:pt x="426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4"/>
            <p:cNvSpPr/>
            <p:nvPr/>
          </p:nvSpPr>
          <p:spPr>
            <a:xfrm>
              <a:off x="3182150" y="4072850"/>
              <a:ext cx="210300" cy="192750"/>
            </a:xfrm>
            <a:custGeom>
              <a:avLst/>
              <a:gdLst/>
              <a:ahLst/>
              <a:cxnLst/>
              <a:rect l="l" t="t" r="r" b="b"/>
              <a:pathLst>
                <a:path w="8412" h="7710" extrusionOk="0">
                  <a:moveTo>
                    <a:pt x="3820" y="1"/>
                  </a:moveTo>
                  <a:cubicBezTo>
                    <a:pt x="3659" y="1"/>
                    <a:pt x="3512" y="53"/>
                    <a:pt x="3416" y="200"/>
                  </a:cubicBezTo>
                  <a:cubicBezTo>
                    <a:pt x="3335" y="323"/>
                    <a:pt x="3335" y="404"/>
                    <a:pt x="3390" y="537"/>
                  </a:cubicBezTo>
                  <a:cubicBezTo>
                    <a:pt x="3377" y="511"/>
                    <a:pt x="2878" y="498"/>
                    <a:pt x="2755" y="498"/>
                  </a:cubicBezTo>
                  <a:cubicBezTo>
                    <a:pt x="2295" y="498"/>
                    <a:pt x="1757" y="673"/>
                    <a:pt x="1485" y="1078"/>
                  </a:cubicBezTo>
                  <a:cubicBezTo>
                    <a:pt x="1297" y="1376"/>
                    <a:pt x="1527" y="1577"/>
                    <a:pt x="1783" y="1671"/>
                  </a:cubicBezTo>
                  <a:cubicBezTo>
                    <a:pt x="1404" y="1833"/>
                    <a:pt x="1054" y="2118"/>
                    <a:pt x="905" y="2510"/>
                  </a:cubicBezTo>
                  <a:cubicBezTo>
                    <a:pt x="798" y="2779"/>
                    <a:pt x="1041" y="2967"/>
                    <a:pt x="1258" y="3077"/>
                  </a:cubicBezTo>
                  <a:cubicBezTo>
                    <a:pt x="824" y="3388"/>
                    <a:pt x="380" y="3712"/>
                    <a:pt x="244" y="4250"/>
                  </a:cubicBezTo>
                  <a:cubicBezTo>
                    <a:pt x="150" y="4642"/>
                    <a:pt x="419" y="4940"/>
                    <a:pt x="756" y="5034"/>
                  </a:cubicBezTo>
                  <a:cubicBezTo>
                    <a:pt x="351" y="5290"/>
                    <a:pt x="1" y="5682"/>
                    <a:pt x="27" y="6181"/>
                  </a:cubicBezTo>
                  <a:cubicBezTo>
                    <a:pt x="38" y="6541"/>
                    <a:pt x="286" y="6656"/>
                    <a:pt x="565" y="6656"/>
                  </a:cubicBezTo>
                  <a:cubicBezTo>
                    <a:pt x="673" y="6656"/>
                    <a:pt x="786" y="6639"/>
                    <a:pt x="892" y="6612"/>
                  </a:cubicBezTo>
                  <a:lnTo>
                    <a:pt x="892" y="6612"/>
                  </a:lnTo>
                  <a:cubicBezTo>
                    <a:pt x="772" y="6884"/>
                    <a:pt x="1122" y="7195"/>
                    <a:pt x="1446" y="7276"/>
                  </a:cubicBezTo>
                  <a:cubicBezTo>
                    <a:pt x="1537" y="7298"/>
                    <a:pt x="1629" y="7309"/>
                    <a:pt x="1721" y="7309"/>
                  </a:cubicBezTo>
                  <a:cubicBezTo>
                    <a:pt x="2171" y="7309"/>
                    <a:pt x="2606" y="7051"/>
                    <a:pt x="2862" y="6680"/>
                  </a:cubicBezTo>
                  <a:cubicBezTo>
                    <a:pt x="2943" y="7072"/>
                    <a:pt x="3186" y="7409"/>
                    <a:pt x="3607" y="7519"/>
                  </a:cubicBezTo>
                  <a:cubicBezTo>
                    <a:pt x="3667" y="7535"/>
                    <a:pt x="3728" y="7542"/>
                    <a:pt x="3787" y="7542"/>
                  </a:cubicBezTo>
                  <a:cubicBezTo>
                    <a:pt x="4086" y="7542"/>
                    <a:pt x="4360" y="7357"/>
                    <a:pt x="4482" y="7098"/>
                  </a:cubicBezTo>
                  <a:cubicBezTo>
                    <a:pt x="4660" y="7476"/>
                    <a:pt x="5081" y="7709"/>
                    <a:pt x="5500" y="7709"/>
                  </a:cubicBezTo>
                  <a:cubicBezTo>
                    <a:pt x="5561" y="7709"/>
                    <a:pt x="5623" y="7704"/>
                    <a:pt x="5684" y="7694"/>
                  </a:cubicBezTo>
                  <a:cubicBezTo>
                    <a:pt x="6157" y="7613"/>
                    <a:pt x="6374" y="7179"/>
                    <a:pt x="6238" y="6774"/>
                  </a:cubicBezTo>
                  <a:lnTo>
                    <a:pt x="6238" y="6774"/>
                  </a:lnTo>
                  <a:cubicBezTo>
                    <a:pt x="6443" y="6884"/>
                    <a:pt x="6676" y="6956"/>
                    <a:pt x="6902" y="6956"/>
                  </a:cubicBezTo>
                  <a:cubicBezTo>
                    <a:pt x="7121" y="6956"/>
                    <a:pt x="7334" y="6888"/>
                    <a:pt x="7508" y="6722"/>
                  </a:cubicBezTo>
                  <a:cubicBezTo>
                    <a:pt x="7832" y="6411"/>
                    <a:pt x="7751" y="5925"/>
                    <a:pt x="7495" y="5601"/>
                  </a:cubicBezTo>
                  <a:cubicBezTo>
                    <a:pt x="8020" y="5601"/>
                    <a:pt x="8412" y="5154"/>
                    <a:pt x="8289" y="4616"/>
                  </a:cubicBezTo>
                  <a:cubicBezTo>
                    <a:pt x="8169" y="4156"/>
                    <a:pt x="7722" y="3887"/>
                    <a:pt x="7278" y="3751"/>
                  </a:cubicBezTo>
                  <a:cubicBezTo>
                    <a:pt x="7576" y="3657"/>
                    <a:pt x="7790" y="3401"/>
                    <a:pt x="7751" y="3035"/>
                  </a:cubicBezTo>
                  <a:cubicBezTo>
                    <a:pt x="7683" y="2591"/>
                    <a:pt x="7184" y="2335"/>
                    <a:pt x="6792" y="2199"/>
                  </a:cubicBezTo>
                  <a:cubicBezTo>
                    <a:pt x="7184" y="2024"/>
                    <a:pt x="7440" y="1645"/>
                    <a:pt x="7155" y="1214"/>
                  </a:cubicBezTo>
                  <a:cubicBezTo>
                    <a:pt x="7007" y="982"/>
                    <a:pt x="6725" y="890"/>
                    <a:pt x="6431" y="890"/>
                  </a:cubicBezTo>
                  <a:cubicBezTo>
                    <a:pt x="6298" y="890"/>
                    <a:pt x="6163" y="908"/>
                    <a:pt x="6037" y="942"/>
                  </a:cubicBezTo>
                  <a:cubicBezTo>
                    <a:pt x="6102" y="861"/>
                    <a:pt x="6144" y="780"/>
                    <a:pt x="6131" y="673"/>
                  </a:cubicBezTo>
                  <a:cubicBezTo>
                    <a:pt x="6102" y="443"/>
                    <a:pt x="5940" y="281"/>
                    <a:pt x="5739" y="174"/>
                  </a:cubicBezTo>
                  <a:cubicBezTo>
                    <a:pt x="5526" y="60"/>
                    <a:pt x="5310" y="3"/>
                    <a:pt x="5100" y="3"/>
                  </a:cubicBezTo>
                  <a:cubicBezTo>
                    <a:pt x="4883" y="3"/>
                    <a:pt x="4674" y="64"/>
                    <a:pt x="4482" y="187"/>
                  </a:cubicBezTo>
                  <a:cubicBezTo>
                    <a:pt x="4294" y="100"/>
                    <a:pt x="4042" y="1"/>
                    <a:pt x="382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4"/>
            <p:cNvSpPr/>
            <p:nvPr/>
          </p:nvSpPr>
          <p:spPr>
            <a:xfrm>
              <a:off x="3303000" y="4106525"/>
              <a:ext cx="50175" cy="24750"/>
            </a:xfrm>
            <a:custGeom>
              <a:avLst/>
              <a:gdLst/>
              <a:ahLst/>
              <a:cxnLst/>
              <a:rect l="l" t="t" r="r" b="b"/>
              <a:pathLst>
                <a:path w="2007" h="990" extrusionOk="0">
                  <a:moveTo>
                    <a:pt x="1773" y="0"/>
                  </a:moveTo>
                  <a:cubicBezTo>
                    <a:pt x="1747" y="0"/>
                    <a:pt x="1719" y="5"/>
                    <a:pt x="1689" y="16"/>
                  </a:cubicBezTo>
                  <a:cubicBezTo>
                    <a:pt x="1549" y="80"/>
                    <a:pt x="1445" y="243"/>
                    <a:pt x="1361" y="389"/>
                  </a:cubicBezTo>
                  <a:lnTo>
                    <a:pt x="1361" y="389"/>
                  </a:lnTo>
                  <a:cubicBezTo>
                    <a:pt x="1293" y="273"/>
                    <a:pt x="1204" y="224"/>
                    <a:pt x="1111" y="224"/>
                  </a:cubicBezTo>
                  <a:cubicBezTo>
                    <a:pt x="959" y="224"/>
                    <a:pt x="798" y="355"/>
                    <a:pt x="711" y="543"/>
                  </a:cubicBezTo>
                  <a:lnTo>
                    <a:pt x="711" y="543"/>
                  </a:lnTo>
                  <a:cubicBezTo>
                    <a:pt x="631" y="413"/>
                    <a:pt x="516" y="317"/>
                    <a:pt x="377" y="317"/>
                  </a:cubicBezTo>
                  <a:cubicBezTo>
                    <a:pt x="322" y="317"/>
                    <a:pt x="263" y="332"/>
                    <a:pt x="202" y="366"/>
                  </a:cubicBezTo>
                  <a:cubicBezTo>
                    <a:pt x="82" y="421"/>
                    <a:pt x="14" y="567"/>
                    <a:pt x="1" y="690"/>
                  </a:cubicBezTo>
                  <a:cubicBezTo>
                    <a:pt x="1" y="745"/>
                    <a:pt x="27" y="878"/>
                    <a:pt x="1" y="933"/>
                  </a:cubicBezTo>
                  <a:lnTo>
                    <a:pt x="1" y="946"/>
                  </a:lnTo>
                  <a:lnTo>
                    <a:pt x="1" y="959"/>
                  </a:lnTo>
                  <a:lnTo>
                    <a:pt x="1" y="972"/>
                  </a:lnTo>
                  <a:cubicBezTo>
                    <a:pt x="8" y="981"/>
                    <a:pt x="20" y="989"/>
                    <a:pt x="31" y="989"/>
                  </a:cubicBezTo>
                  <a:cubicBezTo>
                    <a:pt x="39" y="989"/>
                    <a:pt x="47" y="984"/>
                    <a:pt x="53" y="972"/>
                  </a:cubicBezTo>
                  <a:cubicBezTo>
                    <a:pt x="95" y="907"/>
                    <a:pt x="95" y="810"/>
                    <a:pt x="95" y="729"/>
                  </a:cubicBezTo>
                  <a:cubicBezTo>
                    <a:pt x="108" y="583"/>
                    <a:pt x="202" y="434"/>
                    <a:pt x="364" y="421"/>
                  </a:cubicBezTo>
                  <a:cubicBezTo>
                    <a:pt x="526" y="421"/>
                    <a:pt x="620" y="609"/>
                    <a:pt x="662" y="716"/>
                  </a:cubicBezTo>
                  <a:cubicBezTo>
                    <a:pt x="675" y="745"/>
                    <a:pt x="704" y="762"/>
                    <a:pt x="731" y="762"/>
                  </a:cubicBezTo>
                  <a:cubicBezTo>
                    <a:pt x="754" y="762"/>
                    <a:pt x="776" y="748"/>
                    <a:pt x="782" y="716"/>
                  </a:cubicBezTo>
                  <a:cubicBezTo>
                    <a:pt x="818" y="549"/>
                    <a:pt x="963" y="353"/>
                    <a:pt x="1097" y="353"/>
                  </a:cubicBezTo>
                  <a:cubicBezTo>
                    <a:pt x="1168" y="353"/>
                    <a:pt x="1237" y="408"/>
                    <a:pt x="1284" y="554"/>
                  </a:cubicBezTo>
                  <a:cubicBezTo>
                    <a:pt x="1298" y="585"/>
                    <a:pt x="1326" y="602"/>
                    <a:pt x="1352" y="602"/>
                  </a:cubicBezTo>
                  <a:cubicBezTo>
                    <a:pt x="1373" y="602"/>
                    <a:pt x="1392" y="591"/>
                    <a:pt x="1404" y="567"/>
                  </a:cubicBezTo>
                  <a:cubicBezTo>
                    <a:pt x="1459" y="486"/>
                    <a:pt x="1511" y="405"/>
                    <a:pt x="1566" y="324"/>
                  </a:cubicBezTo>
                  <a:cubicBezTo>
                    <a:pt x="1592" y="272"/>
                    <a:pt x="1647" y="230"/>
                    <a:pt x="1689" y="191"/>
                  </a:cubicBezTo>
                  <a:cubicBezTo>
                    <a:pt x="1722" y="157"/>
                    <a:pt x="1749" y="144"/>
                    <a:pt x="1774" y="144"/>
                  </a:cubicBezTo>
                  <a:cubicBezTo>
                    <a:pt x="1838" y="144"/>
                    <a:pt x="1874" y="239"/>
                    <a:pt x="1903" y="298"/>
                  </a:cubicBezTo>
                  <a:cubicBezTo>
                    <a:pt x="1914" y="314"/>
                    <a:pt x="1933" y="322"/>
                    <a:pt x="1952" y="322"/>
                  </a:cubicBezTo>
                  <a:cubicBezTo>
                    <a:pt x="1980" y="322"/>
                    <a:pt x="2007" y="303"/>
                    <a:pt x="1997" y="272"/>
                  </a:cubicBezTo>
                  <a:cubicBezTo>
                    <a:pt x="1986" y="136"/>
                    <a:pt x="1909" y="0"/>
                    <a:pt x="1773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4"/>
            <p:cNvSpPr/>
            <p:nvPr/>
          </p:nvSpPr>
          <p:spPr>
            <a:xfrm>
              <a:off x="3335400" y="4138900"/>
              <a:ext cx="41500" cy="24675"/>
            </a:xfrm>
            <a:custGeom>
              <a:avLst/>
              <a:gdLst/>
              <a:ahLst/>
              <a:cxnLst/>
              <a:rect l="l" t="t" r="r" b="b"/>
              <a:pathLst>
                <a:path w="1660" h="987" extrusionOk="0">
                  <a:moveTo>
                    <a:pt x="958" y="1"/>
                  </a:moveTo>
                  <a:cubicBezTo>
                    <a:pt x="943" y="1"/>
                    <a:pt x="928" y="5"/>
                    <a:pt x="918" y="17"/>
                  </a:cubicBezTo>
                  <a:cubicBezTo>
                    <a:pt x="721" y="158"/>
                    <a:pt x="654" y="353"/>
                    <a:pt x="628" y="567"/>
                  </a:cubicBezTo>
                  <a:lnTo>
                    <a:pt x="628" y="567"/>
                  </a:lnTo>
                  <a:cubicBezTo>
                    <a:pt x="526" y="361"/>
                    <a:pt x="403" y="161"/>
                    <a:pt x="176" y="98"/>
                  </a:cubicBezTo>
                  <a:cubicBezTo>
                    <a:pt x="150" y="98"/>
                    <a:pt x="108" y="111"/>
                    <a:pt x="95" y="137"/>
                  </a:cubicBezTo>
                  <a:cubicBezTo>
                    <a:pt x="14" y="341"/>
                    <a:pt x="1" y="785"/>
                    <a:pt x="202" y="921"/>
                  </a:cubicBezTo>
                  <a:cubicBezTo>
                    <a:pt x="210" y="928"/>
                    <a:pt x="220" y="931"/>
                    <a:pt x="229" y="931"/>
                  </a:cubicBezTo>
                  <a:cubicBezTo>
                    <a:pt x="255" y="931"/>
                    <a:pt x="279" y="909"/>
                    <a:pt x="270" y="879"/>
                  </a:cubicBezTo>
                  <a:cubicBezTo>
                    <a:pt x="184" y="696"/>
                    <a:pt x="131" y="468"/>
                    <a:pt x="205" y="266"/>
                  </a:cubicBezTo>
                  <a:lnTo>
                    <a:pt x="205" y="266"/>
                  </a:lnTo>
                  <a:cubicBezTo>
                    <a:pt x="432" y="380"/>
                    <a:pt x="520" y="733"/>
                    <a:pt x="620" y="947"/>
                  </a:cubicBezTo>
                  <a:cubicBezTo>
                    <a:pt x="634" y="975"/>
                    <a:pt x="658" y="987"/>
                    <a:pt x="683" y="987"/>
                  </a:cubicBezTo>
                  <a:cubicBezTo>
                    <a:pt x="730" y="987"/>
                    <a:pt x="782" y="945"/>
                    <a:pt x="782" y="892"/>
                  </a:cubicBezTo>
                  <a:cubicBezTo>
                    <a:pt x="797" y="669"/>
                    <a:pt x="798" y="393"/>
                    <a:pt x="962" y="223"/>
                  </a:cubicBezTo>
                  <a:lnTo>
                    <a:pt x="962" y="223"/>
                  </a:lnTo>
                  <a:cubicBezTo>
                    <a:pt x="1065" y="361"/>
                    <a:pt x="1061" y="554"/>
                    <a:pt x="1106" y="717"/>
                  </a:cubicBezTo>
                  <a:cubicBezTo>
                    <a:pt x="1120" y="762"/>
                    <a:pt x="1155" y="782"/>
                    <a:pt x="1191" y="782"/>
                  </a:cubicBezTo>
                  <a:cubicBezTo>
                    <a:pt x="1229" y="782"/>
                    <a:pt x="1269" y="759"/>
                    <a:pt x="1284" y="717"/>
                  </a:cubicBezTo>
                  <a:cubicBezTo>
                    <a:pt x="1295" y="683"/>
                    <a:pt x="1327" y="491"/>
                    <a:pt x="1398" y="491"/>
                  </a:cubicBezTo>
                  <a:cubicBezTo>
                    <a:pt x="1408" y="491"/>
                    <a:pt x="1418" y="495"/>
                    <a:pt x="1430" y="503"/>
                  </a:cubicBezTo>
                  <a:cubicBezTo>
                    <a:pt x="1511" y="568"/>
                    <a:pt x="1511" y="746"/>
                    <a:pt x="1511" y="840"/>
                  </a:cubicBezTo>
                  <a:cubicBezTo>
                    <a:pt x="1511" y="869"/>
                    <a:pt x="1542" y="887"/>
                    <a:pt x="1569" y="887"/>
                  </a:cubicBezTo>
                  <a:cubicBezTo>
                    <a:pt x="1590" y="887"/>
                    <a:pt x="1608" y="877"/>
                    <a:pt x="1608" y="853"/>
                  </a:cubicBezTo>
                  <a:cubicBezTo>
                    <a:pt x="1660" y="665"/>
                    <a:pt x="1647" y="435"/>
                    <a:pt x="1459" y="341"/>
                  </a:cubicBezTo>
                  <a:cubicBezTo>
                    <a:pt x="1429" y="325"/>
                    <a:pt x="1401" y="318"/>
                    <a:pt x="1375" y="318"/>
                  </a:cubicBezTo>
                  <a:cubicBezTo>
                    <a:pt x="1312" y="318"/>
                    <a:pt x="1260" y="359"/>
                    <a:pt x="1218" y="415"/>
                  </a:cubicBezTo>
                  <a:lnTo>
                    <a:pt x="1218" y="415"/>
                  </a:lnTo>
                  <a:cubicBezTo>
                    <a:pt x="1185" y="274"/>
                    <a:pt x="1146" y="141"/>
                    <a:pt x="1025" y="30"/>
                  </a:cubicBezTo>
                  <a:cubicBezTo>
                    <a:pt x="1009" y="12"/>
                    <a:pt x="983" y="1"/>
                    <a:pt x="958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4"/>
            <p:cNvSpPr/>
            <p:nvPr/>
          </p:nvSpPr>
          <p:spPr>
            <a:xfrm>
              <a:off x="3281775" y="4076700"/>
              <a:ext cx="43600" cy="25425"/>
            </a:xfrm>
            <a:custGeom>
              <a:avLst/>
              <a:gdLst/>
              <a:ahLst/>
              <a:cxnLst/>
              <a:rect l="l" t="t" r="r" b="b"/>
              <a:pathLst>
                <a:path w="1744" h="1017" extrusionOk="0">
                  <a:moveTo>
                    <a:pt x="1315" y="0"/>
                  </a:moveTo>
                  <a:cubicBezTo>
                    <a:pt x="1291" y="0"/>
                    <a:pt x="1267" y="2"/>
                    <a:pt x="1242" y="7"/>
                  </a:cubicBezTo>
                  <a:cubicBezTo>
                    <a:pt x="1050" y="44"/>
                    <a:pt x="899" y="152"/>
                    <a:pt x="812" y="299"/>
                  </a:cubicBezTo>
                  <a:lnTo>
                    <a:pt x="812" y="299"/>
                  </a:lnTo>
                  <a:cubicBezTo>
                    <a:pt x="784" y="238"/>
                    <a:pt x="745" y="186"/>
                    <a:pt x="688" y="156"/>
                  </a:cubicBezTo>
                  <a:cubicBezTo>
                    <a:pt x="646" y="137"/>
                    <a:pt x="602" y="128"/>
                    <a:pt x="558" y="128"/>
                  </a:cubicBezTo>
                  <a:cubicBezTo>
                    <a:pt x="416" y="128"/>
                    <a:pt x="270" y="217"/>
                    <a:pt x="189" y="331"/>
                  </a:cubicBezTo>
                  <a:cubicBezTo>
                    <a:pt x="79" y="506"/>
                    <a:pt x="27" y="723"/>
                    <a:pt x="11" y="937"/>
                  </a:cubicBezTo>
                  <a:cubicBezTo>
                    <a:pt x="0" y="960"/>
                    <a:pt x="25" y="1017"/>
                    <a:pt x="56" y="1017"/>
                  </a:cubicBezTo>
                  <a:cubicBezTo>
                    <a:pt x="63" y="1017"/>
                    <a:pt x="71" y="1013"/>
                    <a:pt x="79" y="1005"/>
                  </a:cubicBezTo>
                  <a:cubicBezTo>
                    <a:pt x="79" y="996"/>
                    <a:pt x="79" y="987"/>
                    <a:pt x="74" y="987"/>
                  </a:cubicBezTo>
                  <a:cubicBezTo>
                    <a:pt x="74" y="987"/>
                    <a:pt x="74" y="987"/>
                    <a:pt x="73" y="987"/>
                  </a:cubicBezTo>
                  <a:lnTo>
                    <a:pt x="73" y="987"/>
                  </a:lnTo>
                  <a:cubicBezTo>
                    <a:pt x="126" y="939"/>
                    <a:pt x="173" y="665"/>
                    <a:pt x="189" y="613"/>
                  </a:cubicBezTo>
                  <a:cubicBezTo>
                    <a:pt x="241" y="464"/>
                    <a:pt x="309" y="370"/>
                    <a:pt x="445" y="289"/>
                  </a:cubicBezTo>
                  <a:cubicBezTo>
                    <a:pt x="487" y="259"/>
                    <a:pt x="523" y="247"/>
                    <a:pt x="554" y="247"/>
                  </a:cubicBezTo>
                  <a:cubicBezTo>
                    <a:pt x="669" y="247"/>
                    <a:pt x="713" y="421"/>
                    <a:pt x="730" y="559"/>
                  </a:cubicBezTo>
                  <a:lnTo>
                    <a:pt x="730" y="559"/>
                  </a:lnTo>
                  <a:cubicBezTo>
                    <a:pt x="726" y="616"/>
                    <a:pt x="729" y="675"/>
                    <a:pt x="740" y="736"/>
                  </a:cubicBezTo>
                  <a:cubicBezTo>
                    <a:pt x="752" y="765"/>
                    <a:pt x="779" y="779"/>
                    <a:pt x="805" y="779"/>
                  </a:cubicBezTo>
                  <a:cubicBezTo>
                    <a:pt x="840" y="779"/>
                    <a:pt x="876" y="753"/>
                    <a:pt x="876" y="707"/>
                  </a:cubicBezTo>
                  <a:cubicBezTo>
                    <a:pt x="876" y="703"/>
                    <a:pt x="876" y="698"/>
                    <a:pt x="876" y="694"/>
                  </a:cubicBezTo>
                  <a:lnTo>
                    <a:pt x="876" y="694"/>
                  </a:lnTo>
                  <a:cubicBezTo>
                    <a:pt x="876" y="694"/>
                    <a:pt x="876" y="694"/>
                    <a:pt x="876" y="694"/>
                  </a:cubicBezTo>
                  <a:lnTo>
                    <a:pt x="876" y="694"/>
                  </a:lnTo>
                  <a:cubicBezTo>
                    <a:pt x="876" y="645"/>
                    <a:pt x="874" y="586"/>
                    <a:pt x="867" y="525"/>
                  </a:cubicBezTo>
                  <a:lnTo>
                    <a:pt x="867" y="525"/>
                  </a:lnTo>
                  <a:cubicBezTo>
                    <a:pt x="890" y="351"/>
                    <a:pt x="1013" y="218"/>
                    <a:pt x="1200" y="156"/>
                  </a:cubicBezTo>
                  <a:cubicBezTo>
                    <a:pt x="1246" y="140"/>
                    <a:pt x="1286" y="133"/>
                    <a:pt x="1320" y="133"/>
                  </a:cubicBezTo>
                  <a:cubicBezTo>
                    <a:pt x="1497" y="133"/>
                    <a:pt x="1524" y="324"/>
                    <a:pt x="1524" y="506"/>
                  </a:cubicBezTo>
                  <a:cubicBezTo>
                    <a:pt x="1524" y="543"/>
                    <a:pt x="1552" y="564"/>
                    <a:pt x="1580" y="564"/>
                  </a:cubicBezTo>
                  <a:cubicBezTo>
                    <a:pt x="1602" y="564"/>
                    <a:pt x="1625" y="550"/>
                    <a:pt x="1631" y="519"/>
                  </a:cubicBezTo>
                  <a:cubicBezTo>
                    <a:pt x="1743" y="261"/>
                    <a:pt x="1571" y="0"/>
                    <a:pt x="1315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4"/>
            <p:cNvSpPr/>
            <p:nvPr/>
          </p:nvSpPr>
          <p:spPr>
            <a:xfrm>
              <a:off x="3194750" y="4161825"/>
              <a:ext cx="37725" cy="33850"/>
            </a:xfrm>
            <a:custGeom>
              <a:avLst/>
              <a:gdLst/>
              <a:ahLst/>
              <a:cxnLst/>
              <a:rect l="l" t="t" r="r" b="b"/>
              <a:pathLst>
                <a:path w="1509" h="1354" extrusionOk="0">
                  <a:moveTo>
                    <a:pt x="426" y="0"/>
                  </a:moveTo>
                  <a:cubicBezTo>
                    <a:pt x="200" y="0"/>
                    <a:pt x="46" y="360"/>
                    <a:pt x="9" y="516"/>
                  </a:cubicBezTo>
                  <a:cubicBezTo>
                    <a:pt x="1" y="532"/>
                    <a:pt x="19" y="544"/>
                    <a:pt x="34" y="544"/>
                  </a:cubicBezTo>
                  <a:cubicBezTo>
                    <a:pt x="43" y="544"/>
                    <a:pt x="51" y="540"/>
                    <a:pt x="51" y="529"/>
                  </a:cubicBezTo>
                  <a:cubicBezTo>
                    <a:pt x="77" y="448"/>
                    <a:pt x="119" y="367"/>
                    <a:pt x="158" y="286"/>
                  </a:cubicBezTo>
                  <a:cubicBezTo>
                    <a:pt x="224" y="185"/>
                    <a:pt x="348" y="103"/>
                    <a:pt x="452" y="103"/>
                  </a:cubicBezTo>
                  <a:cubicBezTo>
                    <a:pt x="543" y="103"/>
                    <a:pt x="619" y="164"/>
                    <a:pt x="631" y="328"/>
                  </a:cubicBezTo>
                  <a:cubicBezTo>
                    <a:pt x="657" y="516"/>
                    <a:pt x="563" y="704"/>
                    <a:pt x="576" y="895"/>
                  </a:cubicBezTo>
                  <a:cubicBezTo>
                    <a:pt x="576" y="934"/>
                    <a:pt x="600" y="953"/>
                    <a:pt x="628" y="953"/>
                  </a:cubicBezTo>
                  <a:cubicBezTo>
                    <a:pt x="637" y="953"/>
                    <a:pt x="647" y="951"/>
                    <a:pt x="657" y="947"/>
                  </a:cubicBezTo>
                  <a:cubicBezTo>
                    <a:pt x="758" y="903"/>
                    <a:pt x="866" y="881"/>
                    <a:pt x="972" y="881"/>
                  </a:cubicBezTo>
                  <a:cubicBezTo>
                    <a:pt x="1021" y="881"/>
                    <a:pt x="1069" y="886"/>
                    <a:pt x="1117" y="895"/>
                  </a:cubicBezTo>
                  <a:cubicBezTo>
                    <a:pt x="1360" y="947"/>
                    <a:pt x="1279" y="1109"/>
                    <a:pt x="1185" y="1271"/>
                  </a:cubicBezTo>
                  <a:cubicBezTo>
                    <a:pt x="1165" y="1312"/>
                    <a:pt x="1197" y="1354"/>
                    <a:pt x="1232" y="1354"/>
                  </a:cubicBezTo>
                  <a:cubicBezTo>
                    <a:pt x="1244" y="1354"/>
                    <a:pt x="1255" y="1349"/>
                    <a:pt x="1266" y="1339"/>
                  </a:cubicBezTo>
                  <a:cubicBezTo>
                    <a:pt x="1415" y="1219"/>
                    <a:pt x="1509" y="963"/>
                    <a:pt x="1305" y="840"/>
                  </a:cubicBezTo>
                  <a:cubicBezTo>
                    <a:pt x="1210" y="783"/>
                    <a:pt x="1097" y="759"/>
                    <a:pt x="982" y="759"/>
                  </a:cubicBezTo>
                  <a:cubicBezTo>
                    <a:pt x="882" y="759"/>
                    <a:pt x="781" y="777"/>
                    <a:pt x="688" y="808"/>
                  </a:cubicBezTo>
                  <a:lnTo>
                    <a:pt x="688" y="808"/>
                  </a:lnTo>
                  <a:cubicBezTo>
                    <a:pt x="708" y="519"/>
                    <a:pt x="852" y="152"/>
                    <a:pt x="511" y="17"/>
                  </a:cubicBezTo>
                  <a:cubicBezTo>
                    <a:pt x="482" y="5"/>
                    <a:pt x="453" y="0"/>
                    <a:pt x="426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4"/>
            <p:cNvSpPr/>
            <p:nvPr/>
          </p:nvSpPr>
          <p:spPr>
            <a:xfrm>
              <a:off x="3182925" y="4194000"/>
              <a:ext cx="49150" cy="36850"/>
            </a:xfrm>
            <a:custGeom>
              <a:avLst/>
              <a:gdLst/>
              <a:ahLst/>
              <a:cxnLst/>
              <a:rect l="l" t="t" r="r" b="b"/>
              <a:pathLst>
                <a:path w="1966" h="1474" extrusionOk="0">
                  <a:moveTo>
                    <a:pt x="1585" y="0"/>
                  </a:moveTo>
                  <a:cubicBezTo>
                    <a:pt x="1298" y="0"/>
                    <a:pt x="1015" y="84"/>
                    <a:pt x="835" y="324"/>
                  </a:cubicBezTo>
                  <a:cubicBezTo>
                    <a:pt x="794" y="379"/>
                    <a:pt x="769" y="440"/>
                    <a:pt x="760" y="499"/>
                  </a:cubicBezTo>
                  <a:lnTo>
                    <a:pt x="760" y="499"/>
                  </a:lnTo>
                  <a:cubicBezTo>
                    <a:pt x="377" y="546"/>
                    <a:pt x="0" y="1039"/>
                    <a:pt x="12" y="1416"/>
                  </a:cubicBezTo>
                  <a:cubicBezTo>
                    <a:pt x="12" y="1453"/>
                    <a:pt x="44" y="1474"/>
                    <a:pt x="75" y="1474"/>
                  </a:cubicBezTo>
                  <a:cubicBezTo>
                    <a:pt x="101" y="1474"/>
                    <a:pt x="126" y="1460"/>
                    <a:pt x="132" y="1429"/>
                  </a:cubicBezTo>
                  <a:cubicBezTo>
                    <a:pt x="203" y="1193"/>
                    <a:pt x="469" y="664"/>
                    <a:pt x="763" y="621"/>
                  </a:cubicBezTo>
                  <a:lnTo>
                    <a:pt x="763" y="621"/>
                  </a:lnTo>
                  <a:cubicBezTo>
                    <a:pt x="787" y="731"/>
                    <a:pt x="867" y="814"/>
                    <a:pt x="984" y="814"/>
                  </a:cubicBezTo>
                  <a:cubicBezTo>
                    <a:pt x="1032" y="814"/>
                    <a:pt x="1087" y="800"/>
                    <a:pt x="1146" y="768"/>
                  </a:cubicBezTo>
                  <a:cubicBezTo>
                    <a:pt x="1185" y="742"/>
                    <a:pt x="1185" y="674"/>
                    <a:pt x="1159" y="648"/>
                  </a:cubicBezTo>
                  <a:cubicBezTo>
                    <a:pt x="1086" y="573"/>
                    <a:pt x="1007" y="528"/>
                    <a:pt x="926" y="508"/>
                  </a:cubicBezTo>
                  <a:lnTo>
                    <a:pt x="926" y="508"/>
                  </a:lnTo>
                  <a:cubicBezTo>
                    <a:pt x="937" y="461"/>
                    <a:pt x="955" y="415"/>
                    <a:pt x="968" y="389"/>
                  </a:cubicBezTo>
                  <a:cubicBezTo>
                    <a:pt x="1023" y="256"/>
                    <a:pt x="1198" y="188"/>
                    <a:pt x="1321" y="146"/>
                  </a:cubicBezTo>
                  <a:cubicBezTo>
                    <a:pt x="1451" y="101"/>
                    <a:pt x="1595" y="87"/>
                    <a:pt x="1737" y="87"/>
                  </a:cubicBezTo>
                  <a:cubicBezTo>
                    <a:pt x="1801" y="87"/>
                    <a:pt x="1865" y="90"/>
                    <a:pt x="1927" y="94"/>
                  </a:cubicBezTo>
                  <a:cubicBezTo>
                    <a:pt x="1930" y="95"/>
                    <a:pt x="1933" y="96"/>
                    <a:pt x="1935" y="96"/>
                  </a:cubicBezTo>
                  <a:cubicBezTo>
                    <a:pt x="1958" y="96"/>
                    <a:pt x="1966" y="50"/>
                    <a:pt x="1940" y="39"/>
                  </a:cubicBezTo>
                  <a:cubicBezTo>
                    <a:pt x="1825" y="15"/>
                    <a:pt x="1704" y="0"/>
                    <a:pt x="1585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4"/>
            <p:cNvSpPr/>
            <p:nvPr/>
          </p:nvSpPr>
          <p:spPr>
            <a:xfrm>
              <a:off x="3211125" y="4191225"/>
              <a:ext cx="40100" cy="65700"/>
            </a:xfrm>
            <a:custGeom>
              <a:avLst/>
              <a:gdLst/>
              <a:ahLst/>
              <a:cxnLst/>
              <a:rect l="l" t="t" r="r" b="b"/>
              <a:pathLst>
                <a:path w="1604" h="2628" extrusionOk="0">
                  <a:moveTo>
                    <a:pt x="1302" y="1"/>
                  </a:moveTo>
                  <a:cubicBezTo>
                    <a:pt x="1050" y="1"/>
                    <a:pt x="786" y="155"/>
                    <a:pt x="637" y="354"/>
                  </a:cubicBezTo>
                  <a:cubicBezTo>
                    <a:pt x="556" y="461"/>
                    <a:pt x="488" y="610"/>
                    <a:pt x="585" y="730"/>
                  </a:cubicBezTo>
                  <a:cubicBezTo>
                    <a:pt x="626" y="792"/>
                    <a:pt x="687" y="825"/>
                    <a:pt x="755" y="839"/>
                  </a:cubicBezTo>
                  <a:lnTo>
                    <a:pt x="755" y="839"/>
                  </a:lnTo>
                  <a:cubicBezTo>
                    <a:pt x="529" y="986"/>
                    <a:pt x="330" y="1192"/>
                    <a:pt x="180" y="1391"/>
                  </a:cubicBezTo>
                  <a:cubicBezTo>
                    <a:pt x="1" y="1637"/>
                    <a:pt x="33" y="1863"/>
                    <a:pt x="263" y="1913"/>
                  </a:cubicBezTo>
                  <a:lnTo>
                    <a:pt x="263" y="1913"/>
                  </a:lnTo>
                  <a:cubicBezTo>
                    <a:pt x="157" y="2045"/>
                    <a:pt x="76" y="2194"/>
                    <a:pt x="57" y="2363"/>
                  </a:cubicBezTo>
                  <a:cubicBezTo>
                    <a:pt x="47" y="2557"/>
                    <a:pt x="203" y="2627"/>
                    <a:pt x="362" y="2627"/>
                  </a:cubicBezTo>
                  <a:cubicBezTo>
                    <a:pt x="415" y="2627"/>
                    <a:pt x="469" y="2620"/>
                    <a:pt x="517" y="2606"/>
                  </a:cubicBezTo>
                  <a:cubicBezTo>
                    <a:pt x="585" y="2593"/>
                    <a:pt x="556" y="2499"/>
                    <a:pt x="504" y="2499"/>
                  </a:cubicBezTo>
                  <a:cubicBezTo>
                    <a:pt x="326" y="2486"/>
                    <a:pt x="193" y="2460"/>
                    <a:pt x="232" y="2269"/>
                  </a:cubicBezTo>
                  <a:cubicBezTo>
                    <a:pt x="274" y="2136"/>
                    <a:pt x="368" y="1987"/>
                    <a:pt x="475" y="1906"/>
                  </a:cubicBezTo>
                  <a:cubicBezTo>
                    <a:pt x="543" y="1864"/>
                    <a:pt x="517" y="1757"/>
                    <a:pt x="436" y="1757"/>
                  </a:cubicBezTo>
                  <a:cubicBezTo>
                    <a:pt x="326" y="1757"/>
                    <a:pt x="206" y="1757"/>
                    <a:pt x="245" y="1621"/>
                  </a:cubicBezTo>
                  <a:cubicBezTo>
                    <a:pt x="287" y="1501"/>
                    <a:pt x="394" y="1378"/>
                    <a:pt x="475" y="1284"/>
                  </a:cubicBezTo>
                  <a:cubicBezTo>
                    <a:pt x="637" y="1109"/>
                    <a:pt x="854" y="879"/>
                    <a:pt x="1084" y="824"/>
                  </a:cubicBezTo>
                  <a:cubicBezTo>
                    <a:pt x="1165" y="811"/>
                    <a:pt x="1152" y="678"/>
                    <a:pt x="1071" y="678"/>
                  </a:cubicBezTo>
                  <a:cubicBezTo>
                    <a:pt x="1030" y="683"/>
                    <a:pt x="970" y="691"/>
                    <a:pt x="909" y="691"/>
                  </a:cubicBezTo>
                  <a:cubicBezTo>
                    <a:pt x="827" y="691"/>
                    <a:pt x="744" y="677"/>
                    <a:pt x="705" y="623"/>
                  </a:cubicBezTo>
                  <a:cubicBezTo>
                    <a:pt x="650" y="555"/>
                    <a:pt x="786" y="393"/>
                    <a:pt x="828" y="354"/>
                  </a:cubicBezTo>
                  <a:cubicBezTo>
                    <a:pt x="952" y="208"/>
                    <a:pt x="1153" y="86"/>
                    <a:pt x="1355" y="86"/>
                  </a:cubicBezTo>
                  <a:cubicBezTo>
                    <a:pt x="1418" y="86"/>
                    <a:pt x="1480" y="98"/>
                    <a:pt x="1541" y="124"/>
                  </a:cubicBezTo>
                  <a:cubicBezTo>
                    <a:pt x="1544" y="126"/>
                    <a:pt x="1548" y="126"/>
                    <a:pt x="1552" y="126"/>
                  </a:cubicBezTo>
                  <a:cubicBezTo>
                    <a:pt x="1579" y="126"/>
                    <a:pt x="1604" y="91"/>
                    <a:pt x="1570" y="69"/>
                  </a:cubicBezTo>
                  <a:cubicBezTo>
                    <a:pt x="1486" y="22"/>
                    <a:pt x="1395" y="1"/>
                    <a:pt x="1302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4"/>
            <p:cNvSpPr/>
            <p:nvPr/>
          </p:nvSpPr>
          <p:spPr>
            <a:xfrm>
              <a:off x="3231375" y="4175525"/>
              <a:ext cx="34075" cy="69550"/>
            </a:xfrm>
            <a:custGeom>
              <a:avLst/>
              <a:gdLst/>
              <a:ahLst/>
              <a:cxnLst/>
              <a:rect l="l" t="t" r="r" b="b"/>
              <a:pathLst>
                <a:path w="1363" h="2782" extrusionOk="0">
                  <a:moveTo>
                    <a:pt x="1338" y="0"/>
                  </a:moveTo>
                  <a:cubicBezTo>
                    <a:pt x="1334" y="0"/>
                    <a:pt x="1330" y="3"/>
                    <a:pt x="1327" y="10"/>
                  </a:cubicBezTo>
                  <a:cubicBezTo>
                    <a:pt x="1042" y="224"/>
                    <a:pt x="773" y="509"/>
                    <a:pt x="637" y="846"/>
                  </a:cubicBezTo>
                  <a:cubicBezTo>
                    <a:pt x="495" y="1164"/>
                    <a:pt x="734" y="1294"/>
                    <a:pt x="996" y="1303"/>
                  </a:cubicBezTo>
                  <a:lnTo>
                    <a:pt x="996" y="1303"/>
                  </a:lnTo>
                  <a:cubicBezTo>
                    <a:pt x="667" y="1672"/>
                    <a:pt x="1" y="2587"/>
                    <a:pt x="569" y="2777"/>
                  </a:cubicBezTo>
                  <a:cubicBezTo>
                    <a:pt x="577" y="2780"/>
                    <a:pt x="584" y="2781"/>
                    <a:pt x="592" y="2781"/>
                  </a:cubicBezTo>
                  <a:cubicBezTo>
                    <a:pt x="646" y="2781"/>
                    <a:pt x="674" y="2704"/>
                    <a:pt x="637" y="2667"/>
                  </a:cubicBezTo>
                  <a:cubicBezTo>
                    <a:pt x="475" y="2466"/>
                    <a:pt x="650" y="2116"/>
                    <a:pt x="747" y="1925"/>
                  </a:cubicBezTo>
                  <a:cubicBezTo>
                    <a:pt x="854" y="1711"/>
                    <a:pt x="1003" y="1426"/>
                    <a:pt x="1191" y="1290"/>
                  </a:cubicBezTo>
                  <a:cubicBezTo>
                    <a:pt x="1246" y="1251"/>
                    <a:pt x="1233" y="1157"/>
                    <a:pt x="1165" y="1157"/>
                  </a:cubicBezTo>
                  <a:cubicBezTo>
                    <a:pt x="1133" y="1157"/>
                    <a:pt x="1094" y="1159"/>
                    <a:pt x="1053" y="1159"/>
                  </a:cubicBezTo>
                  <a:cubicBezTo>
                    <a:pt x="936" y="1159"/>
                    <a:pt x="802" y="1144"/>
                    <a:pt x="773" y="1034"/>
                  </a:cubicBezTo>
                  <a:cubicBezTo>
                    <a:pt x="731" y="927"/>
                    <a:pt x="828" y="765"/>
                    <a:pt x="880" y="658"/>
                  </a:cubicBezTo>
                  <a:cubicBezTo>
                    <a:pt x="1003" y="428"/>
                    <a:pt x="1165" y="224"/>
                    <a:pt x="1353" y="49"/>
                  </a:cubicBezTo>
                  <a:cubicBezTo>
                    <a:pt x="1363" y="29"/>
                    <a:pt x="1350" y="0"/>
                    <a:pt x="1338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4"/>
            <p:cNvSpPr/>
            <p:nvPr/>
          </p:nvSpPr>
          <p:spPr>
            <a:xfrm>
              <a:off x="3324300" y="4194250"/>
              <a:ext cx="46850" cy="48075"/>
            </a:xfrm>
            <a:custGeom>
              <a:avLst/>
              <a:gdLst/>
              <a:ahLst/>
              <a:cxnLst/>
              <a:rect l="l" t="t" r="r" b="b"/>
              <a:pathLst>
                <a:path w="1874" h="1923" extrusionOk="0">
                  <a:moveTo>
                    <a:pt x="408" y="1"/>
                  </a:moveTo>
                  <a:cubicBezTo>
                    <a:pt x="208" y="1"/>
                    <a:pt x="1" y="107"/>
                    <a:pt x="11" y="327"/>
                  </a:cubicBezTo>
                  <a:cubicBezTo>
                    <a:pt x="11" y="340"/>
                    <a:pt x="27" y="340"/>
                    <a:pt x="27" y="340"/>
                  </a:cubicBezTo>
                  <a:cubicBezTo>
                    <a:pt x="111" y="184"/>
                    <a:pt x="225" y="93"/>
                    <a:pt x="384" y="93"/>
                  </a:cubicBezTo>
                  <a:cubicBezTo>
                    <a:pt x="404" y="93"/>
                    <a:pt x="424" y="94"/>
                    <a:pt x="445" y="97"/>
                  </a:cubicBezTo>
                  <a:cubicBezTo>
                    <a:pt x="756" y="136"/>
                    <a:pt x="675" y="408"/>
                    <a:pt x="513" y="570"/>
                  </a:cubicBezTo>
                  <a:cubicBezTo>
                    <a:pt x="468" y="612"/>
                    <a:pt x="505" y="674"/>
                    <a:pt x="557" y="674"/>
                  </a:cubicBezTo>
                  <a:cubicBezTo>
                    <a:pt x="569" y="674"/>
                    <a:pt x="581" y="671"/>
                    <a:pt x="594" y="664"/>
                  </a:cubicBezTo>
                  <a:cubicBezTo>
                    <a:pt x="596" y="663"/>
                    <a:pt x="600" y="661"/>
                    <a:pt x="604" y="660"/>
                  </a:cubicBezTo>
                  <a:lnTo>
                    <a:pt x="604" y="660"/>
                  </a:lnTo>
                  <a:cubicBezTo>
                    <a:pt x="605" y="661"/>
                    <a:pt x="606" y="662"/>
                    <a:pt x="607" y="664"/>
                  </a:cubicBezTo>
                  <a:cubicBezTo>
                    <a:pt x="609" y="661"/>
                    <a:pt x="612" y="658"/>
                    <a:pt x="614" y="655"/>
                  </a:cubicBezTo>
                  <a:lnTo>
                    <a:pt x="614" y="655"/>
                  </a:lnTo>
                  <a:cubicBezTo>
                    <a:pt x="692" y="620"/>
                    <a:pt x="924" y="512"/>
                    <a:pt x="1064" y="512"/>
                  </a:cubicBezTo>
                  <a:cubicBezTo>
                    <a:pt x="1141" y="512"/>
                    <a:pt x="1191" y="544"/>
                    <a:pt x="1174" y="638"/>
                  </a:cubicBezTo>
                  <a:cubicBezTo>
                    <a:pt x="1145" y="826"/>
                    <a:pt x="983" y="975"/>
                    <a:pt x="944" y="1163"/>
                  </a:cubicBezTo>
                  <a:cubicBezTo>
                    <a:pt x="931" y="1205"/>
                    <a:pt x="957" y="1270"/>
                    <a:pt x="1012" y="1270"/>
                  </a:cubicBezTo>
                  <a:cubicBezTo>
                    <a:pt x="1112" y="1254"/>
                    <a:pt x="1207" y="1243"/>
                    <a:pt x="1300" y="1243"/>
                  </a:cubicBezTo>
                  <a:cubicBezTo>
                    <a:pt x="1357" y="1243"/>
                    <a:pt x="1413" y="1247"/>
                    <a:pt x="1469" y="1257"/>
                  </a:cubicBezTo>
                  <a:cubicBezTo>
                    <a:pt x="1835" y="1312"/>
                    <a:pt x="1388" y="1691"/>
                    <a:pt x="1323" y="1798"/>
                  </a:cubicBezTo>
                  <a:cubicBezTo>
                    <a:pt x="1280" y="1860"/>
                    <a:pt x="1334" y="1923"/>
                    <a:pt x="1392" y="1923"/>
                  </a:cubicBezTo>
                  <a:cubicBezTo>
                    <a:pt x="1410" y="1923"/>
                    <a:pt x="1427" y="1917"/>
                    <a:pt x="1443" y="1905"/>
                  </a:cubicBezTo>
                  <a:cubicBezTo>
                    <a:pt x="1605" y="1743"/>
                    <a:pt x="1874" y="1474"/>
                    <a:pt x="1728" y="1231"/>
                  </a:cubicBezTo>
                  <a:cubicBezTo>
                    <a:pt x="1651" y="1109"/>
                    <a:pt x="1494" y="1077"/>
                    <a:pt x="1335" y="1077"/>
                  </a:cubicBezTo>
                  <a:cubicBezTo>
                    <a:pt x="1270" y="1077"/>
                    <a:pt x="1205" y="1082"/>
                    <a:pt x="1145" y="1089"/>
                  </a:cubicBezTo>
                  <a:lnTo>
                    <a:pt x="1145" y="1089"/>
                  </a:lnTo>
                  <a:cubicBezTo>
                    <a:pt x="1253" y="888"/>
                    <a:pt x="1456" y="588"/>
                    <a:pt x="1268" y="434"/>
                  </a:cubicBezTo>
                  <a:cubicBezTo>
                    <a:pt x="1202" y="381"/>
                    <a:pt x="1127" y="360"/>
                    <a:pt x="1048" y="360"/>
                  </a:cubicBezTo>
                  <a:cubicBezTo>
                    <a:pt x="948" y="360"/>
                    <a:pt x="842" y="394"/>
                    <a:pt x="744" y="438"/>
                  </a:cubicBezTo>
                  <a:lnTo>
                    <a:pt x="744" y="438"/>
                  </a:lnTo>
                  <a:cubicBezTo>
                    <a:pt x="807" y="274"/>
                    <a:pt x="793" y="100"/>
                    <a:pt x="578" y="29"/>
                  </a:cubicBezTo>
                  <a:cubicBezTo>
                    <a:pt x="526" y="10"/>
                    <a:pt x="467" y="1"/>
                    <a:pt x="408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4"/>
            <p:cNvSpPr/>
            <p:nvPr/>
          </p:nvSpPr>
          <p:spPr>
            <a:xfrm>
              <a:off x="3302100" y="4214025"/>
              <a:ext cx="25550" cy="38975"/>
            </a:xfrm>
            <a:custGeom>
              <a:avLst/>
              <a:gdLst/>
              <a:ahLst/>
              <a:cxnLst/>
              <a:rect l="l" t="t" r="r" b="b"/>
              <a:pathLst>
                <a:path w="1022" h="1559" extrusionOk="0">
                  <a:moveTo>
                    <a:pt x="373" y="0"/>
                  </a:moveTo>
                  <a:cubicBezTo>
                    <a:pt x="252" y="0"/>
                    <a:pt x="111" y="89"/>
                    <a:pt x="24" y="142"/>
                  </a:cubicBezTo>
                  <a:cubicBezTo>
                    <a:pt x="0" y="165"/>
                    <a:pt x="15" y="204"/>
                    <a:pt x="42" y="204"/>
                  </a:cubicBezTo>
                  <a:cubicBezTo>
                    <a:pt x="48" y="204"/>
                    <a:pt x="55" y="202"/>
                    <a:pt x="63" y="197"/>
                  </a:cubicBezTo>
                  <a:cubicBezTo>
                    <a:pt x="124" y="165"/>
                    <a:pt x="257" y="99"/>
                    <a:pt x="346" y="99"/>
                  </a:cubicBezTo>
                  <a:cubicBezTo>
                    <a:pt x="413" y="99"/>
                    <a:pt x="457" y="136"/>
                    <a:pt x="429" y="252"/>
                  </a:cubicBezTo>
                  <a:cubicBezTo>
                    <a:pt x="400" y="372"/>
                    <a:pt x="319" y="495"/>
                    <a:pt x="251" y="576"/>
                  </a:cubicBezTo>
                  <a:cubicBezTo>
                    <a:pt x="212" y="628"/>
                    <a:pt x="225" y="709"/>
                    <a:pt x="306" y="709"/>
                  </a:cubicBezTo>
                  <a:cubicBezTo>
                    <a:pt x="323" y="709"/>
                    <a:pt x="341" y="709"/>
                    <a:pt x="360" y="709"/>
                  </a:cubicBezTo>
                  <a:cubicBezTo>
                    <a:pt x="543" y="709"/>
                    <a:pt x="819" y="719"/>
                    <a:pt x="834" y="939"/>
                  </a:cubicBezTo>
                  <a:cubicBezTo>
                    <a:pt x="834" y="1143"/>
                    <a:pt x="630" y="1289"/>
                    <a:pt x="549" y="1451"/>
                  </a:cubicBezTo>
                  <a:cubicBezTo>
                    <a:pt x="538" y="1496"/>
                    <a:pt x="573" y="1558"/>
                    <a:pt x="622" y="1558"/>
                  </a:cubicBezTo>
                  <a:cubicBezTo>
                    <a:pt x="632" y="1558"/>
                    <a:pt x="644" y="1555"/>
                    <a:pt x="656" y="1548"/>
                  </a:cubicBezTo>
                  <a:cubicBezTo>
                    <a:pt x="860" y="1412"/>
                    <a:pt x="1022" y="1101"/>
                    <a:pt x="967" y="845"/>
                  </a:cubicBezTo>
                  <a:cubicBezTo>
                    <a:pt x="935" y="612"/>
                    <a:pt x="649" y="561"/>
                    <a:pt x="435" y="557"/>
                  </a:cubicBezTo>
                  <a:lnTo>
                    <a:pt x="435" y="557"/>
                  </a:lnTo>
                  <a:cubicBezTo>
                    <a:pt x="521" y="414"/>
                    <a:pt x="608" y="224"/>
                    <a:pt x="536" y="90"/>
                  </a:cubicBezTo>
                  <a:cubicBezTo>
                    <a:pt x="494" y="24"/>
                    <a:pt x="436" y="0"/>
                    <a:pt x="373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4"/>
            <p:cNvSpPr/>
            <p:nvPr/>
          </p:nvSpPr>
          <p:spPr>
            <a:xfrm>
              <a:off x="3352900" y="4173000"/>
              <a:ext cx="35825" cy="29075"/>
            </a:xfrm>
            <a:custGeom>
              <a:avLst/>
              <a:gdLst/>
              <a:ahLst/>
              <a:cxnLst/>
              <a:rect l="l" t="t" r="r" b="b"/>
              <a:pathLst>
                <a:path w="1433" h="1163" extrusionOk="0">
                  <a:moveTo>
                    <a:pt x="746" y="1"/>
                  </a:moveTo>
                  <a:cubicBezTo>
                    <a:pt x="529" y="1"/>
                    <a:pt x="299" y="176"/>
                    <a:pt x="163" y="338"/>
                  </a:cubicBezTo>
                  <a:cubicBezTo>
                    <a:pt x="150" y="367"/>
                    <a:pt x="1" y="555"/>
                    <a:pt x="111" y="555"/>
                  </a:cubicBezTo>
                  <a:cubicBezTo>
                    <a:pt x="137" y="555"/>
                    <a:pt x="137" y="529"/>
                    <a:pt x="124" y="516"/>
                  </a:cubicBezTo>
                  <a:lnTo>
                    <a:pt x="124" y="516"/>
                  </a:lnTo>
                  <a:cubicBezTo>
                    <a:pt x="124" y="516"/>
                    <a:pt x="125" y="517"/>
                    <a:pt x="126" y="517"/>
                  </a:cubicBezTo>
                  <a:cubicBezTo>
                    <a:pt x="149" y="517"/>
                    <a:pt x="313" y="353"/>
                    <a:pt x="341" y="338"/>
                  </a:cubicBezTo>
                  <a:cubicBezTo>
                    <a:pt x="431" y="270"/>
                    <a:pt x="550" y="183"/>
                    <a:pt x="675" y="165"/>
                  </a:cubicBezTo>
                  <a:lnTo>
                    <a:pt x="675" y="165"/>
                  </a:lnTo>
                  <a:cubicBezTo>
                    <a:pt x="687" y="327"/>
                    <a:pt x="627" y="470"/>
                    <a:pt x="568" y="623"/>
                  </a:cubicBezTo>
                  <a:cubicBezTo>
                    <a:pt x="547" y="687"/>
                    <a:pt x="601" y="743"/>
                    <a:pt x="659" y="743"/>
                  </a:cubicBezTo>
                  <a:cubicBezTo>
                    <a:pt x="674" y="743"/>
                    <a:pt x="689" y="739"/>
                    <a:pt x="704" y="730"/>
                  </a:cubicBezTo>
                  <a:cubicBezTo>
                    <a:pt x="785" y="668"/>
                    <a:pt x="871" y="622"/>
                    <a:pt x="963" y="622"/>
                  </a:cubicBezTo>
                  <a:cubicBezTo>
                    <a:pt x="1010" y="622"/>
                    <a:pt x="1058" y="634"/>
                    <a:pt x="1109" y="662"/>
                  </a:cubicBezTo>
                  <a:cubicBezTo>
                    <a:pt x="1271" y="743"/>
                    <a:pt x="1151" y="960"/>
                    <a:pt x="1096" y="1083"/>
                  </a:cubicBezTo>
                  <a:cubicBezTo>
                    <a:pt x="1064" y="1122"/>
                    <a:pt x="1102" y="1163"/>
                    <a:pt x="1146" y="1163"/>
                  </a:cubicBezTo>
                  <a:cubicBezTo>
                    <a:pt x="1161" y="1163"/>
                    <a:pt x="1176" y="1158"/>
                    <a:pt x="1190" y="1148"/>
                  </a:cubicBezTo>
                  <a:cubicBezTo>
                    <a:pt x="1339" y="1015"/>
                    <a:pt x="1433" y="759"/>
                    <a:pt x="1271" y="581"/>
                  </a:cubicBezTo>
                  <a:cubicBezTo>
                    <a:pt x="1183" y="487"/>
                    <a:pt x="1076" y="449"/>
                    <a:pt x="967" y="449"/>
                  </a:cubicBezTo>
                  <a:cubicBezTo>
                    <a:pt x="913" y="449"/>
                    <a:pt x="858" y="458"/>
                    <a:pt x="804" y="474"/>
                  </a:cubicBezTo>
                  <a:lnTo>
                    <a:pt x="804" y="474"/>
                  </a:lnTo>
                  <a:cubicBezTo>
                    <a:pt x="837" y="338"/>
                    <a:pt x="853" y="201"/>
                    <a:pt x="827" y="56"/>
                  </a:cubicBezTo>
                  <a:cubicBezTo>
                    <a:pt x="811" y="30"/>
                    <a:pt x="785" y="1"/>
                    <a:pt x="746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4"/>
            <p:cNvSpPr/>
            <p:nvPr/>
          </p:nvSpPr>
          <p:spPr>
            <a:xfrm>
              <a:off x="3226050" y="4066550"/>
              <a:ext cx="122650" cy="75650"/>
            </a:xfrm>
            <a:custGeom>
              <a:avLst/>
              <a:gdLst/>
              <a:ahLst/>
              <a:cxnLst/>
              <a:rect l="l" t="t" r="r" b="b"/>
              <a:pathLst>
                <a:path w="4906" h="3026" extrusionOk="0">
                  <a:moveTo>
                    <a:pt x="1112" y="160"/>
                  </a:moveTo>
                  <a:cubicBezTo>
                    <a:pt x="1210" y="160"/>
                    <a:pt x="1351" y="196"/>
                    <a:pt x="1417" y="222"/>
                  </a:cubicBezTo>
                  <a:cubicBezTo>
                    <a:pt x="1621" y="290"/>
                    <a:pt x="1822" y="371"/>
                    <a:pt x="2026" y="481"/>
                  </a:cubicBezTo>
                  <a:cubicBezTo>
                    <a:pt x="2269" y="614"/>
                    <a:pt x="2551" y="763"/>
                    <a:pt x="2700" y="993"/>
                  </a:cubicBezTo>
                  <a:cubicBezTo>
                    <a:pt x="2687" y="1006"/>
                    <a:pt x="2674" y="1019"/>
                    <a:pt x="2661" y="1019"/>
                  </a:cubicBezTo>
                  <a:cubicBezTo>
                    <a:pt x="2496" y="987"/>
                    <a:pt x="2334" y="962"/>
                    <a:pt x="2163" y="962"/>
                  </a:cubicBezTo>
                  <a:cubicBezTo>
                    <a:pt x="2122" y="962"/>
                    <a:pt x="2081" y="964"/>
                    <a:pt x="2039" y="967"/>
                  </a:cubicBezTo>
                  <a:lnTo>
                    <a:pt x="1971" y="967"/>
                  </a:lnTo>
                  <a:cubicBezTo>
                    <a:pt x="1634" y="789"/>
                    <a:pt x="1297" y="575"/>
                    <a:pt x="1067" y="319"/>
                  </a:cubicBezTo>
                  <a:cubicBezTo>
                    <a:pt x="958" y="197"/>
                    <a:pt x="1013" y="160"/>
                    <a:pt x="1112" y="160"/>
                  </a:cubicBezTo>
                  <a:close/>
                  <a:moveTo>
                    <a:pt x="3485" y="837"/>
                  </a:moveTo>
                  <a:cubicBezTo>
                    <a:pt x="3564" y="837"/>
                    <a:pt x="3645" y="844"/>
                    <a:pt x="3727" y="857"/>
                  </a:cubicBezTo>
                  <a:cubicBezTo>
                    <a:pt x="3970" y="899"/>
                    <a:pt x="4213" y="967"/>
                    <a:pt x="4427" y="1087"/>
                  </a:cubicBezTo>
                  <a:cubicBezTo>
                    <a:pt x="4589" y="1181"/>
                    <a:pt x="4686" y="1356"/>
                    <a:pt x="4443" y="1398"/>
                  </a:cubicBezTo>
                  <a:cubicBezTo>
                    <a:pt x="4355" y="1408"/>
                    <a:pt x="4264" y="1413"/>
                    <a:pt x="4172" y="1413"/>
                  </a:cubicBezTo>
                  <a:cubicBezTo>
                    <a:pt x="3909" y="1413"/>
                    <a:pt x="3635" y="1373"/>
                    <a:pt x="3374" y="1304"/>
                  </a:cubicBezTo>
                  <a:cubicBezTo>
                    <a:pt x="3199" y="1210"/>
                    <a:pt x="3024" y="1129"/>
                    <a:pt x="2823" y="1074"/>
                  </a:cubicBezTo>
                  <a:cubicBezTo>
                    <a:pt x="2823" y="1048"/>
                    <a:pt x="2823" y="1032"/>
                    <a:pt x="2807" y="1006"/>
                  </a:cubicBezTo>
                  <a:cubicBezTo>
                    <a:pt x="3020" y="894"/>
                    <a:pt x="3248" y="837"/>
                    <a:pt x="3485" y="837"/>
                  </a:cubicBezTo>
                  <a:close/>
                  <a:moveTo>
                    <a:pt x="1088" y="1"/>
                  </a:moveTo>
                  <a:cubicBezTo>
                    <a:pt x="1008" y="1"/>
                    <a:pt x="943" y="22"/>
                    <a:pt x="905" y="76"/>
                  </a:cubicBezTo>
                  <a:cubicBezTo>
                    <a:pt x="701" y="319"/>
                    <a:pt x="1268" y="695"/>
                    <a:pt x="1822" y="980"/>
                  </a:cubicBezTo>
                  <a:cubicBezTo>
                    <a:pt x="1404" y="1006"/>
                    <a:pt x="986" y="1142"/>
                    <a:pt x="743" y="1505"/>
                  </a:cubicBezTo>
                  <a:cubicBezTo>
                    <a:pt x="487" y="1871"/>
                    <a:pt x="1" y="2477"/>
                    <a:pt x="82" y="2937"/>
                  </a:cubicBezTo>
                  <a:cubicBezTo>
                    <a:pt x="90" y="2999"/>
                    <a:pt x="140" y="3025"/>
                    <a:pt x="188" y="3025"/>
                  </a:cubicBezTo>
                  <a:cubicBezTo>
                    <a:pt x="213" y="3025"/>
                    <a:pt x="238" y="3018"/>
                    <a:pt x="257" y="3005"/>
                  </a:cubicBezTo>
                  <a:cubicBezTo>
                    <a:pt x="445" y="2856"/>
                    <a:pt x="487" y="2626"/>
                    <a:pt x="594" y="2409"/>
                  </a:cubicBezTo>
                  <a:cubicBezTo>
                    <a:pt x="717" y="2153"/>
                    <a:pt x="837" y="1910"/>
                    <a:pt x="1135" y="1803"/>
                  </a:cubicBezTo>
                  <a:cubicBezTo>
                    <a:pt x="1460" y="1679"/>
                    <a:pt x="1747" y="1556"/>
                    <a:pt x="2088" y="1556"/>
                  </a:cubicBezTo>
                  <a:cubicBezTo>
                    <a:pt x="2159" y="1556"/>
                    <a:pt x="2232" y="1561"/>
                    <a:pt x="2308" y="1573"/>
                  </a:cubicBezTo>
                  <a:cubicBezTo>
                    <a:pt x="3199" y="1722"/>
                    <a:pt x="4038" y="2315"/>
                    <a:pt x="4819" y="2749"/>
                  </a:cubicBezTo>
                  <a:cubicBezTo>
                    <a:pt x="4826" y="2754"/>
                    <a:pt x="4834" y="2756"/>
                    <a:pt x="4842" y="2756"/>
                  </a:cubicBezTo>
                  <a:cubicBezTo>
                    <a:pt x="4877" y="2756"/>
                    <a:pt x="4906" y="2713"/>
                    <a:pt x="4874" y="2681"/>
                  </a:cubicBezTo>
                  <a:cubicBezTo>
                    <a:pt x="4537" y="2234"/>
                    <a:pt x="4132" y="1803"/>
                    <a:pt x="3659" y="1479"/>
                  </a:cubicBezTo>
                  <a:lnTo>
                    <a:pt x="3659" y="1479"/>
                  </a:lnTo>
                  <a:cubicBezTo>
                    <a:pt x="3854" y="1520"/>
                    <a:pt x="4051" y="1547"/>
                    <a:pt x="4224" y="1547"/>
                  </a:cubicBezTo>
                  <a:cubicBezTo>
                    <a:pt x="4504" y="1547"/>
                    <a:pt x="4719" y="1475"/>
                    <a:pt x="4751" y="1275"/>
                  </a:cubicBezTo>
                  <a:cubicBezTo>
                    <a:pt x="4806" y="951"/>
                    <a:pt x="3915" y="763"/>
                    <a:pt x="3740" y="750"/>
                  </a:cubicBezTo>
                  <a:cubicBezTo>
                    <a:pt x="3654" y="737"/>
                    <a:pt x="3571" y="731"/>
                    <a:pt x="3492" y="731"/>
                  </a:cubicBezTo>
                  <a:cubicBezTo>
                    <a:pt x="3222" y="731"/>
                    <a:pt x="2989" y="803"/>
                    <a:pt x="2781" y="938"/>
                  </a:cubicBezTo>
                  <a:cubicBezTo>
                    <a:pt x="2632" y="656"/>
                    <a:pt x="2188" y="452"/>
                    <a:pt x="1971" y="332"/>
                  </a:cubicBezTo>
                  <a:cubicBezTo>
                    <a:pt x="1834" y="269"/>
                    <a:pt x="1369" y="1"/>
                    <a:pt x="108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4"/>
            <p:cNvSpPr/>
            <p:nvPr/>
          </p:nvSpPr>
          <p:spPr>
            <a:xfrm>
              <a:off x="3228725" y="4066550"/>
              <a:ext cx="66200" cy="65000"/>
            </a:xfrm>
            <a:custGeom>
              <a:avLst/>
              <a:gdLst/>
              <a:ahLst/>
              <a:cxnLst/>
              <a:rect l="l" t="t" r="r" b="b"/>
              <a:pathLst>
                <a:path w="2648" h="2600" extrusionOk="0">
                  <a:moveTo>
                    <a:pt x="981" y="1"/>
                  </a:moveTo>
                  <a:cubicBezTo>
                    <a:pt x="901" y="1"/>
                    <a:pt x="836" y="22"/>
                    <a:pt x="798" y="76"/>
                  </a:cubicBezTo>
                  <a:cubicBezTo>
                    <a:pt x="594" y="319"/>
                    <a:pt x="1161" y="695"/>
                    <a:pt x="1715" y="980"/>
                  </a:cubicBezTo>
                  <a:cubicBezTo>
                    <a:pt x="1297" y="1006"/>
                    <a:pt x="879" y="1142"/>
                    <a:pt x="636" y="1505"/>
                  </a:cubicBezTo>
                  <a:cubicBezTo>
                    <a:pt x="448" y="1777"/>
                    <a:pt x="108" y="2208"/>
                    <a:pt x="1" y="2600"/>
                  </a:cubicBezTo>
                  <a:cubicBezTo>
                    <a:pt x="218" y="2396"/>
                    <a:pt x="461" y="2221"/>
                    <a:pt x="691" y="2046"/>
                  </a:cubicBezTo>
                  <a:cubicBezTo>
                    <a:pt x="785" y="1939"/>
                    <a:pt x="879" y="1858"/>
                    <a:pt x="1028" y="1803"/>
                  </a:cubicBezTo>
                  <a:cubicBezTo>
                    <a:pt x="1041" y="1790"/>
                    <a:pt x="1054" y="1790"/>
                    <a:pt x="1080" y="1777"/>
                  </a:cubicBezTo>
                  <a:cubicBezTo>
                    <a:pt x="1514" y="1492"/>
                    <a:pt x="1958" y="1236"/>
                    <a:pt x="2431" y="993"/>
                  </a:cubicBezTo>
                  <a:cubicBezTo>
                    <a:pt x="2314" y="974"/>
                    <a:pt x="2190" y="960"/>
                    <a:pt x="2069" y="960"/>
                  </a:cubicBezTo>
                  <a:cubicBezTo>
                    <a:pt x="2023" y="960"/>
                    <a:pt x="1977" y="962"/>
                    <a:pt x="1932" y="967"/>
                  </a:cubicBezTo>
                  <a:lnTo>
                    <a:pt x="1864" y="967"/>
                  </a:lnTo>
                  <a:cubicBezTo>
                    <a:pt x="1527" y="789"/>
                    <a:pt x="1190" y="575"/>
                    <a:pt x="960" y="319"/>
                  </a:cubicBezTo>
                  <a:cubicBezTo>
                    <a:pt x="851" y="197"/>
                    <a:pt x="906" y="160"/>
                    <a:pt x="1005" y="160"/>
                  </a:cubicBezTo>
                  <a:cubicBezTo>
                    <a:pt x="1103" y="160"/>
                    <a:pt x="1244" y="196"/>
                    <a:pt x="1310" y="222"/>
                  </a:cubicBezTo>
                  <a:cubicBezTo>
                    <a:pt x="1514" y="290"/>
                    <a:pt x="1715" y="371"/>
                    <a:pt x="1919" y="481"/>
                  </a:cubicBezTo>
                  <a:cubicBezTo>
                    <a:pt x="2133" y="614"/>
                    <a:pt x="2392" y="737"/>
                    <a:pt x="2554" y="938"/>
                  </a:cubicBezTo>
                  <a:cubicBezTo>
                    <a:pt x="2580" y="912"/>
                    <a:pt x="2606" y="899"/>
                    <a:pt x="2648" y="886"/>
                  </a:cubicBezTo>
                  <a:cubicBezTo>
                    <a:pt x="2473" y="627"/>
                    <a:pt x="2068" y="439"/>
                    <a:pt x="1864" y="332"/>
                  </a:cubicBezTo>
                  <a:cubicBezTo>
                    <a:pt x="1727" y="269"/>
                    <a:pt x="1262" y="1"/>
                    <a:pt x="981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4"/>
            <p:cNvSpPr/>
            <p:nvPr/>
          </p:nvSpPr>
          <p:spPr>
            <a:xfrm>
              <a:off x="3262825" y="4395750"/>
              <a:ext cx="33400" cy="71550"/>
            </a:xfrm>
            <a:custGeom>
              <a:avLst/>
              <a:gdLst/>
              <a:ahLst/>
              <a:cxnLst/>
              <a:rect l="l" t="t" r="r" b="b"/>
              <a:pathLst>
                <a:path w="1336" h="2862" extrusionOk="0">
                  <a:moveTo>
                    <a:pt x="14" y="1"/>
                  </a:moveTo>
                  <a:cubicBezTo>
                    <a:pt x="1" y="43"/>
                    <a:pt x="108" y="2687"/>
                    <a:pt x="108" y="2687"/>
                  </a:cubicBezTo>
                  <a:cubicBezTo>
                    <a:pt x="108" y="2687"/>
                    <a:pt x="405" y="2861"/>
                    <a:pt x="733" y="2861"/>
                  </a:cubicBezTo>
                  <a:cubicBezTo>
                    <a:pt x="781" y="2861"/>
                    <a:pt x="830" y="2857"/>
                    <a:pt x="879" y="2849"/>
                  </a:cubicBezTo>
                  <a:lnTo>
                    <a:pt x="1336" y="27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4"/>
            <p:cNvSpPr/>
            <p:nvPr/>
          </p:nvSpPr>
          <p:spPr>
            <a:xfrm>
              <a:off x="3262825" y="4395750"/>
              <a:ext cx="33400" cy="32425"/>
            </a:xfrm>
            <a:custGeom>
              <a:avLst/>
              <a:gdLst/>
              <a:ahLst/>
              <a:cxnLst/>
              <a:rect l="l" t="t" r="r" b="b"/>
              <a:pathLst>
                <a:path w="1336" h="1297" extrusionOk="0">
                  <a:moveTo>
                    <a:pt x="14" y="1"/>
                  </a:moveTo>
                  <a:lnTo>
                    <a:pt x="14" y="1"/>
                  </a:lnTo>
                  <a:cubicBezTo>
                    <a:pt x="1" y="14"/>
                    <a:pt x="14" y="406"/>
                    <a:pt x="40" y="892"/>
                  </a:cubicBezTo>
                  <a:cubicBezTo>
                    <a:pt x="393" y="1067"/>
                    <a:pt x="769" y="1203"/>
                    <a:pt x="1161" y="1297"/>
                  </a:cubicBezTo>
                  <a:lnTo>
                    <a:pt x="1336" y="27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4"/>
            <p:cNvSpPr/>
            <p:nvPr/>
          </p:nvSpPr>
          <p:spPr>
            <a:xfrm>
              <a:off x="3263150" y="4451475"/>
              <a:ext cx="25375" cy="16550"/>
            </a:xfrm>
            <a:custGeom>
              <a:avLst/>
              <a:gdLst/>
              <a:ahLst/>
              <a:cxnLst/>
              <a:rect l="l" t="t" r="r" b="b"/>
              <a:pathLst>
                <a:path w="1015" h="662" extrusionOk="0">
                  <a:moveTo>
                    <a:pt x="23" y="1"/>
                  </a:moveTo>
                  <a:cubicBezTo>
                    <a:pt x="9" y="1"/>
                    <a:pt x="1" y="1"/>
                    <a:pt x="1" y="1"/>
                  </a:cubicBezTo>
                  <a:lnTo>
                    <a:pt x="82" y="607"/>
                  </a:lnTo>
                  <a:lnTo>
                    <a:pt x="866" y="662"/>
                  </a:lnTo>
                  <a:lnTo>
                    <a:pt x="1015" y="202"/>
                  </a:lnTo>
                  <a:cubicBezTo>
                    <a:pt x="700" y="11"/>
                    <a:pt x="140" y="1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4"/>
            <p:cNvSpPr/>
            <p:nvPr/>
          </p:nvSpPr>
          <p:spPr>
            <a:xfrm>
              <a:off x="3265500" y="4451475"/>
              <a:ext cx="23025" cy="12825"/>
            </a:xfrm>
            <a:custGeom>
              <a:avLst/>
              <a:gdLst/>
              <a:ahLst/>
              <a:cxnLst/>
              <a:rect l="l" t="t" r="r" b="b"/>
              <a:pathLst>
                <a:path w="921" h="513" extrusionOk="0">
                  <a:moveTo>
                    <a:pt x="1" y="1"/>
                  </a:moveTo>
                  <a:cubicBezTo>
                    <a:pt x="150" y="40"/>
                    <a:pt x="286" y="95"/>
                    <a:pt x="419" y="163"/>
                  </a:cubicBezTo>
                  <a:cubicBezTo>
                    <a:pt x="581" y="257"/>
                    <a:pt x="717" y="377"/>
                    <a:pt x="811" y="513"/>
                  </a:cubicBezTo>
                  <a:lnTo>
                    <a:pt x="921" y="202"/>
                  </a:lnTo>
                  <a:cubicBezTo>
                    <a:pt x="649" y="40"/>
                    <a:pt x="205" y="1"/>
                    <a:pt x="1" y="1"/>
                  </a:cubicBezTo>
                  <a:close/>
                </a:path>
              </a:pathLst>
            </a:custGeom>
            <a:solidFill>
              <a:srgbClr val="F4F1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4"/>
            <p:cNvSpPr/>
            <p:nvPr/>
          </p:nvSpPr>
          <p:spPr>
            <a:xfrm>
              <a:off x="3263150" y="4453175"/>
              <a:ext cx="24975" cy="5700"/>
            </a:xfrm>
            <a:custGeom>
              <a:avLst/>
              <a:gdLst/>
              <a:ahLst/>
              <a:cxnLst/>
              <a:rect l="l" t="t" r="r" b="b"/>
              <a:pathLst>
                <a:path w="999" h="228" extrusionOk="0">
                  <a:moveTo>
                    <a:pt x="1" y="1"/>
                  </a:moveTo>
                  <a:lnTo>
                    <a:pt x="1" y="14"/>
                  </a:lnTo>
                  <a:cubicBezTo>
                    <a:pt x="325" y="27"/>
                    <a:pt x="662" y="121"/>
                    <a:pt x="973" y="228"/>
                  </a:cubicBezTo>
                  <a:lnTo>
                    <a:pt x="999" y="176"/>
                  </a:lnTo>
                  <a:cubicBezTo>
                    <a:pt x="892" y="147"/>
                    <a:pt x="798" y="121"/>
                    <a:pt x="691" y="95"/>
                  </a:cubicBezTo>
                  <a:cubicBezTo>
                    <a:pt x="474" y="40"/>
                    <a:pt x="231" y="1"/>
                    <a:pt x="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4"/>
            <p:cNvSpPr/>
            <p:nvPr/>
          </p:nvSpPr>
          <p:spPr>
            <a:xfrm>
              <a:off x="3263800" y="4456825"/>
              <a:ext cx="23025" cy="6825"/>
            </a:xfrm>
            <a:custGeom>
              <a:avLst/>
              <a:gdLst/>
              <a:ahLst/>
              <a:cxnLst/>
              <a:rect l="l" t="t" r="r" b="b"/>
              <a:pathLst>
                <a:path w="921" h="273" extrusionOk="0">
                  <a:moveTo>
                    <a:pt x="1" y="1"/>
                  </a:moveTo>
                  <a:lnTo>
                    <a:pt x="1" y="56"/>
                  </a:lnTo>
                  <a:cubicBezTo>
                    <a:pt x="312" y="98"/>
                    <a:pt x="610" y="179"/>
                    <a:pt x="892" y="273"/>
                  </a:cubicBezTo>
                  <a:lnTo>
                    <a:pt x="921" y="179"/>
                  </a:lnTo>
                  <a:cubicBezTo>
                    <a:pt x="623" y="82"/>
                    <a:pt x="312" y="17"/>
                    <a:pt x="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4"/>
            <p:cNvSpPr/>
            <p:nvPr/>
          </p:nvSpPr>
          <p:spPr>
            <a:xfrm>
              <a:off x="3222975" y="4454075"/>
              <a:ext cx="64175" cy="22375"/>
            </a:xfrm>
            <a:custGeom>
              <a:avLst/>
              <a:gdLst/>
              <a:ahLst/>
              <a:cxnLst/>
              <a:rect l="l" t="t" r="r" b="b"/>
              <a:pathLst>
                <a:path w="2567" h="895" extrusionOk="0">
                  <a:moveTo>
                    <a:pt x="1598" y="1"/>
                  </a:moveTo>
                  <a:cubicBezTo>
                    <a:pt x="1584" y="1"/>
                    <a:pt x="1569" y="2"/>
                    <a:pt x="1553" y="4"/>
                  </a:cubicBezTo>
                  <a:cubicBezTo>
                    <a:pt x="1378" y="30"/>
                    <a:pt x="1595" y="328"/>
                    <a:pt x="1595" y="328"/>
                  </a:cubicBezTo>
                  <a:cubicBezTo>
                    <a:pt x="1" y="882"/>
                    <a:pt x="1229" y="895"/>
                    <a:pt x="1378" y="895"/>
                  </a:cubicBezTo>
                  <a:cubicBezTo>
                    <a:pt x="1540" y="895"/>
                    <a:pt x="2405" y="869"/>
                    <a:pt x="2473" y="801"/>
                  </a:cubicBezTo>
                  <a:cubicBezTo>
                    <a:pt x="2567" y="707"/>
                    <a:pt x="2512" y="409"/>
                    <a:pt x="2512" y="409"/>
                  </a:cubicBezTo>
                  <a:lnTo>
                    <a:pt x="2512" y="409"/>
                  </a:lnTo>
                  <a:cubicBezTo>
                    <a:pt x="2471" y="415"/>
                    <a:pt x="2429" y="418"/>
                    <a:pt x="2388" y="418"/>
                  </a:cubicBezTo>
                  <a:cubicBezTo>
                    <a:pt x="2149" y="418"/>
                    <a:pt x="1932" y="328"/>
                    <a:pt x="1932" y="328"/>
                  </a:cubicBezTo>
                  <a:cubicBezTo>
                    <a:pt x="1932" y="328"/>
                    <a:pt x="1871" y="1"/>
                    <a:pt x="159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4"/>
            <p:cNvSpPr/>
            <p:nvPr/>
          </p:nvSpPr>
          <p:spPr>
            <a:xfrm>
              <a:off x="3333700" y="4380925"/>
              <a:ext cx="59400" cy="61750"/>
            </a:xfrm>
            <a:custGeom>
              <a:avLst/>
              <a:gdLst/>
              <a:ahLst/>
              <a:cxnLst/>
              <a:rect l="l" t="t" r="r" b="b"/>
              <a:pathLst>
                <a:path w="2376" h="2470" extrusionOk="0">
                  <a:moveTo>
                    <a:pt x="1271" y="1"/>
                  </a:moveTo>
                  <a:lnTo>
                    <a:pt x="1" y="811"/>
                  </a:lnTo>
                  <a:lnTo>
                    <a:pt x="1796" y="2470"/>
                  </a:lnTo>
                  <a:lnTo>
                    <a:pt x="2376" y="2065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3333700" y="4380925"/>
              <a:ext cx="45225" cy="35425"/>
            </a:xfrm>
            <a:custGeom>
              <a:avLst/>
              <a:gdLst/>
              <a:ahLst/>
              <a:cxnLst/>
              <a:rect l="l" t="t" r="r" b="b"/>
              <a:pathLst>
                <a:path w="1809" h="1417" extrusionOk="0">
                  <a:moveTo>
                    <a:pt x="1271" y="1"/>
                  </a:moveTo>
                  <a:lnTo>
                    <a:pt x="1" y="811"/>
                  </a:lnTo>
                  <a:lnTo>
                    <a:pt x="662" y="1417"/>
                  </a:lnTo>
                  <a:cubicBezTo>
                    <a:pt x="704" y="1417"/>
                    <a:pt x="730" y="1417"/>
                    <a:pt x="756" y="1404"/>
                  </a:cubicBezTo>
                  <a:cubicBezTo>
                    <a:pt x="1122" y="1310"/>
                    <a:pt x="1472" y="1161"/>
                    <a:pt x="1809" y="1012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3366425" y="4418025"/>
              <a:ext cx="28375" cy="26675"/>
            </a:xfrm>
            <a:custGeom>
              <a:avLst/>
              <a:gdLst/>
              <a:ahLst/>
              <a:cxnLst/>
              <a:rect l="l" t="t" r="r" b="b"/>
              <a:pathLst>
                <a:path w="1135" h="1067" extrusionOk="0">
                  <a:moveTo>
                    <a:pt x="837" y="1"/>
                  </a:moveTo>
                  <a:cubicBezTo>
                    <a:pt x="500" y="95"/>
                    <a:pt x="1" y="678"/>
                    <a:pt x="1" y="678"/>
                  </a:cubicBezTo>
                  <a:lnTo>
                    <a:pt x="513" y="1067"/>
                  </a:lnTo>
                  <a:lnTo>
                    <a:pt x="1135" y="649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3368775" y="4418025"/>
              <a:ext cx="24000" cy="14525"/>
            </a:xfrm>
            <a:custGeom>
              <a:avLst/>
              <a:gdLst/>
              <a:ahLst/>
              <a:cxnLst/>
              <a:rect l="l" t="t" r="r" b="b"/>
              <a:pathLst>
                <a:path w="960" h="581" extrusionOk="0">
                  <a:moveTo>
                    <a:pt x="743" y="1"/>
                  </a:moveTo>
                  <a:cubicBezTo>
                    <a:pt x="487" y="69"/>
                    <a:pt x="150" y="419"/>
                    <a:pt x="1" y="581"/>
                  </a:cubicBezTo>
                  <a:cubicBezTo>
                    <a:pt x="137" y="542"/>
                    <a:pt x="273" y="516"/>
                    <a:pt x="406" y="487"/>
                  </a:cubicBezTo>
                  <a:cubicBezTo>
                    <a:pt x="546" y="468"/>
                    <a:pt x="677" y="456"/>
                    <a:pt x="811" y="456"/>
                  </a:cubicBezTo>
                  <a:cubicBezTo>
                    <a:pt x="860" y="456"/>
                    <a:pt x="909" y="457"/>
                    <a:pt x="960" y="461"/>
                  </a:cubicBezTo>
                  <a:lnTo>
                    <a:pt x="743" y="1"/>
                  </a:lnTo>
                  <a:close/>
                </a:path>
              </a:pathLst>
            </a:custGeom>
            <a:solidFill>
              <a:srgbClr val="F4F1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3368775" y="4421750"/>
              <a:ext cx="21325" cy="15575"/>
            </a:xfrm>
            <a:custGeom>
              <a:avLst/>
              <a:gdLst/>
              <a:ahLst/>
              <a:cxnLst/>
              <a:rect l="l" t="t" r="r" b="b"/>
              <a:pathLst>
                <a:path w="853" h="623" extrusionOk="0">
                  <a:moveTo>
                    <a:pt x="811" y="1"/>
                  </a:moveTo>
                  <a:cubicBezTo>
                    <a:pt x="487" y="95"/>
                    <a:pt x="163" y="312"/>
                    <a:pt x="1" y="594"/>
                  </a:cubicBezTo>
                  <a:lnTo>
                    <a:pt x="30" y="623"/>
                  </a:lnTo>
                  <a:cubicBezTo>
                    <a:pt x="257" y="338"/>
                    <a:pt x="529" y="205"/>
                    <a:pt x="853" y="95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3372500" y="4427175"/>
              <a:ext cx="19950" cy="13150"/>
            </a:xfrm>
            <a:custGeom>
              <a:avLst/>
              <a:gdLst/>
              <a:ahLst/>
              <a:cxnLst/>
              <a:rect l="l" t="t" r="r" b="b"/>
              <a:pathLst>
                <a:path w="798" h="526" extrusionOk="0">
                  <a:moveTo>
                    <a:pt x="772" y="1"/>
                  </a:moveTo>
                  <a:cubicBezTo>
                    <a:pt x="474" y="95"/>
                    <a:pt x="176" y="257"/>
                    <a:pt x="1" y="500"/>
                  </a:cubicBezTo>
                  <a:lnTo>
                    <a:pt x="43" y="526"/>
                  </a:lnTo>
                  <a:cubicBezTo>
                    <a:pt x="244" y="325"/>
                    <a:pt x="513" y="189"/>
                    <a:pt x="798" y="82"/>
                  </a:cubicBezTo>
                  <a:lnTo>
                    <a:pt x="77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3376875" y="4431550"/>
              <a:ext cx="17275" cy="12175"/>
            </a:xfrm>
            <a:custGeom>
              <a:avLst/>
              <a:gdLst/>
              <a:ahLst/>
              <a:cxnLst/>
              <a:rect l="l" t="t" r="r" b="b"/>
              <a:pathLst>
                <a:path w="691" h="487" extrusionOk="0">
                  <a:moveTo>
                    <a:pt x="662" y="1"/>
                  </a:moveTo>
                  <a:cubicBezTo>
                    <a:pt x="419" y="108"/>
                    <a:pt x="192" y="257"/>
                    <a:pt x="1" y="461"/>
                  </a:cubicBezTo>
                  <a:lnTo>
                    <a:pt x="43" y="487"/>
                  </a:lnTo>
                  <a:cubicBezTo>
                    <a:pt x="231" y="299"/>
                    <a:pt x="448" y="163"/>
                    <a:pt x="691" y="69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3366750" y="4431875"/>
              <a:ext cx="33475" cy="36625"/>
            </a:xfrm>
            <a:custGeom>
              <a:avLst/>
              <a:gdLst/>
              <a:ahLst/>
              <a:cxnLst/>
              <a:rect l="l" t="t" r="r" b="b"/>
              <a:pathLst>
                <a:path w="1339" h="1465" extrusionOk="0">
                  <a:moveTo>
                    <a:pt x="1096" y="1"/>
                  </a:moveTo>
                  <a:cubicBezTo>
                    <a:pt x="921" y="231"/>
                    <a:pt x="623" y="351"/>
                    <a:pt x="623" y="351"/>
                  </a:cubicBezTo>
                  <a:cubicBezTo>
                    <a:pt x="623" y="351"/>
                    <a:pt x="496" y="264"/>
                    <a:pt x="353" y="264"/>
                  </a:cubicBezTo>
                  <a:cubicBezTo>
                    <a:pt x="271" y="264"/>
                    <a:pt x="184" y="292"/>
                    <a:pt x="111" y="380"/>
                  </a:cubicBezTo>
                  <a:cubicBezTo>
                    <a:pt x="1" y="513"/>
                    <a:pt x="367" y="581"/>
                    <a:pt x="367" y="581"/>
                  </a:cubicBezTo>
                  <a:cubicBezTo>
                    <a:pt x="7" y="1269"/>
                    <a:pt x="3" y="1465"/>
                    <a:pt x="114" y="1465"/>
                  </a:cubicBezTo>
                  <a:cubicBezTo>
                    <a:pt x="245" y="1465"/>
                    <a:pt x="537" y="1193"/>
                    <a:pt x="597" y="1135"/>
                  </a:cubicBezTo>
                  <a:cubicBezTo>
                    <a:pt x="717" y="1041"/>
                    <a:pt x="1326" y="406"/>
                    <a:pt x="1326" y="325"/>
                  </a:cubicBezTo>
                  <a:cubicBezTo>
                    <a:pt x="1339" y="189"/>
                    <a:pt x="1096" y="1"/>
                    <a:pt x="109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3368125" y="4434225"/>
              <a:ext cx="31775" cy="29800"/>
            </a:xfrm>
            <a:custGeom>
              <a:avLst/>
              <a:gdLst/>
              <a:ahLst/>
              <a:cxnLst/>
              <a:rect l="l" t="t" r="r" b="b"/>
              <a:pathLst>
                <a:path w="1271" h="1192" extrusionOk="0">
                  <a:moveTo>
                    <a:pt x="1148" y="1"/>
                  </a:moveTo>
                  <a:cubicBezTo>
                    <a:pt x="999" y="218"/>
                    <a:pt x="785" y="393"/>
                    <a:pt x="607" y="568"/>
                  </a:cubicBezTo>
                  <a:cubicBezTo>
                    <a:pt x="487" y="691"/>
                    <a:pt x="364" y="811"/>
                    <a:pt x="231" y="905"/>
                  </a:cubicBezTo>
                  <a:cubicBezTo>
                    <a:pt x="176" y="947"/>
                    <a:pt x="121" y="973"/>
                    <a:pt x="69" y="1002"/>
                  </a:cubicBezTo>
                  <a:cubicBezTo>
                    <a:pt x="40" y="1083"/>
                    <a:pt x="14" y="1135"/>
                    <a:pt x="1" y="1190"/>
                  </a:cubicBezTo>
                  <a:cubicBezTo>
                    <a:pt x="17" y="1191"/>
                    <a:pt x="33" y="1192"/>
                    <a:pt x="50" y="1192"/>
                  </a:cubicBezTo>
                  <a:cubicBezTo>
                    <a:pt x="200" y="1192"/>
                    <a:pt x="367" y="1141"/>
                    <a:pt x="513" y="1083"/>
                  </a:cubicBezTo>
                  <a:cubicBezTo>
                    <a:pt x="526" y="1067"/>
                    <a:pt x="542" y="1054"/>
                    <a:pt x="542" y="1041"/>
                  </a:cubicBezTo>
                  <a:cubicBezTo>
                    <a:pt x="662" y="947"/>
                    <a:pt x="1271" y="312"/>
                    <a:pt x="1271" y="231"/>
                  </a:cubicBezTo>
                  <a:cubicBezTo>
                    <a:pt x="1271" y="150"/>
                    <a:pt x="1216" y="69"/>
                    <a:pt x="114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3363425" y="4437950"/>
              <a:ext cx="38500" cy="35125"/>
            </a:xfrm>
            <a:custGeom>
              <a:avLst/>
              <a:gdLst/>
              <a:ahLst/>
              <a:cxnLst/>
              <a:rect l="l" t="t" r="r" b="b"/>
              <a:pathLst>
                <a:path w="1540" h="1405" extrusionOk="0">
                  <a:moveTo>
                    <a:pt x="1443" y="1"/>
                  </a:moveTo>
                  <a:cubicBezTo>
                    <a:pt x="1443" y="1"/>
                    <a:pt x="1054" y="555"/>
                    <a:pt x="662" y="905"/>
                  </a:cubicBezTo>
                  <a:cubicBezTo>
                    <a:pt x="662" y="905"/>
                    <a:pt x="545" y="837"/>
                    <a:pt x="404" y="837"/>
                  </a:cubicBezTo>
                  <a:cubicBezTo>
                    <a:pt x="347" y="837"/>
                    <a:pt x="286" y="848"/>
                    <a:pt x="228" y="879"/>
                  </a:cubicBezTo>
                  <a:cubicBezTo>
                    <a:pt x="163" y="905"/>
                    <a:pt x="1" y="1391"/>
                    <a:pt x="202" y="1404"/>
                  </a:cubicBezTo>
                  <a:cubicBezTo>
                    <a:pt x="207" y="1404"/>
                    <a:pt x="213" y="1405"/>
                    <a:pt x="218" y="1405"/>
                  </a:cubicBezTo>
                  <a:cubicBezTo>
                    <a:pt x="378" y="1405"/>
                    <a:pt x="582" y="1176"/>
                    <a:pt x="986" y="772"/>
                  </a:cubicBezTo>
                  <a:cubicBezTo>
                    <a:pt x="1404" y="338"/>
                    <a:pt x="1540" y="150"/>
                    <a:pt x="1524" y="82"/>
                  </a:cubicBezTo>
                  <a:cubicBezTo>
                    <a:pt x="1511" y="14"/>
                    <a:pt x="1443" y="1"/>
                    <a:pt x="1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3370550" y="4450400"/>
              <a:ext cx="11275" cy="4200"/>
            </a:xfrm>
            <a:custGeom>
              <a:avLst/>
              <a:gdLst/>
              <a:ahLst/>
              <a:cxnLst/>
              <a:rect l="l" t="t" r="r" b="b"/>
              <a:pathLst>
                <a:path w="451" h="168" extrusionOk="0">
                  <a:moveTo>
                    <a:pt x="277" y="1"/>
                  </a:moveTo>
                  <a:cubicBezTo>
                    <a:pt x="172" y="1"/>
                    <a:pt x="58" y="52"/>
                    <a:pt x="11" y="138"/>
                  </a:cubicBezTo>
                  <a:cubicBezTo>
                    <a:pt x="0" y="148"/>
                    <a:pt x="15" y="167"/>
                    <a:pt x="37" y="167"/>
                  </a:cubicBezTo>
                  <a:cubicBezTo>
                    <a:pt x="42" y="167"/>
                    <a:pt x="47" y="166"/>
                    <a:pt x="53" y="164"/>
                  </a:cubicBezTo>
                  <a:cubicBezTo>
                    <a:pt x="98" y="129"/>
                    <a:pt x="178" y="99"/>
                    <a:pt x="250" y="99"/>
                  </a:cubicBezTo>
                  <a:cubicBezTo>
                    <a:pt x="287" y="99"/>
                    <a:pt x="321" y="107"/>
                    <a:pt x="348" y="125"/>
                  </a:cubicBezTo>
                  <a:cubicBezTo>
                    <a:pt x="355" y="128"/>
                    <a:pt x="362" y="130"/>
                    <a:pt x="370" y="130"/>
                  </a:cubicBezTo>
                  <a:cubicBezTo>
                    <a:pt x="416" y="130"/>
                    <a:pt x="451" y="65"/>
                    <a:pt x="403" y="31"/>
                  </a:cubicBezTo>
                  <a:cubicBezTo>
                    <a:pt x="367" y="10"/>
                    <a:pt x="323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3374200" y="4444550"/>
              <a:ext cx="10475" cy="3875"/>
            </a:xfrm>
            <a:custGeom>
              <a:avLst/>
              <a:gdLst/>
              <a:ahLst/>
              <a:cxnLst/>
              <a:rect l="l" t="t" r="r" b="b"/>
              <a:pathLst>
                <a:path w="419" h="155" extrusionOk="0">
                  <a:moveTo>
                    <a:pt x="244" y="0"/>
                  </a:moveTo>
                  <a:cubicBezTo>
                    <a:pt x="136" y="0"/>
                    <a:pt x="17" y="50"/>
                    <a:pt x="1" y="142"/>
                  </a:cubicBezTo>
                  <a:lnTo>
                    <a:pt x="1" y="155"/>
                  </a:lnTo>
                  <a:cubicBezTo>
                    <a:pt x="56" y="155"/>
                    <a:pt x="108" y="129"/>
                    <a:pt x="163" y="116"/>
                  </a:cubicBezTo>
                  <a:cubicBezTo>
                    <a:pt x="189" y="105"/>
                    <a:pt x="212" y="100"/>
                    <a:pt x="235" y="100"/>
                  </a:cubicBezTo>
                  <a:cubicBezTo>
                    <a:pt x="272" y="100"/>
                    <a:pt x="308" y="113"/>
                    <a:pt x="351" y="129"/>
                  </a:cubicBezTo>
                  <a:cubicBezTo>
                    <a:pt x="380" y="129"/>
                    <a:pt x="419" y="103"/>
                    <a:pt x="406" y="61"/>
                  </a:cubicBezTo>
                  <a:cubicBezTo>
                    <a:pt x="375" y="20"/>
                    <a:pt x="311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3197375" y="4281700"/>
              <a:ext cx="64425" cy="83075"/>
            </a:xfrm>
            <a:custGeom>
              <a:avLst/>
              <a:gdLst/>
              <a:ahLst/>
              <a:cxnLst/>
              <a:rect l="l" t="t" r="r" b="b"/>
              <a:pathLst>
                <a:path w="2577" h="3323" extrusionOk="0">
                  <a:moveTo>
                    <a:pt x="1890" y="1"/>
                  </a:moveTo>
                  <a:cubicBezTo>
                    <a:pt x="1890" y="1"/>
                    <a:pt x="1349" y="1932"/>
                    <a:pt x="1080" y="2350"/>
                  </a:cubicBezTo>
                  <a:cubicBezTo>
                    <a:pt x="1080" y="2350"/>
                    <a:pt x="745" y="2187"/>
                    <a:pt x="624" y="2187"/>
                  </a:cubicBezTo>
                  <a:cubicBezTo>
                    <a:pt x="597" y="2187"/>
                    <a:pt x="581" y="2194"/>
                    <a:pt x="581" y="2214"/>
                  </a:cubicBezTo>
                  <a:cubicBezTo>
                    <a:pt x="581" y="2308"/>
                    <a:pt x="782" y="2405"/>
                    <a:pt x="782" y="2405"/>
                  </a:cubicBezTo>
                  <a:cubicBezTo>
                    <a:pt x="782" y="2405"/>
                    <a:pt x="1" y="2486"/>
                    <a:pt x="53" y="2593"/>
                  </a:cubicBezTo>
                  <a:cubicBezTo>
                    <a:pt x="81" y="2631"/>
                    <a:pt x="230" y="2643"/>
                    <a:pt x="397" y="2643"/>
                  </a:cubicBezTo>
                  <a:cubicBezTo>
                    <a:pt x="639" y="2643"/>
                    <a:pt x="918" y="2619"/>
                    <a:pt x="918" y="2619"/>
                  </a:cubicBezTo>
                  <a:lnTo>
                    <a:pt x="918" y="2619"/>
                  </a:lnTo>
                  <a:cubicBezTo>
                    <a:pt x="918" y="2619"/>
                    <a:pt x="176" y="2917"/>
                    <a:pt x="257" y="3024"/>
                  </a:cubicBezTo>
                  <a:cubicBezTo>
                    <a:pt x="269" y="3042"/>
                    <a:pt x="296" y="3050"/>
                    <a:pt x="334" y="3050"/>
                  </a:cubicBezTo>
                  <a:cubicBezTo>
                    <a:pt x="550" y="3050"/>
                    <a:pt x="1116" y="2792"/>
                    <a:pt x="1174" y="2781"/>
                  </a:cubicBezTo>
                  <a:lnTo>
                    <a:pt x="1174" y="2781"/>
                  </a:lnTo>
                  <a:cubicBezTo>
                    <a:pt x="1174" y="2781"/>
                    <a:pt x="905" y="3280"/>
                    <a:pt x="1025" y="3322"/>
                  </a:cubicBezTo>
                  <a:cubicBezTo>
                    <a:pt x="1028" y="3322"/>
                    <a:pt x="1030" y="3323"/>
                    <a:pt x="1033" y="3323"/>
                  </a:cubicBezTo>
                  <a:cubicBezTo>
                    <a:pt x="1167" y="3323"/>
                    <a:pt x="1576" y="2775"/>
                    <a:pt x="1459" y="2538"/>
                  </a:cubicBezTo>
                  <a:cubicBezTo>
                    <a:pt x="1459" y="2538"/>
                    <a:pt x="2308" y="1741"/>
                    <a:pt x="2577" y="393"/>
                  </a:cubicBezTo>
                  <a:lnTo>
                    <a:pt x="1890" y="1"/>
                  </a:ln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3240225" y="4281700"/>
              <a:ext cx="21575" cy="46275"/>
            </a:xfrm>
            <a:custGeom>
              <a:avLst/>
              <a:gdLst/>
              <a:ahLst/>
              <a:cxnLst/>
              <a:rect l="l" t="t" r="r" b="b"/>
              <a:pathLst>
                <a:path w="863" h="1851" extrusionOk="0">
                  <a:moveTo>
                    <a:pt x="176" y="1"/>
                  </a:moveTo>
                  <a:cubicBezTo>
                    <a:pt x="176" y="1"/>
                    <a:pt x="108" y="244"/>
                    <a:pt x="1" y="581"/>
                  </a:cubicBezTo>
                  <a:cubicBezTo>
                    <a:pt x="53" y="649"/>
                    <a:pt x="69" y="704"/>
                    <a:pt x="108" y="769"/>
                  </a:cubicBezTo>
                  <a:cubicBezTo>
                    <a:pt x="202" y="918"/>
                    <a:pt x="202" y="986"/>
                    <a:pt x="215" y="1135"/>
                  </a:cubicBezTo>
                  <a:cubicBezTo>
                    <a:pt x="231" y="1378"/>
                    <a:pt x="257" y="1621"/>
                    <a:pt x="270" y="1851"/>
                  </a:cubicBezTo>
                  <a:cubicBezTo>
                    <a:pt x="500" y="1498"/>
                    <a:pt x="743" y="999"/>
                    <a:pt x="863" y="393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3218925" y="4341400"/>
              <a:ext cx="1075" cy="1875"/>
            </a:xfrm>
            <a:custGeom>
              <a:avLst/>
              <a:gdLst/>
              <a:ahLst/>
              <a:cxnLst/>
              <a:rect l="l" t="t" r="r" b="b"/>
              <a:pathLst>
                <a:path w="43" h="75" extrusionOk="0">
                  <a:moveTo>
                    <a:pt x="14" y="1"/>
                  </a:moveTo>
                  <a:cubicBezTo>
                    <a:pt x="14" y="30"/>
                    <a:pt x="1" y="43"/>
                    <a:pt x="14" y="56"/>
                  </a:cubicBezTo>
                  <a:cubicBezTo>
                    <a:pt x="14" y="69"/>
                    <a:pt x="14" y="69"/>
                    <a:pt x="30" y="69"/>
                  </a:cubicBezTo>
                  <a:cubicBezTo>
                    <a:pt x="34" y="73"/>
                    <a:pt x="36" y="74"/>
                    <a:pt x="38" y="74"/>
                  </a:cubicBezTo>
                  <a:cubicBezTo>
                    <a:pt x="43" y="74"/>
                    <a:pt x="43" y="65"/>
                    <a:pt x="43" y="56"/>
                  </a:cubicBezTo>
                  <a:lnTo>
                    <a:pt x="43" y="43"/>
                  </a:lnTo>
                  <a:cubicBezTo>
                    <a:pt x="30" y="30"/>
                    <a:pt x="30" y="17"/>
                    <a:pt x="30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4"/>
            <p:cNvSpPr/>
            <p:nvPr/>
          </p:nvSpPr>
          <p:spPr>
            <a:xfrm>
              <a:off x="3221275" y="4345850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17" y="1"/>
                  </a:moveTo>
                  <a:cubicBezTo>
                    <a:pt x="1" y="1"/>
                    <a:pt x="1" y="1"/>
                    <a:pt x="1" y="14"/>
                  </a:cubicBezTo>
                  <a:cubicBezTo>
                    <a:pt x="1" y="27"/>
                    <a:pt x="17" y="53"/>
                    <a:pt x="43" y="66"/>
                  </a:cubicBezTo>
                  <a:cubicBezTo>
                    <a:pt x="46" y="69"/>
                    <a:pt x="48" y="71"/>
                    <a:pt x="51" y="71"/>
                  </a:cubicBezTo>
                  <a:cubicBezTo>
                    <a:pt x="60" y="71"/>
                    <a:pt x="66" y="50"/>
                    <a:pt x="56" y="40"/>
                  </a:cubicBezTo>
                  <a:cubicBezTo>
                    <a:pt x="43" y="27"/>
                    <a:pt x="30" y="27"/>
                    <a:pt x="17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3235125" y="4249675"/>
              <a:ext cx="98600" cy="95325"/>
            </a:xfrm>
            <a:custGeom>
              <a:avLst/>
              <a:gdLst/>
              <a:ahLst/>
              <a:cxnLst/>
              <a:rect l="l" t="t" r="r" b="b"/>
              <a:pathLst>
                <a:path w="3944" h="3813" extrusionOk="0">
                  <a:moveTo>
                    <a:pt x="2288" y="0"/>
                  </a:moveTo>
                  <a:cubicBezTo>
                    <a:pt x="2157" y="0"/>
                    <a:pt x="2027" y="12"/>
                    <a:pt x="1919" y="25"/>
                  </a:cubicBezTo>
                  <a:cubicBezTo>
                    <a:pt x="1608" y="54"/>
                    <a:pt x="1135" y="122"/>
                    <a:pt x="934" y="216"/>
                  </a:cubicBezTo>
                  <a:cubicBezTo>
                    <a:pt x="730" y="310"/>
                    <a:pt x="1" y="1201"/>
                    <a:pt x="1" y="1201"/>
                  </a:cubicBezTo>
                  <a:cubicBezTo>
                    <a:pt x="1" y="1201"/>
                    <a:pt x="278" y="1912"/>
                    <a:pt x="808" y="1912"/>
                  </a:cubicBezTo>
                  <a:cubicBezTo>
                    <a:pt x="840" y="1912"/>
                    <a:pt x="872" y="1909"/>
                    <a:pt x="905" y="1904"/>
                  </a:cubicBezTo>
                  <a:cubicBezTo>
                    <a:pt x="905" y="1904"/>
                    <a:pt x="1002" y="3009"/>
                    <a:pt x="1164" y="3738"/>
                  </a:cubicBezTo>
                  <a:cubicBezTo>
                    <a:pt x="1164" y="3738"/>
                    <a:pt x="1380" y="3812"/>
                    <a:pt x="1753" y="3812"/>
                  </a:cubicBezTo>
                  <a:cubicBezTo>
                    <a:pt x="2250" y="3812"/>
                    <a:pt x="3026" y="3680"/>
                    <a:pt x="3944" y="3064"/>
                  </a:cubicBezTo>
                  <a:cubicBezTo>
                    <a:pt x="3944" y="3064"/>
                    <a:pt x="3079" y="472"/>
                    <a:pt x="2917" y="216"/>
                  </a:cubicBezTo>
                  <a:cubicBezTo>
                    <a:pt x="2809" y="46"/>
                    <a:pt x="2547" y="0"/>
                    <a:pt x="2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3260150" y="4249675"/>
              <a:ext cx="73575" cy="86725"/>
            </a:xfrm>
            <a:custGeom>
              <a:avLst/>
              <a:gdLst/>
              <a:ahLst/>
              <a:cxnLst/>
              <a:rect l="l" t="t" r="r" b="b"/>
              <a:pathLst>
                <a:path w="2943" h="3469" extrusionOk="0">
                  <a:moveTo>
                    <a:pt x="1287" y="0"/>
                  </a:moveTo>
                  <a:cubicBezTo>
                    <a:pt x="1156" y="0"/>
                    <a:pt x="1026" y="12"/>
                    <a:pt x="918" y="25"/>
                  </a:cubicBezTo>
                  <a:cubicBezTo>
                    <a:pt x="633" y="54"/>
                    <a:pt x="228" y="106"/>
                    <a:pt x="1" y="187"/>
                  </a:cubicBezTo>
                  <a:cubicBezTo>
                    <a:pt x="66" y="1240"/>
                    <a:pt x="487" y="2105"/>
                    <a:pt x="1297" y="2834"/>
                  </a:cubicBezTo>
                  <a:cubicBezTo>
                    <a:pt x="1592" y="3090"/>
                    <a:pt x="1903" y="3307"/>
                    <a:pt x="2240" y="3469"/>
                  </a:cubicBezTo>
                  <a:cubicBezTo>
                    <a:pt x="2457" y="3362"/>
                    <a:pt x="2700" y="3239"/>
                    <a:pt x="2943" y="3064"/>
                  </a:cubicBezTo>
                  <a:cubicBezTo>
                    <a:pt x="2943" y="3064"/>
                    <a:pt x="2078" y="472"/>
                    <a:pt x="1916" y="216"/>
                  </a:cubicBezTo>
                  <a:cubicBezTo>
                    <a:pt x="1808" y="46"/>
                    <a:pt x="1546" y="0"/>
                    <a:pt x="1287" y="0"/>
                  </a:cubicBezTo>
                  <a:close/>
                </a:path>
              </a:pathLst>
            </a:custGeom>
            <a:solidFill>
              <a:srgbClr val="EAE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3261450" y="4231725"/>
              <a:ext cx="35825" cy="36475"/>
            </a:xfrm>
            <a:custGeom>
              <a:avLst/>
              <a:gdLst/>
              <a:ahLst/>
              <a:cxnLst/>
              <a:rect l="l" t="t" r="r" b="b"/>
              <a:pathLst>
                <a:path w="1433" h="1459" extrusionOk="0">
                  <a:moveTo>
                    <a:pt x="137" y="1"/>
                  </a:moveTo>
                  <a:cubicBezTo>
                    <a:pt x="137" y="1"/>
                    <a:pt x="406" y="623"/>
                    <a:pt x="380" y="759"/>
                  </a:cubicBezTo>
                  <a:cubicBezTo>
                    <a:pt x="354" y="905"/>
                    <a:pt x="1" y="1015"/>
                    <a:pt x="1" y="1015"/>
                  </a:cubicBezTo>
                  <a:cubicBezTo>
                    <a:pt x="1" y="1015"/>
                    <a:pt x="124" y="1459"/>
                    <a:pt x="448" y="1459"/>
                  </a:cubicBezTo>
                  <a:cubicBezTo>
                    <a:pt x="759" y="1459"/>
                    <a:pt x="1190" y="1096"/>
                    <a:pt x="1433" y="824"/>
                  </a:cubicBezTo>
                  <a:cubicBezTo>
                    <a:pt x="1433" y="824"/>
                    <a:pt x="1216" y="393"/>
                    <a:pt x="1190" y="205"/>
                  </a:cubicBezTo>
                  <a:cubicBezTo>
                    <a:pt x="1164" y="14"/>
                    <a:pt x="137" y="1"/>
                    <a:pt x="137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3264850" y="4231725"/>
              <a:ext cx="30400" cy="16550"/>
            </a:xfrm>
            <a:custGeom>
              <a:avLst/>
              <a:gdLst/>
              <a:ahLst/>
              <a:cxnLst/>
              <a:rect l="l" t="t" r="r" b="b"/>
              <a:pathLst>
                <a:path w="1216" h="662" extrusionOk="0">
                  <a:moveTo>
                    <a:pt x="1" y="1"/>
                  </a:moveTo>
                  <a:cubicBezTo>
                    <a:pt x="1" y="1"/>
                    <a:pt x="95" y="205"/>
                    <a:pt x="163" y="406"/>
                  </a:cubicBezTo>
                  <a:cubicBezTo>
                    <a:pt x="299" y="435"/>
                    <a:pt x="432" y="461"/>
                    <a:pt x="568" y="500"/>
                  </a:cubicBezTo>
                  <a:cubicBezTo>
                    <a:pt x="785" y="555"/>
                    <a:pt x="999" y="623"/>
                    <a:pt x="1216" y="662"/>
                  </a:cubicBezTo>
                  <a:cubicBezTo>
                    <a:pt x="1148" y="529"/>
                    <a:pt x="1067" y="325"/>
                    <a:pt x="1054" y="205"/>
                  </a:cubicBezTo>
                  <a:cubicBezTo>
                    <a:pt x="1028" y="1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3242900" y="4249300"/>
              <a:ext cx="134725" cy="167775"/>
            </a:xfrm>
            <a:custGeom>
              <a:avLst/>
              <a:gdLst/>
              <a:ahLst/>
              <a:cxnLst/>
              <a:rect l="l" t="t" r="r" b="b"/>
              <a:pathLst>
                <a:path w="5389" h="6711" extrusionOk="0">
                  <a:moveTo>
                    <a:pt x="2162" y="1"/>
                  </a:moveTo>
                  <a:cubicBezTo>
                    <a:pt x="2162" y="1"/>
                    <a:pt x="2039" y="769"/>
                    <a:pt x="2107" y="1216"/>
                  </a:cubicBezTo>
                  <a:cubicBezTo>
                    <a:pt x="2107" y="1216"/>
                    <a:pt x="1478" y="1305"/>
                    <a:pt x="1086" y="1305"/>
                  </a:cubicBezTo>
                  <a:cubicBezTo>
                    <a:pt x="1023" y="1305"/>
                    <a:pt x="965" y="1302"/>
                    <a:pt x="918" y="1297"/>
                  </a:cubicBezTo>
                  <a:lnTo>
                    <a:pt x="934" y="137"/>
                  </a:lnTo>
                  <a:lnTo>
                    <a:pt x="934" y="137"/>
                  </a:lnTo>
                  <a:lnTo>
                    <a:pt x="691" y="176"/>
                  </a:lnTo>
                  <a:cubicBezTo>
                    <a:pt x="691" y="176"/>
                    <a:pt x="231" y="1498"/>
                    <a:pt x="594" y="3471"/>
                  </a:cubicBezTo>
                  <a:cubicBezTo>
                    <a:pt x="594" y="3471"/>
                    <a:pt x="1" y="5360"/>
                    <a:pt x="82" y="6413"/>
                  </a:cubicBezTo>
                  <a:cubicBezTo>
                    <a:pt x="82" y="6413"/>
                    <a:pt x="955" y="6711"/>
                    <a:pt x="2113" y="6711"/>
                  </a:cubicBezTo>
                  <a:cubicBezTo>
                    <a:pt x="3119" y="6711"/>
                    <a:pt x="4340" y="6486"/>
                    <a:pt x="5389" y="5645"/>
                  </a:cubicBezTo>
                  <a:cubicBezTo>
                    <a:pt x="5389" y="5645"/>
                    <a:pt x="4524" y="4171"/>
                    <a:pt x="3701" y="3011"/>
                  </a:cubicBezTo>
                  <a:cubicBezTo>
                    <a:pt x="3701" y="3011"/>
                    <a:pt x="3053" y="2593"/>
                    <a:pt x="2687" y="1919"/>
                  </a:cubicBezTo>
                  <a:cubicBezTo>
                    <a:pt x="2337" y="1242"/>
                    <a:pt x="2431" y="40"/>
                    <a:pt x="2431" y="40"/>
                  </a:cubicBezTo>
                  <a:lnTo>
                    <a:pt x="2162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3372500" y="4390400"/>
              <a:ext cx="5125" cy="3675"/>
            </a:xfrm>
            <a:custGeom>
              <a:avLst/>
              <a:gdLst/>
              <a:ahLst/>
              <a:cxnLst/>
              <a:rect l="l" t="t" r="r" b="b"/>
              <a:pathLst>
                <a:path w="205" h="147" extrusionOk="0">
                  <a:moveTo>
                    <a:pt x="14" y="147"/>
                  </a:moveTo>
                  <a:lnTo>
                    <a:pt x="1" y="147"/>
                  </a:lnTo>
                  <a:lnTo>
                    <a:pt x="14" y="147"/>
                  </a:lnTo>
                  <a:close/>
                  <a:moveTo>
                    <a:pt x="27" y="134"/>
                  </a:moveTo>
                  <a:cubicBezTo>
                    <a:pt x="14" y="134"/>
                    <a:pt x="14" y="147"/>
                    <a:pt x="14" y="147"/>
                  </a:cubicBezTo>
                  <a:cubicBezTo>
                    <a:pt x="14" y="147"/>
                    <a:pt x="14" y="134"/>
                    <a:pt x="27" y="134"/>
                  </a:cubicBezTo>
                  <a:close/>
                  <a:moveTo>
                    <a:pt x="189" y="14"/>
                  </a:moveTo>
                  <a:cubicBezTo>
                    <a:pt x="137" y="53"/>
                    <a:pt x="82" y="95"/>
                    <a:pt x="27" y="134"/>
                  </a:cubicBezTo>
                  <a:cubicBezTo>
                    <a:pt x="82" y="95"/>
                    <a:pt x="137" y="53"/>
                    <a:pt x="189" y="14"/>
                  </a:cubicBezTo>
                  <a:close/>
                  <a:moveTo>
                    <a:pt x="205" y="1"/>
                  </a:moveTo>
                  <a:lnTo>
                    <a:pt x="189" y="14"/>
                  </a:lnTo>
                  <a:close/>
                </a:path>
              </a:pathLst>
            </a:custGeom>
            <a:solidFill>
              <a:srgbClr val="A0D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3372175" y="4394450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97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3299275" y="4249950"/>
              <a:ext cx="78350" cy="157650"/>
            </a:xfrm>
            <a:custGeom>
              <a:avLst/>
              <a:gdLst/>
              <a:ahLst/>
              <a:cxnLst/>
              <a:rect l="l" t="t" r="r" b="b"/>
              <a:pathLst>
                <a:path w="3134" h="6306" extrusionOk="0">
                  <a:moveTo>
                    <a:pt x="82" y="1"/>
                  </a:moveTo>
                  <a:cubicBezTo>
                    <a:pt x="1" y="435"/>
                    <a:pt x="1" y="866"/>
                    <a:pt x="56" y="1297"/>
                  </a:cubicBezTo>
                  <a:cubicBezTo>
                    <a:pt x="95" y="1770"/>
                    <a:pt x="163" y="2269"/>
                    <a:pt x="406" y="2661"/>
                  </a:cubicBezTo>
                  <a:cubicBezTo>
                    <a:pt x="798" y="3309"/>
                    <a:pt x="1472" y="3701"/>
                    <a:pt x="1851" y="4362"/>
                  </a:cubicBezTo>
                  <a:cubicBezTo>
                    <a:pt x="2214" y="5023"/>
                    <a:pt x="2188" y="5658"/>
                    <a:pt x="1958" y="6306"/>
                  </a:cubicBezTo>
                  <a:cubicBezTo>
                    <a:pt x="2282" y="6170"/>
                    <a:pt x="2606" y="6008"/>
                    <a:pt x="2917" y="5781"/>
                  </a:cubicBezTo>
                  <a:lnTo>
                    <a:pt x="2930" y="5781"/>
                  </a:lnTo>
                  <a:lnTo>
                    <a:pt x="2930" y="5765"/>
                  </a:lnTo>
                  <a:lnTo>
                    <a:pt x="2943" y="5765"/>
                  </a:lnTo>
                  <a:cubicBezTo>
                    <a:pt x="2943" y="5765"/>
                    <a:pt x="2943" y="5752"/>
                    <a:pt x="2956" y="5752"/>
                  </a:cubicBezTo>
                  <a:cubicBezTo>
                    <a:pt x="3011" y="5713"/>
                    <a:pt x="3066" y="5671"/>
                    <a:pt x="3118" y="5632"/>
                  </a:cubicBezTo>
                  <a:lnTo>
                    <a:pt x="3134" y="5619"/>
                  </a:lnTo>
                  <a:cubicBezTo>
                    <a:pt x="3134" y="5619"/>
                    <a:pt x="2269" y="4145"/>
                    <a:pt x="1446" y="2985"/>
                  </a:cubicBezTo>
                  <a:cubicBezTo>
                    <a:pt x="1446" y="2985"/>
                    <a:pt x="798" y="2567"/>
                    <a:pt x="432" y="1893"/>
                  </a:cubicBezTo>
                  <a:cubicBezTo>
                    <a:pt x="202" y="1459"/>
                    <a:pt x="163" y="811"/>
                    <a:pt x="163" y="406"/>
                  </a:cubicBezTo>
                  <a:cubicBezTo>
                    <a:pt x="163" y="176"/>
                    <a:pt x="176" y="14"/>
                    <a:pt x="176" y="14"/>
                  </a:cubicBezTo>
                  <a:lnTo>
                    <a:pt x="82" y="1"/>
                  </a:lnTo>
                  <a:close/>
                </a:path>
              </a:pathLst>
            </a:custGeom>
            <a:solidFill>
              <a:srgbClr val="4DC5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3252475" y="4406525"/>
              <a:ext cx="3250" cy="1725"/>
            </a:xfrm>
            <a:custGeom>
              <a:avLst/>
              <a:gdLst/>
              <a:ahLst/>
              <a:cxnLst/>
              <a:rect l="l" t="t" r="r" b="b"/>
              <a:pathLst>
                <a:path w="130" h="69" extrusionOk="0">
                  <a:moveTo>
                    <a:pt x="37" y="0"/>
                  </a:moveTo>
                  <a:cubicBezTo>
                    <a:pt x="16" y="0"/>
                    <a:pt x="1" y="32"/>
                    <a:pt x="23" y="43"/>
                  </a:cubicBezTo>
                  <a:cubicBezTo>
                    <a:pt x="49" y="56"/>
                    <a:pt x="78" y="69"/>
                    <a:pt x="104" y="69"/>
                  </a:cubicBezTo>
                  <a:cubicBezTo>
                    <a:pt x="117" y="69"/>
                    <a:pt x="130" y="56"/>
                    <a:pt x="117" y="43"/>
                  </a:cubicBezTo>
                  <a:cubicBezTo>
                    <a:pt x="104" y="30"/>
                    <a:pt x="65" y="17"/>
                    <a:pt x="49" y="4"/>
                  </a:cubicBezTo>
                  <a:cubicBezTo>
                    <a:pt x="45" y="1"/>
                    <a:pt x="41" y="0"/>
                    <a:pt x="3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3257075" y="4409150"/>
              <a:ext cx="3750" cy="1525"/>
            </a:xfrm>
            <a:custGeom>
              <a:avLst/>
              <a:gdLst/>
              <a:ahLst/>
              <a:cxnLst/>
              <a:rect l="l" t="t" r="r" b="b"/>
              <a:pathLst>
                <a:path w="150" h="61" extrusionOk="0">
                  <a:moveTo>
                    <a:pt x="28" y="0"/>
                  </a:moveTo>
                  <a:cubicBezTo>
                    <a:pt x="23" y="0"/>
                    <a:pt x="18" y="2"/>
                    <a:pt x="14" y="6"/>
                  </a:cubicBezTo>
                  <a:lnTo>
                    <a:pt x="1" y="6"/>
                  </a:lnTo>
                  <a:cubicBezTo>
                    <a:pt x="1" y="32"/>
                    <a:pt x="27" y="45"/>
                    <a:pt x="43" y="45"/>
                  </a:cubicBezTo>
                  <a:cubicBezTo>
                    <a:pt x="56" y="45"/>
                    <a:pt x="69" y="61"/>
                    <a:pt x="82" y="61"/>
                  </a:cubicBezTo>
                  <a:lnTo>
                    <a:pt x="124" y="61"/>
                  </a:lnTo>
                  <a:cubicBezTo>
                    <a:pt x="150" y="45"/>
                    <a:pt x="150" y="19"/>
                    <a:pt x="124" y="6"/>
                  </a:cubicBezTo>
                  <a:lnTo>
                    <a:pt x="95" y="6"/>
                  </a:lnTo>
                  <a:cubicBezTo>
                    <a:pt x="90" y="2"/>
                    <a:pt x="86" y="0"/>
                    <a:pt x="82" y="0"/>
                  </a:cubicBezTo>
                  <a:cubicBezTo>
                    <a:pt x="73" y="0"/>
                    <a:pt x="65" y="6"/>
                    <a:pt x="56" y="6"/>
                  </a:cubicBezTo>
                  <a:cubicBezTo>
                    <a:pt x="47" y="6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3262575" y="4409850"/>
              <a:ext cx="3675" cy="1725"/>
            </a:xfrm>
            <a:custGeom>
              <a:avLst/>
              <a:gdLst/>
              <a:ahLst/>
              <a:cxnLst/>
              <a:rect l="l" t="t" r="r" b="b"/>
              <a:pathLst>
                <a:path w="147" h="69" extrusionOk="0">
                  <a:moveTo>
                    <a:pt x="17" y="0"/>
                  </a:moveTo>
                  <a:cubicBezTo>
                    <a:pt x="7" y="0"/>
                    <a:pt x="0" y="20"/>
                    <a:pt x="11" y="33"/>
                  </a:cubicBezTo>
                  <a:cubicBezTo>
                    <a:pt x="37" y="46"/>
                    <a:pt x="50" y="46"/>
                    <a:pt x="79" y="59"/>
                  </a:cubicBezTo>
                  <a:cubicBezTo>
                    <a:pt x="85" y="65"/>
                    <a:pt x="92" y="69"/>
                    <a:pt x="100" y="69"/>
                  </a:cubicBezTo>
                  <a:cubicBezTo>
                    <a:pt x="108" y="69"/>
                    <a:pt x="118" y="65"/>
                    <a:pt x="131" y="59"/>
                  </a:cubicBezTo>
                  <a:cubicBezTo>
                    <a:pt x="147" y="59"/>
                    <a:pt x="147" y="46"/>
                    <a:pt x="131" y="33"/>
                  </a:cubicBezTo>
                  <a:cubicBezTo>
                    <a:pt x="105" y="17"/>
                    <a:pt x="66" y="17"/>
                    <a:pt x="24" y="4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3266875" y="4411300"/>
              <a:ext cx="4400" cy="1400"/>
            </a:xfrm>
            <a:custGeom>
              <a:avLst/>
              <a:gdLst/>
              <a:ahLst/>
              <a:cxnLst/>
              <a:rect l="l" t="t" r="r" b="b"/>
              <a:pathLst>
                <a:path w="176" h="56" extrusionOk="0">
                  <a:moveTo>
                    <a:pt x="27" y="1"/>
                  </a:moveTo>
                  <a:cubicBezTo>
                    <a:pt x="14" y="1"/>
                    <a:pt x="1" y="27"/>
                    <a:pt x="27" y="40"/>
                  </a:cubicBezTo>
                  <a:cubicBezTo>
                    <a:pt x="69" y="40"/>
                    <a:pt x="108" y="40"/>
                    <a:pt x="150" y="56"/>
                  </a:cubicBezTo>
                  <a:cubicBezTo>
                    <a:pt x="176" y="56"/>
                    <a:pt x="176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3271900" y="4411950"/>
              <a:ext cx="5125" cy="1825"/>
            </a:xfrm>
            <a:custGeom>
              <a:avLst/>
              <a:gdLst/>
              <a:ahLst/>
              <a:cxnLst/>
              <a:rect l="l" t="t" r="r" b="b"/>
              <a:pathLst>
                <a:path w="205" h="73" extrusionOk="0">
                  <a:moveTo>
                    <a:pt x="43" y="1"/>
                  </a:moveTo>
                  <a:cubicBezTo>
                    <a:pt x="17" y="1"/>
                    <a:pt x="1" y="30"/>
                    <a:pt x="30" y="43"/>
                  </a:cubicBezTo>
                  <a:cubicBezTo>
                    <a:pt x="61" y="53"/>
                    <a:pt x="103" y="72"/>
                    <a:pt x="147" y="72"/>
                  </a:cubicBezTo>
                  <a:cubicBezTo>
                    <a:pt x="158" y="72"/>
                    <a:pt x="168" y="71"/>
                    <a:pt x="179" y="69"/>
                  </a:cubicBezTo>
                  <a:cubicBezTo>
                    <a:pt x="205" y="69"/>
                    <a:pt x="205" y="30"/>
                    <a:pt x="179" y="30"/>
                  </a:cubicBezTo>
                  <a:cubicBezTo>
                    <a:pt x="137" y="14"/>
                    <a:pt x="82" y="14"/>
                    <a:pt x="4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3279025" y="4412950"/>
              <a:ext cx="4725" cy="1050"/>
            </a:xfrm>
            <a:custGeom>
              <a:avLst/>
              <a:gdLst/>
              <a:ahLst/>
              <a:cxnLst/>
              <a:rect l="l" t="t" r="r" b="b"/>
              <a:pathLst>
                <a:path w="189" h="42" extrusionOk="0">
                  <a:moveTo>
                    <a:pt x="114" y="1"/>
                  </a:moveTo>
                  <a:cubicBezTo>
                    <a:pt x="82" y="1"/>
                    <a:pt x="46" y="8"/>
                    <a:pt x="14" y="16"/>
                  </a:cubicBezTo>
                  <a:cubicBezTo>
                    <a:pt x="1" y="16"/>
                    <a:pt x="14" y="42"/>
                    <a:pt x="27" y="42"/>
                  </a:cubicBezTo>
                  <a:lnTo>
                    <a:pt x="176" y="42"/>
                  </a:lnTo>
                  <a:cubicBezTo>
                    <a:pt x="189" y="29"/>
                    <a:pt x="189" y="16"/>
                    <a:pt x="176" y="16"/>
                  </a:cubicBezTo>
                  <a:cubicBezTo>
                    <a:pt x="159" y="5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3287450" y="4413200"/>
              <a:ext cx="4725" cy="1950"/>
            </a:xfrm>
            <a:custGeom>
              <a:avLst/>
              <a:gdLst/>
              <a:ahLst/>
              <a:cxnLst/>
              <a:rect l="l" t="t" r="r" b="b"/>
              <a:pathLst>
                <a:path w="189" h="78" extrusionOk="0">
                  <a:moveTo>
                    <a:pt x="72" y="0"/>
                  </a:moveTo>
                  <a:cubicBezTo>
                    <a:pt x="53" y="0"/>
                    <a:pt x="34" y="10"/>
                    <a:pt x="14" y="19"/>
                  </a:cubicBezTo>
                  <a:cubicBezTo>
                    <a:pt x="1" y="19"/>
                    <a:pt x="1" y="45"/>
                    <a:pt x="14" y="45"/>
                  </a:cubicBezTo>
                  <a:cubicBezTo>
                    <a:pt x="43" y="61"/>
                    <a:pt x="69" y="74"/>
                    <a:pt x="82" y="74"/>
                  </a:cubicBezTo>
                  <a:cubicBezTo>
                    <a:pt x="103" y="74"/>
                    <a:pt x="120" y="77"/>
                    <a:pt x="135" y="77"/>
                  </a:cubicBezTo>
                  <a:cubicBezTo>
                    <a:pt x="150" y="77"/>
                    <a:pt x="163" y="74"/>
                    <a:pt x="176" y="61"/>
                  </a:cubicBezTo>
                  <a:cubicBezTo>
                    <a:pt x="189" y="45"/>
                    <a:pt x="189" y="32"/>
                    <a:pt x="176" y="19"/>
                  </a:cubicBezTo>
                  <a:cubicBezTo>
                    <a:pt x="169" y="6"/>
                    <a:pt x="156" y="3"/>
                    <a:pt x="141" y="3"/>
                  </a:cubicBezTo>
                  <a:cubicBezTo>
                    <a:pt x="126" y="3"/>
                    <a:pt x="109" y="6"/>
                    <a:pt x="95" y="6"/>
                  </a:cubicBezTo>
                  <a:cubicBezTo>
                    <a:pt x="87" y="2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3293850" y="4413325"/>
              <a:ext cx="4800" cy="1400"/>
            </a:xfrm>
            <a:custGeom>
              <a:avLst/>
              <a:gdLst/>
              <a:ahLst/>
              <a:cxnLst/>
              <a:rect l="l" t="t" r="r" b="b"/>
              <a:pathLst>
                <a:path w="192" h="56" extrusionOk="0">
                  <a:moveTo>
                    <a:pt x="95" y="1"/>
                  </a:moveTo>
                  <a:cubicBezTo>
                    <a:pt x="69" y="1"/>
                    <a:pt x="30" y="1"/>
                    <a:pt x="1" y="27"/>
                  </a:cubicBezTo>
                  <a:cubicBezTo>
                    <a:pt x="1" y="27"/>
                    <a:pt x="1" y="40"/>
                    <a:pt x="14" y="40"/>
                  </a:cubicBezTo>
                  <a:lnTo>
                    <a:pt x="82" y="40"/>
                  </a:lnTo>
                  <a:cubicBezTo>
                    <a:pt x="111" y="40"/>
                    <a:pt x="150" y="56"/>
                    <a:pt x="176" y="56"/>
                  </a:cubicBezTo>
                  <a:cubicBezTo>
                    <a:pt x="192" y="40"/>
                    <a:pt x="192" y="14"/>
                    <a:pt x="176" y="14"/>
                  </a:cubicBezTo>
                  <a:cubicBezTo>
                    <a:pt x="150" y="1"/>
                    <a:pt x="124" y="1"/>
                    <a:pt x="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3302675" y="4412675"/>
              <a:ext cx="4725" cy="1950"/>
            </a:xfrm>
            <a:custGeom>
              <a:avLst/>
              <a:gdLst/>
              <a:ahLst/>
              <a:cxnLst/>
              <a:rect l="l" t="t" r="r" b="b"/>
              <a:pathLst>
                <a:path w="189" h="78" extrusionOk="0">
                  <a:moveTo>
                    <a:pt x="95" y="1"/>
                  </a:moveTo>
                  <a:cubicBezTo>
                    <a:pt x="66" y="14"/>
                    <a:pt x="40" y="14"/>
                    <a:pt x="27" y="27"/>
                  </a:cubicBezTo>
                  <a:cubicBezTo>
                    <a:pt x="1" y="27"/>
                    <a:pt x="1" y="66"/>
                    <a:pt x="27" y="66"/>
                  </a:cubicBezTo>
                  <a:cubicBezTo>
                    <a:pt x="40" y="74"/>
                    <a:pt x="50" y="78"/>
                    <a:pt x="60" y="78"/>
                  </a:cubicBezTo>
                  <a:cubicBezTo>
                    <a:pt x="70" y="78"/>
                    <a:pt x="80" y="74"/>
                    <a:pt x="95" y="66"/>
                  </a:cubicBezTo>
                  <a:cubicBezTo>
                    <a:pt x="134" y="66"/>
                    <a:pt x="163" y="66"/>
                    <a:pt x="176" y="40"/>
                  </a:cubicBezTo>
                  <a:cubicBezTo>
                    <a:pt x="189" y="27"/>
                    <a:pt x="176" y="14"/>
                    <a:pt x="16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3311100" y="4411625"/>
              <a:ext cx="4075" cy="2050"/>
            </a:xfrm>
            <a:custGeom>
              <a:avLst/>
              <a:gdLst/>
              <a:ahLst/>
              <a:cxnLst/>
              <a:rect l="l" t="t" r="r" b="b"/>
              <a:pathLst>
                <a:path w="163" h="82" extrusionOk="0">
                  <a:moveTo>
                    <a:pt x="108" y="1"/>
                  </a:moveTo>
                  <a:cubicBezTo>
                    <a:pt x="82" y="14"/>
                    <a:pt x="40" y="43"/>
                    <a:pt x="14" y="56"/>
                  </a:cubicBezTo>
                  <a:cubicBezTo>
                    <a:pt x="1" y="69"/>
                    <a:pt x="1" y="82"/>
                    <a:pt x="14" y="82"/>
                  </a:cubicBezTo>
                  <a:cubicBezTo>
                    <a:pt x="53" y="69"/>
                    <a:pt x="95" y="56"/>
                    <a:pt x="121" y="43"/>
                  </a:cubicBezTo>
                  <a:cubicBezTo>
                    <a:pt x="163" y="43"/>
                    <a:pt x="150" y="1"/>
                    <a:pt x="10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3317825" y="4410500"/>
              <a:ext cx="5125" cy="1800"/>
            </a:xfrm>
            <a:custGeom>
              <a:avLst/>
              <a:gdLst/>
              <a:ahLst/>
              <a:cxnLst/>
              <a:rect l="l" t="t" r="r" b="b"/>
              <a:pathLst>
                <a:path w="205" h="72" extrusionOk="0">
                  <a:moveTo>
                    <a:pt x="149" y="0"/>
                  </a:moveTo>
                  <a:cubicBezTo>
                    <a:pt x="125" y="0"/>
                    <a:pt x="96" y="11"/>
                    <a:pt x="69" y="20"/>
                  </a:cubicBezTo>
                  <a:cubicBezTo>
                    <a:pt x="56" y="20"/>
                    <a:pt x="1" y="20"/>
                    <a:pt x="14" y="46"/>
                  </a:cubicBezTo>
                  <a:cubicBezTo>
                    <a:pt x="14" y="72"/>
                    <a:pt x="69" y="72"/>
                    <a:pt x="82" y="72"/>
                  </a:cubicBezTo>
                  <a:cubicBezTo>
                    <a:pt x="124" y="72"/>
                    <a:pt x="163" y="72"/>
                    <a:pt x="189" y="46"/>
                  </a:cubicBezTo>
                  <a:cubicBezTo>
                    <a:pt x="205" y="33"/>
                    <a:pt x="189" y="7"/>
                    <a:pt x="176" y="7"/>
                  </a:cubicBezTo>
                  <a:cubicBezTo>
                    <a:pt x="168" y="2"/>
                    <a:pt x="159" y="0"/>
                    <a:pt x="149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3324550" y="4408950"/>
              <a:ext cx="5125" cy="2050"/>
            </a:xfrm>
            <a:custGeom>
              <a:avLst/>
              <a:gdLst/>
              <a:ahLst/>
              <a:cxnLst/>
              <a:rect l="l" t="t" r="r" b="b"/>
              <a:pathLst>
                <a:path w="205" h="82" extrusionOk="0">
                  <a:moveTo>
                    <a:pt x="179" y="1"/>
                  </a:moveTo>
                  <a:cubicBezTo>
                    <a:pt x="150" y="1"/>
                    <a:pt x="124" y="1"/>
                    <a:pt x="98" y="14"/>
                  </a:cubicBezTo>
                  <a:cubicBezTo>
                    <a:pt x="69" y="27"/>
                    <a:pt x="56" y="40"/>
                    <a:pt x="30" y="40"/>
                  </a:cubicBezTo>
                  <a:cubicBezTo>
                    <a:pt x="1" y="53"/>
                    <a:pt x="17" y="82"/>
                    <a:pt x="43" y="82"/>
                  </a:cubicBezTo>
                  <a:cubicBezTo>
                    <a:pt x="82" y="69"/>
                    <a:pt x="137" y="53"/>
                    <a:pt x="192" y="40"/>
                  </a:cubicBezTo>
                  <a:cubicBezTo>
                    <a:pt x="205" y="27"/>
                    <a:pt x="205" y="1"/>
                    <a:pt x="1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3331350" y="4406500"/>
              <a:ext cx="5325" cy="2150"/>
            </a:xfrm>
            <a:custGeom>
              <a:avLst/>
              <a:gdLst/>
              <a:ahLst/>
              <a:cxnLst/>
              <a:rect l="l" t="t" r="r" b="b"/>
              <a:pathLst>
                <a:path w="213" h="86" extrusionOk="0">
                  <a:moveTo>
                    <a:pt x="197" y="0"/>
                  </a:moveTo>
                  <a:cubicBezTo>
                    <a:pt x="194" y="0"/>
                    <a:pt x="191" y="2"/>
                    <a:pt x="189" y="5"/>
                  </a:cubicBezTo>
                  <a:cubicBezTo>
                    <a:pt x="163" y="5"/>
                    <a:pt x="134" y="5"/>
                    <a:pt x="121" y="18"/>
                  </a:cubicBezTo>
                  <a:cubicBezTo>
                    <a:pt x="95" y="31"/>
                    <a:pt x="53" y="31"/>
                    <a:pt x="27" y="44"/>
                  </a:cubicBezTo>
                  <a:cubicBezTo>
                    <a:pt x="1" y="44"/>
                    <a:pt x="1" y="86"/>
                    <a:pt x="27" y="86"/>
                  </a:cubicBezTo>
                  <a:cubicBezTo>
                    <a:pt x="53" y="86"/>
                    <a:pt x="95" y="86"/>
                    <a:pt x="121" y="70"/>
                  </a:cubicBezTo>
                  <a:cubicBezTo>
                    <a:pt x="163" y="70"/>
                    <a:pt x="176" y="57"/>
                    <a:pt x="202" y="31"/>
                  </a:cubicBezTo>
                  <a:cubicBezTo>
                    <a:pt x="212" y="21"/>
                    <a:pt x="206" y="0"/>
                    <a:pt x="19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3338725" y="4403850"/>
              <a:ext cx="3750" cy="1725"/>
            </a:xfrm>
            <a:custGeom>
              <a:avLst/>
              <a:gdLst/>
              <a:ahLst/>
              <a:cxnLst/>
              <a:rect l="l" t="t" r="r" b="b"/>
              <a:pathLst>
                <a:path w="150" h="69" extrusionOk="0">
                  <a:moveTo>
                    <a:pt x="137" y="1"/>
                  </a:moveTo>
                  <a:cubicBezTo>
                    <a:pt x="98" y="1"/>
                    <a:pt x="56" y="30"/>
                    <a:pt x="17" y="43"/>
                  </a:cubicBezTo>
                  <a:cubicBezTo>
                    <a:pt x="1" y="56"/>
                    <a:pt x="1" y="69"/>
                    <a:pt x="17" y="69"/>
                  </a:cubicBezTo>
                  <a:cubicBezTo>
                    <a:pt x="56" y="56"/>
                    <a:pt x="98" y="43"/>
                    <a:pt x="137" y="30"/>
                  </a:cubicBezTo>
                  <a:cubicBezTo>
                    <a:pt x="150" y="14"/>
                    <a:pt x="150" y="1"/>
                    <a:pt x="13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3344475" y="4401100"/>
              <a:ext cx="3950" cy="2125"/>
            </a:xfrm>
            <a:custGeom>
              <a:avLst/>
              <a:gdLst/>
              <a:ahLst/>
              <a:cxnLst/>
              <a:rect l="l" t="t" r="r" b="b"/>
              <a:pathLst>
                <a:path w="158" h="85" extrusionOk="0">
                  <a:moveTo>
                    <a:pt x="138" y="0"/>
                  </a:moveTo>
                  <a:cubicBezTo>
                    <a:pt x="134" y="0"/>
                    <a:pt x="129" y="1"/>
                    <a:pt x="124" y="4"/>
                  </a:cubicBezTo>
                  <a:cubicBezTo>
                    <a:pt x="95" y="17"/>
                    <a:pt x="56" y="30"/>
                    <a:pt x="14" y="59"/>
                  </a:cubicBezTo>
                  <a:cubicBezTo>
                    <a:pt x="1" y="59"/>
                    <a:pt x="14" y="85"/>
                    <a:pt x="30" y="85"/>
                  </a:cubicBezTo>
                  <a:cubicBezTo>
                    <a:pt x="69" y="59"/>
                    <a:pt x="111" y="43"/>
                    <a:pt x="137" y="17"/>
                  </a:cubicBezTo>
                  <a:cubicBezTo>
                    <a:pt x="158" y="17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3352325" y="4398050"/>
              <a:ext cx="4250" cy="2550"/>
            </a:xfrm>
            <a:custGeom>
              <a:avLst/>
              <a:gdLst/>
              <a:ahLst/>
              <a:cxnLst/>
              <a:rect l="l" t="t" r="r" b="b"/>
              <a:pathLst>
                <a:path w="170" h="102" extrusionOk="0">
                  <a:moveTo>
                    <a:pt x="131" y="0"/>
                  </a:moveTo>
                  <a:cubicBezTo>
                    <a:pt x="128" y="0"/>
                    <a:pt x="124" y="1"/>
                    <a:pt x="121" y="3"/>
                  </a:cubicBezTo>
                  <a:cubicBezTo>
                    <a:pt x="79" y="19"/>
                    <a:pt x="53" y="32"/>
                    <a:pt x="24" y="45"/>
                  </a:cubicBezTo>
                  <a:cubicBezTo>
                    <a:pt x="0" y="56"/>
                    <a:pt x="8" y="102"/>
                    <a:pt x="41" y="102"/>
                  </a:cubicBezTo>
                  <a:cubicBezTo>
                    <a:pt x="44" y="102"/>
                    <a:pt x="49" y="101"/>
                    <a:pt x="53" y="100"/>
                  </a:cubicBezTo>
                  <a:cubicBezTo>
                    <a:pt x="79" y="84"/>
                    <a:pt x="105" y="58"/>
                    <a:pt x="147" y="45"/>
                  </a:cubicBezTo>
                  <a:cubicBezTo>
                    <a:pt x="169" y="34"/>
                    <a:pt x="153" y="0"/>
                    <a:pt x="13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3358025" y="4393650"/>
              <a:ext cx="4325" cy="2525"/>
            </a:xfrm>
            <a:custGeom>
              <a:avLst/>
              <a:gdLst/>
              <a:ahLst/>
              <a:cxnLst/>
              <a:rect l="l" t="t" r="r" b="b"/>
              <a:pathLst>
                <a:path w="173" h="101" extrusionOk="0">
                  <a:moveTo>
                    <a:pt x="136" y="0"/>
                  </a:moveTo>
                  <a:cubicBezTo>
                    <a:pt x="131" y="0"/>
                    <a:pt x="125" y="1"/>
                    <a:pt x="120" y="4"/>
                  </a:cubicBezTo>
                  <a:cubicBezTo>
                    <a:pt x="107" y="4"/>
                    <a:pt x="94" y="17"/>
                    <a:pt x="81" y="33"/>
                  </a:cubicBezTo>
                  <a:cubicBezTo>
                    <a:pt x="68" y="46"/>
                    <a:pt x="39" y="46"/>
                    <a:pt x="26" y="59"/>
                  </a:cubicBezTo>
                  <a:cubicBezTo>
                    <a:pt x="3" y="59"/>
                    <a:pt x="0" y="101"/>
                    <a:pt x="17" y="101"/>
                  </a:cubicBezTo>
                  <a:cubicBezTo>
                    <a:pt x="20" y="101"/>
                    <a:pt x="22" y="100"/>
                    <a:pt x="26" y="98"/>
                  </a:cubicBezTo>
                  <a:cubicBezTo>
                    <a:pt x="68" y="85"/>
                    <a:pt x="120" y="72"/>
                    <a:pt x="162" y="33"/>
                  </a:cubicBezTo>
                  <a:cubicBezTo>
                    <a:pt x="172" y="20"/>
                    <a:pt x="157" y="0"/>
                    <a:pt x="13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3348850" y="4399750"/>
              <a:ext cx="3325" cy="2100"/>
            </a:xfrm>
            <a:custGeom>
              <a:avLst/>
              <a:gdLst/>
              <a:ahLst/>
              <a:cxnLst/>
              <a:rect l="l" t="t" r="r" b="b"/>
              <a:pathLst>
                <a:path w="133" h="84" extrusionOk="0">
                  <a:moveTo>
                    <a:pt x="81" y="1"/>
                  </a:moveTo>
                  <a:cubicBezTo>
                    <a:pt x="77" y="1"/>
                    <a:pt x="73" y="1"/>
                    <a:pt x="69" y="3"/>
                  </a:cubicBezTo>
                  <a:lnTo>
                    <a:pt x="43" y="3"/>
                  </a:lnTo>
                  <a:lnTo>
                    <a:pt x="30" y="16"/>
                  </a:lnTo>
                  <a:cubicBezTo>
                    <a:pt x="17" y="16"/>
                    <a:pt x="1" y="45"/>
                    <a:pt x="17" y="58"/>
                  </a:cubicBezTo>
                  <a:cubicBezTo>
                    <a:pt x="17" y="71"/>
                    <a:pt x="30" y="84"/>
                    <a:pt x="43" y="84"/>
                  </a:cubicBezTo>
                  <a:cubicBezTo>
                    <a:pt x="69" y="84"/>
                    <a:pt x="82" y="71"/>
                    <a:pt x="98" y="58"/>
                  </a:cubicBezTo>
                  <a:cubicBezTo>
                    <a:pt x="133" y="46"/>
                    <a:pt x="116" y="1"/>
                    <a:pt x="8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3317175" y="4267850"/>
              <a:ext cx="84750" cy="83050"/>
            </a:xfrm>
            <a:custGeom>
              <a:avLst/>
              <a:gdLst/>
              <a:ahLst/>
              <a:cxnLst/>
              <a:rect l="l" t="t" r="r" b="b"/>
              <a:pathLst>
                <a:path w="3390" h="3322" extrusionOk="0">
                  <a:moveTo>
                    <a:pt x="526" y="1"/>
                  </a:moveTo>
                  <a:lnTo>
                    <a:pt x="1" y="1135"/>
                  </a:lnTo>
                  <a:cubicBezTo>
                    <a:pt x="1" y="1135"/>
                    <a:pt x="730" y="2133"/>
                    <a:pt x="1689" y="2554"/>
                  </a:cubicBezTo>
                  <a:cubicBezTo>
                    <a:pt x="1689" y="2554"/>
                    <a:pt x="1984" y="3241"/>
                    <a:pt x="2133" y="3309"/>
                  </a:cubicBezTo>
                  <a:cubicBezTo>
                    <a:pt x="2148" y="3317"/>
                    <a:pt x="2162" y="3321"/>
                    <a:pt x="2173" y="3321"/>
                  </a:cubicBezTo>
                  <a:cubicBezTo>
                    <a:pt x="2271" y="3321"/>
                    <a:pt x="2225" y="3029"/>
                    <a:pt x="2214" y="2823"/>
                  </a:cubicBezTo>
                  <a:lnTo>
                    <a:pt x="2214" y="2823"/>
                  </a:lnTo>
                  <a:cubicBezTo>
                    <a:pt x="2214" y="2823"/>
                    <a:pt x="2618" y="2990"/>
                    <a:pt x="2945" y="2990"/>
                  </a:cubicBezTo>
                  <a:cubicBezTo>
                    <a:pt x="2976" y="2990"/>
                    <a:pt x="3007" y="2988"/>
                    <a:pt x="3037" y="2985"/>
                  </a:cubicBezTo>
                  <a:cubicBezTo>
                    <a:pt x="3173" y="2972"/>
                    <a:pt x="2483" y="2593"/>
                    <a:pt x="2483" y="2593"/>
                  </a:cubicBezTo>
                  <a:lnTo>
                    <a:pt x="2483" y="2593"/>
                  </a:lnTo>
                  <a:cubicBezTo>
                    <a:pt x="2483" y="2593"/>
                    <a:pt x="2901" y="2756"/>
                    <a:pt x="3133" y="2756"/>
                  </a:cubicBezTo>
                  <a:cubicBezTo>
                    <a:pt x="3185" y="2756"/>
                    <a:pt x="3227" y="2748"/>
                    <a:pt x="3254" y="2729"/>
                  </a:cubicBezTo>
                  <a:cubicBezTo>
                    <a:pt x="3390" y="2606"/>
                    <a:pt x="2619" y="2363"/>
                    <a:pt x="2619" y="2363"/>
                  </a:cubicBezTo>
                  <a:cubicBezTo>
                    <a:pt x="2619" y="2363"/>
                    <a:pt x="2943" y="2149"/>
                    <a:pt x="2904" y="2052"/>
                  </a:cubicBezTo>
                  <a:cubicBezTo>
                    <a:pt x="2899" y="2040"/>
                    <a:pt x="2885" y="2035"/>
                    <a:pt x="2865" y="2035"/>
                  </a:cubicBezTo>
                  <a:cubicBezTo>
                    <a:pt x="2723" y="2035"/>
                    <a:pt x="2256" y="2295"/>
                    <a:pt x="2256" y="2295"/>
                  </a:cubicBezTo>
                  <a:cubicBezTo>
                    <a:pt x="2256" y="2295"/>
                    <a:pt x="892" y="623"/>
                    <a:pt x="526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4"/>
            <p:cNvSpPr/>
            <p:nvPr/>
          </p:nvSpPr>
          <p:spPr>
            <a:xfrm>
              <a:off x="3317175" y="4267850"/>
              <a:ext cx="72600" cy="59300"/>
            </a:xfrm>
            <a:custGeom>
              <a:avLst/>
              <a:gdLst/>
              <a:ahLst/>
              <a:cxnLst/>
              <a:rect l="l" t="t" r="r" b="b"/>
              <a:pathLst>
                <a:path w="2904" h="2372" extrusionOk="0">
                  <a:moveTo>
                    <a:pt x="526" y="1"/>
                  </a:moveTo>
                  <a:lnTo>
                    <a:pt x="1" y="1135"/>
                  </a:lnTo>
                  <a:cubicBezTo>
                    <a:pt x="1" y="1135"/>
                    <a:pt x="82" y="1258"/>
                    <a:pt x="231" y="1420"/>
                  </a:cubicBezTo>
                  <a:cubicBezTo>
                    <a:pt x="364" y="1404"/>
                    <a:pt x="500" y="1378"/>
                    <a:pt x="636" y="1352"/>
                  </a:cubicBezTo>
                  <a:cubicBezTo>
                    <a:pt x="667" y="1347"/>
                    <a:pt x="697" y="1345"/>
                    <a:pt x="724" y="1345"/>
                  </a:cubicBezTo>
                  <a:cubicBezTo>
                    <a:pt x="937" y="1345"/>
                    <a:pt x="1066" y="1479"/>
                    <a:pt x="1255" y="1634"/>
                  </a:cubicBezTo>
                  <a:cubicBezTo>
                    <a:pt x="1459" y="1809"/>
                    <a:pt x="1621" y="2013"/>
                    <a:pt x="1835" y="2188"/>
                  </a:cubicBezTo>
                  <a:cubicBezTo>
                    <a:pt x="1952" y="2269"/>
                    <a:pt x="2059" y="2371"/>
                    <a:pt x="2199" y="2371"/>
                  </a:cubicBezTo>
                  <a:cubicBezTo>
                    <a:pt x="2221" y="2371"/>
                    <a:pt x="2245" y="2369"/>
                    <a:pt x="2269" y="2363"/>
                  </a:cubicBezTo>
                  <a:cubicBezTo>
                    <a:pt x="2470" y="2324"/>
                    <a:pt x="2538" y="2175"/>
                    <a:pt x="2904" y="2052"/>
                  </a:cubicBezTo>
                  <a:cubicBezTo>
                    <a:pt x="2899" y="2040"/>
                    <a:pt x="2885" y="2035"/>
                    <a:pt x="2865" y="2035"/>
                  </a:cubicBezTo>
                  <a:cubicBezTo>
                    <a:pt x="2723" y="2035"/>
                    <a:pt x="2256" y="2295"/>
                    <a:pt x="2256" y="2295"/>
                  </a:cubicBezTo>
                  <a:cubicBezTo>
                    <a:pt x="2256" y="2295"/>
                    <a:pt x="892" y="623"/>
                    <a:pt x="526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4"/>
            <p:cNvSpPr/>
            <p:nvPr/>
          </p:nvSpPr>
          <p:spPr>
            <a:xfrm>
              <a:off x="3372825" y="4333475"/>
              <a:ext cx="2225" cy="1550"/>
            </a:xfrm>
            <a:custGeom>
              <a:avLst/>
              <a:gdLst/>
              <a:ahLst/>
              <a:cxnLst/>
              <a:rect l="l" t="t" r="r" b="b"/>
              <a:pathLst>
                <a:path w="89" h="62" extrusionOk="0">
                  <a:moveTo>
                    <a:pt x="55" y="0"/>
                  </a:moveTo>
                  <a:cubicBezTo>
                    <a:pt x="51" y="0"/>
                    <a:pt x="46" y="3"/>
                    <a:pt x="43" y="10"/>
                  </a:cubicBezTo>
                  <a:cubicBezTo>
                    <a:pt x="30" y="23"/>
                    <a:pt x="30" y="23"/>
                    <a:pt x="14" y="23"/>
                  </a:cubicBezTo>
                  <a:cubicBezTo>
                    <a:pt x="1" y="36"/>
                    <a:pt x="1" y="49"/>
                    <a:pt x="14" y="62"/>
                  </a:cubicBezTo>
                  <a:cubicBezTo>
                    <a:pt x="43" y="62"/>
                    <a:pt x="56" y="49"/>
                    <a:pt x="69" y="49"/>
                  </a:cubicBezTo>
                  <a:cubicBezTo>
                    <a:pt x="89" y="29"/>
                    <a:pt x="71" y="0"/>
                    <a:pt x="55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4"/>
            <p:cNvSpPr/>
            <p:nvPr/>
          </p:nvSpPr>
          <p:spPr>
            <a:xfrm>
              <a:off x="3378575" y="4328150"/>
              <a:ext cx="1650" cy="1525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42" y="0"/>
                  </a:moveTo>
                  <a:cubicBezTo>
                    <a:pt x="37" y="0"/>
                    <a:pt x="31" y="2"/>
                    <a:pt x="27" y="6"/>
                  </a:cubicBezTo>
                  <a:cubicBezTo>
                    <a:pt x="27" y="19"/>
                    <a:pt x="14" y="19"/>
                    <a:pt x="14" y="32"/>
                  </a:cubicBezTo>
                  <a:cubicBezTo>
                    <a:pt x="14" y="32"/>
                    <a:pt x="14" y="45"/>
                    <a:pt x="1" y="45"/>
                  </a:cubicBezTo>
                  <a:lnTo>
                    <a:pt x="1" y="61"/>
                  </a:lnTo>
                  <a:cubicBezTo>
                    <a:pt x="27" y="61"/>
                    <a:pt x="56" y="45"/>
                    <a:pt x="56" y="19"/>
                  </a:cubicBezTo>
                  <a:cubicBezTo>
                    <a:pt x="65" y="10"/>
                    <a:pt x="55" y="0"/>
                    <a:pt x="42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4"/>
            <p:cNvSpPr/>
            <p:nvPr/>
          </p:nvSpPr>
          <p:spPr>
            <a:xfrm>
              <a:off x="3297575" y="4250950"/>
              <a:ext cx="43200" cy="51350"/>
            </a:xfrm>
            <a:custGeom>
              <a:avLst/>
              <a:gdLst/>
              <a:ahLst/>
              <a:cxnLst/>
              <a:rect l="l" t="t" r="r" b="b"/>
              <a:pathLst>
                <a:path w="1728" h="2054" extrusionOk="0">
                  <a:moveTo>
                    <a:pt x="467" y="1"/>
                  </a:moveTo>
                  <a:cubicBezTo>
                    <a:pt x="411" y="1"/>
                    <a:pt x="359" y="14"/>
                    <a:pt x="312" y="42"/>
                  </a:cubicBezTo>
                  <a:cubicBezTo>
                    <a:pt x="1" y="246"/>
                    <a:pt x="205" y="1124"/>
                    <a:pt x="785" y="2054"/>
                  </a:cubicBezTo>
                  <a:cubicBezTo>
                    <a:pt x="999" y="2054"/>
                    <a:pt x="1728" y="1513"/>
                    <a:pt x="1728" y="1027"/>
                  </a:cubicBezTo>
                  <a:cubicBezTo>
                    <a:pt x="1728" y="1027"/>
                    <a:pt x="964" y="1"/>
                    <a:pt x="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4"/>
            <p:cNvSpPr/>
            <p:nvPr/>
          </p:nvSpPr>
          <p:spPr>
            <a:xfrm>
              <a:off x="3314100" y="4251975"/>
              <a:ext cx="26675" cy="44575"/>
            </a:xfrm>
            <a:custGeom>
              <a:avLst/>
              <a:gdLst/>
              <a:ahLst/>
              <a:cxnLst/>
              <a:rect l="l" t="t" r="r" b="b"/>
              <a:pathLst>
                <a:path w="1067" h="1783" extrusionOk="0">
                  <a:moveTo>
                    <a:pt x="1" y="1"/>
                  </a:moveTo>
                  <a:lnTo>
                    <a:pt x="1" y="1"/>
                  </a:lnTo>
                  <a:cubicBezTo>
                    <a:pt x="338" y="529"/>
                    <a:pt x="542" y="1164"/>
                    <a:pt x="555" y="1783"/>
                  </a:cubicBezTo>
                  <a:cubicBezTo>
                    <a:pt x="811" y="1582"/>
                    <a:pt x="1067" y="1271"/>
                    <a:pt x="1067" y="986"/>
                  </a:cubicBezTo>
                  <a:cubicBezTo>
                    <a:pt x="1067" y="986"/>
                    <a:pt x="474" y="192"/>
                    <a:pt x="1" y="1"/>
                  </a:cubicBezTo>
                  <a:close/>
                </a:path>
              </a:pathLst>
            </a:custGeom>
            <a:solidFill>
              <a:srgbClr val="F4F1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4"/>
            <p:cNvSpPr/>
            <p:nvPr/>
          </p:nvSpPr>
          <p:spPr>
            <a:xfrm>
              <a:off x="3200050" y="4170975"/>
              <a:ext cx="31775" cy="34225"/>
            </a:xfrm>
            <a:custGeom>
              <a:avLst/>
              <a:gdLst/>
              <a:ahLst/>
              <a:cxnLst/>
              <a:rect l="l" t="t" r="r" b="b"/>
              <a:pathLst>
                <a:path w="1271" h="1369" extrusionOk="0">
                  <a:moveTo>
                    <a:pt x="597" y="1"/>
                  </a:moveTo>
                  <a:cubicBezTo>
                    <a:pt x="592" y="1"/>
                    <a:pt x="586" y="1"/>
                    <a:pt x="581" y="1"/>
                  </a:cubicBezTo>
                  <a:cubicBezTo>
                    <a:pt x="231" y="14"/>
                    <a:pt x="1" y="798"/>
                    <a:pt x="393" y="1164"/>
                  </a:cubicBezTo>
                  <a:cubicBezTo>
                    <a:pt x="552" y="1323"/>
                    <a:pt x="734" y="1369"/>
                    <a:pt x="890" y="1369"/>
                  </a:cubicBezTo>
                  <a:cubicBezTo>
                    <a:pt x="1104" y="1369"/>
                    <a:pt x="1271" y="1284"/>
                    <a:pt x="1271" y="1284"/>
                  </a:cubicBezTo>
                  <a:lnTo>
                    <a:pt x="1135" y="419"/>
                  </a:lnTo>
                  <a:cubicBezTo>
                    <a:pt x="1135" y="419"/>
                    <a:pt x="952" y="1"/>
                    <a:pt x="597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4"/>
            <p:cNvSpPr/>
            <p:nvPr/>
          </p:nvSpPr>
          <p:spPr>
            <a:xfrm>
              <a:off x="3215200" y="4170975"/>
              <a:ext cx="8125" cy="34125"/>
            </a:xfrm>
            <a:custGeom>
              <a:avLst/>
              <a:gdLst/>
              <a:ahLst/>
              <a:cxnLst/>
              <a:rect l="l" t="t" r="r" b="b"/>
              <a:pathLst>
                <a:path w="325" h="1365" extrusionOk="0">
                  <a:moveTo>
                    <a:pt x="1" y="1"/>
                  </a:moveTo>
                  <a:cubicBezTo>
                    <a:pt x="17" y="474"/>
                    <a:pt x="82" y="921"/>
                    <a:pt x="218" y="1365"/>
                  </a:cubicBezTo>
                  <a:lnTo>
                    <a:pt x="325" y="1365"/>
                  </a:lnTo>
                  <a:cubicBezTo>
                    <a:pt x="218" y="986"/>
                    <a:pt x="205" y="555"/>
                    <a:pt x="260" y="95"/>
                  </a:cubicBezTo>
                  <a:cubicBezTo>
                    <a:pt x="192" y="43"/>
                    <a:pt x="98" y="1"/>
                    <a:pt x="1" y="1"/>
                  </a:cubicBezTo>
                  <a:close/>
                </a:path>
              </a:pathLst>
            </a:custGeom>
            <a:solidFill>
              <a:srgbClr val="A14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4"/>
            <p:cNvSpPr/>
            <p:nvPr/>
          </p:nvSpPr>
          <p:spPr>
            <a:xfrm>
              <a:off x="3207200" y="4182750"/>
              <a:ext cx="15800" cy="17950"/>
            </a:xfrm>
            <a:custGeom>
              <a:avLst/>
              <a:gdLst/>
              <a:ahLst/>
              <a:cxnLst/>
              <a:rect l="l" t="t" r="r" b="b"/>
              <a:pathLst>
                <a:path w="632" h="718" extrusionOk="0">
                  <a:moveTo>
                    <a:pt x="29" y="0"/>
                  </a:moveTo>
                  <a:cubicBezTo>
                    <a:pt x="9" y="0"/>
                    <a:pt x="1" y="31"/>
                    <a:pt x="26" y="45"/>
                  </a:cubicBezTo>
                  <a:cubicBezTo>
                    <a:pt x="175" y="84"/>
                    <a:pt x="295" y="165"/>
                    <a:pt x="376" y="272"/>
                  </a:cubicBezTo>
                  <a:cubicBezTo>
                    <a:pt x="363" y="272"/>
                    <a:pt x="350" y="259"/>
                    <a:pt x="337" y="259"/>
                  </a:cubicBezTo>
                  <a:cubicBezTo>
                    <a:pt x="326" y="257"/>
                    <a:pt x="314" y="256"/>
                    <a:pt x="301" y="256"/>
                  </a:cubicBezTo>
                  <a:cubicBezTo>
                    <a:pt x="240" y="256"/>
                    <a:pt x="170" y="283"/>
                    <a:pt x="146" y="340"/>
                  </a:cubicBezTo>
                  <a:cubicBezTo>
                    <a:pt x="68" y="507"/>
                    <a:pt x="225" y="678"/>
                    <a:pt x="395" y="678"/>
                  </a:cubicBezTo>
                  <a:cubicBezTo>
                    <a:pt x="403" y="678"/>
                    <a:pt x="410" y="677"/>
                    <a:pt x="418" y="677"/>
                  </a:cubicBezTo>
                  <a:cubicBezTo>
                    <a:pt x="444" y="677"/>
                    <a:pt x="444" y="638"/>
                    <a:pt x="418" y="638"/>
                  </a:cubicBezTo>
                  <a:cubicBezTo>
                    <a:pt x="337" y="596"/>
                    <a:pt x="107" y="502"/>
                    <a:pt x="227" y="369"/>
                  </a:cubicBezTo>
                  <a:cubicBezTo>
                    <a:pt x="245" y="345"/>
                    <a:pt x="270" y="337"/>
                    <a:pt x="296" y="337"/>
                  </a:cubicBezTo>
                  <a:cubicBezTo>
                    <a:pt x="330" y="337"/>
                    <a:pt x="367" y="352"/>
                    <a:pt x="389" y="369"/>
                  </a:cubicBezTo>
                  <a:cubicBezTo>
                    <a:pt x="418" y="369"/>
                    <a:pt x="431" y="395"/>
                    <a:pt x="457" y="408"/>
                  </a:cubicBezTo>
                  <a:cubicBezTo>
                    <a:pt x="499" y="502"/>
                    <a:pt x="499" y="596"/>
                    <a:pt x="538" y="693"/>
                  </a:cubicBezTo>
                  <a:cubicBezTo>
                    <a:pt x="545" y="707"/>
                    <a:pt x="561" y="717"/>
                    <a:pt x="576" y="717"/>
                  </a:cubicBezTo>
                  <a:cubicBezTo>
                    <a:pt x="588" y="717"/>
                    <a:pt x="600" y="710"/>
                    <a:pt x="606" y="693"/>
                  </a:cubicBezTo>
                  <a:cubicBezTo>
                    <a:pt x="632" y="557"/>
                    <a:pt x="551" y="353"/>
                    <a:pt x="457" y="246"/>
                  </a:cubicBezTo>
                  <a:cubicBezTo>
                    <a:pt x="350" y="110"/>
                    <a:pt x="214" y="29"/>
                    <a:pt x="39" y="3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4"/>
            <p:cNvSpPr/>
            <p:nvPr/>
          </p:nvSpPr>
          <p:spPr>
            <a:xfrm>
              <a:off x="3217225" y="4106900"/>
              <a:ext cx="127125" cy="133650"/>
            </a:xfrm>
            <a:custGeom>
              <a:avLst/>
              <a:gdLst/>
              <a:ahLst/>
              <a:cxnLst/>
              <a:rect l="l" t="t" r="r" b="b"/>
              <a:pathLst>
                <a:path w="5085" h="5346" extrusionOk="0">
                  <a:moveTo>
                    <a:pt x="2162" y="1"/>
                  </a:moveTo>
                  <a:cubicBezTo>
                    <a:pt x="2162" y="1"/>
                    <a:pt x="461" y="850"/>
                    <a:pt x="231" y="2269"/>
                  </a:cubicBezTo>
                  <a:cubicBezTo>
                    <a:pt x="1" y="3685"/>
                    <a:pt x="124" y="4968"/>
                    <a:pt x="2243" y="5305"/>
                  </a:cubicBezTo>
                  <a:cubicBezTo>
                    <a:pt x="2424" y="5332"/>
                    <a:pt x="2595" y="5346"/>
                    <a:pt x="2755" y="5346"/>
                  </a:cubicBezTo>
                  <a:cubicBezTo>
                    <a:pt x="4492" y="5346"/>
                    <a:pt x="5084" y="3808"/>
                    <a:pt x="4877" y="2065"/>
                  </a:cubicBezTo>
                  <a:cubicBezTo>
                    <a:pt x="4647" y="163"/>
                    <a:pt x="2162" y="1"/>
                    <a:pt x="2162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4"/>
            <p:cNvSpPr/>
            <p:nvPr/>
          </p:nvSpPr>
          <p:spPr>
            <a:xfrm>
              <a:off x="3266225" y="4181425"/>
              <a:ext cx="7400" cy="4175"/>
            </a:xfrm>
            <a:custGeom>
              <a:avLst/>
              <a:gdLst/>
              <a:ahLst/>
              <a:cxnLst/>
              <a:rect l="l" t="t" r="r" b="b"/>
              <a:pathLst>
                <a:path w="296" h="167" extrusionOk="0">
                  <a:moveTo>
                    <a:pt x="176" y="1"/>
                  </a:moveTo>
                  <a:cubicBezTo>
                    <a:pt x="134" y="1"/>
                    <a:pt x="82" y="1"/>
                    <a:pt x="40" y="17"/>
                  </a:cubicBezTo>
                  <a:cubicBezTo>
                    <a:pt x="1" y="43"/>
                    <a:pt x="14" y="82"/>
                    <a:pt x="40" y="111"/>
                  </a:cubicBezTo>
                  <a:cubicBezTo>
                    <a:pt x="66" y="137"/>
                    <a:pt x="108" y="137"/>
                    <a:pt x="134" y="150"/>
                  </a:cubicBezTo>
                  <a:cubicBezTo>
                    <a:pt x="159" y="157"/>
                    <a:pt x="182" y="166"/>
                    <a:pt x="206" y="166"/>
                  </a:cubicBezTo>
                  <a:cubicBezTo>
                    <a:pt x="223" y="166"/>
                    <a:pt x="240" y="162"/>
                    <a:pt x="257" y="150"/>
                  </a:cubicBezTo>
                  <a:cubicBezTo>
                    <a:pt x="283" y="137"/>
                    <a:pt x="296" y="111"/>
                    <a:pt x="283" y="82"/>
                  </a:cubicBezTo>
                  <a:cubicBezTo>
                    <a:pt x="270" y="30"/>
                    <a:pt x="228" y="1"/>
                    <a:pt x="176" y="1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4"/>
            <p:cNvSpPr/>
            <p:nvPr/>
          </p:nvSpPr>
          <p:spPr>
            <a:xfrm>
              <a:off x="3300250" y="4172525"/>
              <a:ext cx="23675" cy="28925"/>
            </a:xfrm>
            <a:custGeom>
              <a:avLst/>
              <a:gdLst/>
              <a:ahLst/>
              <a:cxnLst/>
              <a:rect l="l" t="t" r="r" b="b"/>
              <a:pathLst>
                <a:path w="947" h="1157" extrusionOk="0">
                  <a:moveTo>
                    <a:pt x="334" y="0"/>
                  </a:moveTo>
                  <a:cubicBezTo>
                    <a:pt x="272" y="0"/>
                    <a:pt x="210" y="3"/>
                    <a:pt x="150" y="7"/>
                  </a:cubicBezTo>
                  <a:cubicBezTo>
                    <a:pt x="98" y="20"/>
                    <a:pt x="82" y="88"/>
                    <a:pt x="137" y="101"/>
                  </a:cubicBezTo>
                  <a:cubicBezTo>
                    <a:pt x="435" y="182"/>
                    <a:pt x="704" y="263"/>
                    <a:pt x="636" y="600"/>
                  </a:cubicBezTo>
                  <a:cubicBezTo>
                    <a:pt x="568" y="924"/>
                    <a:pt x="341" y="1060"/>
                    <a:pt x="30" y="1102"/>
                  </a:cubicBezTo>
                  <a:cubicBezTo>
                    <a:pt x="1" y="1102"/>
                    <a:pt x="1" y="1128"/>
                    <a:pt x="17" y="1128"/>
                  </a:cubicBezTo>
                  <a:cubicBezTo>
                    <a:pt x="90" y="1147"/>
                    <a:pt x="161" y="1157"/>
                    <a:pt x="229" y="1157"/>
                  </a:cubicBezTo>
                  <a:cubicBezTo>
                    <a:pt x="534" y="1157"/>
                    <a:pt x="772" y="968"/>
                    <a:pt x="892" y="668"/>
                  </a:cubicBezTo>
                  <a:cubicBezTo>
                    <a:pt x="947" y="506"/>
                    <a:pt x="947" y="276"/>
                    <a:pt x="811" y="156"/>
                  </a:cubicBezTo>
                  <a:cubicBezTo>
                    <a:pt x="682" y="27"/>
                    <a:pt x="509" y="0"/>
                    <a:pt x="334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4"/>
            <p:cNvSpPr/>
            <p:nvPr/>
          </p:nvSpPr>
          <p:spPr>
            <a:xfrm>
              <a:off x="3235950" y="4158500"/>
              <a:ext cx="29900" cy="31200"/>
            </a:xfrm>
            <a:custGeom>
              <a:avLst/>
              <a:gdLst/>
              <a:ahLst/>
              <a:cxnLst/>
              <a:rect l="l" t="t" r="r" b="b"/>
              <a:pathLst>
                <a:path w="1196" h="1248" extrusionOk="0">
                  <a:moveTo>
                    <a:pt x="360" y="1"/>
                  </a:moveTo>
                  <a:cubicBezTo>
                    <a:pt x="347" y="1"/>
                    <a:pt x="334" y="27"/>
                    <a:pt x="347" y="43"/>
                  </a:cubicBezTo>
                  <a:cubicBezTo>
                    <a:pt x="564" y="218"/>
                    <a:pt x="846" y="393"/>
                    <a:pt x="859" y="704"/>
                  </a:cubicBezTo>
                  <a:cubicBezTo>
                    <a:pt x="859" y="866"/>
                    <a:pt x="765" y="999"/>
                    <a:pt x="629" y="1041"/>
                  </a:cubicBezTo>
                  <a:cubicBezTo>
                    <a:pt x="601" y="1051"/>
                    <a:pt x="573" y="1055"/>
                    <a:pt x="545" y="1055"/>
                  </a:cubicBezTo>
                  <a:cubicBezTo>
                    <a:pt x="388" y="1055"/>
                    <a:pt x="240" y="914"/>
                    <a:pt x="91" y="892"/>
                  </a:cubicBezTo>
                  <a:cubicBezTo>
                    <a:pt x="85" y="891"/>
                    <a:pt x="80" y="890"/>
                    <a:pt x="75" y="890"/>
                  </a:cubicBezTo>
                  <a:cubicBezTo>
                    <a:pt x="19" y="890"/>
                    <a:pt x="0" y="951"/>
                    <a:pt x="36" y="999"/>
                  </a:cubicBezTo>
                  <a:cubicBezTo>
                    <a:pt x="168" y="1162"/>
                    <a:pt x="356" y="1247"/>
                    <a:pt x="537" y="1247"/>
                  </a:cubicBezTo>
                  <a:cubicBezTo>
                    <a:pt x="747" y="1247"/>
                    <a:pt x="947" y="1132"/>
                    <a:pt x="1034" y="892"/>
                  </a:cubicBezTo>
                  <a:cubicBezTo>
                    <a:pt x="1196" y="432"/>
                    <a:pt x="739" y="108"/>
                    <a:pt x="360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4"/>
            <p:cNvSpPr/>
            <p:nvPr/>
          </p:nvSpPr>
          <p:spPr>
            <a:xfrm>
              <a:off x="3261125" y="4212525"/>
              <a:ext cx="4725" cy="3750"/>
            </a:xfrm>
            <a:custGeom>
              <a:avLst/>
              <a:gdLst/>
              <a:ahLst/>
              <a:cxnLst/>
              <a:rect l="l" t="t" r="r" b="b"/>
              <a:pathLst>
                <a:path w="189" h="150" extrusionOk="0">
                  <a:moveTo>
                    <a:pt x="43" y="1"/>
                  </a:moveTo>
                  <a:cubicBezTo>
                    <a:pt x="14" y="1"/>
                    <a:pt x="1" y="27"/>
                    <a:pt x="14" y="53"/>
                  </a:cubicBezTo>
                  <a:cubicBezTo>
                    <a:pt x="27" y="69"/>
                    <a:pt x="56" y="82"/>
                    <a:pt x="69" y="95"/>
                  </a:cubicBezTo>
                  <a:cubicBezTo>
                    <a:pt x="82" y="121"/>
                    <a:pt x="82" y="150"/>
                    <a:pt x="108" y="150"/>
                  </a:cubicBezTo>
                  <a:cubicBezTo>
                    <a:pt x="124" y="150"/>
                    <a:pt x="137" y="150"/>
                    <a:pt x="150" y="134"/>
                  </a:cubicBezTo>
                  <a:cubicBezTo>
                    <a:pt x="189" y="82"/>
                    <a:pt x="95" y="14"/>
                    <a:pt x="43" y="1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4"/>
            <p:cNvSpPr/>
            <p:nvPr/>
          </p:nvSpPr>
          <p:spPr>
            <a:xfrm>
              <a:off x="3296925" y="4194225"/>
              <a:ext cx="27650" cy="21350"/>
            </a:xfrm>
            <a:custGeom>
              <a:avLst/>
              <a:gdLst/>
              <a:ahLst/>
              <a:cxnLst/>
              <a:rect l="l" t="t" r="r" b="b"/>
              <a:pathLst>
                <a:path w="1106" h="854" extrusionOk="0">
                  <a:moveTo>
                    <a:pt x="633" y="1"/>
                  </a:moveTo>
                  <a:cubicBezTo>
                    <a:pt x="523" y="1"/>
                    <a:pt x="415" y="28"/>
                    <a:pt x="325" y="85"/>
                  </a:cubicBezTo>
                  <a:cubicBezTo>
                    <a:pt x="121" y="218"/>
                    <a:pt x="1" y="516"/>
                    <a:pt x="202" y="720"/>
                  </a:cubicBezTo>
                  <a:cubicBezTo>
                    <a:pt x="295" y="811"/>
                    <a:pt x="418" y="853"/>
                    <a:pt x="544" y="853"/>
                  </a:cubicBezTo>
                  <a:cubicBezTo>
                    <a:pt x="602" y="853"/>
                    <a:pt x="661" y="844"/>
                    <a:pt x="717" y="827"/>
                  </a:cubicBezTo>
                  <a:cubicBezTo>
                    <a:pt x="798" y="801"/>
                    <a:pt x="879" y="759"/>
                    <a:pt x="944" y="691"/>
                  </a:cubicBezTo>
                  <a:cubicBezTo>
                    <a:pt x="1041" y="597"/>
                    <a:pt x="1106" y="477"/>
                    <a:pt x="1093" y="328"/>
                  </a:cubicBezTo>
                  <a:cubicBezTo>
                    <a:pt x="1080" y="218"/>
                    <a:pt x="1012" y="124"/>
                    <a:pt x="931" y="72"/>
                  </a:cubicBezTo>
                  <a:cubicBezTo>
                    <a:pt x="840" y="25"/>
                    <a:pt x="736" y="1"/>
                    <a:pt x="633" y="1"/>
                  </a:cubicBezTo>
                  <a:close/>
                </a:path>
              </a:pathLst>
            </a:custGeom>
            <a:solidFill>
              <a:srgbClr val="99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3216575" y="4178525"/>
              <a:ext cx="27000" cy="22250"/>
            </a:xfrm>
            <a:custGeom>
              <a:avLst/>
              <a:gdLst/>
              <a:ahLst/>
              <a:cxnLst/>
              <a:rect l="l" t="t" r="r" b="b"/>
              <a:pathLst>
                <a:path w="1080" h="890" extrusionOk="0">
                  <a:moveTo>
                    <a:pt x="461" y="1"/>
                  </a:moveTo>
                  <a:cubicBezTo>
                    <a:pt x="326" y="1"/>
                    <a:pt x="195" y="51"/>
                    <a:pt x="124" y="185"/>
                  </a:cubicBezTo>
                  <a:cubicBezTo>
                    <a:pt x="1" y="402"/>
                    <a:pt x="124" y="645"/>
                    <a:pt x="299" y="781"/>
                  </a:cubicBezTo>
                  <a:cubicBezTo>
                    <a:pt x="395" y="847"/>
                    <a:pt x="516" y="889"/>
                    <a:pt x="634" y="889"/>
                  </a:cubicBezTo>
                  <a:cubicBezTo>
                    <a:pt x="731" y="889"/>
                    <a:pt x="826" y="861"/>
                    <a:pt x="905" y="794"/>
                  </a:cubicBezTo>
                  <a:cubicBezTo>
                    <a:pt x="1080" y="632"/>
                    <a:pt x="1080" y="334"/>
                    <a:pt x="905" y="185"/>
                  </a:cubicBezTo>
                  <a:cubicBezTo>
                    <a:pt x="879" y="159"/>
                    <a:pt x="853" y="146"/>
                    <a:pt x="824" y="117"/>
                  </a:cubicBezTo>
                  <a:cubicBezTo>
                    <a:pt x="811" y="104"/>
                    <a:pt x="798" y="91"/>
                    <a:pt x="772" y="91"/>
                  </a:cubicBezTo>
                  <a:lnTo>
                    <a:pt x="756" y="78"/>
                  </a:lnTo>
                  <a:cubicBezTo>
                    <a:pt x="730" y="65"/>
                    <a:pt x="704" y="52"/>
                    <a:pt x="662" y="36"/>
                  </a:cubicBezTo>
                  <a:cubicBezTo>
                    <a:pt x="599" y="14"/>
                    <a:pt x="529" y="1"/>
                    <a:pt x="461" y="1"/>
                  </a:cubicBezTo>
                  <a:close/>
                </a:path>
              </a:pathLst>
            </a:custGeom>
            <a:solidFill>
              <a:srgbClr val="99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3243275" y="4137900"/>
              <a:ext cx="16850" cy="5575"/>
            </a:xfrm>
            <a:custGeom>
              <a:avLst/>
              <a:gdLst/>
              <a:ahLst/>
              <a:cxnLst/>
              <a:rect l="l" t="t" r="r" b="b"/>
              <a:pathLst>
                <a:path w="674" h="223" extrusionOk="0">
                  <a:moveTo>
                    <a:pt x="318" y="0"/>
                  </a:moveTo>
                  <a:cubicBezTo>
                    <a:pt x="208" y="0"/>
                    <a:pt x="96" y="38"/>
                    <a:pt x="12" y="109"/>
                  </a:cubicBezTo>
                  <a:cubicBezTo>
                    <a:pt x="0" y="120"/>
                    <a:pt x="21" y="153"/>
                    <a:pt x="35" y="153"/>
                  </a:cubicBezTo>
                  <a:cubicBezTo>
                    <a:pt x="37" y="153"/>
                    <a:pt x="39" y="153"/>
                    <a:pt x="41" y="151"/>
                  </a:cubicBezTo>
                  <a:cubicBezTo>
                    <a:pt x="115" y="97"/>
                    <a:pt x="198" y="73"/>
                    <a:pt x="281" y="73"/>
                  </a:cubicBezTo>
                  <a:cubicBezTo>
                    <a:pt x="408" y="73"/>
                    <a:pt x="536" y="129"/>
                    <a:pt x="634" y="219"/>
                  </a:cubicBezTo>
                  <a:cubicBezTo>
                    <a:pt x="636" y="221"/>
                    <a:pt x="639" y="222"/>
                    <a:pt x="642" y="222"/>
                  </a:cubicBezTo>
                  <a:cubicBezTo>
                    <a:pt x="656" y="222"/>
                    <a:pt x="673" y="200"/>
                    <a:pt x="660" y="190"/>
                  </a:cubicBezTo>
                  <a:cubicBezTo>
                    <a:pt x="593" y="61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3300975" y="4149125"/>
              <a:ext cx="16800" cy="6850"/>
            </a:xfrm>
            <a:custGeom>
              <a:avLst/>
              <a:gdLst/>
              <a:ahLst/>
              <a:cxnLst/>
              <a:rect l="l" t="t" r="r" b="b"/>
              <a:pathLst>
                <a:path w="672" h="274" extrusionOk="0">
                  <a:moveTo>
                    <a:pt x="254" y="0"/>
                  </a:moveTo>
                  <a:cubicBezTo>
                    <a:pt x="174" y="0"/>
                    <a:pt x="95" y="24"/>
                    <a:pt x="27" y="78"/>
                  </a:cubicBezTo>
                  <a:cubicBezTo>
                    <a:pt x="1" y="107"/>
                    <a:pt x="27" y="120"/>
                    <a:pt x="40" y="120"/>
                  </a:cubicBezTo>
                  <a:cubicBezTo>
                    <a:pt x="110" y="94"/>
                    <a:pt x="182" y="80"/>
                    <a:pt x="251" y="80"/>
                  </a:cubicBezTo>
                  <a:cubicBezTo>
                    <a:pt x="396" y="80"/>
                    <a:pt x="530" y="140"/>
                    <a:pt x="620" y="269"/>
                  </a:cubicBezTo>
                  <a:cubicBezTo>
                    <a:pt x="624" y="272"/>
                    <a:pt x="630" y="274"/>
                    <a:pt x="636" y="274"/>
                  </a:cubicBezTo>
                  <a:cubicBezTo>
                    <a:pt x="653" y="274"/>
                    <a:pt x="671" y="261"/>
                    <a:pt x="662" y="240"/>
                  </a:cubicBezTo>
                  <a:cubicBezTo>
                    <a:pt x="580" y="97"/>
                    <a:pt x="415" y="0"/>
                    <a:pt x="254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4"/>
            <p:cNvSpPr/>
            <p:nvPr/>
          </p:nvSpPr>
          <p:spPr>
            <a:xfrm>
              <a:off x="3262575" y="4180925"/>
              <a:ext cx="17125" cy="9825"/>
            </a:xfrm>
            <a:custGeom>
              <a:avLst/>
              <a:gdLst/>
              <a:ahLst/>
              <a:cxnLst/>
              <a:rect l="l" t="t" r="r" b="b"/>
              <a:pathLst>
                <a:path w="685" h="393" extrusionOk="0">
                  <a:moveTo>
                    <a:pt x="325" y="1"/>
                  </a:moveTo>
                  <a:cubicBezTo>
                    <a:pt x="205" y="1"/>
                    <a:pt x="100" y="56"/>
                    <a:pt x="11" y="157"/>
                  </a:cubicBezTo>
                  <a:cubicBezTo>
                    <a:pt x="0" y="157"/>
                    <a:pt x="7" y="173"/>
                    <a:pt x="16" y="173"/>
                  </a:cubicBezTo>
                  <a:cubicBezTo>
                    <a:pt x="19" y="173"/>
                    <a:pt x="21" y="172"/>
                    <a:pt x="24" y="170"/>
                  </a:cubicBezTo>
                  <a:cubicBezTo>
                    <a:pt x="117" y="131"/>
                    <a:pt x="223" y="65"/>
                    <a:pt x="328" y="65"/>
                  </a:cubicBezTo>
                  <a:cubicBezTo>
                    <a:pt x="362" y="65"/>
                    <a:pt x="396" y="72"/>
                    <a:pt x="429" y="89"/>
                  </a:cubicBezTo>
                  <a:cubicBezTo>
                    <a:pt x="565" y="144"/>
                    <a:pt x="591" y="280"/>
                    <a:pt x="659" y="387"/>
                  </a:cubicBezTo>
                  <a:cubicBezTo>
                    <a:pt x="663" y="391"/>
                    <a:pt x="666" y="392"/>
                    <a:pt x="670" y="392"/>
                  </a:cubicBezTo>
                  <a:cubicBezTo>
                    <a:pt x="678" y="392"/>
                    <a:pt x="685" y="383"/>
                    <a:pt x="685" y="374"/>
                  </a:cubicBezTo>
                  <a:cubicBezTo>
                    <a:pt x="659" y="238"/>
                    <a:pt x="604" y="63"/>
                    <a:pt x="455" y="21"/>
                  </a:cubicBezTo>
                  <a:cubicBezTo>
                    <a:pt x="410" y="7"/>
                    <a:pt x="367" y="1"/>
                    <a:pt x="325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4"/>
            <p:cNvSpPr/>
            <p:nvPr/>
          </p:nvSpPr>
          <p:spPr>
            <a:xfrm>
              <a:off x="3228400" y="4158350"/>
              <a:ext cx="30725" cy="21750"/>
            </a:xfrm>
            <a:custGeom>
              <a:avLst/>
              <a:gdLst/>
              <a:ahLst/>
              <a:cxnLst/>
              <a:rect l="l" t="t" r="r" b="b"/>
              <a:pathLst>
                <a:path w="1229" h="870" extrusionOk="0">
                  <a:moveTo>
                    <a:pt x="662" y="1"/>
                  </a:moveTo>
                  <a:cubicBezTo>
                    <a:pt x="614" y="1"/>
                    <a:pt x="564" y="7"/>
                    <a:pt x="513" y="20"/>
                  </a:cubicBezTo>
                  <a:cubicBezTo>
                    <a:pt x="176" y="114"/>
                    <a:pt x="1" y="587"/>
                    <a:pt x="218" y="859"/>
                  </a:cubicBezTo>
                  <a:cubicBezTo>
                    <a:pt x="222" y="867"/>
                    <a:pt x="227" y="870"/>
                    <a:pt x="232" y="870"/>
                  </a:cubicBezTo>
                  <a:cubicBezTo>
                    <a:pt x="244" y="870"/>
                    <a:pt x="257" y="854"/>
                    <a:pt x="257" y="843"/>
                  </a:cubicBezTo>
                  <a:cubicBezTo>
                    <a:pt x="220" y="588"/>
                    <a:pt x="302" y="178"/>
                    <a:pt x="629" y="178"/>
                  </a:cubicBezTo>
                  <a:cubicBezTo>
                    <a:pt x="648" y="178"/>
                    <a:pt x="667" y="179"/>
                    <a:pt x="688" y="182"/>
                  </a:cubicBezTo>
                  <a:cubicBezTo>
                    <a:pt x="931" y="211"/>
                    <a:pt x="1122" y="344"/>
                    <a:pt x="1229" y="574"/>
                  </a:cubicBezTo>
                  <a:lnTo>
                    <a:pt x="1229" y="561"/>
                  </a:lnTo>
                  <a:cubicBezTo>
                    <a:pt x="1181" y="245"/>
                    <a:pt x="964" y="1"/>
                    <a:pt x="662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4"/>
            <p:cNvSpPr/>
            <p:nvPr/>
          </p:nvSpPr>
          <p:spPr>
            <a:xfrm>
              <a:off x="3230425" y="4160550"/>
              <a:ext cx="31050" cy="28450"/>
            </a:xfrm>
            <a:custGeom>
              <a:avLst/>
              <a:gdLst/>
              <a:ahLst/>
              <a:cxnLst/>
              <a:rect l="l" t="t" r="r" b="b"/>
              <a:pathLst>
                <a:path w="1242" h="1138" extrusionOk="0">
                  <a:moveTo>
                    <a:pt x="584" y="0"/>
                  </a:moveTo>
                  <a:cubicBezTo>
                    <a:pt x="457" y="0"/>
                    <a:pt x="334" y="51"/>
                    <a:pt x="231" y="162"/>
                  </a:cubicBezTo>
                  <a:cubicBezTo>
                    <a:pt x="1" y="379"/>
                    <a:pt x="14" y="852"/>
                    <a:pt x="364" y="1053"/>
                  </a:cubicBezTo>
                  <a:cubicBezTo>
                    <a:pt x="451" y="1105"/>
                    <a:pt x="577" y="1138"/>
                    <a:pt x="704" y="1138"/>
                  </a:cubicBezTo>
                  <a:cubicBezTo>
                    <a:pt x="874" y="1138"/>
                    <a:pt x="1044" y="1080"/>
                    <a:pt x="1122" y="933"/>
                  </a:cubicBezTo>
                  <a:cubicBezTo>
                    <a:pt x="1242" y="690"/>
                    <a:pt x="1174" y="324"/>
                    <a:pt x="986" y="162"/>
                  </a:cubicBezTo>
                  <a:cubicBezTo>
                    <a:pt x="860" y="58"/>
                    <a:pt x="720" y="0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4"/>
            <p:cNvSpPr/>
            <p:nvPr/>
          </p:nvSpPr>
          <p:spPr>
            <a:xfrm>
              <a:off x="3232125" y="4164250"/>
              <a:ext cx="21975" cy="21675"/>
            </a:xfrm>
            <a:custGeom>
              <a:avLst/>
              <a:gdLst/>
              <a:ahLst/>
              <a:cxnLst/>
              <a:rect l="l" t="t" r="r" b="b"/>
              <a:pathLst>
                <a:path w="879" h="867" extrusionOk="0">
                  <a:moveTo>
                    <a:pt x="436" y="0"/>
                  </a:moveTo>
                  <a:cubicBezTo>
                    <a:pt x="218" y="0"/>
                    <a:pt x="26" y="184"/>
                    <a:pt x="14" y="419"/>
                  </a:cubicBezTo>
                  <a:cubicBezTo>
                    <a:pt x="1" y="649"/>
                    <a:pt x="176" y="850"/>
                    <a:pt x="419" y="866"/>
                  </a:cubicBezTo>
                  <a:cubicBezTo>
                    <a:pt x="427" y="866"/>
                    <a:pt x="435" y="867"/>
                    <a:pt x="443" y="867"/>
                  </a:cubicBezTo>
                  <a:cubicBezTo>
                    <a:pt x="664" y="867"/>
                    <a:pt x="863" y="695"/>
                    <a:pt x="863" y="461"/>
                  </a:cubicBezTo>
                  <a:cubicBezTo>
                    <a:pt x="879" y="231"/>
                    <a:pt x="701" y="14"/>
                    <a:pt x="458" y="1"/>
                  </a:cubicBezTo>
                  <a:cubicBezTo>
                    <a:pt x="450" y="0"/>
                    <a:pt x="443" y="0"/>
                    <a:pt x="436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4"/>
            <p:cNvSpPr/>
            <p:nvPr/>
          </p:nvSpPr>
          <p:spPr>
            <a:xfrm>
              <a:off x="3237475" y="4166475"/>
              <a:ext cx="5400" cy="4300"/>
            </a:xfrm>
            <a:custGeom>
              <a:avLst/>
              <a:gdLst/>
              <a:ahLst/>
              <a:cxnLst/>
              <a:rect l="l" t="t" r="r" b="b"/>
              <a:pathLst>
                <a:path w="216" h="172" extrusionOk="0">
                  <a:moveTo>
                    <a:pt x="105" y="1"/>
                  </a:moveTo>
                  <a:cubicBezTo>
                    <a:pt x="72" y="1"/>
                    <a:pt x="40" y="19"/>
                    <a:pt x="30" y="61"/>
                  </a:cubicBezTo>
                  <a:cubicBezTo>
                    <a:pt x="1" y="113"/>
                    <a:pt x="43" y="168"/>
                    <a:pt x="111" y="168"/>
                  </a:cubicBezTo>
                  <a:cubicBezTo>
                    <a:pt x="118" y="170"/>
                    <a:pt x="124" y="171"/>
                    <a:pt x="130" y="171"/>
                  </a:cubicBezTo>
                  <a:cubicBezTo>
                    <a:pt x="160" y="171"/>
                    <a:pt x="181" y="147"/>
                    <a:pt x="192" y="113"/>
                  </a:cubicBezTo>
                  <a:cubicBezTo>
                    <a:pt x="216" y="47"/>
                    <a:pt x="159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4"/>
            <p:cNvSpPr/>
            <p:nvPr/>
          </p:nvSpPr>
          <p:spPr>
            <a:xfrm>
              <a:off x="3236175" y="4171700"/>
              <a:ext cx="2700" cy="2100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69" y="1"/>
                  </a:moveTo>
                  <a:cubicBezTo>
                    <a:pt x="14" y="1"/>
                    <a:pt x="1" y="82"/>
                    <a:pt x="53" y="82"/>
                  </a:cubicBezTo>
                  <a:cubicBezTo>
                    <a:pt x="57" y="83"/>
                    <a:pt x="61" y="83"/>
                    <a:pt x="64" y="83"/>
                  </a:cubicBezTo>
                  <a:cubicBezTo>
                    <a:pt x="108" y="83"/>
                    <a:pt x="105" y="13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4"/>
            <p:cNvSpPr/>
            <p:nvPr/>
          </p:nvSpPr>
          <p:spPr>
            <a:xfrm>
              <a:off x="3295550" y="4172125"/>
              <a:ext cx="28375" cy="26250"/>
            </a:xfrm>
            <a:custGeom>
              <a:avLst/>
              <a:gdLst/>
              <a:ahLst/>
              <a:cxnLst/>
              <a:rect l="l" t="t" r="r" b="b"/>
              <a:pathLst>
                <a:path w="1135" h="1050" extrusionOk="0">
                  <a:moveTo>
                    <a:pt x="511" y="0"/>
                  </a:moveTo>
                  <a:cubicBezTo>
                    <a:pt x="323" y="0"/>
                    <a:pt x="135" y="102"/>
                    <a:pt x="1" y="266"/>
                  </a:cubicBezTo>
                  <a:lnTo>
                    <a:pt x="1" y="279"/>
                  </a:lnTo>
                  <a:cubicBezTo>
                    <a:pt x="120" y="192"/>
                    <a:pt x="247" y="151"/>
                    <a:pt x="378" y="151"/>
                  </a:cubicBezTo>
                  <a:cubicBezTo>
                    <a:pt x="471" y="151"/>
                    <a:pt x="566" y="172"/>
                    <a:pt x="662" y="211"/>
                  </a:cubicBezTo>
                  <a:cubicBezTo>
                    <a:pt x="1015" y="360"/>
                    <a:pt x="866" y="794"/>
                    <a:pt x="691" y="1008"/>
                  </a:cubicBezTo>
                  <a:cubicBezTo>
                    <a:pt x="675" y="1021"/>
                    <a:pt x="704" y="1050"/>
                    <a:pt x="717" y="1050"/>
                  </a:cubicBezTo>
                  <a:cubicBezTo>
                    <a:pt x="1054" y="914"/>
                    <a:pt x="1135" y="415"/>
                    <a:pt x="892" y="172"/>
                  </a:cubicBezTo>
                  <a:cubicBezTo>
                    <a:pt x="779" y="53"/>
                    <a:pt x="645" y="0"/>
                    <a:pt x="511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4"/>
            <p:cNvSpPr/>
            <p:nvPr/>
          </p:nvSpPr>
          <p:spPr>
            <a:xfrm>
              <a:off x="3289800" y="4173850"/>
              <a:ext cx="31775" cy="27525"/>
            </a:xfrm>
            <a:custGeom>
              <a:avLst/>
              <a:gdLst/>
              <a:ahLst/>
              <a:cxnLst/>
              <a:rect l="l" t="t" r="r" b="b"/>
              <a:pathLst>
                <a:path w="1271" h="1101" extrusionOk="0">
                  <a:moveTo>
                    <a:pt x="644" y="1"/>
                  </a:moveTo>
                  <a:cubicBezTo>
                    <a:pt x="607" y="1"/>
                    <a:pt x="568" y="4"/>
                    <a:pt x="529" y="9"/>
                  </a:cubicBezTo>
                  <a:cubicBezTo>
                    <a:pt x="286" y="48"/>
                    <a:pt x="43" y="333"/>
                    <a:pt x="14" y="615"/>
                  </a:cubicBezTo>
                  <a:cubicBezTo>
                    <a:pt x="1" y="887"/>
                    <a:pt x="367" y="1101"/>
                    <a:pt x="610" y="1101"/>
                  </a:cubicBezTo>
                  <a:cubicBezTo>
                    <a:pt x="1015" y="1101"/>
                    <a:pt x="1271" y="696"/>
                    <a:pt x="1190" y="401"/>
                  </a:cubicBezTo>
                  <a:cubicBezTo>
                    <a:pt x="1119" y="129"/>
                    <a:pt x="905" y="1"/>
                    <a:pt x="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4"/>
            <p:cNvSpPr/>
            <p:nvPr/>
          </p:nvSpPr>
          <p:spPr>
            <a:xfrm>
              <a:off x="3289150" y="4176875"/>
              <a:ext cx="24650" cy="21575"/>
            </a:xfrm>
            <a:custGeom>
              <a:avLst/>
              <a:gdLst/>
              <a:ahLst/>
              <a:cxnLst/>
              <a:rect l="l" t="t" r="r" b="b"/>
              <a:pathLst>
                <a:path w="986" h="863" extrusionOk="0">
                  <a:moveTo>
                    <a:pt x="500" y="1"/>
                  </a:moveTo>
                  <a:cubicBezTo>
                    <a:pt x="343" y="1"/>
                    <a:pt x="193" y="83"/>
                    <a:pt x="108" y="225"/>
                  </a:cubicBezTo>
                  <a:cubicBezTo>
                    <a:pt x="1" y="442"/>
                    <a:pt x="82" y="698"/>
                    <a:pt x="299" y="805"/>
                  </a:cubicBezTo>
                  <a:cubicBezTo>
                    <a:pt x="367" y="844"/>
                    <a:pt x="439" y="863"/>
                    <a:pt x="510" y="863"/>
                  </a:cubicBezTo>
                  <a:cubicBezTo>
                    <a:pt x="661" y="863"/>
                    <a:pt x="804" y="778"/>
                    <a:pt x="879" y="630"/>
                  </a:cubicBezTo>
                  <a:cubicBezTo>
                    <a:pt x="986" y="413"/>
                    <a:pt x="905" y="157"/>
                    <a:pt x="704" y="50"/>
                  </a:cubicBezTo>
                  <a:cubicBezTo>
                    <a:pt x="638" y="16"/>
                    <a:pt x="568" y="1"/>
                    <a:pt x="500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4"/>
            <p:cNvSpPr/>
            <p:nvPr/>
          </p:nvSpPr>
          <p:spPr>
            <a:xfrm>
              <a:off x="3294900" y="4179275"/>
              <a:ext cx="5575" cy="4475"/>
            </a:xfrm>
            <a:custGeom>
              <a:avLst/>
              <a:gdLst/>
              <a:ahLst/>
              <a:cxnLst/>
              <a:rect l="l" t="t" r="r" b="b"/>
              <a:pathLst>
                <a:path w="223" h="179" extrusionOk="0">
                  <a:moveTo>
                    <a:pt x="101" y="1"/>
                  </a:moveTo>
                  <a:cubicBezTo>
                    <a:pt x="80" y="1"/>
                    <a:pt x="57" y="11"/>
                    <a:pt x="40" y="35"/>
                  </a:cubicBezTo>
                  <a:cubicBezTo>
                    <a:pt x="14" y="61"/>
                    <a:pt x="1" y="103"/>
                    <a:pt x="27" y="142"/>
                  </a:cubicBezTo>
                  <a:cubicBezTo>
                    <a:pt x="41" y="164"/>
                    <a:pt x="66" y="178"/>
                    <a:pt x="94" y="178"/>
                  </a:cubicBezTo>
                  <a:cubicBezTo>
                    <a:pt x="118" y="178"/>
                    <a:pt x="143" y="168"/>
                    <a:pt x="163" y="142"/>
                  </a:cubicBezTo>
                  <a:cubicBezTo>
                    <a:pt x="223" y="82"/>
                    <a:pt x="164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4"/>
            <p:cNvSpPr/>
            <p:nvPr/>
          </p:nvSpPr>
          <p:spPr>
            <a:xfrm>
              <a:off x="3293475" y="4184775"/>
              <a:ext cx="2950" cy="2175"/>
            </a:xfrm>
            <a:custGeom>
              <a:avLst/>
              <a:gdLst/>
              <a:ahLst/>
              <a:cxnLst/>
              <a:rect l="l" t="t" r="r" b="b"/>
              <a:pathLst>
                <a:path w="118" h="87" extrusionOk="0">
                  <a:moveTo>
                    <a:pt x="66" y="0"/>
                  </a:moveTo>
                  <a:cubicBezTo>
                    <a:pt x="35" y="0"/>
                    <a:pt x="1" y="31"/>
                    <a:pt x="29" y="71"/>
                  </a:cubicBezTo>
                  <a:cubicBezTo>
                    <a:pt x="37" y="82"/>
                    <a:pt x="48" y="87"/>
                    <a:pt x="60" y="87"/>
                  </a:cubicBezTo>
                  <a:cubicBezTo>
                    <a:pt x="88" y="87"/>
                    <a:pt x="118" y="55"/>
                    <a:pt x="97" y="16"/>
                  </a:cubicBezTo>
                  <a:cubicBezTo>
                    <a:pt x="89" y="5"/>
                    <a:pt x="78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4"/>
            <p:cNvSpPr/>
            <p:nvPr/>
          </p:nvSpPr>
          <p:spPr>
            <a:xfrm>
              <a:off x="3244350" y="4190825"/>
              <a:ext cx="51150" cy="19475"/>
            </a:xfrm>
            <a:custGeom>
              <a:avLst/>
              <a:gdLst/>
              <a:ahLst/>
              <a:cxnLst/>
              <a:rect l="l" t="t" r="r" b="b"/>
              <a:pathLst>
                <a:path w="2046" h="779" extrusionOk="0">
                  <a:moveTo>
                    <a:pt x="40" y="0"/>
                  </a:moveTo>
                  <a:cubicBezTo>
                    <a:pt x="24" y="0"/>
                    <a:pt x="0" y="19"/>
                    <a:pt x="11" y="30"/>
                  </a:cubicBezTo>
                  <a:cubicBezTo>
                    <a:pt x="249" y="518"/>
                    <a:pt x="748" y="778"/>
                    <a:pt x="1255" y="778"/>
                  </a:cubicBezTo>
                  <a:cubicBezTo>
                    <a:pt x="1521" y="778"/>
                    <a:pt x="1790" y="706"/>
                    <a:pt x="2023" y="558"/>
                  </a:cubicBezTo>
                  <a:cubicBezTo>
                    <a:pt x="2045" y="547"/>
                    <a:pt x="2029" y="513"/>
                    <a:pt x="2005" y="513"/>
                  </a:cubicBezTo>
                  <a:cubicBezTo>
                    <a:pt x="2001" y="513"/>
                    <a:pt x="1998" y="514"/>
                    <a:pt x="1994" y="516"/>
                  </a:cubicBezTo>
                  <a:cubicBezTo>
                    <a:pt x="1771" y="642"/>
                    <a:pt x="1528" y="703"/>
                    <a:pt x="1281" y="703"/>
                  </a:cubicBezTo>
                  <a:cubicBezTo>
                    <a:pt x="1079" y="703"/>
                    <a:pt x="873" y="662"/>
                    <a:pt x="672" y="584"/>
                  </a:cubicBezTo>
                  <a:cubicBezTo>
                    <a:pt x="348" y="451"/>
                    <a:pt x="228" y="260"/>
                    <a:pt x="50" y="4"/>
                  </a:cubicBezTo>
                  <a:cubicBezTo>
                    <a:pt x="47" y="1"/>
                    <a:pt x="44" y="0"/>
                    <a:pt x="40" y="0"/>
                  </a:cubicBezTo>
                  <a:close/>
                </a:path>
              </a:pathLst>
            </a:custGeom>
            <a:solidFill>
              <a:srgbClr val="75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4"/>
            <p:cNvSpPr/>
            <p:nvPr/>
          </p:nvSpPr>
          <p:spPr>
            <a:xfrm>
              <a:off x="3215925" y="4088025"/>
              <a:ext cx="142425" cy="116925"/>
            </a:xfrm>
            <a:custGeom>
              <a:avLst/>
              <a:gdLst/>
              <a:ahLst/>
              <a:cxnLst/>
              <a:rect l="l" t="t" r="r" b="b"/>
              <a:pathLst>
                <a:path w="5697" h="4677" extrusionOk="0">
                  <a:moveTo>
                    <a:pt x="1591" y="0"/>
                  </a:moveTo>
                  <a:cubicBezTo>
                    <a:pt x="1530" y="0"/>
                    <a:pt x="1467" y="9"/>
                    <a:pt x="1404" y="27"/>
                  </a:cubicBezTo>
                  <a:cubicBezTo>
                    <a:pt x="1080" y="121"/>
                    <a:pt x="1161" y="565"/>
                    <a:pt x="1255" y="782"/>
                  </a:cubicBezTo>
                  <a:cubicBezTo>
                    <a:pt x="1284" y="863"/>
                    <a:pt x="1323" y="944"/>
                    <a:pt x="1365" y="1025"/>
                  </a:cubicBezTo>
                  <a:cubicBezTo>
                    <a:pt x="1365" y="1038"/>
                    <a:pt x="1025" y="1161"/>
                    <a:pt x="999" y="1174"/>
                  </a:cubicBezTo>
                  <a:cubicBezTo>
                    <a:pt x="769" y="1268"/>
                    <a:pt x="555" y="1388"/>
                    <a:pt x="364" y="1566"/>
                  </a:cubicBezTo>
                  <a:cubicBezTo>
                    <a:pt x="1" y="1874"/>
                    <a:pt x="69" y="3280"/>
                    <a:pt x="231" y="3413"/>
                  </a:cubicBezTo>
                  <a:cubicBezTo>
                    <a:pt x="594" y="3199"/>
                    <a:pt x="717" y="2846"/>
                    <a:pt x="756" y="2632"/>
                  </a:cubicBezTo>
                  <a:cubicBezTo>
                    <a:pt x="756" y="2590"/>
                    <a:pt x="837" y="2253"/>
                    <a:pt x="824" y="2240"/>
                  </a:cubicBezTo>
                  <a:lnTo>
                    <a:pt x="824" y="2240"/>
                  </a:lnTo>
                  <a:cubicBezTo>
                    <a:pt x="879" y="2279"/>
                    <a:pt x="931" y="2279"/>
                    <a:pt x="999" y="2295"/>
                  </a:cubicBezTo>
                  <a:cubicBezTo>
                    <a:pt x="1003" y="2295"/>
                    <a:pt x="1007" y="2295"/>
                    <a:pt x="1011" y="2295"/>
                  </a:cubicBezTo>
                  <a:cubicBezTo>
                    <a:pt x="1349" y="2295"/>
                    <a:pt x="1365" y="1764"/>
                    <a:pt x="1391" y="1524"/>
                  </a:cubicBezTo>
                  <a:cubicBezTo>
                    <a:pt x="1600" y="1677"/>
                    <a:pt x="1828" y="1850"/>
                    <a:pt x="2082" y="1850"/>
                  </a:cubicBezTo>
                  <a:cubicBezTo>
                    <a:pt x="2138" y="1850"/>
                    <a:pt x="2197" y="1842"/>
                    <a:pt x="2256" y="1822"/>
                  </a:cubicBezTo>
                  <a:cubicBezTo>
                    <a:pt x="2431" y="1754"/>
                    <a:pt x="2470" y="1537"/>
                    <a:pt x="2470" y="1349"/>
                  </a:cubicBezTo>
                  <a:cubicBezTo>
                    <a:pt x="2704" y="1826"/>
                    <a:pt x="3165" y="2697"/>
                    <a:pt x="3654" y="2697"/>
                  </a:cubicBezTo>
                  <a:cubicBezTo>
                    <a:pt x="3758" y="2697"/>
                    <a:pt x="3865" y="2657"/>
                    <a:pt x="3970" y="2564"/>
                  </a:cubicBezTo>
                  <a:cubicBezTo>
                    <a:pt x="4064" y="3050"/>
                    <a:pt x="4158" y="3536"/>
                    <a:pt x="4375" y="3980"/>
                  </a:cubicBezTo>
                  <a:cubicBezTo>
                    <a:pt x="4495" y="4252"/>
                    <a:pt x="4670" y="4602"/>
                    <a:pt x="4994" y="4670"/>
                  </a:cubicBezTo>
                  <a:cubicBezTo>
                    <a:pt x="5015" y="4674"/>
                    <a:pt x="5036" y="4676"/>
                    <a:pt x="5056" y="4676"/>
                  </a:cubicBezTo>
                  <a:cubicBezTo>
                    <a:pt x="5352" y="4676"/>
                    <a:pt x="5480" y="4224"/>
                    <a:pt x="5480" y="3996"/>
                  </a:cubicBezTo>
                  <a:cubicBezTo>
                    <a:pt x="5454" y="3429"/>
                    <a:pt x="5211" y="2927"/>
                    <a:pt x="4942" y="2441"/>
                  </a:cubicBezTo>
                  <a:lnTo>
                    <a:pt x="4942" y="2441"/>
                  </a:lnTo>
                  <a:cubicBezTo>
                    <a:pt x="5056" y="2477"/>
                    <a:pt x="5174" y="2510"/>
                    <a:pt x="5289" y="2510"/>
                  </a:cubicBezTo>
                  <a:cubicBezTo>
                    <a:pt x="5390" y="2510"/>
                    <a:pt x="5488" y="2484"/>
                    <a:pt x="5577" y="2415"/>
                  </a:cubicBezTo>
                  <a:cubicBezTo>
                    <a:pt x="5697" y="2321"/>
                    <a:pt x="5642" y="2091"/>
                    <a:pt x="5590" y="1971"/>
                  </a:cubicBezTo>
                  <a:cubicBezTo>
                    <a:pt x="5334" y="1375"/>
                    <a:pt x="4806" y="1119"/>
                    <a:pt x="4184" y="1051"/>
                  </a:cubicBezTo>
                  <a:cubicBezTo>
                    <a:pt x="4119" y="1051"/>
                    <a:pt x="4213" y="970"/>
                    <a:pt x="4213" y="918"/>
                  </a:cubicBezTo>
                  <a:cubicBezTo>
                    <a:pt x="4213" y="850"/>
                    <a:pt x="4200" y="795"/>
                    <a:pt x="4158" y="740"/>
                  </a:cubicBezTo>
                  <a:cubicBezTo>
                    <a:pt x="4022" y="578"/>
                    <a:pt x="3821" y="484"/>
                    <a:pt x="3617" y="416"/>
                  </a:cubicBezTo>
                  <a:cubicBezTo>
                    <a:pt x="3385" y="319"/>
                    <a:pt x="3081" y="233"/>
                    <a:pt x="2789" y="233"/>
                  </a:cubicBezTo>
                  <a:cubicBezTo>
                    <a:pt x="2591" y="233"/>
                    <a:pt x="2399" y="273"/>
                    <a:pt x="2240" y="377"/>
                  </a:cubicBezTo>
                  <a:cubicBezTo>
                    <a:pt x="2087" y="159"/>
                    <a:pt x="1854" y="0"/>
                    <a:pt x="15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4"/>
            <p:cNvSpPr/>
            <p:nvPr/>
          </p:nvSpPr>
          <p:spPr>
            <a:xfrm>
              <a:off x="3306450" y="4135400"/>
              <a:ext cx="40400" cy="63700"/>
            </a:xfrm>
            <a:custGeom>
              <a:avLst/>
              <a:gdLst/>
              <a:ahLst/>
              <a:cxnLst/>
              <a:rect l="l" t="t" r="r" b="b"/>
              <a:pathLst>
                <a:path w="1616" h="2548" extrusionOk="0">
                  <a:moveTo>
                    <a:pt x="487" y="0"/>
                  </a:moveTo>
                  <a:cubicBezTo>
                    <a:pt x="318" y="0"/>
                    <a:pt x="121" y="97"/>
                    <a:pt x="25" y="196"/>
                  </a:cubicBezTo>
                  <a:cubicBezTo>
                    <a:pt x="1" y="217"/>
                    <a:pt x="17" y="241"/>
                    <a:pt x="38" y="241"/>
                  </a:cubicBezTo>
                  <a:cubicBezTo>
                    <a:pt x="42" y="241"/>
                    <a:pt x="46" y="240"/>
                    <a:pt x="51" y="238"/>
                  </a:cubicBezTo>
                  <a:cubicBezTo>
                    <a:pt x="103" y="219"/>
                    <a:pt x="349" y="96"/>
                    <a:pt x="502" y="96"/>
                  </a:cubicBezTo>
                  <a:cubicBezTo>
                    <a:pt x="587" y="96"/>
                    <a:pt x="642" y="135"/>
                    <a:pt x="618" y="251"/>
                  </a:cubicBezTo>
                  <a:cubicBezTo>
                    <a:pt x="592" y="400"/>
                    <a:pt x="482" y="520"/>
                    <a:pt x="469" y="682"/>
                  </a:cubicBezTo>
                  <a:cubicBezTo>
                    <a:pt x="469" y="722"/>
                    <a:pt x="498" y="747"/>
                    <a:pt x="530" y="747"/>
                  </a:cubicBezTo>
                  <a:cubicBezTo>
                    <a:pt x="541" y="747"/>
                    <a:pt x="552" y="744"/>
                    <a:pt x="563" y="737"/>
                  </a:cubicBezTo>
                  <a:cubicBezTo>
                    <a:pt x="618" y="708"/>
                    <a:pt x="673" y="669"/>
                    <a:pt x="725" y="643"/>
                  </a:cubicBezTo>
                  <a:cubicBezTo>
                    <a:pt x="755" y="620"/>
                    <a:pt x="865" y="559"/>
                    <a:pt x="943" y="559"/>
                  </a:cubicBezTo>
                  <a:cubicBezTo>
                    <a:pt x="1005" y="559"/>
                    <a:pt x="1046" y="597"/>
                    <a:pt x="1010" y="724"/>
                  </a:cubicBezTo>
                  <a:cubicBezTo>
                    <a:pt x="955" y="899"/>
                    <a:pt x="822" y="1019"/>
                    <a:pt x="848" y="1223"/>
                  </a:cubicBezTo>
                  <a:cubicBezTo>
                    <a:pt x="848" y="1253"/>
                    <a:pt x="871" y="1284"/>
                    <a:pt x="900" y="1284"/>
                  </a:cubicBezTo>
                  <a:cubicBezTo>
                    <a:pt x="909" y="1284"/>
                    <a:pt x="919" y="1282"/>
                    <a:pt x="929" y="1275"/>
                  </a:cubicBezTo>
                  <a:cubicBezTo>
                    <a:pt x="967" y="1263"/>
                    <a:pt x="998" y="1258"/>
                    <a:pt x="1023" y="1258"/>
                  </a:cubicBezTo>
                  <a:cubicBezTo>
                    <a:pt x="1172" y="1258"/>
                    <a:pt x="1096" y="1447"/>
                    <a:pt x="1049" y="1586"/>
                  </a:cubicBezTo>
                  <a:cubicBezTo>
                    <a:pt x="1010" y="1709"/>
                    <a:pt x="942" y="1816"/>
                    <a:pt x="916" y="1939"/>
                  </a:cubicBezTo>
                  <a:cubicBezTo>
                    <a:pt x="905" y="1984"/>
                    <a:pt x="933" y="2022"/>
                    <a:pt x="977" y="2022"/>
                  </a:cubicBezTo>
                  <a:cubicBezTo>
                    <a:pt x="983" y="2022"/>
                    <a:pt x="990" y="2022"/>
                    <a:pt x="997" y="2020"/>
                  </a:cubicBezTo>
                  <a:cubicBezTo>
                    <a:pt x="1063" y="2005"/>
                    <a:pt x="1182" y="1965"/>
                    <a:pt x="1271" y="1965"/>
                  </a:cubicBezTo>
                  <a:cubicBezTo>
                    <a:pt x="1361" y="1965"/>
                    <a:pt x="1421" y="2005"/>
                    <a:pt x="1373" y="2153"/>
                  </a:cubicBezTo>
                  <a:cubicBezTo>
                    <a:pt x="1334" y="2276"/>
                    <a:pt x="1253" y="2370"/>
                    <a:pt x="1240" y="2490"/>
                  </a:cubicBezTo>
                  <a:cubicBezTo>
                    <a:pt x="1240" y="2520"/>
                    <a:pt x="1274" y="2548"/>
                    <a:pt x="1308" y="2548"/>
                  </a:cubicBezTo>
                  <a:cubicBezTo>
                    <a:pt x="1322" y="2548"/>
                    <a:pt x="1336" y="2543"/>
                    <a:pt x="1347" y="2532"/>
                  </a:cubicBezTo>
                  <a:cubicBezTo>
                    <a:pt x="1428" y="2409"/>
                    <a:pt x="1616" y="2072"/>
                    <a:pt x="1522" y="1923"/>
                  </a:cubicBezTo>
                  <a:cubicBezTo>
                    <a:pt x="1465" y="1843"/>
                    <a:pt x="1389" y="1816"/>
                    <a:pt x="1305" y="1816"/>
                  </a:cubicBezTo>
                  <a:cubicBezTo>
                    <a:pt x="1231" y="1816"/>
                    <a:pt x="1152" y="1837"/>
                    <a:pt x="1075" y="1860"/>
                  </a:cubicBezTo>
                  <a:lnTo>
                    <a:pt x="1075" y="1860"/>
                  </a:lnTo>
                  <a:cubicBezTo>
                    <a:pt x="1174" y="1585"/>
                    <a:pt x="1370" y="1121"/>
                    <a:pt x="1062" y="1121"/>
                  </a:cubicBezTo>
                  <a:cubicBezTo>
                    <a:pt x="1041" y="1121"/>
                    <a:pt x="1017" y="1123"/>
                    <a:pt x="990" y="1128"/>
                  </a:cubicBezTo>
                  <a:lnTo>
                    <a:pt x="990" y="1128"/>
                  </a:lnTo>
                  <a:cubicBezTo>
                    <a:pt x="1040" y="907"/>
                    <a:pt x="1287" y="629"/>
                    <a:pt x="1065" y="452"/>
                  </a:cubicBezTo>
                  <a:cubicBezTo>
                    <a:pt x="1031" y="427"/>
                    <a:pt x="992" y="416"/>
                    <a:pt x="950" y="416"/>
                  </a:cubicBezTo>
                  <a:cubicBezTo>
                    <a:pt x="852" y="416"/>
                    <a:pt x="739" y="475"/>
                    <a:pt x="643" y="534"/>
                  </a:cubicBezTo>
                  <a:lnTo>
                    <a:pt x="643" y="534"/>
                  </a:lnTo>
                  <a:cubicBezTo>
                    <a:pt x="708" y="361"/>
                    <a:pt x="821" y="140"/>
                    <a:pt x="660" y="47"/>
                  </a:cubicBezTo>
                  <a:cubicBezTo>
                    <a:pt x="611" y="14"/>
                    <a:pt x="551" y="0"/>
                    <a:pt x="487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4"/>
            <p:cNvSpPr/>
            <p:nvPr/>
          </p:nvSpPr>
          <p:spPr>
            <a:xfrm>
              <a:off x="3214875" y="4123725"/>
              <a:ext cx="46600" cy="48700"/>
            </a:xfrm>
            <a:custGeom>
              <a:avLst/>
              <a:gdLst/>
              <a:ahLst/>
              <a:cxnLst/>
              <a:rect l="l" t="t" r="r" b="b"/>
              <a:pathLst>
                <a:path w="1864" h="1948" extrusionOk="0">
                  <a:moveTo>
                    <a:pt x="1310" y="0"/>
                  </a:moveTo>
                  <a:cubicBezTo>
                    <a:pt x="1132" y="0"/>
                    <a:pt x="957" y="44"/>
                    <a:pt x="811" y="151"/>
                  </a:cubicBezTo>
                  <a:cubicBezTo>
                    <a:pt x="563" y="330"/>
                    <a:pt x="652" y="553"/>
                    <a:pt x="834" y="678"/>
                  </a:cubicBezTo>
                  <a:lnTo>
                    <a:pt x="834" y="678"/>
                  </a:lnTo>
                  <a:cubicBezTo>
                    <a:pt x="661" y="710"/>
                    <a:pt x="503" y="785"/>
                    <a:pt x="354" y="880"/>
                  </a:cubicBezTo>
                  <a:cubicBezTo>
                    <a:pt x="273" y="932"/>
                    <a:pt x="163" y="1094"/>
                    <a:pt x="299" y="1162"/>
                  </a:cubicBezTo>
                  <a:cubicBezTo>
                    <a:pt x="461" y="1217"/>
                    <a:pt x="500" y="1230"/>
                    <a:pt x="354" y="1366"/>
                  </a:cubicBezTo>
                  <a:cubicBezTo>
                    <a:pt x="286" y="1434"/>
                    <a:pt x="218" y="1515"/>
                    <a:pt x="150" y="1596"/>
                  </a:cubicBezTo>
                  <a:cubicBezTo>
                    <a:pt x="43" y="1758"/>
                    <a:pt x="137" y="1891"/>
                    <a:pt x="299" y="1946"/>
                  </a:cubicBezTo>
                  <a:cubicBezTo>
                    <a:pt x="303" y="1947"/>
                    <a:pt x="307" y="1947"/>
                    <a:pt x="310" y="1947"/>
                  </a:cubicBezTo>
                  <a:cubicBezTo>
                    <a:pt x="357" y="1947"/>
                    <a:pt x="377" y="1876"/>
                    <a:pt x="338" y="1852"/>
                  </a:cubicBezTo>
                  <a:cubicBezTo>
                    <a:pt x="1" y="1609"/>
                    <a:pt x="730" y="1405"/>
                    <a:pt x="581" y="1149"/>
                  </a:cubicBezTo>
                  <a:cubicBezTo>
                    <a:pt x="555" y="1110"/>
                    <a:pt x="461" y="1068"/>
                    <a:pt x="419" y="1055"/>
                  </a:cubicBezTo>
                  <a:cubicBezTo>
                    <a:pt x="299" y="1029"/>
                    <a:pt x="516" y="919"/>
                    <a:pt x="568" y="880"/>
                  </a:cubicBezTo>
                  <a:cubicBezTo>
                    <a:pt x="677" y="804"/>
                    <a:pt x="812" y="762"/>
                    <a:pt x="952" y="762"/>
                  </a:cubicBezTo>
                  <a:cubicBezTo>
                    <a:pt x="986" y="762"/>
                    <a:pt x="1020" y="765"/>
                    <a:pt x="1054" y="770"/>
                  </a:cubicBezTo>
                  <a:cubicBezTo>
                    <a:pt x="1059" y="771"/>
                    <a:pt x="1064" y="772"/>
                    <a:pt x="1069" y="772"/>
                  </a:cubicBezTo>
                  <a:cubicBezTo>
                    <a:pt x="1125" y="772"/>
                    <a:pt x="1143" y="688"/>
                    <a:pt x="1083" y="676"/>
                  </a:cubicBezTo>
                  <a:cubicBezTo>
                    <a:pt x="1077" y="674"/>
                    <a:pt x="1071" y="672"/>
                    <a:pt x="1065" y="669"/>
                  </a:cubicBezTo>
                  <a:lnTo>
                    <a:pt x="1065" y="669"/>
                  </a:lnTo>
                  <a:cubicBezTo>
                    <a:pt x="1065" y="667"/>
                    <a:pt x="1066" y="665"/>
                    <a:pt x="1067" y="663"/>
                  </a:cubicBezTo>
                  <a:cubicBezTo>
                    <a:pt x="1060" y="662"/>
                    <a:pt x="1053" y="662"/>
                    <a:pt x="1046" y="662"/>
                  </a:cubicBezTo>
                  <a:lnTo>
                    <a:pt x="1046" y="662"/>
                  </a:lnTo>
                  <a:cubicBezTo>
                    <a:pt x="886" y="599"/>
                    <a:pt x="620" y="443"/>
                    <a:pt x="905" y="219"/>
                  </a:cubicBezTo>
                  <a:cubicBezTo>
                    <a:pt x="1002" y="138"/>
                    <a:pt x="1135" y="122"/>
                    <a:pt x="1258" y="96"/>
                  </a:cubicBezTo>
                  <a:cubicBezTo>
                    <a:pt x="1300" y="93"/>
                    <a:pt x="1342" y="91"/>
                    <a:pt x="1385" y="91"/>
                  </a:cubicBezTo>
                  <a:cubicBezTo>
                    <a:pt x="1535" y="91"/>
                    <a:pt x="1689" y="111"/>
                    <a:pt x="1825" y="164"/>
                  </a:cubicBezTo>
                  <a:cubicBezTo>
                    <a:pt x="1851" y="164"/>
                    <a:pt x="1864" y="122"/>
                    <a:pt x="1838" y="122"/>
                  </a:cubicBezTo>
                  <a:cubicBezTo>
                    <a:pt x="1680" y="48"/>
                    <a:pt x="1494" y="0"/>
                    <a:pt x="1310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4"/>
            <p:cNvSpPr/>
            <p:nvPr/>
          </p:nvSpPr>
          <p:spPr>
            <a:xfrm>
              <a:off x="3251650" y="4097450"/>
              <a:ext cx="21975" cy="23100"/>
            </a:xfrm>
            <a:custGeom>
              <a:avLst/>
              <a:gdLst/>
              <a:ahLst/>
              <a:cxnLst/>
              <a:rect l="l" t="t" r="r" b="b"/>
              <a:pathLst>
                <a:path w="879" h="924" extrusionOk="0">
                  <a:moveTo>
                    <a:pt x="288" y="1"/>
                  </a:moveTo>
                  <a:cubicBezTo>
                    <a:pt x="205" y="1"/>
                    <a:pt x="121" y="18"/>
                    <a:pt x="56" y="39"/>
                  </a:cubicBezTo>
                  <a:cubicBezTo>
                    <a:pt x="17" y="55"/>
                    <a:pt x="1" y="107"/>
                    <a:pt x="43" y="120"/>
                  </a:cubicBezTo>
                  <a:cubicBezTo>
                    <a:pt x="93" y="146"/>
                    <a:pt x="143" y="151"/>
                    <a:pt x="196" y="151"/>
                  </a:cubicBezTo>
                  <a:cubicBezTo>
                    <a:pt x="229" y="151"/>
                    <a:pt x="263" y="149"/>
                    <a:pt x="299" y="149"/>
                  </a:cubicBezTo>
                  <a:cubicBezTo>
                    <a:pt x="308" y="148"/>
                    <a:pt x="318" y="147"/>
                    <a:pt x="328" y="147"/>
                  </a:cubicBezTo>
                  <a:cubicBezTo>
                    <a:pt x="410" y="147"/>
                    <a:pt x="478" y="196"/>
                    <a:pt x="406" y="269"/>
                  </a:cubicBezTo>
                  <a:cubicBezTo>
                    <a:pt x="354" y="324"/>
                    <a:pt x="286" y="350"/>
                    <a:pt x="231" y="379"/>
                  </a:cubicBezTo>
                  <a:cubicBezTo>
                    <a:pt x="157" y="391"/>
                    <a:pt x="175" y="502"/>
                    <a:pt x="240" y="502"/>
                  </a:cubicBezTo>
                  <a:cubicBezTo>
                    <a:pt x="246" y="502"/>
                    <a:pt x="253" y="501"/>
                    <a:pt x="260" y="499"/>
                  </a:cubicBezTo>
                  <a:cubicBezTo>
                    <a:pt x="267" y="496"/>
                    <a:pt x="275" y="494"/>
                    <a:pt x="284" y="491"/>
                  </a:cubicBezTo>
                  <a:lnTo>
                    <a:pt x="284" y="491"/>
                  </a:lnTo>
                  <a:cubicBezTo>
                    <a:pt x="321" y="479"/>
                    <a:pt x="356" y="474"/>
                    <a:pt x="391" y="474"/>
                  </a:cubicBezTo>
                  <a:cubicBezTo>
                    <a:pt x="611" y="474"/>
                    <a:pt x="783" y="689"/>
                    <a:pt x="840" y="904"/>
                  </a:cubicBezTo>
                  <a:cubicBezTo>
                    <a:pt x="840" y="917"/>
                    <a:pt x="850" y="923"/>
                    <a:pt x="859" y="923"/>
                  </a:cubicBezTo>
                  <a:cubicBezTo>
                    <a:pt x="869" y="923"/>
                    <a:pt x="879" y="917"/>
                    <a:pt x="879" y="904"/>
                  </a:cubicBezTo>
                  <a:cubicBezTo>
                    <a:pt x="869" y="658"/>
                    <a:pt x="717" y="433"/>
                    <a:pt x="498" y="372"/>
                  </a:cubicBezTo>
                  <a:lnTo>
                    <a:pt x="498" y="372"/>
                  </a:lnTo>
                  <a:cubicBezTo>
                    <a:pt x="564" y="316"/>
                    <a:pt x="608" y="245"/>
                    <a:pt x="584" y="162"/>
                  </a:cubicBezTo>
                  <a:cubicBezTo>
                    <a:pt x="535" y="39"/>
                    <a:pt x="413" y="1"/>
                    <a:pt x="288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4"/>
            <p:cNvSpPr/>
            <p:nvPr/>
          </p:nvSpPr>
          <p:spPr>
            <a:xfrm>
              <a:off x="3297575" y="4121400"/>
              <a:ext cx="44250" cy="16125"/>
            </a:xfrm>
            <a:custGeom>
              <a:avLst/>
              <a:gdLst/>
              <a:ahLst/>
              <a:cxnLst/>
              <a:rect l="l" t="t" r="r" b="b"/>
              <a:pathLst>
                <a:path w="1770" h="645" extrusionOk="0">
                  <a:moveTo>
                    <a:pt x="785" y="1"/>
                  </a:moveTo>
                  <a:cubicBezTo>
                    <a:pt x="658" y="1"/>
                    <a:pt x="553" y="120"/>
                    <a:pt x="466" y="243"/>
                  </a:cubicBezTo>
                  <a:lnTo>
                    <a:pt x="466" y="243"/>
                  </a:lnTo>
                  <a:cubicBezTo>
                    <a:pt x="464" y="150"/>
                    <a:pt x="433" y="69"/>
                    <a:pt x="338" y="69"/>
                  </a:cubicBezTo>
                  <a:cubicBezTo>
                    <a:pt x="108" y="69"/>
                    <a:pt x="14" y="406"/>
                    <a:pt x="1" y="594"/>
                  </a:cubicBezTo>
                  <a:cubicBezTo>
                    <a:pt x="1" y="610"/>
                    <a:pt x="22" y="622"/>
                    <a:pt x="41" y="622"/>
                  </a:cubicBezTo>
                  <a:cubicBezTo>
                    <a:pt x="53" y="622"/>
                    <a:pt x="64" y="618"/>
                    <a:pt x="69" y="607"/>
                  </a:cubicBezTo>
                  <a:cubicBezTo>
                    <a:pt x="124" y="526"/>
                    <a:pt x="150" y="406"/>
                    <a:pt x="189" y="325"/>
                  </a:cubicBezTo>
                  <a:cubicBezTo>
                    <a:pt x="214" y="277"/>
                    <a:pt x="272" y="229"/>
                    <a:pt x="312" y="229"/>
                  </a:cubicBezTo>
                  <a:cubicBezTo>
                    <a:pt x="339" y="229"/>
                    <a:pt x="357" y="251"/>
                    <a:pt x="351" y="312"/>
                  </a:cubicBezTo>
                  <a:cubicBezTo>
                    <a:pt x="351" y="355"/>
                    <a:pt x="342" y="400"/>
                    <a:pt x="331" y="436"/>
                  </a:cubicBezTo>
                  <a:lnTo>
                    <a:pt x="331" y="436"/>
                  </a:lnTo>
                  <a:cubicBezTo>
                    <a:pt x="329" y="439"/>
                    <a:pt x="327" y="442"/>
                    <a:pt x="325" y="445"/>
                  </a:cubicBezTo>
                  <a:cubicBezTo>
                    <a:pt x="326" y="445"/>
                    <a:pt x="327" y="446"/>
                    <a:pt x="328" y="447"/>
                  </a:cubicBezTo>
                  <a:lnTo>
                    <a:pt x="328" y="447"/>
                  </a:lnTo>
                  <a:cubicBezTo>
                    <a:pt x="327" y="450"/>
                    <a:pt x="326" y="454"/>
                    <a:pt x="325" y="458"/>
                  </a:cubicBezTo>
                  <a:cubicBezTo>
                    <a:pt x="308" y="501"/>
                    <a:pt x="335" y="529"/>
                    <a:pt x="367" y="529"/>
                  </a:cubicBezTo>
                  <a:cubicBezTo>
                    <a:pt x="385" y="529"/>
                    <a:pt x="405" y="520"/>
                    <a:pt x="419" y="500"/>
                  </a:cubicBezTo>
                  <a:cubicBezTo>
                    <a:pt x="500" y="393"/>
                    <a:pt x="568" y="283"/>
                    <a:pt x="662" y="176"/>
                  </a:cubicBezTo>
                  <a:cubicBezTo>
                    <a:pt x="704" y="131"/>
                    <a:pt x="738" y="113"/>
                    <a:pt x="765" y="113"/>
                  </a:cubicBezTo>
                  <a:cubicBezTo>
                    <a:pt x="871" y="113"/>
                    <a:pt x="882" y="386"/>
                    <a:pt x="892" y="474"/>
                  </a:cubicBezTo>
                  <a:cubicBezTo>
                    <a:pt x="892" y="501"/>
                    <a:pt x="919" y="530"/>
                    <a:pt x="944" y="530"/>
                  </a:cubicBezTo>
                  <a:cubicBezTo>
                    <a:pt x="955" y="530"/>
                    <a:pt x="965" y="525"/>
                    <a:pt x="973" y="513"/>
                  </a:cubicBezTo>
                  <a:cubicBezTo>
                    <a:pt x="1041" y="432"/>
                    <a:pt x="1109" y="364"/>
                    <a:pt x="1190" y="312"/>
                  </a:cubicBezTo>
                  <a:cubicBezTo>
                    <a:pt x="1246" y="273"/>
                    <a:pt x="1312" y="255"/>
                    <a:pt x="1377" y="255"/>
                  </a:cubicBezTo>
                  <a:cubicBezTo>
                    <a:pt x="1558" y="255"/>
                    <a:pt x="1721" y="395"/>
                    <a:pt x="1582" y="594"/>
                  </a:cubicBezTo>
                  <a:cubicBezTo>
                    <a:pt x="1569" y="614"/>
                    <a:pt x="1600" y="644"/>
                    <a:pt x="1626" y="644"/>
                  </a:cubicBezTo>
                  <a:cubicBezTo>
                    <a:pt x="1634" y="644"/>
                    <a:pt x="1641" y="642"/>
                    <a:pt x="1647" y="636"/>
                  </a:cubicBezTo>
                  <a:cubicBezTo>
                    <a:pt x="1770" y="513"/>
                    <a:pt x="1770" y="296"/>
                    <a:pt x="1608" y="202"/>
                  </a:cubicBezTo>
                  <a:cubicBezTo>
                    <a:pt x="1539" y="163"/>
                    <a:pt x="1470" y="147"/>
                    <a:pt x="1404" y="147"/>
                  </a:cubicBezTo>
                  <a:cubicBezTo>
                    <a:pt x="1246" y="147"/>
                    <a:pt x="1099" y="240"/>
                    <a:pt x="980" y="361"/>
                  </a:cubicBezTo>
                  <a:lnTo>
                    <a:pt x="980" y="361"/>
                  </a:lnTo>
                  <a:cubicBezTo>
                    <a:pt x="973" y="206"/>
                    <a:pt x="952" y="1"/>
                    <a:pt x="785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4"/>
            <p:cNvSpPr/>
            <p:nvPr/>
          </p:nvSpPr>
          <p:spPr>
            <a:xfrm>
              <a:off x="3287450" y="4106175"/>
              <a:ext cx="24650" cy="22850"/>
            </a:xfrm>
            <a:custGeom>
              <a:avLst/>
              <a:gdLst/>
              <a:ahLst/>
              <a:cxnLst/>
              <a:rect l="l" t="t" r="r" b="b"/>
              <a:pathLst>
                <a:path w="986" h="914" extrusionOk="0">
                  <a:moveTo>
                    <a:pt x="744" y="1"/>
                  </a:moveTo>
                  <a:cubicBezTo>
                    <a:pt x="704" y="1"/>
                    <a:pt x="662" y="10"/>
                    <a:pt x="623" y="30"/>
                  </a:cubicBezTo>
                  <a:cubicBezTo>
                    <a:pt x="548" y="63"/>
                    <a:pt x="514" y="151"/>
                    <a:pt x="500" y="249"/>
                  </a:cubicBezTo>
                  <a:lnTo>
                    <a:pt x="500" y="249"/>
                  </a:lnTo>
                  <a:cubicBezTo>
                    <a:pt x="460" y="219"/>
                    <a:pt x="411" y="201"/>
                    <a:pt x="359" y="201"/>
                  </a:cubicBezTo>
                  <a:cubicBezTo>
                    <a:pt x="322" y="201"/>
                    <a:pt x="283" y="210"/>
                    <a:pt x="244" y="231"/>
                  </a:cubicBezTo>
                  <a:cubicBezTo>
                    <a:pt x="1" y="354"/>
                    <a:pt x="14" y="662"/>
                    <a:pt x="43" y="892"/>
                  </a:cubicBezTo>
                  <a:cubicBezTo>
                    <a:pt x="43" y="906"/>
                    <a:pt x="53" y="914"/>
                    <a:pt x="62" y="914"/>
                  </a:cubicBezTo>
                  <a:cubicBezTo>
                    <a:pt x="72" y="914"/>
                    <a:pt x="82" y="906"/>
                    <a:pt x="82" y="892"/>
                  </a:cubicBezTo>
                  <a:cubicBezTo>
                    <a:pt x="82" y="772"/>
                    <a:pt x="82" y="662"/>
                    <a:pt x="108" y="555"/>
                  </a:cubicBezTo>
                  <a:cubicBezTo>
                    <a:pt x="137" y="487"/>
                    <a:pt x="163" y="419"/>
                    <a:pt x="205" y="367"/>
                  </a:cubicBezTo>
                  <a:cubicBezTo>
                    <a:pt x="246" y="320"/>
                    <a:pt x="300" y="299"/>
                    <a:pt x="351" y="299"/>
                  </a:cubicBezTo>
                  <a:cubicBezTo>
                    <a:pt x="411" y="299"/>
                    <a:pt x="466" y="328"/>
                    <a:pt x="492" y="378"/>
                  </a:cubicBezTo>
                  <a:lnTo>
                    <a:pt x="492" y="378"/>
                  </a:lnTo>
                  <a:cubicBezTo>
                    <a:pt x="493" y="430"/>
                    <a:pt x="496" y="479"/>
                    <a:pt x="500" y="516"/>
                  </a:cubicBezTo>
                  <a:cubicBezTo>
                    <a:pt x="507" y="545"/>
                    <a:pt x="536" y="562"/>
                    <a:pt x="562" y="562"/>
                  </a:cubicBezTo>
                  <a:cubicBezTo>
                    <a:pt x="583" y="562"/>
                    <a:pt x="603" y="552"/>
                    <a:pt x="610" y="529"/>
                  </a:cubicBezTo>
                  <a:cubicBezTo>
                    <a:pt x="620" y="474"/>
                    <a:pt x="613" y="419"/>
                    <a:pt x="594" y="371"/>
                  </a:cubicBezTo>
                  <a:lnTo>
                    <a:pt x="594" y="371"/>
                  </a:lnTo>
                  <a:cubicBezTo>
                    <a:pt x="594" y="359"/>
                    <a:pt x="594" y="348"/>
                    <a:pt x="594" y="338"/>
                  </a:cubicBezTo>
                  <a:cubicBezTo>
                    <a:pt x="594" y="286"/>
                    <a:pt x="610" y="231"/>
                    <a:pt x="636" y="176"/>
                  </a:cubicBezTo>
                  <a:cubicBezTo>
                    <a:pt x="654" y="132"/>
                    <a:pt x="684" y="114"/>
                    <a:pt x="717" y="114"/>
                  </a:cubicBezTo>
                  <a:cubicBezTo>
                    <a:pt x="784" y="114"/>
                    <a:pt x="862" y="185"/>
                    <a:pt x="879" y="257"/>
                  </a:cubicBezTo>
                  <a:cubicBezTo>
                    <a:pt x="890" y="281"/>
                    <a:pt x="910" y="292"/>
                    <a:pt x="930" y="292"/>
                  </a:cubicBezTo>
                  <a:cubicBezTo>
                    <a:pt x="954" y="292"/>
                    <a:pt x="979" y="275"/>
                    <a:pt x="986" y="244"/>
                  </a:cubicBezTo>
                  <a:cubicBezTo>
                    <a:pt x="986" y="92"/>
                    <a:pt x="871" y="1"/>
                    <a:pt x="744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4"/>
            <p:cNvSpPr/>
            <p:nvPr/>
          </p:nvSpPr>
          <p:spPr>
            <a:xfrm>
              <a:off x="3278375" y="4096600"/>
              <a:ext cx="10150" cy="18950"/>
            </a:xfrm>
            <a:custGeom>
              <a:avLst/>
              <a:gdLst/>
              <a:ahLst/>
              <a:cxnLst/>
              <a:rect l="l" t="t" r="r" b="b"/>
              <a:pathLst>
                <a:path w="406" h="758" extrusionOk="0">
                  <a:moveTo>
                    <a:pt x="169" y="1"/>
                  </a:moveTo>
                  <a:cubicBezTo>
                    <a:pt x="133" y="1"/>
                    <a:pt x="98" y="7"/>
                    <a:pt x="66" y="21"/>
                  </a:cubicBezTo>
                  <a:cubicBezTo>
                    <a:pt x="27" y="34"/>
                    <a:pt x="27" y="73"/>
                    <a:pt x="66" y="89"/>
                  </a:cubicBezTo>
                  <a:cubicBezTo>
                    <a:pt x="130" y="120"/>
                    <a:pt x="195" y="118"/>
                    <a:pt x="268" y="136"/>
                  </a:cubicBezTo>
                  <a:lnTo>
                    <a:pt x="268" y="136"/>
                  </a:lnTo>
                  <a:cubicBezTo>
                    <a:pt x="217" y="197"/>
                    <a:pt x="129" y="230"/>
                    <a:pt x="53" y="264"/>
                  </a:cubicBezTo>
                  <a:cubicBezTo>
                    <a:pt x="1" y="290"/>
                    <a:pt x="40" y="371"/>
                    <a:pt x="95" y="371"/>
                  </a:cubicBezTo>
                  <a:cubicBezTo>
                    <a:pt x="120" y="366"/>
                    <a:pt x="143" y="363"/>
                    <a:pt x="164" y="363"/>
                  </a:cubicBezTo>
                  <a:cubicBezTo>
                    <a:pt x="250" y="363"/>
                    <a:pt x="288" y="410"/>
                    <a:pt x="257" y="520"/>
                  </a:cubicBezTo>
                  <a:cubicBezTo>
                    <a:pt x="244" y="575"/>
                    <a:pt x="202" y="669"/>
                    <a:pt x="134" y="695"/>
                  </a:cubicBezTo>
                  <a:cubicBezTo>
                    <a:pt x="121" y="708"/>
                    <a:pt x="108" y="721"/>
                    <a:pt x="121" y="737"/>
                  </a:cubicBezTo>
                  <a:cubicBezTo>
                    <a:pt x="135" y="751"/>
                    <a:pt x="150" y="757"/>
                    <a:pt x="166" y="757"/>
                  </a:cubicBezTo>
                  <a:cubicBezTo>
                    <a:pt x="253" y="757"/>
                    <a:pt x="353" y="565"/>
                    <a:pt x="364" y="507"/>
                  </a:cubicBezTo>
                  <a:cubicBezTo>
                    <a:pt x="397" y="385"/>
                    <a:pt x="347" y="311"/>
                    <a:pt x="264" y="278"/>
                  </a:cubicBezTo>
                  <a:lnTo>
                    <a:pt x="264" y="278"/>
                  </a:lnTo>
                  <a:cubicBezTo>
                    <a:pt x="324" y="240"/>
                    <a:pt x="375" y="190"/>
                    <a:pt x="406" y="115"/>
                  </a:cubicBezTo>
                  <a:cubicBezTo>
                    <a:pt x="406" y="102"/>
                    <a:pt x="390" y="60"/>
                    <a:pt x="377" y="60"/>
                  </a:cubicBezTo>
                  <a:cubicBezTo>
                    <a:pt x="314" y="25"/>
                    <a:pt x="240" y="1"/>
                    <a:pt x="169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4"/>
            <p:cNvSpPr/>
            <p:nvPr/>
          </p:nvSpPr>
          <p:spPr>
            <a:xfrm>
              <a:off x="3214975" y="4116375"/>
              <a:ext cx="38075" cy="28100"/>
            </a:xfrm>
            <a:custGeom>
              <a:avLst/>
              <a:gdLst/>
              <a:ahLst/>
              <a:cxnLst/>
              <a:rect l="l" t="t" r="r" b="b"/>
              <a:pathLst>
                <a:path w="1523" h="1124" extrusionOk="0">
                  <a:moveTo>
                    <a:pt x="1140" y="1"/>
                  </a:moveTo>
                  <a:cubicBezTo>
                    <a:pt x="1043" y="1"/>
                    <a:pt x="955" y="12"/>
                    <a:pt x="917" y="27"/>
                  </a:cubicBezTo>
                  <a:cubicBezTo>
                    <a:pt x="743" y="73"/>
                    <a:pt x="570" y="211"/>
                    <a:pt x="583" y="360"/>
                  </a:cubicBezTo>
                  <a:lnTo>
                    <a:pt x="583" y="360"/>
                  </a:lnTo>
                  <a:cubicBezTo>
                    <a:pt x="526" y="344"/>
                    <a:pt x="465" y="334"/>
                    <a:pt x="409" y="334"/>
                  </a:cubicBezTo>
                  <a:cubicBezTo>
                    <a:pt x="348" y="334"/>
                    <a:pt x="293" y="346"/>
                    <a:pt x="253" y="377"/>
                  </a:cubicBezTo>
                  <a:cubicBezTo>
                    <a:pt x="146" y="455"/>
                    <a:pt x="181" y="548"/>
                    <a:pt x="250" y="630"/>
                  </a:cubicBezTo>
                  <a:lnTo>
                    <a:pt x="250" y="630"/>
                  </a:lnTo>
                  <a:cubicBezTo>
                    <a:pt x="134" y="676"/>
                    <a:pt x="0" y="758"/>
                    <a:pt x="10" y="876"/>
                  </a:cubicBezTo>
                  <a:cubicBezTo>
                    <a:pt x="24" y="1032"/>
                    <a:pt x="121" y="1123"/>
                    <a:pt x="265" y="1123"/>
                  </a:cubicBezTo>
                  <a:cubicBezTo>
                    <a:pt x="283" y="1123"/>
                    <a:pt x="302" y="1122"/>
                    <a:pt x="321" y="1119"/>
                  </a:cubicBezTo>
                  <a:cubicBezTo>
                    <a:pt x="376" y="1119"/>
                    <a:pt x="376" y="1012"/>
                    <a:pt x="321" y="1012"/>
                  </a:cubicBezTo>
                  <a:cubicBezTo>
                    <a:pt x="201" y="999"/>
                    <a:pt x="188" y="931"/>
                    <a:pt x="269" y="782"/>
                  </a:cubicBezTo>
                  <a:cubicBezTo>
                    <a:pt x="308" y="756"/>
                    <a:pt x="350" y="740"/>
                    <a:pt x="402" y="727"/>
                  </a:cubicBezTo>
                  <a:cubicBezTo>
                    <a:pt x="444" y="714"/>
                    <a:pt x="470" y="646"/>
                    <a:pt x="431" y="607"/>
                  </a:cubicBezTo>
                  <a:cubicBezTo>
                    <a:pt x="322" y="519"/>
                    <a:pt x="370" y="491"/>
                    <a:pt x="456" y="491"/>
                  </a:cubicBezTo>
                  <a:cubicBezTo>
                    <a:pt x="540" y="491"/>
                    <a:pt x="660" y="518"/>
                    <a:pt x="700" y="539"/>
                  </a:cubicBezTo>
                  <a:cubicBezTo>
                    <a:pt x="709" y="542"/>
                    <a:pt x="719" y="543"/>
                    <a:pt x="727" y="543"/>
                  </a:cubicBezTo>
                  <a:cubicBezTo>
                    <a:pt x="792" y="543"/>
                    <a:pt x="828" y="466"/>
                    <a:pt x="768" y="432"/>
                  </a:cubicBezTo>
                  <a:cubicBezTo>
                    <a:pt x="538" y="270"/>
                    <a:pt x="1011" y="92"/>
                    <a:pt x="1092" y="92"/>
                  </a:cubicBezTo>
                  <a:cubicBezTo>
                    <a:pt x="1241" y="92"/>
                    <a:pt x="1361" y="121"/>
                    <a:pt x="1484" y="160"/>
                  </a:cubicBezTo>
                  <a:lnTo>
                    <a:pt x="1497" y="160"/>
                  </a:lnTo>
                  <a:cubicBezTo>
                    <a:pt x="1522" y="38"/>
                    <a:pt x="1317" y="1"/>
                    <a:pt x="1140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4"/>
            <p:cNvSpPr/>
            <p:nvPr/>
          </p:nvSpPr>
          <p:spPr>
            <a:xfrm>
              <a:off x="3320900" y="4195525"/>
              <a:ext cx="39150" cy="32775"/>
            </a:xfrm>
            <a:custGeom>
              <a:avLst/>
              <a:gdLst/>
              <a:ahLst/>
              <a:cxnLst/>
              <a:rect l="l" t="t" r="r" b="b"/>
              <a:pathLst>
                <a:path w="1566" h="1311" extrusionOk="0">
                  <a:moveTo>
                    <a:pt x="1025" y="1"/>
                  </a:moveTo>
                  <a:cubicBezTo>
                    <a:pt x="755" y="1"/>
                    <a:pt x="513" y="208"/>
                    <a:pt x="513" y="208"/>
                  </a:cubicBezTo>
                  <a:lnTo>
                    <a:pt x="1" y="992"/>
                  </a:lnTo>
                  <a:cubicBezTo>
                    <a:pt x="1" y="992"/>
                    <a:pt x="256" y="1311"/>
                    <a:pt x="641" y="1311"/>
                  </a:cubicBezTo>
                  <a:cubicBezTo>
                    <a:pt x="724" y="1311"/>
                    <a:pt x="812" y="1296"/>
                    <a:pt x="905" y="1261"/>
                  </a:cubicBezTo>
                  <a:cubicBezTo>
                    <a:pt x="1443" y="1073"/>
                    <a:pt x="1566" y="221"/>
                    <a:pt x="1229" y="46"/>
                  </a:cubicBezTo>
                  <a:cubicBezTo>
                    <a:pt x="1161" y="13"/>
                    <a:pt x="1092" y="1"/>
                    <a:pt x="1025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4"/>
            <p:cNvSpPr/>
            <p:nvPr/>
          </p:nvSpPr>
          <p:spPr>
            <a:xfrm>
              <a:off x="3331350" y="4210350"/>
              <a:ext cx="21975" cy="13725"/>
            </a:xfrm>
            <a:custGeom>
              <a:avLst/>
              <a:gdLst/>
              <a:ahLst/>
              <a:cxnLst/>
              <a:rect l="l" t="t" r="r" b="b"/>
              <a:pathLst>
                <a:path w="879" h="549" extrusionOk="0">
                  <a:moveTo>
                    <a:pt x="683" y="0"/>
                  </a:moveTo>
                  <a:cubicBezTo>
                    <a:pt x="565" y="0"/>
                    <a:pt x="448" y="29"/>
                    <a:pt x="338" y="75"/>
                  </a:cubicBezTo>
                  <a:cubicBezTo>
                    <a:pt x="202" y="140"/>
                    <a:pt x="27" y="302"/>
                    <a:pt x="1" y="451"/>
                  </a:cubicBezTo>
                  <a:cubicBezTo>
                    <a:pt x="1" y="478"/>
                    <a:pt x="17" y="493"/>
                    <a:pt x="37" y="493"/>
                  </a:cubicBezTo>
                  <a:cubicBezTo>
                    <a:pt x="47" y="493"/>
                    <a:pt x="59" y="489"/>
                    <a:pt x="69" y="480"/>
                  </a:cubicBezTo>
                  <a:cubicBezTo>
                    <a:pt x="150" y="399"/>
                    <a:pt x="202" y="302"/>
                    <a:pt x="283" y="237"/>
                  </a:cubicBezTo>
                  <a:cubicBezTo>
                    <a:pt x="312" y="237"/>
                    <a:pt x="325" y="221"/>
                    <a:pt x="351" y="221"/>
                  </a:cubicBezTo>
                  <a:cubicBezTo>
                    <a:pt x="406" y="221"/>
                    <a:pt x="500" y="237"/>
                    <a:pt x="513" y="302"/>
                  </a:cubicBezTo>
                  <a:cubicBezTo>
                    <a:pt x="555" y="439"/>
                    <a:pt x="414" y="470"/>
                    <a:pt x="296" y="470"/>
                  </a:cubicBezTo>
                  <a:cubicBezTo>
                    <a:pt x="261" y="470"/>
                    <a:pt x="227" y="467"/>
                    <a:pt x="202" y="464"/>
                  </a:cubicBezTo>
                  <a:cubicBezTo>
                    <a:pt x="176" y="464"/>
                    <a:pt x="163" y="506"/>
                    <a:pt x="189" y="519"/>
                  </a:cubicBezTo>
                  <a:cubicBezTo>
                    <a:pt x="229" y="539"/>
                    <a:pt x="274" y="548"/>
                    <a:pt x="320" y="548"/>
                  </a:cubicBezTo>
                  <a:cubicBezTo>
                    <a:pt x="461" y="548"/>
                    <a:pt x="607" y="460"/>
                    <a:pt x="607" y="318"/>
                  </a:cubicBezTo>
                  <a:cubicBezTo>
                    <a:pt x="607" y="221"/>
                    <a:pt x="526" y="156"/>
                    <a:pt x="445" y="140"/>
                  </a:cubicBezTo>
                  <a:lnTo>
                    <a:pt x="406" y="140"/>
                  </a:lnTo>
                  <a:cubicBezTo>
                    <a:pt x="504" y="92"/>
                    <a:pt x="610" y="64"/>
                    <a:pt x="724" y="64"/>
                  </a:cubicBezTo>
                  <a:cubicBezTo>
                    <a:pt x="765" y="64"/>
                    <a:pt x="807" y="67"/>
                    <a:pt x="850" y="75"/>
                  </a:cubicBezTo>
                  <a:cubicBezTo>
                    <a:pt x="879" y="75"/>
                    <a:pt x="879" y="33"/>
                    <a:pt x="850" y="20"/>
                  </a:cubicBezTo>
                  <a:cubicBezTo>
                    <a:pt x="794" y="6"/>
                    <a:pt x="738" y="0"/>
                    <a:pt x="683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4"/>
            <p:cNvSpPr/>
            <p:nvPr/>
          </p:nvSpPr>
          <p:spPr>
            <a:xfrm>
              <a:off x="3332000" y="4211800"/>
              <a:ext cx="22950" cy="13550"/>
            </a:xfrm>
            <a:custGeom>
              <a:avLst/>
              <a:gdLst/>
              <a:ahLst/>
              <a:cxnLst/>
              <a:rect l="l" t="t" r="r" b="b"/>
              <a:pathLst>
                <a:path w="918" h="542" extrusionOk="0">
                  <a:moveTo>
                    <a:pt x="717" y="1"/>
                  </a:moveTo>
                  <a:cubicBezTo>
                    <a:pt x="594" y="1"/>
                    <a:pt x="487" y="30"/>
                    <a:pt x="380" y="82"/>
                  </a:cubicBezTo>
                  <a:lnTo>
                    <a:pt x="419" y="82"/>
                  </a:lnTo>
                  <a:cubicBezTo>
                    <a:pt x="500" y="98"/>
                    <a:pt x="581" y="163"/>
                    <a:pt x="581" y="260"/>
                  </a:cubicBezTo>
                  <a:cubicBezTo>
                    <a:pt x="581" y="406"/>
                    <a:pt x="432" y="487"/>
                    <a:pt x="299" y="487"/>
                  </a:cubicBezTo>
                  <a:cubicBezTo>
                    <a:pt x="257" y="487"/>
                    <a:pt x="205" y="487"/>
                    <a:pt x="163" y="461"/>
                  </a:cubicBezTo>
                  <a:cubicBezTo>
                    <a:pt x="137" y="448"/>
                    <a:pt x="150" y="406"/>
                    <a:pt x="176" y="406"/>
                  </a:cubicBezTo>
                  <a:lnTo>
                    <a:pt x="244" y="406"/>
                  </a:lnTo>
                  <a:cubicBezTo>
                    <a:pt x="367" y="406"/>
                    <a:pt x="529" y="393"/>
                    <a:pt x="487" y="244"/>
                  </a:cubicBezTo>
                  <a:cubicBezTo>
                    <a:pt x="474" y="179"/>
                    <a:pt x="393" y="163"/>
                    <a:pt x="338" y="163"/>
                  </a:cubicBezTo>
                  <a:lnTo>
                    <a:pt x="325" y="163"/>
                  </a:lnTo>
                  <a:cubicBezTo>
                    <a:pt x="299" y="163"/>
                    <a:pt x="286" y="179"/>
                    <a:pt x="257" y="179"/>
                  </a:cubicBezTo>
                  <a:cubicBezTo>
                    <a:pt x="176" y="244"/>
                    <a:pt x="124" y="341"/>
                    <a:pt x="43" y="422"/>
                  </a:cubicBezTo>
                  <a:cubicBezTo>
                    <a:pt x="27" y="435"/>
                    <a:pt x="27" y="435"/>
                    <a:pt x="14" y="435"/>
                  </a:cubicBezTo>
                  <a:lnTo>
                    <a:pt x="1" y="435"/>
                  </a:lnTo>
                  <a:cubicBezTo>
                    <a:pt x="1" y="435"/>
                    <a:pt x="124" y="542"/>
                    <a:pt x="312" y="542"/>
                  </a:cubicBezTo>
                  <a:cubicBezTo>
                    <a:pt x="367" y="542"/>
                    <a:pt x="419" y="542"/>
                    <a:pt x="487" y="516"/>
                  </a:cubicBezTo>
                  <a:cubicBezTo>
                    <a:pt x="704" y="435"/>
                    <a:pt x="918" y="124"/>
                    <a:pt x="837" y="17"/>
                  </a:cubicBezTo>
                  <a:lnTo>
                    <a:pt x="824" y="17"/>
                  </a:lnTo>
                  <a:cubicBezTo>
                    <a:pt x="785" y="1"/>
                    <a:pt x="743" y="1"/>
                    <a:pt x="717" y="1"/>
                  </a:cubicBezTo>
                  <a:close/>
                </a:path>
              </a:pathLst>
            </a:custGeom>
            <a:solidFill>
              <a:srgbClr val="A14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4"/>
            <p:cNvSpPr/>
            <p:nvPr/>
          </p:nvSpPr>
          <p:spPr>
            <a:xfrm>
              <a:off x="3332000" y="4210500"/>
              <a:ext cx="20925" cy="13475"/>
            </a:xfrm>
            <a:custGeom>
              <a:avLst/>
              <a:gdLst/>
              <a:ahLst/>
              <a:cxnLst/>
              <a:rect l="l" t="t" r="r" b="b"/>
              <a:pathLst>
                <a:path w="837" h="539" extrusionOk="0">
                  <a:moveTo>
                    <a:pt x="610" y="1"/>
                  </a:moveTo>
                  <a:cubicBezTo>
                    <a:pt x="500" y="1"/>
                    <a:pt x="351" y="40"/>
                    <a:pt x="231" y="108"/>
                  </a:cubicBezTo>
                  <a:cubicBezTo>
                    <a:pt x="205" y="134"/>
                    <a:pt x="163" y="163"/>
                    <a:pt x="124" y="202"/>
                  </a:cubicBezTo>
                  <a:cubicBezTo>
                    <a:pt x="56" y="270"/>
                    <a:pt x="1" y="364"/>
                    <a:pt x="1" y="487"/>
                  </a:cubicBezTo>
                  <a:lnTo>
                    <a:pt x="14" y="487"/>
                  </a:lnTo>
                  <a:cubicBezTo>
                    <a:pt x="27" y="487"/>
                    <a:pt x="27" y="487"/>
                    <a:pt x="43" y="474"/>
                  </a:cubicBezTo>
                  <a:cubicBezTo>
                    <a:pt x="124" y="393"/>
                    <a:pt x="176" y="296"/>
                    <a:pt x="257" y="231"/>
                  </a:cubicBezTo>
                  <a:cubicBezTo>
                    <a:pt x="286" y="231"/>
                    <a:pt x="299" y="215"/>
                    <a:pt x="325" y="215"/>
                  </a:cubicBezTo>
                  <a:lnTo>
                    <a:pt x="338" y="215"/>
                  </a:lnTo>
                  <a:cubicBezTo>
                    <a:pt x="393" y="215"/>
                    <a:pt x="474" y="231"/>
                    <a:pt x="487" y="296"/>
                  </a:cubicBezTo>
                  <a:cubicBezTo>
                    <a:pt x="529" y="445"/>
                    <a:pt x="367" y="458"/>
                    <a:pt x="244" y="458"/>
                  </a:cubicBezTo>
                  <a:lnTo>
                    <a:pt x="176" y="458"/>
                  </a:lnTo>
                  <a:cubicBezTo>
                    <a:pt x="150" y="458"/>
                    <a:pt x="137" y="500"/>
                    <a:pt x="163" y="513"/>
                  </a:cubicBezTo>
                  <a:cubicBezTo>
                    <a:pt x="205" y="539"/>
                    <a:pt x="257" y="539"/>
                    <a:pt x="299" y="539"/>
                  </a:cubicBezTo>
                  <a:cubicBezTo>
                    <a:pt x="432" y="539"/>
                    <a:pt x="581" y="458"/>
                    <a:pt x="581" y="312"/>
                  </a:cubicBezTo>
                  <a:cubicBezTo>
                    <a:pt x="581" y="215"/>
                    <a:pt x="500" y="150"/>
                    <a:pt x="419" y="134"/>
                  </a:cubicBezTo>
                  <a:lnTo>
                    <a:pt x="380" y="134"/>
                  </a:lnTo>
                  <a:cubicBezTo>
                    <a:pt x="487" y="82"/>
                    <a:pt x="594" y="53"/>
                    <a:pt x="717" y="53"/>
                  </a:cubicBezTo>
                  <a:cubicBezTo>
                    <a:pt x="743" y="53"/>
                    <a:pt x="785" y="53"/>
                    <a:pt x="824" y="69"/>
                  </a:cubicBezTo>
                  <a:lnTo>
                    <a:pt x="837" y="69"/>
                  </a:lnTo>
                  <a:cubicBezTo>
                    <a:pt x="824" y="40"/>
                    <a:pt x="785" y="27"/>
                    <a:pt x="743" y="27"/>
                  </a:cubicBezTo>
                  <a:cubicBezTo>
                    <a:pt x="704" y="14"/>
                    <a:pt x="662" y="1"/>
                    <a:pt x="610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4"/>
            <p:cNvSpPr/>
            <p:nvPr/>
          </p:nvSpPr>
          <p:spPr>
            <a:xfrm>
              <a:off x="3337100" y="4197425"/>
              <a:ext cx="12825" cy="7200"/>
            </a:xfrm>
            <a:custGeom>
              <a:avLst/>
              <a:gdLst/>
              <a:ahLst/>
              <a:cxnLst/>
              <a:rect l="l" t="t" r="r" b="b"/>
              <a:pathLst>
                <a:path w="513" h="288" extrusionOk="0">
                  <a:moveTo>
                    <a:pt x="314" y="0"/>
                  </a:moveTo>
                  <a:cubicBezTo>
                    <a:pt x="167" y="0"/>
                    <a:pt x="1" y="58"/>
                    <a:pt x="1" y="213"/>
                  </a:cubicBezTo>
                  <a:cubicBezTo>
                    <a:pt x="1" y="239"/>
                    <a:pt x="27" y="281"/>
                    <a:pt x="53" y="281"/>
                  </a:cubicBezTo>
                  <a:cubicBezTo>
                    <a:pt x="70" y="286"/>
                    <a:pt x="86" y="288"/>
                    <a:pt x="101" y="288"/>
                  </a:cubicBezTo>
                  <a:cubicBezTo>
                    <a:pt x="168" y="288"/>
                    <a:pt x="217" y="247"/>
                    <a:pt x="283" y="226"/>
                  </a:cubicBezTo>
                  <a:cubicBezTo>
                    <a:pt x="364" y="187"/>
                    <a:pt x="432" y="158"/>
                    <a:pt x="487" y="90"/>
                  </a:cubicBezTo>
                  <a:cubicBezTo>
                    <a:pt x="513" y="64"/>
                    <a:pt x="500" y="38"/>
                    <a:pt x="471" y="25"/>
                  </a:cubicBezTo>
                  <a:cubicBezTo>
                    <a:pt x="429" y="9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4"/>
            <p:cNvSpPr/>
            <p:nvPr/>
          </p:nvSpPr>
          <p:spPr>
            <a:xfrm>
              <a:off x="3332325" y="4205400"/>
              <a:ext cx="3750" cy="3100"/>
            </a:xfrm>
            <a:custGeom>
              <a:avLst/>
              <a:gdLst/>
              <a:ahLst/>
              <a:cxnLst/>
              <a:rect l="l" t="t" r="r" b="b"/>
              <a:pathLst>
                <a:path w="150" h="124" extrusionOk="0">
                  <a:moveTo>
                    <a:pt x="82" y="1"/>
                  </a:moveTo>
                  <a:cubicBezTo>
                    <a:pt x="1" y="1"/>
                    <a:pt x="1" y="124"/>
                    <a:pt x="82" y="124"/>
                  </a:cubicBezTo>
                  <a:cubicBezTo>
                    <a:pt x="150" y="124"/>
                    <a:pt x="150" y="1"/>
                    <a:pt x="82" y="1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4"/>
            <p:cNvSpPr/>
            <p:nvPr/>
          </p:nvSpPr>
          <p:spPr>
            <a:xfrm>
              <a:off x="3022825" y="4068025"/>
              <a:ext cx="83450" cy="76600"/>
            </a:xfrm>
            <a:custGeom>
              <a:avLst/>
              <a:gdLst/>
              <a:ahLst/>
              <a:cxnLst/>
              <a:rect l="l" t="t" r="r" b="b"/>
              <a:pathLst>
                <a:path w="3338" h="3064" extrusionOk="0">
                  <a:moveTo>
                    <a:pt x="2580" y="1"/>
                  </a:moveTo>
                  <a:cubicBezTo>
                    <a:pt x="1825" y="1"/>
                    <a:pt x="1420" y="1851"/>
                    <a:pt x="1420" y="1851"/>
                  </a:cubicBezTo>
                  <a:cubicBezTo>
                    <a:pt x="1420" y="1851"/>
                    <a:pt x="1" y="1864"/>
                    <a:pt x="124" y="2609"/>
                  </a:cubicBezTo>
                  <a:cubicBezTo>
                    <a:pt x="177" y="2973"/>
                    <a:pt x="503" y="3064"/>
                    <a:pt x="816" y="3064"/>
                  </a:cubicBezTo>
                  <a:cubicBezTo>
                    <a:pt x="1131" y="3064"/>
                    <a:pt x="1433" y="2972"/>
                    <a:pt x="1433" y="2972"/>
                  </a:cubicBezTo>
                  <a:lnTo>
                    <a:pt x="2823" y="1731"/>
                  </a:lnTo>
                  <a:cubicBezTo>
                    <a:pt x="2823" y="1731"/>
                    <a:pt x="3338" y="1"/>
                    <a:pt x="258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4"/>
            <p:cNvSpPr/>
            <p:nvPr/>
          </p:nvSpPr>
          <p:spPr>
            <a:xfrm>
              <a:off x="3010675" y="4072700"/>
              <a:ext cx="70900" cy="88350"/>
            </a:xfrm>
            <a:custGeom>
              <a:avLst/>
              <a:gdLst/>
              <a:ahLst/>
              <a:cxnLst/>
              <a:rect l="l" t="t" r="r" b="b"/>
              <a:pathLst>
                <a:path w="2836" h="3534" extrusionOk="0">
                  <a:moveTo>
                    <a:pt x="2000" y="1"/>
                  </a:moveTo>
                  <a:cubicBezTo>
                    <a:pt x="1966" y="1"/>
                    <a:pt x="1930" y="6"/>
                    <a:pt x="1893" y="18"/>
                  </a:cubicBezTo>
                  <a:cubicBezTo>
                    <a:pt x="1177" y="248"/>
                    <a:pt x="1352" y="2137"/>
                    <a:pt x="1352" y="2137"/>
                  </a:cubicBezTo>
                  <a:cubicBezTo>
                    <a:pt x="1352" y="2137"/>
                    <a:pt x="1" y="2584"/>
                    <a:pt x="341" y="3245"/>
                  </a:cubicBezTo>
                  <a:cubicBezTo>
                    <a:pt x="449" y="3461"/>
                    <a:pt x="627" y="3534"/>
                    <a:pt x="819" y="3534"/>
                  </a:cubicBezTo>
                  <a:cubicBezTo>
                    <a:pt x="1228" y="3534"/>
                    <a:pt x="1702" y="3203"/>
                    <a:pt x="1702" y="3203"/>
                  </a:cubicBezTo>
                  <a:lnTo>
                    <a:pt x="2836" y="1936"/>
                  </a:lnTo>
                  <a:cubicBezTo>
                    <a:pt x="2836" y="1936"/>
                    <a:pt x="2643" y="1"/>
                    <a:pt x="200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4"/>
            <p:cNvSpPr/>
            <p:nvPr/>
          </p:nvSpPr>
          <p:spPr>
            <a:xfrm>
              <a:off x="3052550" y="4085600"/>
              <a:ext cx="18900" cy="30725"/>
            </a:xfrm>
            <a:custGeom>
              <a:avLst/>
              <a:gdLst/>
              <a:ahLst/>
              <a:cxnLst/>
              <a:rect l="l" t="t" r="r" b="b"/>
              <a:pathLst>
                <a:path w="756" h="1229" extrusionOk="0">
                  <a:moveTo>
                    <a:pt x="380" y="1"/>
                  </a:moveTo>
                  <a:cubicBezTo>
                    <a:pt x="176" y="1"/>
                    <a:pt x="1" y="270"/>
                    <a:pt x="1" y="610"/>
                  </a:cubicBezTo>
                  <a:cubicBezTo>
                    <a:pt x="1" y="947"/>
                    <a:pt x="176" y="1229"/>
                    <a:pt x="380" y="1229"/>
                  </a:cubicBezTo>
                  <a:cubicBezTo>
                    <a:pt x="594" y="1229"/>
                    <a:pt x="756" y="947"/>
                    <a:pt x="756" y="610"/>
                  </a:cubicBezTo>
                  <a:cubicBezTo>
                    <a:pt x="756" y="270"/>
                    <a:pt x="594" y="1"/>
                    <a:pt x="38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4"/>
            <p:cNvSpPr/>
            <p:nvPr/>
          </p:nvSpPr>
          <p:spPr>
            <a:xfrm>
              <a:off x="3025575" y="4143350"/>
              <a:ext cx="16550" cy="13475"/>
            </a:xfrm>
            <a:custGeom>
              <a:avLst/>
              <a:gdLst/>
              <a:ahLst/>
              <a:cxnLst/>
              <a:rect l="l" t="t" r="r" b="b"/>
              <a:pathLst>
                <a:path w="662" h="539" extrusionOk="0">
                  <a:moveTo>
                    <a:pt x="325" y="1"/>
                  </a:moveTo>
                  <a:cubicBezTo>
                    <a:pt x="150" y="1"/>
                    <a:pt x="1" y="121"/>
                    <a:pt x="1" y="270"/>
                  </a:cubicBezTo>
                  <a:cubicBezTo>
                    <a:pt x="1" y="419"/>
                    <a:pt x="150" y="539"/>
                    <a:pt x="325" y="539"/>
                  </a:cubicBezTo>
                  <a:cubicBezTo>
                    <a:pt x="513" y="539"/>
                    <a:pt x="662" y="419"/>
                    <a:pt x="662" y="270"/>
                  </a:cubicBezTo>
                  <a:cubicBezTo>
                    <a:pt x="662" y="121"/>
                    <a:pt x="513" y="1"/>
                    <a:pt x="325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4"/>
            <p:cNvSpPr/>
            <p:nvPr/>
          </p:nvSpPr>
          <p:spPr>
            <a:xfrm>
              <a:off x="3038700" y="4135250"/>
              <a:ext cx="9500" cy="8125"/>
            </a:xfrm>
            <a:custGeom>
              <a:avLst/>
              <a:gdLst/>
              <a:ahLst/>
              <a:cxnLst/>
              <a:rect l="l" t="t" r="r" b="b"/>
              <a:pathLst>
                <a:path w="380" h="325" extrusionOk="0">
                  <a:moveTo>
                    <a:pt x="192" y="1"/>
                  </a:moveTo>
                  <a:cubicBezTo>
                    <a:pt x="82" y="1"/>
                    <a:pt x="1" y="82"/>
                    <a:pt x="1" y="163"/>
                  </a:cubicBezTo>
                  <a:cubicBezTo>
                    <a:pt x="1" y="244"/>
                    <a:pt x="82" y="325"/>
                    <a:pt x="192" y="325"/>
                  </a:cubicBezTo>
                  <a:cubicBezTo>
                    <a:pt x="299" y="325"/>
                    <a:pt x="380" y="244"/>
                    <a:pt x="380" y="163"/>
                  </a:cubicBezTo>
                  <a:cubicBezTo>
                    <a:pt x="380" y="82"/>
                    <a:pt x="299" y="1"/>
                    <a:pt x="19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4"/>
            <p:cNvSpPr/>
            <p:nvPr/>
          </p:nvSpPr>
          <p:spPr>
            <a:xfrm>
              <a:off x="3016275" y="4080175"/>
              <a:ext cx="62475" cy="79600"/>
            </a:xfrm>
            <a:custGeom>
              <a:avLst/>
              <a:gdLst/>
              <a:ahLst/>
              <a:cxnLst/>
              <a:rect l="l" t="t" r="r" b="b"/>
              <a:pathLst>
                <a:path w="2499" h="3184" extrusionOk="0">
                  <a:moveTo>
                    <a:pt x="1750" y="1"/>
                  </a:moveTo>
                  <a:cubicBezTo>
                    <a:pt x="1465" y="1"/>
                    <a:pt x="1316" y="448"/>
                    <a:pt x="1277" y="665"/>
                  </a:cubicBezTo>
                  <a:cubicBezTo>
                    <a:pt x="1212" y="1050"/>
                    <a:pt x="1320" y="1459"/>
                    <a:pt x="1434" y="1824"/>
                  </a:cubicBezTo>
                  <a:lnTo>
                    <a:pt x="1434" y="1824"/>
                  </a:lnTo>
                  <a:cubicBezTo>
                    <a:pt x="949" y="1967"/>
                    <a:pt x="1" y="2331"/>
                    <a:pt x="224" y="2972"/>
                  </a:cubicBezTo>
                  <a:cubicBezTo>
                    <a:pt x="275" y="3134"/>
                    <a:pt x="414" y="3183"/>
                    <a:pt x="560" y="3183"/>
                  </a:cubicBezTo>
                  <a:cubicBezTo>
                    <a:pt x="644" y="3183"/>
                    <a:pt x="730" y="3167"/>
                    <a:pt x="804" y="3147"/>
                  </a:cubicBezTo>
                  <a:cubicBezTo>
                    <a:pt x="1170" y="3053"/>
                    <a:pt x="1452" y="2797"/>
                    <a:pt x="1708" y="2554"/>
                  </a:cubicBezTo>
                  <a:cubicBezTo>
                    <a:pt x="1721" y="2541"/>
                    <a:pt x="1708" y="2528"/>
                    <a:pt x="1695" y="2528"/>
                  </a:cubicBezTo>
                  <a:cubicBezTo>
                    <a:pt x="1517" y="2656"/>
                    <a:pt x="947" y="3133"/>
                    <a:pt x="581" y="3133"/>
                  </a:cubicBezTo>
                  <a:cubicBezTo>
                    <a:pt x="448" y="3133"/>
                    <a:pt x="342" y="3070"/>
                    <a:pt x="292" y="2904"/>
                  </a:cubicBezTo>
                  <a:cubicBezTo>
                    <a:pt x="182" y="2593"/>
                    <a:pt x="522" y="2350"/>
                    <a:pt x="749" y="2204"/>
                  </a:cubicBezTo>
                  <a:cubicBezTo>
                    <a:pt x="979" y="2068"/>
                    <a:pt x="1251" y="1974"/>
                    <a:pt x="1507" y="1906"/>
                  </a:cubicBezTo>
                  <a:cubicBezTo>
                    <a:pt x="1533" y="1906"/>
                    <a:pt x="1546" y="1880"/>
                    <a:pt x="1533" y="1851"/>
                  </a:cubicBezTo>
                  <a:cubicBezTo>
                    <a:pt x="1439" y="1556"/>
                    <a:pt x="1358" y="1245"/>
                    <a:pt x="1345" y="934"/>
                  </a:cubicBezTo>
                  <a:cubicBezTo>
                    <a:pt x="1332" y="688"/>
                    <a:pt x="1419" y="66"/>
                    <a:pt x="1775" y="66"/>
                  </a:cubicBezTo>
                  <a:cubicBezTo>
                    <a:pt x="1789" y="66"/>
                    <a:pt x="1803" y="67"/>
                    <a:pt x="1818" y="69"/>
                  </a:cubicBezTo>
                  <a:cubicBezTo>
                    <a:pt x="2045" y="111"/>
                    <a:pt x="2181" y="474"/>
                    <a:pt x="2262" y="665"/>
                  </a:cubicBezTo>
                  <a:cubicBezTo>
                    <a:pt x="2385" y="989"/>
                    <a:pt x="2411" y="1326"/>
                    <a:pt x="2411" y="1663"/>
                  </a:cubicBezTo>
                  <a:cubicBezTo>
                    <a:pt x="2417" y="1690"/>
                    <a:pt x="2441" y="1704"/>
                    <a:pt x="2461" y="1704"/>
                  </a:cubicBezTo>
                  <a:cubicBezTo>
                    <a:pt x="2481" y="1704"/>
                    <a:pt x="2498" y="1690"/>
                    <a:pt x="2492" y="1663"/>
                  </a:cubicBezTo>
                  <a:cubicBezTo>
                    <a:pt x="2479" y="1271"/>
                    <a:pt x="2437" y="879"/>
                    <a:pt x="2275" y="516"/>
                  </a:cubicBezTo>
                  <a:cubicBezTo>
                    <a:pt x="2181" y="299"/>
                    <a:pt x="2019" y="1"/>
                    <a:pt x="1750" y="1"/>
                  </a:cubicBezTo>
                  <a:close/>
                </a:path>
              </a:pathLst>
            </a:custGeom>
            <a:solidFill>
              <a:srgbClr val="CA7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4"/>
            <p:cNvSpPr/>
            <p:nvPr/>
          </p:nvSpPr>
          <p:spPr>
            <a:xfrm>
              <a:off x="3049150" y="4083575"/>
              <a:ext cx="74350" cy="81500"/>
            </a:xfrm>
            <a:custGeom>
              <a:avLst/>
              <a:gdLst/>
              <a:ahLst/>
              <a:cxnLst/>
              <a:rect l="l" t="t" r="r" b="b"/>
              <a:pathLst>
                <a:path w="2974" h="3260" extrusionOk="0">
                  <a:moveTo>
                    <a:pt x="2473" y="1"/>
                  </a:moveTo>
                  <a:cubicBezTo>
                    <a:pt x="2418" y="1"/>
                    <a:pt x="2392" y="56"/>
                    <a:pt x="2405" y="95"/>
                  </a:cubicBezTo>
                  <a:cubicBezTo>
                    <a:pt x="2204" y="189"/>
                    <a:pt x="2068" y="432"/>
                    <a:pt x="2013" y="649"/>
                  </a:cubicBezTo>
                  <a:cubicBezTo>
                    <a:pt x="1838" y="675"/>
                    <a:pt x="1702" y="824"/>
                    <a:pt x="1702" y="999"/>
                  </a:cubicBezTo>
                  <a:cubicBezTo>
                    <a:pt x="1702" y="1028"/>
                    <a:pt x="1718" y="1054"/>
                    <a:pt x="1718" y="1080"/>
                  </a:cubicBezTo>
                  <a:cubicBezTo>
                    <a:pt x="1378" y="1216"/>
                    <a:pt x="1083" y="1485"/>
                    <a:pt x="827" y="1728"/>
                  </a:cubicBezTo>
                  <a:cubicBezTo>
                    <a:pt x="461" y="2068"/>
                    <a:pt x="1" y="2619"/>
                    <a:pt x="82" y="3160"/>
                  </a:cubicBezTo>
                  <a:cubicBezTo>
                    <a:pt x="93" y="3226"/>
                    <a:pt x="155" y="3260"/>
                    <a:pt x="215" y="3260"/>
                  </a:cubicBezTo>
                  <a:cubicBezTo>
                    <a:pt x="240" y="3260"/>
                    <a:pt x="265" y="3253"/>
                    <a:pt x="286" y="3241"/>
                  </a:cubicBezTo>
                  <a:cubicBezTo>
                    <a:pt x="691" y="3053"/>
                    <a:pt x="908" y="2525"/>
                    <a:pt x="1135" y="2175"/>
                  </a:cubicBezTo>
                  <a:cubicBezTo>
                    <a:pt x="1326" y="1864"/>
                    <a:pt x="1527" y="1501"/>
                    <a:pt x="1812" y="1242"/>
                  </a:cubicBezTo>
                  <a:cubicBezTo>
                    <a:pt x="1880" y="1310"/>
                    <a:pt x="1974" y="1365"/>
                    <a:pt x="2068" y="1365"/>
                  </a:cubicBezTo>
                  <a:cubicBezTo>
                    <a:pt x="2269" y="1365"/>
                    <a:pt x="2431" y="1190"/>
                    <a:pt x="2431" y="999"/>
                  </a:cubicBezTo>
                  <a:cubicBezTo>
                    <a:pt x="2431" y="879"/>
                    <a:pt x="2366" y="756"/>
                    <a:pt x="2256" y="691"/>
                  </a:cubicBezTo>
                  <a:cubicBezTo>
                    <a:pt x="2324" y="649"/>
                    <a:pt x="2392" y="594"/>
                    <a:pt x="2473" y="568"/>
                  </a:cubicBezTo>
                  <a:cubicBezTo>
                    <a:pt x="2580" y="500"/>
                    <a:pt x="2690" y="500"/>
                    <a:pt x="2810" y="474"/>
                  </a:cubicBezTo>
                  <a:cubicBezTo>
                    <a:pt x="2810" y="487"/>
                    <a:pt x="2823" y="500"/>
                    <a:pt x="2836" y="500"/>
                  </a:cubicBezTo>
                  <a:cubicBezTo>
                    <a:pt x="2847" y="506"/>
                    <a:pt x="2859" y="508"/>
                    <a:pt x="2869" y="508"/>
                  </a:cubicBezTo>
                  <a:cubicBezTo>
                    <a:pt x="2933" y="508"/>
                    <a:pt x="2973" y="413"/>
                    <a:pt x="2904" y="380"/>
                  </a:cubicBezTo>
                  <a:cubicBezTo>
                    <a:pt x="2895" y="373"/>
                    <a:pt x="2885" y="370"/>
                    <a:pt x="2875" y="370"/>
                  </a:cubicBezTo>
                  <a:cubicBezTo>
                    <a:pt x="2842" y="370"/>
                    <a:pt x="2810" y="402"/>
                    <a:pt x="2810" y="432"/>
                  </a:cubicBezTo>
                  <a:cubicBezTo>
                    <a:pt x="2800" y="431"/>
                    <a:pt x="2790" y="431"/>
                    <a:pt x="2780" y="431"/>
                  </a:cubicBezTo>
                  <a:cubicBezTo>
                    <a:pt x="2588" y="431"/>
                    <a:pt x="2384" y="548"/>
                    <a:pt x="2230" y="675"/>
                  </a:cubicBezTo>
                  <a:cubicBezTo>
                    <a:pt x="2188" y="649"/>
                    <a:pt x="2136" y="636"/>
                    <a:pt x="2068" y="636"/>
                  </a:cubicBezTo>
                  <a:lnTo>
                    <a:pt x="2026" y="636"/>
                  </a:lnTo>
                  <a:cubicBezTo>
                    <a:pt x="2068" y="542"/>
                    <a:pt x="2123" y="448"/>
                    <a:pt x="2175" y="367"/>
                  </a:cubicBezTo>
                  <a:cubicBezTo>
                    <a:pt x="2243" y="257"/>
                    <a:pt x="2337" y="205"/>
                    <a:pt x="2431" y="124"/>
                  </a:cubicBezTo>
                  <a:cubicBezTo>
                    <a:pt x="2447" y="137"/>
                    <a:pt x="2460" y="137"/>
                    <a:pt x="2473" y="137"/>
                  </a:cubicBezTo>
                  <a:cubicBezTo>
                    <a:pt x="2567" y="137"/>
                    <a:pt x="2567" y="1"/>
                    <a:pt x="2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4"/>
            <p:cNvSpPr/>
            <p:nvPr/>
          </p:nvSpPr>
          <p:spPr>
            <a:xfrm>
              <a:off x="3102525" y="4107425"/>
              <a:ext cx="2375" cy="2500"/>
            </a:xfrm>
            <a:custGeom>
              <a:avLst/>
              <a:gdLst/>
              <a:ahLst/>
              <a:cxnLst/>
              <a:rect l="l" t="t" r="r" b="b"/>
              <a:pathLst>
                <a:path w="95" h="100" extrusionOk="0">
                  <a:moveTo>
                    <a:pt x="66" y="1"/>
                  </a:moveTo>
                  <a:cubicBezTo>
                    <a:pt x="62" y="1"/>
                    <a:pt x="57" y="2"/>
                    <a:pt x="53" y="6"/>
                  </a:cubicBezTo>
                  <a:lnTo>
                    <a:pt x="40" y="6"/>
                  </a:lnTo>
                  <a:lnTo>
                    <a:pt x="27" y="19"/>
                  </a:lnTo>
                  <a:cubicBezTo>
                    <a:pt x="27" y="32"/>
                    <a:pt x="14" y="32"/>
                    <a:pt x="14" y="45"/>
                  </a:cubicBezTo>
                  <a:lnTo>
                    <a:pt x="14" y="61"/>
                  </a:lnTo>
                  <a:lnTo>
                    <a:pt x="1" y="61"/>
                  </a:lnTo>
                  <a:cubicBezTo>
                    <a:pt x="1" y="87"/>
                    <a:pt x="14" y="100"/>
                    <a:pt x="40" y="100"/>
                  </a:cubicBezTo>
                  <a:cubicBezTo>
                    <a:pt x="53" y="100"/>
                    <a:pt x="53" y="100"/>
                    <a:pt x="69" y="87"/>
                  </a:cubicBezTo>
                  <a:cubicBezTo>
                    <a:pt x="69" y="74"/>
                    <a:pt x="82" y="61"/>
                    <a:pt x="82" y="61"/>
                  </a:cubicBezTo>
                  <a:cubicBezTo>
                    <a:pt x="95" y="45"/>
                    <a:pt x="95" y="32"/>
                    <a:pt x="95" y="19"/>
                  </a:cubicBezTo>
                  <a:cubicBezTo>
                    <a:pt x="86" y="10"/>
                    <a:pt x="77" y="1"/>
                    <a:pt x="66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4"/>
            <p:cNvSpPr/>
            <p:nvPr/>
          </p:nvSpPr>
          <p:spPr>
            <a:xfrm>
              <a:off x="3104550" y="4108525"/>
              <a:ext cx="2700" cy="2775"/>
            </a:xfrm>
            <a:custGeom>
              <a:avLst/>
              <a:gdLst/>
              <a:ahLst/>
              <a:cxnLst/>
              <a:rect l="l" t="t" r="r" b="b"/>
              <a:pathLst>
                <a:path w="108" h="111" extrusionOk="0">
                  <a:moveTo>
                    <a:pt x="53" y="1"/>
                  </a:moveTo>
                  <a:cubicBezTo>
                    <a:pt x="53" y="17"/>
                    <a:pt x="53" y="17"/>
                    <a:pt x="40" y="17"/>
                  </a:cubicBezTo>
                  <a:lnTo>
                    <a:pt x="40" y="30"/>
                  </a:lnTo>
                  <a:cubicBezTo>
                    <a:pt x="27" y="43"/>
                    <a:pt x="27" y="43"/>
                    <a:pt x="27" y="56"/>
                  </a:cubicBezTo>
                  <a:lnTo>
                    <a:pt x="14" y="56"/>
                  </a:lnTo>
                  <a:lnTo>
                    <a:pt x="14" y="69"/>
                  </a:lnTo>
                  <a:cubicBezTo>
                    <a:pt x="1" y="98"/>
                    <a:pt x="27" y="111"/>
                    <a:pt x="53" y="111"/>
                  </a:cubicBezTo>
                  <a:lnTo>
                    <a:pt x="69" y="98"/>
                  </a:lnTo>
                  <a:cubicBezTo>
                    <a:pt x="82" y="82"/>
                    <a:pt x="82" y="69"/>
                    <a:pt x="95" y="56"/>
                  </a:cubicBezTo>
                  <a:cubicBezTo>
                    <a:pt x="108" y="56"/>
                    <a:pt x="108" y="30"/>
                    <a:pt x="95" y="30"/>
                  </a:cubicBezTo>
                  <a:lnTo>
                    <a:pt x="95" y="17"/>
                  </a:lnTo>
                  <a:cubicBezTo>
                    <a:pt x="95" y="1"/>
                    <a:pt x="69" y="1"/>
                    <a:pt x="53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4"/>
            <p:cNvSpPr/>
            <p:nvPr/>
          </p:nvSpPr>
          <p:spPr>
            <a:xfrm>
              <a:off x="3097100" y="4107875"/>
              <a:ext cx="5125" cy="4400"/>
            </a:xfrm>
            <a:custGeom>
              <a:avLst/>
              <a:gdLst/>
              <a:ahLst/>
              <a:cxnLst/>
              <a:rect l="l" t="t" r="r" b="b"/>
              <a:pathLst>
                <a:path w="205" h="176" extrusionOk="0">
                  <a:moveTo>
                    <a:pt x="95" y="1"/>
                  </a:moveTo>
                  <a:cubicBezTo>
                    <a:pt x="56" y="1"/>
                    <a:pt x="27" y="27"/>
                    <a:pt x="14" y="69"/>
                  </a:cubicBezTo>
                  <a:cubicBezTo>
                    <a:pt x="1" y="124"/>
                    <a:pt x="43" y="176"/>
                    <a:pt x="95" y="176"/>
                  </a:cubicBezTo>
                  <a:lnTo>
                    <a:pt x="124" y="176"/>
                  </a:lnTo>
                  <a:cubicBezTo>
                    <a:pt x="176" y="176"/>
                    <a:pt x="205" y="124"/>
                    <a:pt x="189" y="69"/>
                  </a:cubicBezTo>
                  <a:cubicBezTo>
                    <a:pt x="189" y="27"/>
                    <a:pt x="137" y="1"/>
                    <a:pt x="108" y="1"/>
                  </a:cubicBezTo>
                  <a:close/>
                </a:path>
              </a:pathLst>
            </a:custGeom>
            <a:solidFill>
              <a:srgbClr val="FB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4"/>
            <p:cNvSpPr/>
            <p:nvPr/>
          </p:nvSpPr>
          <p:spPr>
            <a:xfrm>
              <a:off x="3105525" y="4114275"/>
              <a:ext cx="2375" cy="2050"/>
            </a:xfrm>
            <a:custGeom>
              <a:avLst/>
              <a:gdLst/>
              <a:ahLst/>
              <a:cxnLst/>
              <a:rect l="l" t="t" r="r" b="b"/>
              <a:pathLst>
                <a:path w="95" h="82" extrusionOk="0">
                  <a:moveTo>
                    <a:pt x="95" y="1"/>
                  </a:move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lnTo>
                    <a:pt x="82" y="14"/>
                  </a:lnTo>
                  <a:cubicBezTo>
                    <a:pt x="86" y="10"/>
                    <a:pt x="91" y="5"/>
                    <a:pt x="95" y="1"/>
                  </a:cubicBezTo>
                  <a:close/>
                  <a:moveTo>
                    <a:pt x="82" y="14"/>
                  </a:moveTo>
                  <a:lnTo>
                    <a:pt x="82" y="14"/>
                  </a:lnTo>
                  <a:cubicBezTo>
                    <a:pt x="57" y="38"/>
                    <a:pt x="25" y="60"/>
                    <a:pt x="1" y="82"/>
                  </a:cubicBezTo>
                  <a:lnTo>
                    <a:pt x="30" y="82"/>
                  </a:lnTo>
                  <a:cubicBezTo>
                    <a:pt x="56" y="69"/>
                    <a:pt x="69" y="56"/>
                    <a:pt x="82" y="14"/>
                  </a:cubicBezTo>
                  <a:close/>
                </a:path>
              </a:pathLst>
            </a:custGeom>
            <a:solidFill>
              <a:srgbClr val="FB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4"/>
            <p:cNvSpPr/>
            <p:nvPr/>
          </p:nvSpPr>
          <p:spPr>
            <a:xfrm>
              <a:off x="3103175" y="4111925"/>
              <a:ext cx="4725" cy="4400"/>
            </a:xfrm>
            <a:custGeom>
              <a:avLst/>
              <a:gdLst/>
              <a:ahLst/>
              <a:cxnLst/>
              <a:rect l="l" t="t" r="r" b="b"/>
              <a:pathLst>
                <a:path w="189" h="176" extrusionOk="0">
                  <a:moveTo>
                    <a:pt x="95" y="1"/>
                  </a:moveTo>
                  <a:cubicBezTo>
                    <a:pt x="69" y="1"/>
                    <a:pt x="56" y="14"/>
                    <a:pt x="43" y="27"/>
                  </a:cubicBezTo>
                  <a:cubicBezTo>
                    <a:pt x="1" y="69"/>
                    <a:pt x="14" y="108"/>
                    <a:pt x="43" y="150"/>
                  </a:cubicBezTo>
                  <a:cubicBezTo>
                    <a:pt x="43" y="163"/>
                    <a:pt x="69" y="176"/>
                    <a:pt x="95" y="176"/>
                  </a:cubicBezTo>
                  <a:cubicBezTo>
                    <a:pt x="124" y="150"/>
                    <a:pt x="163" y="124"/>
                    <a:pt x="189" y="95"/>
                  </a:cubicBezTo>
                  <a:cubicBezTo>
                    <a:pt x="189" y="69"/>
                    <a:pt x="176" y="43"/>
                    <a:pt x="150" y="27"/>
                  </a:cubicBezTo>
                  <a:cubicBezTo>
                    <a:pt x="137" y="14"/>
                    <a:pt x="108" y="1"/>
                    <a:pt x="95" y="1"/>
                  </a:cubicBezTo>
                  <a:close/>
                </a:path>
              </a:pathLst>
            </a:custGeom>
            <a:solidFill>
              <a:srgbClr val="FB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4"/>
            <p:cNvSpPr/>
            <p:nvPr/>
          </p:nvSpPr>
          <p:spPr>
            <a:xfrm>
              <a:off x="3086000" y="4112975"/>
              <a:ext cx="5700" cy="6750"/>
            </a:xfrm>
            <a:custGeom>
              <a:avLst/>
              <a:gdLst/>
              <a:ahLst/>
              <a:cxnLst/>
              <a:rect l="l" t="t" r="r" b="b"/>
              <a:pathLst>
                <a:path w="228" h="270" extrusionOk="0">
                  <a:moveTo>
                    <a:pt x="53" y="1"/>
                  </a:moveTo>
                  <a:cubicBezTo>
                    <a:pt x="40" y="14"/>
                    <a:pt x="14" y="27"/>
                    <a:pt x="1" y="40"/>
                  </a:cubicBezTo>
                  <a:cubicBezTo>
                    <a:pt x="40" y="121"/>
                    <a:pt x="95" y="202"/>
                    <a:pt x="163" y="270"/>
                  </a:cubicBezTo>
                  <a:cubicBezTo>
                    <a:pt x="176" y="244"/>
                    <a:pt x="202" y="215"/>
                    <a:pt x="228" y="189"/>
                  </a:cubicBezTo>
                  <a:cubicBezTo>
                    <a:pt x="163" y="121"/>
                    <a:pt x="108" y="66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4"/>
            <p:cNvSpPr/>
            <p:nvPr/>
          </p:nvSpPr>
          <p:spPr>
            <a:xfrm>
              <a:off x="3080250" y="4116625"/>
              <a:ext cx="7075" cy="8525"/>
            </a:xfrm>
            <a:custGeom>
              <a:avLst/>
              <a:gdLst/>
              <a:ahLst/>
              <a:cxnLst/>
              <a:rect l="l" t="t" r="r" b="b"/>
              <a:pathLst>
                <a:path w="283" h="341" extrusionOk="0">
                  <a:moveTo>
                    <a:pt x="53" y="1"/>
                  </a:moveTo>
                  <a:cubicBezTo>
                    <a:pt x="27" y="17"/>
                    <a:pt x="14" y="30"/>
                    <a:pt x="1" y="43"/>
                  </a:cubicBezTo>
                  <a:cubicBezTo>
                    <a:pt x="53" y="150"/>
                    <a:pt x="121" y="260"/>
                    <a:pt x="215" y="341"/>
                  </a:cubicBezTo>
                  <a:cubicBezTo>
                    <a:pt x="244" y="312"/>
                    <a:pt x="257" y="286"/>
                    <a:pt x="283" y="260"/>
                  </a:cubicBezTo>
                  <a:lnTo>
                    <a:pt x="163" y="137"/>
                  </a:lnTo>
                  <a:cubicBezTo>
                    <a:pt x="121" y="98"/>
                    <a:pt x="82" y="43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4"/>
            <p:cNvSpPr/>
            <p:nvPr/>
          </p:nvSpPr>
          <p:spPr>
            <a:xfrm>
              <a:off x="3072475" y="4122700"/>
              <a:ext cx="9825" cy="10550"/>
            </a:xfrm>
            <a:custGeom>
              <a:avLst/>
              <a:gdLst/>
              <a:ahLst/>
              <a:cxnLst/>
              <a:rect l="l" t="t" r="r" b="b"/>
              <a:pathLst>
                <a:path w="393" h="422" extrusionOk="0">
                  <a:moveTo>
                    <a:pt x="69" y="1"/>
                  </a:moveTo>
                  <a:cubicBezTo>
                    <a:pt x="40" y="17"/>
                    <a:pt x="27" y="43"/>
                    <a:pt x="1" y="56"/>
                  </a:cubicBezTo>
                  <a:cubicBezTo>
                    <a:pt x="82" y="192"/>
                    <a:pt x="189" y="325"/>
                    <a:pt x="325" y="422"/>
                  </a:cubicBezTo>
                  <a:cubicBezTo>
                    <a:pt x="338" y="380"/>
                    <a:pt x="364" y="354"/>
                    <a:pt x="393" y="312"/>
                  </a:cubicBezTo>
                  <a:cubicBezTo>
                    <a:pt x="270" y="218"/>
                    <a:pt x="150" y="124"/>
                    <a:pt x="6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4"/>
            <p:cNvSpPr/>
            <p:nvPr/>
          </p:nvSpPr>
          <p:spPr>
            <a:xfrm>
              <a:off x="3067050" y="4128125"/>
              <a:ext cx="10475" cy="12500"/>
            </a:xfrm>
            <a:custGeom>
              <a:avLst/>
              <a:gdLst/>
              <a:ahLst/>
              <a:cxnLst/>
              <a:rect l="l" t="t" r="r" b="b"/>
              <a:pathLst>
                <a:path w="419" h="500" extrusionOk="0">
                  <a:moveTo>
                    <a:pt x="43" y="1"/>
                  </a:moveTo>
                  <a:cubicBezTo>
                    <a:pt x="30" y="14"/>
                    <a:pt x="14" y="27"/>
                    <a:pt x="1" y="56"/>
                  </a:cubicBezTo>
                  <a:cubicBezTo>
                    <a:pt x="95" y="218"/>
                    <a:pt x="205" y="380"/>
                    <a:pt x="354" y="500"/>
                  </a:cubicBezTo>
                  <a:cubicBezTo>
                    <a:pt x="380" y="474"/>
                    <a:pt x="393" y="432"/>
                    <a:pt x="419" y="393"/>
                  </a:cubicBezTo>
                  <a:cubicBezTo>
                    <a:pt x="286" y="270"/>
                    <a:pt x="163" y="150"/>
                    <a:pt x="4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4"/>
            <p:cNvSpPr/>
            <p:nvPr/>
          </p:nvSpPr>
          <p:spPr>
            <a:xfrm>
              <a:off x="3059675" y="4136225"/>
              <a:ext cx="12500" cy="13550"/>
            </a:xfrm>
            <a:custGeom>
              <a:avLst/>
              <a:gdLst/>
              <a:ahLst/>
              <a:cxnLst/>
              <a:rect l="l" t="t" r="r" b="b"/>
              <a:pathLst>
                <a:path w="500" h="542" extrusionOk="0">
                  <a:moveTo>
                    <a:pt x="53" y="1"/>
                  </a:moveTo>
                  <a:lnTo>
                    <a:pt x="1" y="56"/>
                  </a:lnTo>
                  <a:cubicBezTo>
                    <a:pt x="108" y="244"/>
                    <a:pt x="257" y="419"/>
                    <a:pt x="432" y="542"/>
                  </a:cubicBezTo>
                  <a:cubicBezTo>
                    <a:pt x="458" y="500"/>
                    <a:pt x="471" y="474"/>
                    <a:pt x="500" y="432"/>
                  </a:cubicBezTo>
                  <a:cubicBezTo>
                    <a:pt x="325" y="312"/>
                    <a:pt x="176" y="163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4"/>
            <p:cNvSpPr/>
            <p:nvPr/>
          </p:nvSpPr>
          <p:spPr>
            <a:xfrm>
              <a:off x="3053600" y="4145375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53" y="1"/>
                  </a:moveTo>
                  <a:cubicBezTo>
                    <a:pt x="27" y="27"/>
                    <a:pt x="14" y="53"/>
                    <a:pt x="1" y="82"/>
                  </a:cubicBezTo>
                  <a:cubicBezTo>
                    <a:pt x="108" y="257"/>
                    <a:pt x="257" y="419"/>
                    <a:pt x="419" y="526"/>
                  </a:cubicBezTo>
                  <a:cubicBezTo>
                    <a:pt x="458" y="487"/>
                    <a:pt x="487" y="445"/>
                    <a:pt x="526" y="406"/>
                  </a:cubicBezTo>
                  <a:cubicBezTo>
                    <a:pt x="351" y="296"/>
                    <a:pt x="189" y="163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4"/>
            <p:cNvSpPr/>
            <p:nvPr/>
          </p:nvSpPr>
          <p:spPr>
            <a:xfrm>
              <a:off x="3050850" y="4154775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4" y="1"/>
                  </a:moveTo>
                  <a:cubicBezTo>
                    <a:pt x="14" y="30"/>
                    <a:pt x="14" y="56"/>
                    <a:pt x="1" y="95"/>
                  </a:cubicBezTo>
                  <a:cubicBezTo>
                    <a:pt x="82" y="192"/>
                    <a:pt x="176" y="286"/>
                    <a:pt x="286" y="367"/>
                  </a:cubicBezTo>
                  <a:cubicBezTo>
                    <a:pt x="312" y="338"/>
                    <a:pt x="338" y="325"/>
                    <a:pt x="367" y="299"/>
                  </a:cubicBezTo>
                  <a:cubicBezTo>
                    <a:pt x="244" y="218"/>
                    <a:pt x="124" y="124"/>
                    <a:pt x="1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4"/>
            <p:cNvSpPr/>
            <p:nvPr/>
          </p:nvSpPr>
          <p:spPr>
            <a:xfrm>
              <a:off x="3060325" y="4173000"/>
              <a:ext cx="119825" cy="112450"/>
            </a:xfrm>
            <a:custGeom>
              <a:avLst/>
              <a:gdLst/>
              <a:ahLst/>
              <a:cxnLst/>
              <a:rect l="l" t="t" r="r" b="b"/>
              <a:pathLst>
                <a:path w="4793" h="4498" extrusionOk="0">
                  <a:moveTo>
                    <a:pt x="2418" y="124"/>
                  </a:moveTo>
                  <a:cubicBezTo>
                    <a:pt x="2389" y="124"/>
                    <a:pt x="2376" y="137"/>
                    <a:pt x="2376" y="163"/>
                  </a:cubicBezTo>
                  <a:cubicBezTo>
                    <a:pt x="2363" y="192"/>
                    <a:pt x="2389" y="218"/>
                    <a:pt x="2418" y="218"/>
                  </a:cubicBezTo>
                  <a:cubicBezTo>
                    <a:pt x="2470" y="218"/>
                    <a:pt x="2525" y="231"/>
                    <a:pt x="2593" y="244"/>
                  </a:cubicBezTo>
                  <a:cubicBezTo>
                    <a:pt x="2606" y="257"/>
                    <a:pt x="2619" y="257"/>
                    <a:pt x="2632" y="273"/>
                  </a:cubicBezTo>
                  <a:lnTo>
                    <a:pt x="2648" y="273"/>
                  </a:lnTo>
                  <a:cubicBezTo>
                    <a:pt x="2674" y="273"/>
                    <a:pt x="2687" y="257"/>
                    <a:pt x="2700" y="231"/>
                  </a:cubicBezTo>
                  <a:cubicBezTo>
                    <a:pt x="2700" y="218"/>
                    <a:pt x="2687" y="192"/>
                    <a:pt x="2674" y="176"/>
                  </a:cubicBezTo>
                  <a:cubicBezTo>
                    <a:pt x="2648" y="176"/>
                    <a:pt x="2632" y="163"/>
                    <a:pt x="2619" y="163"/>
                  </a:cubicBezTo>
                  <a:cubicBezTo>
                    <a:pt x="2551" y="137"/>
                    <a:pt x="2486" y="124"/>
                    <a:pt x="2418" y="124"/>
                  </a:cubicBezTo>
                  <a:close/>
                  <a:moveTo>
                    <a:pt x="56" y="1"/>
                  </a:moveTo>
                  <a:cubicBezTo>
                    <a:pt x="27" y="1"/>
                    <a:pt x="1" y="30"/>
                    <a:pt x="14" y="56"/>
                  </a:cubicBezTo>
                  <a:cubicBezTo>
                    <a:pt x="14" y="137"/>
                    <a:pt x="27" y="218"/>
                    <a:pt x="56" y="299"/>
                  </a:cubicBezTo>
                  <a:cubicBezTo>
                    <a:pt x="56" y="312"/>
                    <a:pt x="69" y="325"/>
                    <a:pt x="95" y="325"/>
                  </a:cubicBezTo>
                  <a:lnTo>
                    <a:pt x="108" y="325"/>
                  </a:lnTo>
                  <a:cubicBezTo>
                    <a:pt x="137" y="325"/>
                    <a:pt x="150" y="299"/>
                    <a:pt x="137" y="273"/>
                  </a:cubicBezTo>
                  <a:cubicBezTo>
                    <a:pt x="121" y="205"/>
                    <a:pt x="108" y="124"/>
                    <a:pt x="108" y="43"/>
                  </a:cubicBezTo>
                  <a:cubicBezTo>
                    <a:pt x="95" y="14"/>
                    <a:pt x="82" y="1"/>
                    <a:pt x="56" y="1"/>
                  </a:cubicBezTo>
                  <a:close/>
                  <a:moveTo>
                    <a:pt x="2048" y="185"/>
                  </a:moveTo>
                  <a:cubicBezTo>
                    <a:pt x="2040" y="185"/>
                    <a:pt x="2033" y="187"/>
                    <a:pt x="2026" y="192"/>
                  </a:cubicBezTo>
                  <a:cubicBezTo>
                    <a:pt x="1958" y="231"/>
                    <a:pt x="1877" y="273"/>
                    <a:pt x="1822" y="338"/>
                  </a:cubicBezTo>
                  <a:cubicBezTo>
                    <a:pt x="1796" y="354"/>
                    <a:pt x="1796" y="380"/>
                    <a:pt x="1822" y="406"/>
                  </a:cubicBezTo>
                  <a:cubicBezTo>
                    <a:pt x="1822" y="419"/>
                    <a:pt x="1838" y="419"/>
                    <a:pt x="1851" y="419"/>
                  </a:cubicBezTo>
                  <a:cubicBezTo>
                    <a:pt x="1864" y="419"/>
                    <a:pt x="1877" y="419"/>
                    <a:pt x="1890" y="406"/>
                  </a:cubicBezTo>
                  <a:cubicBezTo>
                    <a:pt x="1945" y="354"/>
                    <a:pt x="2000" y="312"/>
                    <a:pt x="2065" y="273"/>
                  </a:cubicBezTo>
                  <a:cubicBezTo>
                    <a:pt x="2094" y="273"/>
                    <a:pt x="2107" y="231"/>
                    <a:pt x="2094" y="218"/>
                  </a:cubicBezTo>
                  <a:cubicBezTo>
                    <a:pt x="2085" y="199"/>
                    <a:pt x="2067" y="185"/>
                    <a:pt x="2048" y="185"/>
                  </a:cubicBezTo>
                  <a:close/>
                  <a:moveTo>
                    <a:pt x="2970" y="371"/>
                  </a:moveTo>
                  <a:cubicBezTo>
                    <a:pt x="2959" y="371"/>
                    <a:pt x="2948" y="374"/>
                    <a:pt x="2943" y="380"/>
                  </a:cubicBezTo>
                  <a:cubicBezTo>
                    <a:pt x="2917" y="393"/>
                    <a:pt x="2917" y="435"/>
                    <a:pt x="2943" y="448"/>
                  </a:cubicBezTo>
                  <a:cubicBezTo>
                    <a:pt x="2985" y="500"/>
                    <a:pt x="3011" y="568"/>
                    <a:pt x="3011" y="636"/>
                  </a:cubicBezTo>
                  <a:cubicBezTo>
                    <a:pt x="3011" y="662"/>
                    <a:pt x="3037" y="678"/>
                    <a:pt x="3066" y="678"/>
                  </a:cubicBezTo>
                  <a:cubicBezTo>
                    <a:pt x="3092" y="678"/>
                    <a:pt x="3105" y="662"/>
                    <a:pt x="3105" y="636"/>
                  </a:cubicBezTo>
                  <a:cubicBezTo>
                    <a:pt x="3105" y="542"/>
                    <a:pt x="3079" y="461"/>
                    <a:pt x="3011" y="393"/>
                  </a:cubicBezTo>
                  <a:cubicBezTo>
                    <a:pt x="3003" y="378"/>
                    <a:pt x="2986" y="371"/>
                    <a:pt x="2970" y="371"/>
                  </a:cubicBezTo>
                  <a:close/>
                  <a:moveTo>
                    <a:pt x="197" y="605"/>
                  </a:moveTo>
                  <a:cubicBezTo>
                    <a:pt x="190" y="605"/>
                    <a:pt x="183" y="606"/>
                    <a:pt x="176" y="610"/>
                  </a:cubicBezTo>
                  <a:cubicBezTo>
                    <a:pt x="163" y="610"/>
                    <a:pt x="150" y="636"/>
                    <a:pt x="150" y="662"/>
                  </a:cubicBezTo>
                  <a:cubicBezTo>
                    <a:pt x="189" y="743"/>
                    <a:pt x="218" y="824"/>
                    <a:pt x="257" y="892"/>
                  </a:cubicBezTo>
                  <a:cubicBezTo>
                    <a:pt x="257" y="905"/>
                    <a:pt x="283" y="921"/>
                    <a:pt x="299" y="921"/>
                  </a:cubicBezTo>
                  <a:cubicBezTo>
                    <a:pt x="299" y="921"/>
                    <a:pt x="312" y="921"/>
                    <a:pt x="312" y="905"/>
                  </a:cubicBezTo>
                  <a:cubicBezTo>
                    <a:pt x="338" y="892"/>
                    <a:pt x="351" y="866"/>
                    <a:pt x="338" y="840"/>
                  </a:cubicBezTo>
                  <a:cubicBezTo>
                    <a:pt x="299" y="785"/>
                    <a:pt x="270" y="704"/>
                    <a:pt x="244" y="636"/>
                  </a:cubicBezTo>
                  <a:cubicBezTo>
                    <a:pt x="234" y="617"/>
                    <a:pt x="216" y="605"/>
                    <a:pt x="197" y="605"/>
                  </a:cubicBezTo>
                  <a:close/>
                  <a:moveTo>
                    <a:pt x="1639" y="631"/>
                  </a:moveTo>
                  <a:cubicBezTo>
                    <a:pt x="1621" y="631"/>
                    <a:pt x="1604" y="643"/>
                    <a:pt x="1595" y="662"/>
                  </a:cubicBezTo>
                  <a:cubicBezTo>
                    <a:pt x="1553" y="730"/>
                    <a:pt x="1527" y="811"/>
                    <a:pt x="1498" y="892"/>
                  </a:cubicBezTo>
                  <a:cubicBezTo>
                    <a:pt x="1498" y="921"/>
                    <a:pt x="1514" y="947"/>
                    <a:pt x="1527" y="947"/>
                  </a:cubicBezTo>
                  <a:lnTo>
                    <a:pt x="1553" y="947"/>
                  </a:lnTo>
                  <a:cubicBezTo>
                    <a:pt x="1566" y="947"/>
                    <a:pt x="1579" y="934"/>
                    <a:pt x="1595" y="921"/>
                  </a:cubicBezTo>
                  <a:cubicBezTo>
                    <a:pt x="1621" y="840"/>
                    <a:pt x="1647" y="772"/>
                    <a:pt x="1676" y="704"/>
                  </a:cubicBezTo>
                  <a:cubicBezTo>
                    <a:pt x="1689" y="678"/>
                    <a:pt x="1676" y="649"/>
                    <a:pt x="1660" y="636"/>
                  </a:cubicBezTo>
                  <a:cubicBezTo>
                    <a:pt x="1653" y="632"/>
                    <a:pt x="1646" y="631"/>
                    <a:pt x="1639" y="631"/>
                  </a:cubicBezTo>
                  <a:close/>
                  <a:moveTo>
                    <a:pt x="2910" y="937"/>
                  </a:moveTo>
                  <a:cubicBezTo>
                    <a:pt x="2897" y="937"/>
                    <a:pt x="2883" y="940"/>
                    <a:pt x="2875" y="947"/>
                  </a:cubicBezTo>
                  <a:cubicBezTo>
                    <a:pt x="2836" y="1015"/>
                    <a:pt x="2781" y="1067"/>
                    <a:pt x="2713" y="1122"/>
                  </a:cubicBezTo>
                  <a:cubicBezTo>
                    <a:pt x="2700" y="1135"/>
                    <a:pt x="2700" y="1164"/>
                    <a:pt x="2713" y="1190"/>
                  </a:cubicBezTo>
                  <a:cubicBezTo>
                    <a:pt x="2729" y="1203"/>
                    <a:pt x="2742" y="1203"/>
                    <a:pt x="2755" y="1203"/>
                  </a:cubicBezTo>
                  <a:cubicBezTo>
                    <a:pt x="2768" y="1203"/>
                    <a:pt x="2781" y="1203"/>
                    <a:pt x="2781" y="1190"/>
                  </a:cubicBezTo>
                  <a:cubicBezTo>
                    <a:pt x="2849" y="1135"/>
                    <a:pt x="2904" y="1067"/>
                    <a:pt x="2956" y="1015"/>
                  </a:cubicBezTo>
                  <a:cubicBezTo>
                    <a:pt x="2972" y="986"/>
                    <a:pt x="2972" y="960"/>
                    <a:pt x="2943" y="947"/>
                  </a:cubicBezTo>
                  <a:cubicBezTo>
                    <a:pt x="2936" y="940"/>
                    <a:pt x="2923" y="937"/>
                    <a:pt x="2910" y="937"/>
                  </a:cubicBezTo>
                  <a:close/>
                  <a:moveTo>
                    <a:pt x="506" y="1133"/>
                  </a:moveTo>
                  <a:cubicBezTo>
                    <a:pt x="496" y="1133"/>
                    <a:pt x="485" y="1137"/>
                    <a:pt x="474" y="1148"/>
                  </a:cubicBezTo>
                  <a:cubicBezTo>
                    <a:pt x="461" y="1164"/>
                    <a:pt x="461" y="1190"/>
                    <a:pt x="474" y="1216"/>
                  </a:cubicBezTo>
                  <a:cubicBezTo>
                    <a:pt x="526" y="1271"/>
                    <a:pt x="594" y="1326"/>
                    <a:pt x="662" y="1378"/>
                  </a:cubicBezTo>
                  <a:cubicBezTo>
                    <a:pt x="662" y="1391"/>
                    <a:pt x="675" y="1391"/>
                    <a:pt x="688" y="1391"/>
                  </a:cubicBezTo>
                  <a:cubicBezTo>
                    <a:pt x="704" y="1391"/>
                    <a:pt x="717" y="1378"/>
                    <a:pt x="730" y="1365"/>
                  </a:cubicBezTo>
                  <a:cubicBezTo>
                    <a:pt x="743" y="1352"/>
                    <a:pt x="730" y="1326"/>
                    <a:pt x="717" y="1310"/>
                  </a:cubicBezTo>
                  <a:cubicBezTo>
                    <a:pt x="662" y="1258"/>
                    <a:pt x="594" y="1203"/>
                    <a:pt x="542" y="1148"/>
                  </a:cubicBezTo>
                  <a:cubicBezTo>
                    <a:pt x="533" y="1140"/>
                    <a:pt x="520" y="1133"/>
                    <a:pt x="506" y="1133"/>
                  </a:cubicBezTo>
                  <a:close/>
                  <a:moveTo>
                    <a:pt x="2440" y="1334"/>
                  </a:moveTo>
                  <a:cubicBezTo>
                    <a:pt x="2433" y="1334"/>
                    <a:pt x="2425" y="1335"/>
                    <a:pt x="2418" y="1339"/>
                  </a:cubicBezTo>
                  <a:cubicBezTo>
                    <a:pt x="2350" y="1378"/>
                    <a:pt x="2282" y="1420"/>
                    <a:pt x="2214" y="1446"/>
                  </a:cubicBezTo>
                  <a:cubicBezTo>
                    <a:pt x="2188" y="1459"/>
                    <a:pt x="2175" y="1488"/>
                    <a:pt x="2188" y="1514"/>
                  </a:cubicBezTo>
                  <a:cubicBezTo>
                    <a:pt x="2201" y="1527"/>
                    <a:pt x="2214" y="1540"/>
                    <a:pt x="2227" y="1540"/>
                  </a:cubicBezTo>
                  <a:cubicBezTo>
                    <a:pt x="2243" y="1540"/>
                    <a:pt x="2243" y="1540"/>
                    <a:pt x="2256" y="1527"/>
                  </a:cubicBezTo>
                  <a:cubicBezTo>
                    <a:pt x="2324" y="1501"/>
                    <a:pt x="2389" y="1459"/>
                    <a:pt x="2470" y="1420"/>
                  </a:cubicBezTo>
                  <a:cubicBezTo>
                    <a:pt x="2499" y="1407"/>
                    <a:pt x="2499" y="1378"/>
                    <a:pt x="2486" y="1352"/>
                  </a:cubicBezTo>
                  <a:cubicBezTo>
                    <a:pt x="2474" y="1343"/>
                    <a:pt x="2458" y="1334"/>
                    <a:pt x="2440" y="1334"/>
                  </a:cubicBezTo>
                  <a:close/>
                  <a:moveTo>
                    <a:pt x="1472" y="1229"/>
                  </a:moveTo>
                  <a:cubicBezTo>
                    <a:pt x="1446" y="1229"/>
                    <a:pt x="1417" y="1245"/>
                    <a:pt x="1417" y="1271"/>
                  </a:cubicBezTo>
                  <a:cubicBezTo>
                    <a:pt x="1404" y="1352"/>
                    <a:pt x="1404" y="1433"/>
                    <a:pt x="1404" y="1514"/>
                  </a:cubicBezTo>
                  <a:cubicBezTo>
                    <a:pt x="1404" y="1540"/>
                    <a:pt x="1417" y="1553"/>
                    <a:pt x="1446" y="1569"/>
                  </a:cubicBezTo>
                  <a:cubicBezTo>
                    <a:pt x="1472" y="1569"/>
                    <a:pt x="1498" y="1540"/>
                    <a:pt x="1498" y="1514"/>
                  </a:cubicBezTo>
                  <a:cubicBezTo>
                    <a:pt x="1498" y="1433"/>
                    <a:pt x="1498" y="1365"/>
                    <a:pt x="1514" y="1284"/>
                  </a:cubicBezTo>
                  <a:cubicBezTo>
                    <a:pt x="1514" y="1258"/>
                    <a:pt x="1498" y="1229"/>
                    <a:pt x="1472" y="1229"/>
                  </a:cubicBezTo>
                  <a:close/>
                  <a:moveTo>
                    <a:pt x="1018" y="1481"/>
                  </a:moveTo>
                  <a:cubicBezTo>
                    <a:pt x="998" y="1481"/>
                    <a:pt x="982" y="1495"/>
                    <a:pt x="973" y="1514"/>
                  </a:cubicBezTo>
                  <a:cubicBezTo>
                    <a:pt x="960" y="1540"/>
                    <a:pt x="973" y="1569"/>
                    <a:pt x="999" y="1569"/>
                  </a:cubicBezTo>
                  <a:cubicBezTo>
                    <a:pt x="1080" y="1595"/>
                    <a:pt x="1161" y="1621"/>
                    <a:pt x="1242" y="1634"/>
                  </a:cubicBezTo>
                  <a:cubicBezTo>
                    <a:pt x="1271" y="1634"/>
                    <a:pt x="1297" y="1621"/>
                    <a:pt x="1297" y="1595"/>
                  </a:cubicBezTo>
                  <a:cubicBezTo>
                    <a:pt x="1297" y="1569"/>
                    <a:pt x="1284" y="1540"/>
                    <a:pt x="1255" y="1540"/>
                  </a:cubicBezTo>
                  <a:cubicBezTo>
                    <a:pt x="1174" y="1527"/>
                    <a:pt x="1109" y="1514"/>
                    <a:pt x="1041" y="1488"/>
                  </a:cubicBezTo>
                  <a:cubicBezTo>
                    <a:pt x="1033" y="1483"/>
                    <a:pt x="1025" y="1481"/>
                    <a:pt x="1018" y="1481"/>
                  </a:cubicBezTo>
                  <a:close/>
                  <a:moveTo>
                    <a:pt x="1864" y="1540"/>
                  </a:moveTo>
                  <a:cubicBezTo>
                    <a:pt x="1783" y="1553"/>
                    <a:pt x="1702" y="1569"/>
                    <a:pt x="1621" y="1569"/>
                  </a:cubicBezTo>
                  <a:cubicBezTo>
                    <a:pt x="1595" y="1569"/>
                    <a:pt x="1579" y="1595"/>
                    <a:pt x="1579" y="1621"/>
                  </a:cubicBezTo>
                  <a:cubicBezTo>
                    <a:pt x="1579" y="1650"/>
                    <a:pt x="1608" y="1663"/>
                    <a:pt x="1634" y="1663"/>
                  </a:cubicBezTo>
                  <a:cubicBezTo>
                    <a:pt x="1715" y="1663"/>
                    <a:pt x="1796" y="1650"/>
                    <a:pt x="1877" y="1634"/>
                  </a:cubicBezTo>
                  <a:cubicBezTo>
                    <a:pt x="1903" y="1634"/>
                    <a:pt x="1919" y="1608"/>
                    <a:pt x="1919" y="1582"/>
                  </a:cubicBezTo>
                  <a:cubicBezTo>
                    <a:pt x="1903" y="1553"/>
                    <a:pt x="1890" y="1540"/>
                    <a:pt x="1864" y="1540"/>
                  </a:cubicBezTo>
                  <a:close/>
                  <a:moveTo>
                    <a:pt x="1459" y="1851"/>
                  </a:moveTo>
                  <a:cubicBezTo>
                    <a:pt x="1433" y="1851"/>
                    <a:pt x="1404" y="1877"/>
                    <a:pt x="1404" y="1906"/>
                  </a:cubicBezTo>
                  <a:cubicBezTo>
                    <a:pt x="1417" y="1987"/>
                    <a:pt x="1433" y="2068"/>
                    <a:pt x="1446" y="2136"/>
                  </a:cubicBezTo>
                  <a:cubicBezTo>
                    <a:pt x="1446" y="2162"/>
                    <a:pt x="1472" y="2175"/>
                    <a:pt x="1485" y="2175"/>
                  </a:cubicBezTo>
                  <a:lnTo>
                    <a:pt x="1498" y="2175"/>
                  </a:lnTo>
                  <a:cubicBezTo>
                    <a:pt x="1527" y="2175"/>
                    <a:pt x="1540" y="2149"/>
                    <a:pt x="1540" y="2120"/>
                  </a:cubicBezTo>
                  <a:cubicBezTo>
                    <a:pt x="1527" y="2039"/>
                    <a:pt x="1514" y="1974"/>
                    <a:pt x="1514" y="1893"/>
                  </a:cubicBezTo>
                  <a:cubicBezTo>
                    <a:pt x="1498" y="1864"/>
                    <a:pt x="1485" y="1851"/>
                    <a:pt x="1459" y="1851"/>
                  </a:cubicBezTo>
                  <a:close/>
                  <a:moveTo>
                    <a:pt x="1589" y="2453"/>
                  </a:moveTo>
                  <a:cubicBezTo>
                    <a:pt x="1582" y="2453"/>
                    <a:pt x="1574" y="2455"/>
                    <a:pt x="1566" y="2460"/>
                  </a:cubicBezTo>
                  <a:cubicBezTo>
                    <a:pt x="1553" y="2460"/>
                    <a:pt x="1540" y="2486"/>
                    <a:pt x="1540" y="2512"/>
                  </a:cubicBezTo>
                  <a:cubicBezTo>
                    <a:pt x="1566" y="2593"/>
                    <a:pt x="1595" y="2674"/>
                    <a:pt x="1634" y="2742"/>
                  </a:cubicBezTo>
                  <a:cubicBezTo>
                    <a:pt x="1634" y="2755"/>
                    <a:pt x="1660" y="2768"/>
                    <a:pt x="1676" y="2768"/>
                  </a:cubicBezTo>
                  <a:lnTo>
                    <a:pt x="1689" y="2768"/>
                  </a:lnTo>
                  <a:cubicBezTo>
                    <a:pt x="1715" y="2755"/>
                    <a:pt x="1728" y="2729"/>
                    <a:pt x="1715" y="2703"/>
                  </a:cubicBezTo>
                  <a:cubicBezTo>
                    <a:pt x="1689" y="2635"/>
                    <a:pt x="1660" y="2554"/>
                    <a:pt x="1634" y="2486"/>
                  </a:cubicBezTo>
                  <a:cubicBezTo>
                    <a:pt x="1624" y="2467"/>
                    <a:pt x="1608" y="2453"/>
                    <a:pt x="1589" y="2453"/>
                  </a:cubicBezTo>
                  <a:close/>
                  <a:moveTo>
                    <a:pt x="1854" y="3005"/>
                  </a:moveTo>
                  <a:cubicBezTo>
                    <a:pt x="1847" y="3005"/>
                    <a:pt x="1842" y="3007"/>
                    <a:pt x="1838" y="3011"/>
                  </a:cubicBezTo>
                  <a:cubicBezTo>
                    <a:pt x="1809" y="3027"/>
                    <a:pt x="1809" y="3066"/>
                    <a:pt x="1822" y="3079"/>
                  </a:cubicBezTo>
                  <a:cubicBezTo>
                    <a:pt x="1864" y="3147"/>
                    <a:pt x="1903" y="3215"/>
                    <a:pt x="1958" y="3283"/>
                  </a:cubicBezTo>
                  <a:cubicBezTo>
                    <a:pt x="1971" y="3296"/>
                    <a:pt x="1984" y="3296"/>
                    <a:pt x="2000" y="3296"/>
                  </a:cubicBezTo>
                  <a:cubicBezTo>
                    <a:pt x="2013" y="3296"/>
                    <a:pt x="2013" y="3296"/>
                    <a:pt x="2026" y="3283"/>
                  </a:cubicBezTo>
                  <a:cubicBezTo>
                    <a:pt x="2052" y="3270"/>
                    <a:pt x="2052" y="3241"/>
                    <a:pt x="2039" y="3215"/>
                  </a:cubicBezTo>
                  <a:cubicBezTo>
                    <a:pt x="1984" y="3160"/>
                    <a:pt x="1945" y="3092"/>
                    <a:pt x="1903" y="3027"/>
                  </a:cubicBezTo>
                  <a:cubicBezTo>
                    <a:pt x="1893" y="3015"/>
                    <a:pt x="1871" y="3005"/>
                    <a:pt x="1854" y="3005"/>
                  </a:cubicBezTo>
                  <a:close/>
                  <a:moveTo>
                    <a:pt x="2257" y="3477"/>
                  </a:moveTo>
                  <a:cubicBezTo>
                    <a:pt x="2245" y="3477"/>
                    <a:pt x="2235" y="3484"/>
                    <a:pt x="2227" y="3497"/>
                  </a:cubicBezTo>
                  <a:cubicBezTo>
                    <a:pt x="2201" y="3513"/>
                    <a:pt x="2201" y="3552"/>
                    <a:pt x="2227" y="3565"/>
                  </a:cubicBezTo>
                  <a:cubicBezTo>
                    <a:pt x="2282" y="3620"/>
                    <a:pt x="2350" y="3675"/>
                    <a:pt x="2405" y="3727"/>
                  </a:cubicBezTo>
                  <a:lnTo>
                    <a:pt x="2431" y="3727"/>
                  </a:lnTo>
                  <a:cubicBezTo>
                    <a:pt x="2457" y="3727"/>
                    <a:pt x="2470" y="3727"/>
                    <a:pt x="2470" y="3714"/>
                  </a:cubicBezTo>
                  <a:cubicBezTo>
                    <a:pt x="2486" y="3701"/>
                    <a:pt x="2486" y="3659"/>
                    <a:pt x="2470" y="3646"/>
                  </a:cubicBezTo>
                  <a:cubicBezTo>
                    <a:pt x="2405" y="3594"/>
                    <a:pt x="2350" y="3552"/>
                    <a:pt x="2295" y="3497"/>
                  </a:cubicBezTo>
                  <a:cubicBezTo>
                    <a:pt x="2282" y="3484"/>
                    <a:pt x="2269" y="3477"/>
                    <a:pt x="2257" y="3477"/>
                  </a:cubicBezTo>
                  <a:close/>
                  <a:moveTo>
                    <a:pt x="2749" y="3854"/>
                  </a:moveTo>
                  <a:cubicBezTo>
                    <a:pt x="2735" y="3854"/>
                    <a:pt x="2722" y="3861"/>
                    <a:pt x="2713" y="3876"/>
                  </a:cubicBezTo>
                  <a:cubicBezTo>
                    <a:pt x="2700" y="3902"/>
                    <a:pt x="2700" y="3931"/>
                    <a:pt x="2729" y="3944"/>
                  </a:cubicBezTo>
                  <a:cubicBezTo>
                    <a:pt x="2794" y="3983"/>
                    <a:pt x="2862" y="4025"/>
                    <a:pt x="2943" y="4064"/>
                  </a:cubicBezTo>
                  <a:lnTo>
                    <a:pt x="2956" y="4064"/>
                  </a:lnTo>
                  <a:cubicBezTo>
                    <a:pt x="2972" y="4064"/>
                    <a:pt x="2998" y="4051"/>
                    <a:pt x="2998" y="4038"/>
                  </a:cubicBezTo>
                  <a:cubicBezTo>
                    <a:pt x="3011" y="4012"/>
                    <a:pt x="3011" y="3983"/>
                    <a:pt x="2985" y="3970"/>
                  </a:cubicBezTo>
                  <a:cubicBezTo>
                    <a:pt x="2917" y="3944"/>
                    <a:pt x="2849" y="3902"/>
                    <a:pt x="2781" y="3863"/>
                  </a:cubicBezTo>
                  <a:cubicBezTo>
                    <a:pt x="2770" y="3857"/>
                    <a:pt x="2759" y="3854"/>
                    <a:pt x="2749" y="3854"/>
                  </a:cubicBezTo>
                  <a:close/>
                  <a:moveTo>
                    <a:pt x="3299" y="4139"/>
                  </a:moveTo>
                  <a:cubicBezTo>
                    <a:pt x="3281" y="4139"/>
                    <a:pt x="3263" y="4149"/>
                    <a:pt x="3254" y="4161"/>
                  </a:cubicBezTo>
                  <a:cubicBezTo>
                    <a:pt x="3254" y="4187"/>
                    <a:pt x="3254" y="4213"/>
                    <a:pt x="3280" y="4226"/>
                  </a:cubicBezTo>
                  <a:cubicBezTo>
                    <a:pt x="3361" y="4255"/>
                    <a:pt x="3429" y="4294"/>
                    <a:pt x="3510" y="4323"/>
                  </a:cubicBezTo>
                  <a:lnTo>
                    <a:pt x="3523" y="4323"/>
                  </a:lnTo>
                  <a:cubicBezTo>
                    <a:pt x="3552" y="4323"/>
                    <a:pt x="3565" y="4307"/>
                    <a:pt x="3565" y="4294"/>
                  </a:cubicBezTo>
                  <a:cubicBezTo>
                    <a:pt x="3578" y="4268"/>
                    <a:pt x="3565" y="4242"/>
                    <a:pt x="3539" y="4226"/>
                  </a:cubicBezTo>
                  <a:cubicBezTo>
                    <a:pt x="3471" y="4200"/>
                    <a:pt x="3403" y="4174"/>
                    <a:pt x="3322" y="4145"/>
                  </a:cubicBezTo>
                  <a:cubicBezTo>
                    <a:pt x="3314" y="4141"/>
                    <a:pt x="3307" y="4139"/>
                    <a:pt x="3299" y="4139"/>
                  </a:cubicBezTo>
                  <a:close/>
                  <a:moveTo>
                    <a:pt x="3902" y="4336"/>
                  </a:moveTo>
                  <a:cubicBezTo>
                    <a:pt x="3876" y="4336"/>
                    <a:pt x="3847" y="4349"/>
                    <a:pt x="3847" y="4375"/>
                  </a:cubicBezTo>
                  <a:cubicBezTo>
                    <a:pt x="3834" y="4404"/>
                    <a:pt x="3847" y="4417"/>
                    <a:pt x="3876" y="4430"/>
                  </a:cubicBezTo>
                  <a:cubicBezTo>
                    <a:pt x="3957" y="4443"/>
                    <a:pt x="4038" y="4469"/>
                    <a:pt x="4119" y="4469"/>
                  </a:cubicBezTo>
                  <a:lnTo>
                    <a:pt x="4132" y="4469"/>
                  </a:lnTo>
                  <a:cubicBezTo>
                    <a:pt x="4145" y="4469"/>
                    <a:pt x="4171" y="4456"/>
                    <a:pt x="4171" y="4430"/>
                  </a:cubicBezTo>
                  <a:cubicBezTo>
                    <a:pt x="4171" y="4404"/>
                    <a:pt x="4158" y="4388"/>
                    <a:pt x="4132" y="4375"/>
                  </a:cubicBezTo>
                  <a:cubicBezTo>
                    <a:pt x="4051" y="4375"/>
                    <a:pt x="3983" y="4349"/>
                    <a:pt x="3902" y="4336"/>
                  </a:cubicBezTo>
                  <a:close/>
                  <a:moveTo>
                    <a:pt x="4738" y="4375"/>
                  </a:moveTo>
                  <a:cubicBezTo>
                    <a:pt x="4657" y="4388"/>
                    <a:pt x="4576" y="4404"/>
                    <a:pt x="4511" y="4404"/>
                  </a:cubicBezTo>
                  <a:cubicBezTo>
                    <a:pt x="4482" y="4404"/>
                    <a:pt x="4456" y="4430"/>
                    <a:pt x="4456" y="4456"/>
                  </a:cubicBezTo>
                  <a:cubicBezTo>
                    <a:pt x="4456" y="4485"/>
                    <a:pt x="4482" y="4498"/>
                    <a:pt x="4511" y="4498"/>
                  </a:cubicBezTo>
                  <a:cubicBezTo>
                    <a:pt x="4592" y="4498"/>
                    <a:pt x="4673" y="4485"/>
                    <a:pt x="4754" y="4469"/>
                  </a:cubicBezTo>
                  <a:cubicBezTo>
                    <a:pt x="4780" y="4469"/>
                    <a:pt x="4793" y="4443"/>
                    <a:pt x="4793" y="4417"/>
                  </a:cubicBezTo>
                  <a:cubicBezTo>
                    <a:pt x="4780" y="4388"/>
                    <a:pt x="4767" y="4375"/>
                    <a:pt x="4738" y="43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5810;p70">
            <a:extLst>
              <a:ext uri="{FF2B5EF4-FFF2-40B4-BE49-F238E27FC236}">
                <a16:creationId xmlns:a16="http://schemas.microsoft.com/office/drawing/2014/main" id="{24BD6728-5A92-4268-ADAB-6C0AB0AE32AB}"/>
              </a:ext>
            </a:extLst>
          </p:cNvPr>
          <p:cNvGrpSpPr/>
          <p:nvPr/>
        </p:nvGrpSpPr>
        <p:grpSpPr>
          <a:xfrm flipH="1">
            <a:off x="275630" y="201105"/>
            <a:ext cx="1735217" cy="3111061"/>
            <a:chOff x="3192375" y="980750"/>
            <a:chExt cx="848600" cy="1521450"/>
          </a:xfrm>
        </p:grpSpPr>
        <p:sp>
          <p:nvSpPr>
            <p:cNvPr id="240" name="Google Shape;5811;p70">
              <a:extLst>
                <a:ext uri="{FF2B5EF4-FFF2-40B4-BE49-F238E27FC236}">
                  <a16:creationId xmlns:a16="http://schemas.microsoft.com/office/drawing/2014/main" id="{A06975F7-3C44-4A45-B5B8-B125BC6AD266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812;p70">
              <a:extLst>
                <a:ext uri="{FF2B5EF4-FFF2-40B4-BE49-F238E27FC236}">
                  <a16:creationId xmlns:a16="http://schemas.microsoft.com/office/drawing/2014/main" id="{87F23388-DDB6-40E3-A03E-CF4C73B3B1EC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13;p70">
              <a:extLst>
                <a:ext uri="{FF2B5EF4-FFF2-40B4-BE49-F238E27FC236}">
                  <a16:creationId xmlns:a16="http://schemas.microsoft.com/office/drawing/2014/main" id="{D4E72918-5DAD-4E10-A0B8-D94161270139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14;p70">
              <a:extLst>
                <a:ext uri="{FF2B5EF4-FFF2-40B4-BE49-F238E27FC236}">
                  <a16:creationId xmlns:a16="http://schemas.microsoft.com/office/drawing/2014/main" id="{F93D414B-86D8-47C3-A248-E18BE9C2B7A8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15;p70">
              <a:extLst>
                <a:ext uri="{FF2B5EF4-FFF2-40B4-BE49-F238E27FC236}">
                  <a16:creationId xmlns:a16="http://schemas.microsoft.com/office/drawing/2014/main" id="{F328A5DC-9480-4855-B234-4A1104D7718B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16;p70">
              <a:extLst>
                <a:ext uri="{FF2B5EF4-FFF2-40B4-BE49-F238E27FC236}">
                  <a16:creationId xmlns:a16="http://schemas.microsoft.com/office/drawing/2014/main" id="{9BB281A5-120B-4EBD-B3F1-9E1468937257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17;p70">
              <a:extLst>
                <a:ext uri="{FF2B5EF4-FFF2-40B4-BE49-F238E27FC236}">
                  <a16:creationId xmlns:a16="http://schemas.microsoft.com/office/drawing/2014/main" id="{B1E12D95-3563-4B72-B6DA-089FE56E3ACB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18;p70">
              <a:extLst>
                <a:ext uri="{FF2B5EF4-FFF2-40B4-BE49-F238E27FC236}">
                  <a16:creationId xmlns:a16="http://schemas.microsoft.com/office/drawing/2014/main" id="{C33AFB28-B012-4F30-B181-A306234732B9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19;p70">
              <a:extLst>
                <a:ext uri="{FF2B5EF4-FFF2-40B4-BE49-F238E27FC236}">
                  <a16:creationId xmlns:a16="http://schemas.microsoft.com/office/drawing/2014/main" id="{FE5C4743-5209-4B47-A97B-88906733A304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20;p70">
              <a:extLst>
                <a:ext uri="{FF2B5EF4-FFF2-40B4-BE49-F238E27FC236}">
                  <a16:creationId xmlns:a16="http://schemas.microsoft.com/office/drawing/2014/main" id="{2F4BEB0A-7A5C-4899-9BAA-DC581A46F38D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21;p70">
              <a:extLst>
                <a:ext uri="{FF2B5EF4-FFF2-40B4-BE49-F238E27FC236}">
                  <a16:creationId xmlns:a16="http://schemas.microsoft.com/office/drawing/2014/main" id="{F10256C4-C497-4615-B732-B1A534F831DF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22;p70">
              <a:extLst>
                <a:ext uri="{FF2B5EF4-FFF2-40B4-BE49-F238E27FC236}">
                  <a16:creationId xmlns:a16="http://schemas.microsoft.com/office/drawing/2014/main" id="{1ABD6BCB-9A46-4C59-91F2-D67143410309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23;p70">
              <a:extLst>
                <a:ext uri="{FF2B5EF4-FFF2-40B4-BE49-F238E27FC236}">
                  <a16:creationId xmlns:a16="http://schemas.microsoft.com/office/drawing/2014/main" id="{0FC24850-A57F-44EC-B2B5-A6B6385CCC88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24;p70">
              <a:extLst>
                <a:ext uri="{FF2B5EF4-FFF2-40B4-BE49-F238E27FC236}">
                  <a16:creationId xmlns:a16="http://schemas.microsoft.com/office/drawing/2014/main" id="{12F2EC39-DC5A-4E8D-803B-77F92CB09514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25;p70">
              <a:extLst>
                <a:ext uri="{FF2B5EF4-FFF2-40B4-BE49-F238E27FC236}">
                  <a16:creationId xmlns:a16="http://schemas.microsoft.com/office/drawing/2014/main" id="{83AE0517-2539-4A82-8B39-8851198D1BA7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26;p70">
              <a:extLst>
                <a:ext uri="{FF2B5EF4-FFF2-40B4-BE49-F238E27FC236}">
                  <a16:creationId xmlns:a16="http://schemas.microsoft.com/office/drawing/2014/main" id="{599B7D69-2732-43C5-8974-F58EFFF7FE02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27;p70">
              <a:extLst>
                <a:ext uri="{FF2B5EF4-FFF2-40B4-BE49-F238E27FC236}">
                  <a16:creationId xmlns:a16="http://schemas.microsoft.com/office/drawing/2014/main" id="{72D6823C-3F15-49E9-BAD1-65B3B8E92F97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28;p70">
              <a:extLst>
                <a:ext uri="{FF2B5EF4-FFF2-40B4-BE49-F238E27FC236}">
                  <a16:creationId xmlns:a16="http://schemas.microsoft.com/office/drawing/2014/main" id="{A2504C16-46C1-47E7-A200-4C209DB59759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29;p70">
              <a:extLst>
                <a:ext uri="{FF2B5EF4-FFF2-40B4-BE49-F238E27FC236}">
                  <a16:creationId xmlns:a16="http://schemas.microsoft.com/office/drawing/2014/main" id="{BFD3AA59-690D-40E8-8850-FFAFFDC258B9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30;p70">
              <a:extLst>
                <a:ext uri="{FF2B5EF4-FFF2-40B4-BE49-F238E27FC236}">
                  <a16:creationId xmlns:a16="http://schemas.microsoft.com/office/drawing/2014/main" id="{2AB8A988-332B-4E7F-B6A3-8A7571E4C043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31;p70">
              <a:extLst>
                <a:ext uri="{FF2B5EF4-FFF2-40B4-BE49-F238E27FC236}">
                  <a16:creationId xmlns:a16="http://schemas.microsoft.com/office/drawing/2014/main" id="{743A82D8-8566-4AD5-B438-362DD864A5D5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32;p70">
              <a:extLst>
                <a:ext uri="{FF2B5EF4-FFF2-40B4-BE49-F238E27FC236}">
                  <a16:creationId xmlns:a16="http://schemas.microsoft.com/office/drawing/2014/main" id="{B99128A6-087D-4FA0-94A6-C2A5A407EB4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33;p70">
              <a:extLst>
                <a:ext uri="{FF2B5EF4-FFF2-40B4-BE49-F238E27FC236}">
                  <a16:creationId xmlns:a16="http://schemas.microsoft.com/office/drawing/2014/main" id="{B28BEEA4-721C-4E2F-8FF1-3D5CFD06E124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34;p70">
              <a:extLst>
                <a:ext uri="{FF2B5EF4-FFF2-40B4-BE49-F238E27FC236}">
                  <a16:creationId xmlns:a16="http://schemas.microsoft.com/office/drawing/2014/main" id="{2CEBE404-A993-4208-8199-E0C4D54149EE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35;p70">
              <a:extLst>
                <a:ext uri="{FF2B5EF4-FFF2-40B4-BE49-F238E27FC236}">
                  <a16:creationId xmlns:a16="http://schemas.microsoft.com/office/drawing/2014/main" id="{536DC1C9-B4A3-4E29-BB3D-75AC7576112D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36;p70">
              <a:extLst>
                <a:ext uri="{FF2B5EF4-FFF2-40B4-BE49-F238E27FC236}">
                  <a16:creationId xmlns:a16="http://schemas.microsoft.com/office/drawing/2014/main" id="{5F505CEE-1309-41E4-91DB-B1E4391B130B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37;p70">
              <a:extLst>
                <a:ext uri="{FF2B5EF4-FFF2-40B4-BE49-F238E27FC236}">
                  <a16:creationId xmlns:a16="http://schemas.microsoft.com/office/drawing/2014/main" id="{811207EB-C82D-40A8-A6E3-FB1C77205B64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38;p70">
              <a:extLst>
                <a:ext uri="{FF2B5EF4-FFF2-40B4-BE49-F238E27FC236}">
                  <a16:creationId xmlns:a16="http://schemas.microsoft.com/office/drawing/2014/main" id="{F8BC603E-1202-4369-8C08-8FD66F8CDF1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39;p70">
              <a:extLst>
                <a:ext uri="{FF2B5EF4-FFF2-40B4-BE49-F238E27FC236}">
                  <a16:creationId xmlns:a16="http://schemas.microsoft.com/office/drawing/2014/main" id="{8A5840DE-E267-4134-A768-3361CCB61336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40;p70">
              <a:extLst>
                <a:ext uri="{FF2B5EF4-FFF2-40B4-BE49-F238E27FC236}">
                  <a16:creationId xmlns:a16="http://schemas.microsoft.com/office/drawing/2014/main" id="{8682CC6A-2D72-4240-866B-43BFE248E650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41;p70">
              <a:extLst>
                <a:ext uri="{FF2B5EF4-FFF2-40B4-BE49-F238E27FC236}">
                  <a16:creationId xmlns:a16="http://schemas.microsoft.com/office/drawing/2014/main" id="{4CD9653C-F5C9-4796-A0F6-82DDB85B9122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42;p70">
              <a:extLst>
                <a:ext uri="{FF2B5EF4-FFF2-40B4-BE49-F238E27FC236}">
                  <a16:creationId xmlns:a16="http://schemas.microsoft.com/office/drawing/2014/main" id="{74098242-44F0-455E-9313-EAA3844E689C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43;p70">
              <a:extLst>
                <a:ext uri="{FF2B5EF4-FFF2-40B4-BE49-F238E27FC236}">
                  <a16:creationId xmlns:a16="http://schemas.microsoft.com/office/drawing/2014/main" id="{AC05C704-1D40-48FD-A0D9-4CB38C704E56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44;p70">
              <a:extLst>
                <a:ext uri="{FF2B5EF4-FFF2-40B4-BE49-F238E27FC236}">
                  <a16:creationId xmlns:a16="http://schemas.microsoft.com/office/drawing/2014/main" id="{F3426619-4CCA-41E2-B225-D3CA5D17C0EE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45;p70">
              <a:extLst>
                <a:ext uri="{FF2B5EF4-FFF2-40B4-BE49-F238E27FC236}">
                  <a16:creationId xmlns:a16="http://schemas.microsoft.com/office/drawing/2014/main" id="{3DB9DF0A-2C8A-4A5A-A6BD-4FA8F87F00ED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46;p70">
              <a:extLst>
                <a:ext uri="{FF2B5EF4-FFF2-40B4-BE49-F238E27FC236}">
                  <a16:creationId xmlns:a16="http://schemas.microsoft.com/office/drawing/2014/main" id="{294C0CAC-3F73-44A3-A7E1-3C76E9CCE223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47;p70">
              <a:extLst>
                <a:ext uri="{FF2B5EF4-FFF2-40B4-BE49-F238E27FC236}">
                  <a16:creationId xmlns:a16="http://schemas.microsoft.com/office/drawing/2014/main" id="{04268839-73EF-499E-8B18-732551685464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48;p70">
              <a:extLst>
                <a:ext uri="{FF2B5EF4-FFF2-40B4-BE49-F238E27FC236}">
                  <a16:creationId xmlns:a16="http://schemas.microsoft.com/office/drawing/2014/main" id="{E1E63E36-2B49-456B-87F4-091A370B280D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49;p70">
              <a:extLst>
                <a:ext uri="{FF2B5EF4-FFF2-40B4-BE49-F238E27FC236}">
                  <a16:creationId xmlns:a16="http://schemas.microsoft.com/office/drawing/2014/main" id="{CC1C651F-7864-46D7-B630-3676FE27E0C0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50;p70">
              <a:extLst>
                <a:ext uri="{FF2B5EF4-FFF2-40B4-BE49-F238E27FC236}">
                  <a16:creationId xmlns:a16="http://schemas.microsoft.com/office/drawing/2014/main" id="{72889A03-C4EF-4941-84EF-003FEC2C920E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51;p70">
              <a:extLst>
                <a:ext uri="{FF2B5EF4-FFF2-40B4-BE49-F238E27FC236}">
                  <a16:creationId xmlns:a16="http://schemas.microsoft.com/office/drawing/2014/main" id="{D21EA2A6-2C11-4069-9FA6-26051A1C32E3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52;p70">
              <a:extLst>
                <a:ext uri="{FF2B5EF4-FFF2-40B4-BE49-F238E27FC236}">
                  <a16:creationId xmlns:a16="http://schemas.microsoft.com/office/drawing/2014/main" id="{9E3EA3F2-AEB7-4EEC-B641-F59CC0FEDD47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53;p70">
              <a:extLst>
                <a:ext uri="{FF2B5EF4-FFF2-40B4-BE49-F238E27FC236}">
                  <a16:creationId xmlns:a16="http://schemas.microsoft.com/office/drawing/2014/main" id="{03D95F44-BD37-4680-84BA-807866320735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54;p70">
              <a:extLst>
                <a:ext uri="{FF2B5EF4-FFF2-40B4-BE49-F238E27FC236}">
                  <a16:creationId xmlns:a16="http://schemas.microsoft.com/office/drawing/2014/main" id="{53EE0B46-385E-4E69-873C-487E2B1AA076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55;p70">
              <a:extLst>
                <a:ext uri="{FF2B5EF4-FFF2-40B4-BE49-F238E27FC236}">
                  <a16:creationId xmlns:a16="http://schemas.microsoft.com/office/drawing/2014/main" id="{462698E9-76E9-4935-A7B8-B8BE089CEDEE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56;p70">
              <a:extLst>
                <a:ext uri="{FF2B5EF4-FFF2-40B4-BE49-F238E27FC236}">
                  <a16:creationId xmlns:a16="http://schemas.microsoft.com/office/drawing/2014/main" id="{711BFB20-595A-4FC9-B37A-A79852A5D427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57;p70">
              <a:extLst>
                <a:ext uri="{FF2B5EF4-FFF2-40B4-BE49-F238E27FC236}">
                  <a16:creationId xmlns:a16="http://schemas.microsoft.com/office/drawing/2014/main" id="{340363F7-003B-43AC-B71B-7EFCA14E6F9F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58;p70">
              <a:extLst>
                <a:ext uri="{FF2B5EF4-FFF2-40B4-BE49-F238E27FC236}">
                  <a16:creationId xmlns:a16="http://schemas.microsoft.com/office/drawing/2014/main" id="{1777D70A-0944-4309-AA27-A6B77248DC89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59;p70">
              <a:extLst>
                <a:ext uri="{FF2B5EF4-FFF2-40B4-BE49-F238E27FC236}">
                  <a16:creationId xmlns:a16="http://schemas.microsoft.com/office/drawing/2014/main" id="{EE25B504-CB32-4CAC-93C3-C16923BEECE5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60;p70">
              <a:extLst>
                <a:ext uri="{FF2B5EF4-FFF2-40B4-BE49-F238E27FC236}">
                  <a16:creationId xmlns:a16="http://schemas.microsoft.com/office/drawing/2014/main" id="{128A43DD-7803-4D32-886D-EA32BEA6D9F5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61;p70">
              <a:extLst>
                <a:ext uri="{FF2B5EF4-FFF2-40B4-BE49-F238E27FC236}">
                  <a16:creationId xmlns:a16="http://schemas.microsoft.com/office/drawing/2014/main" id="{4F7E968A-D3C7-4E86-A25E-27FA4688B95C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62;p70">
              <a:extLst>
                <a:ext uri="{FF2B5EF4-FFF2-40B4-BE49-F238E27FC236}">
                  <a16:creationId xmlns:a16="http://schemas.microsoft.com/office/drawing/2014/main" id="{7FDC727C-B204-4A7D-ACC9-5732A23A3005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63;p70">
              <a:extLst>
                <a:ext uri="{FF2B5EF4-FFF2-40B4-BE49-F238E27FC236}">
                  <a16:creationId xmlns:a16="http://schemas.microsoft.com/office/drawing/2014/main" id="{ACD300D6-54F1-4C64-806A-58F5778B1754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64;p70">
              <a:extLst>
                <a:ext uri="{FF2B5EF4-FFF2-40B4-BE49-F238E27FC236}">
                  <a16:creationId xmlns:a16="http://schemas.microsoft.com/office/drawing/2014/main" id="{9FFF5BE9-5373-482A-9ED9-4CA1D9871293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65;p70">
              <a:extLst>
                <a:ext uri="{FF2B5EF4-FFF2-40B4-BE49-F238E27FC236}">
                  <a16:creationId xmlns:a16="http://schemas.microsoft.com/office/drawing/2014/main" id="{3379C283-77E2-4093-A42E-3B76858E7479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66;p70">
              <a:extLst>
                <a:ext uri="{FF2B5EF4-FFF2-40B4-BE49-F238E27FC236}">
                  <a16:creationId xmlns:a16="http://schemas.microsoft.com/office/drawing/2014/main" id="{9F31BE40-337D-4737-85E2-EAA7061A947A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67;p70">
              <a:extLst>
                <a:ext uri="{FF2B5EF4-FFF2-40B4-BE49-F238E27FC236}">
                  <a16:creationId xmlns:a16="http://schemas.microsoft.com/office/drawing/2014/main" id="{4B801904-9872-4398-A637-AB5BF698DBBD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5868;p70">
            <a:extLst>
              <a:ext uri="{FF2B5EF4-FFF2-40B4-BE49-F238E27FC236}">
                <a16:creationId xmlns:a16="http://schemas.microsoft.com/office/drawing/2014/main" id="{890E7843-BA00-41A4-A55B-776C53C69F5C}"/>
              </a:ext>
            </a:extLst>
          </p:cNvPr>
          <p:cNvGrpSpPr/>
          <p:nvPr/>
        </p:nvGrpSpPr>
        <p:grpSpPr>
          <a:xfrm>
            <a:off x="583475" y="4205933"/>
            <a:ext cx="522825" cy="503275"/>
            <a:chOff x="5293250" y="2878500"/>
            <a:chExt cx="522825" cy="503275"/>
          </a:xfrm>
        </p:grpSpPr>
        <p:sp>
          <p:nvSpPr>
            <p:cNvPr id="298" name="Google Shape;5869;p70">
              <a:extLst>
                <a:ext uri="{FF2B5EF4-FFF2-40B4-BE49-F238E27FC236}">
                  <a16:creationId xmlns:a16="http://schemas.microsoft.com/office/drawing/2014/main" id="{DCC31A96-CD29-4D0E-8FCD-CD9767A612E6}"/>
                </a:ext>
              </a:extLst>
            </p:cNvPr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70;p70">
              <a:extLst>
                <a:ext uri="{FF2B5EF4-FFF2-40B4-BE49-F238E27FC236}">
                  <a16:creationId xmlns:a16="http://schemas.microsoft.com/office/drawing/2014/main" id="{2B3FC838-ADAD-4F25-85E2-561D2946FFBB}"/>
                </a:ext>
              </a:extLst>
            </p:cNvPr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71;p70">
              <a:extLst>
                <a:ext uri="{FF2B5EF4-FFF2-40B4-BE49-F238E27FC236}">
                  <a16:creationId xmlns:a16="http://schemas.microsoft.com/office/drawing/2014/main" id="{41FB7545-9DB0-4618-84B9-D7F02DDD3825}"/>
                </a:ext>
              </a:extLst>
            </p:cNvPr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872;p70">
              <a:extLst>
                <a:ext uri="{FF2B5EF4-FFF2-40B4-BE49-F238E27FC236}">
                  <a16:creationId xmlns:a16="http://schemas.microsoft.com/office/drawing/2014/main" id="{A20B0076-843A-446F-A7D0-09FCD9B2EB50}"/>
                </a:ext>
              </a:extLst>
            </p:cNvPr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873;p70">
              <a:extLst>
                <a:ext uri="{FF2B5EF4-FFF2-40B4-BE49-F238E27FC236}">
                  <a16:creationId xmlns:a16="http://schemas.microsoft.com/office/drawing/2014/main" id="{3E02CE8D-E10D-4F1F-A209-B0BDBA5E52FC}"/>
                </a:ext>
              </a:extLst>
            </p:cNvPr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874;p70">
              <a:extLst>
                <a:ext uri="{FF2B5EF4-FFF2-40B4-BE49-F238E27FC236}">
                  <a16:creationId xmlns:a16="http://schemas.microsoft.com/office/drawing/2014/main" id="{005AD6CA-9DFB-48F0-8CA0-6FDE286577B1}"/>
                </a:ext>
              </a:extLst>
            </p:cNvPr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875;p70">
              <a:extLst>
                <a:ext uri="{FF2B5EF4-FFF2-40B4-BE49-F238E27FC236}">
                  <a16:creationId xmlns:a16="http://schemas.microsoft.com/office/drawing/2014/main" id="{0F6D75E3-C455-4466-99BF-467F231515D4}"/>
                </a:ext>
              </a:extLst>
            </p:cNvPr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1650;p40">
            <a:extLst>
              <a:ext uri="{FF2B5EF4-FFF2-40B4-BE49-F238E27FC236}">
                <a16:creationId xmlns:a16="http://schemas.microsoft.com/office/drawing/2014/main" id="{9BEFB543-B6D6-4B76-9FBD-D6D90BC2B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26768" y="1273245"/>
            <a:ext cx="6733182" cy="2421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C00000"/>
                </a:solidFill>
                <a:latin typeface="UTM Cookies" panose="02040603050506020204" pitchFamily="18" charset="0"/>
              </a:rPr>
              <a:t>KHỞI ĐỘNG</a:t>
            </a:r>
            <a:endParaRPr sz="9600" dirty="0">
              <a:solidFill>
                <a:srgbClr val="C0000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08" name="Google Shape;1652;p40">
            <a:extLst>
              <a:ext uri="{FF2B5EF4-FFF2-40B4-BE49-F238E27FC236}">
                <a16:creationId xmlns:a16="http://schemas.microsoft.com/office/drawing/2014/main" id="{BEC943C3-CDC3-4E1D-BEAB-D1B58B1652E6}"/>
              </a:ext>
            </a:extLst>
          </p:cNvPr>
          <p:cNvGrpSpPr/>
          <p:nvPr/>
        </p:nvGrpSpPr>
        <p:grpSpPr>
          <a:xfrm>
            <a:off x="1958049" y="3986951"/>
            <a:ext cx="473975" cy="601675"/>
            <a:chOff x="1420025" y="3548075"/>
            <a:chExt cx="473975" cy="601675"/>
          </a:xfrm>
        </p:grpSpPr>
        <p:sp>
          <p:nvSpPr>
            <p:cNvPr id="309" name="Google Shape;1653;p40">
              <a:extLst>
                <a:ext uri="{FF2B5EF4-FFF2-40B4-BE49-F238E27FC236}">
                  <a16:creationId xmlns:a16="http://schemas.microsoft.com/office/drawing/2014/main" id="{229BEBAB-4FD4-4983-B84F-8B1F9F23CAC1}"/>
                </a:ext>
              </a:extLst>
            </p:cNvPr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54;p40">
              <a:extLst>
                <a:ext uri="{FF2B5EF4-FFF2-40B4-BE49-F238E27FC236}">
                  <a16:creationId xmlns:a16="http://schemas.microsoft.com/office/drawing/2014/main" id="{2903365D-1056-4E03-B81A-FD814F9BF7F9}"/>
                </a:ext>
              </a:extLst>
            </p:cNvPr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55;p40">
              <a:extLst>
                <a:ext uri="{FF2B5EF4-FFF2-40B4-BE49-F238E27FC236}">
                  <a16:creationId xmlns:a16="http://schemas.microsoft.com/office/drawing/2014/main" id="{5AB21559-64C7-438B-93A1-7998925818D6}"/>
                </a:ext>
              </a:extLst>
            </p:cNvPr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1656;p40">
            <a:extLst>
              <a:ext uri="{FF2B5EF4-FFF2-40B4-BE49-F238E27FC236}">
                <a16:creationId xmlns:a16="http://schemas.microsoft.com/office/drawing/2014/main" id="{9A110237-61B8-4A39-BF44-A37A3005126E}"/>
              </a:ext>
            </a:extLst>
          </p:cNvPr>
          <p:cNvGrpSpPr/>
          <p:nvPr/>
        </p:nvGrpSpPr>
        <p:grpSpPr>
          <a:xfrm rot="-3601261">
            <a:off x="7753966" y="256680"/>
            <a:ext cx="1264076" cy="2069866"/>
            <a:chOff x="2098900" y="3741675"/>
            <a:chExt cx="837825" cy="1371900"/>
          </a:xfrm>
        </p:grpSpPr>
        <p:sp>
          <p:nvSpPr>
            <p:cNvPr id="313" name="Google Shape;1657;p40">
              <a:extLst>
                <a:ext uri="{FF2B5EF4-FFF2-40B4-BE49-F238E27FC236}">
                  <a16:creationId xmlns:a16="http://schemas.microsoft.com/office/drawing/2014/main" id="{BB0190B5-CAA9-48B7-8BCB-72FFC251CF7B}"/>
                </a:ext>
              </a:extLst>
            </p:cNvPr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58;p40">
              <a:extLst>
                <a:ext uri="{FF2B5EF4-FFF2-40B4-BE49-F238E27FC236}">
                  <a16:creationId xmlns:a16="http://schemas.microsoft.com/office/drawing/2014/main" id="{1C3973DE-7215-4E0F-AF4E-1658CDF43A03}"/>
                </a:ext>
              </a:extLst>
            </p:cNvPr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59;p40">
              <a:extLst>
                <a:ext uri="{FF2B5EF4-FFF2-40B4-BE49-F238E27FC236}">
                  <a16:creationId xmlns:a16="http://schemas.microsoft.com/office/drawing/2014/main" id="{CDD4BC70-11AD-4A86-9F5E-00E80E76FF77}"/>
                </a:ext>
              </a:extLst>
            </p:cNvPr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60;p40">
              <a:extLst>
                <a:ext uri="{FF2B5EF4-FFF2-40B4-BE49-F238E27FC236}">
                  <a16:creationId xmlns:a16="http://schemas.microsoft.com/office/drawing/2014/main" id="{AE35104D-64A0-4829-97A0-4F18E722692F}"/>
                </a:ext>
              </a:extLst>
            </p:cNvPr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61;p40">
              <a:extLst>
                <a:ext uri="{FF2B5EF4-FFF2-40B4-BE49-F238E27FC236}">
                  <a16:creationId xmlns:a16="http://schemas.microsoft.com/office/drawing/2014/main" id="{805EDDCA-D4EF-46D3-A882-FE29898CC4D6}"/>
                </a:ext>
              </a:extLst>
            </p:cNvPr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662;p40">
              <a:extLst>
                <a:ext uri="{FF2B5EF4-FFF2-40B4-BE49-F238E27FC236}">
                  <a16:creationId xmlns:a16="http://schemas.microsoft.com/office/drawing/2014/main" id="{41EABFE5-E03F-4CC8-B4DB-6C09E58DC7A6}"/>
                </a:ext>
              </a:extLst>
            </p:cNvPr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663;p40">
              <a:extLst>
                <a:ext uri="{FF2B5EF4-FFF2-40B4-BE49-F238E27FC236}">
                  <a16:creationId xmlns:a16="http://schemas.microsoft.com/office/drawing/2014/main" id="{B5EE1C3B-4366-4947-9A85-A8F573301DB6}"/>
                </a:ext>
              </a:extLst>
            </p:cNvPr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664;p40">
              <a:extLst>
                <a:ext uri="{FF2B5EF4-FFF2-40B4-BE49-F238E27FC236}">
                  <a16:creationId xmlns:a16="http://schemas.microsoft.com/office/drawing/2014/main" id="{7A8AA331-5ACB-4677-823C-053FA31212A0}"/>
                </a:ext>
              </a:extLst>
            </p:cNvPr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665;p40">
              <a:extLst>
                <a:ext uri="{FF2B5EF4-FFF2-40B4-BE49-F238E27FC236}">
                  <a16:creationId xmlns:a16="http://schemas.microsoft.com/office/drawing/2014/main" id="{F26B27DC-BC4E-4407-83BF-62C33B83B02B}"/>
                </a:ext>
              </a:extLst>
            </p:cNvPr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1666;p40">
            <a:extLst>
              <a:ext uri="{FF2B5EF4-FFF2-40B4-BE49-F238E27FC236}">
                <a16:creationId xmlns:a16="http://schemas.microsoft.com/office/drawing/2014/main" id="{E08B314C-115E-41FB-8927-55800D49FFF0}"/>
              </a:ext>
            </a:extLst>
          </p:cNvPr>
          <p:cNvGrpSpPr/>
          <p:nvPr/>
        </p:nvGrpSpPr>
        <p:grpSpPr>
          <a:xfrm>
            <a:off x="1656675" y="1268525"/>
            <a:ext cx="707475" cy="849175"/>
            <a:chOff x="4838075" y="3991550"/>
            <a:chExt cx="707475" cy="849175"/>
          </a:xfrm>
        </p:grpSpPr>
        <p:sp>
          <p:nvSpPr>
            <p:cNvPr id="323" name="Google Shape;1667;p40">
              <a:extLst>
                <a:ext uri="{FF2B5EF4-FFF2-40B4-BE49-F238E27FC236}">
                  <a16:creationId xmlns:a16="http://schemas.microsoft.com/office/drawing/2014/main" id="{872E950D-B0A6-4891-A51B-0D0332CD9266}"/>
                </a:ext>
              </a:extLst>
            </p:cNvPr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668;p40">
              <a:extLst>
                <a:ext uri="{FF2B5EF4-FFF2-40B4-BE49-F238E27FC236}">
                  <a16:creationId xmlns:a16="http://schemas.microsoft.com/office/drawing/2014/main" id="{3D07B334-9D1F-4089-AF17-06F57C7CA50C}"/>
                </a:ext>
              </a:extLst>
            </p:cNvPr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669;p40">
              <a:extLst>
                <a:ext uri="{FF2B5EF4-FFF2-40B4-BE49-F238E27FC236}">
                  <a16:creationId xmlns:a16="http://schemas.microsoft.com/office/drawing/2014/main" id="{B8386BF4-293A-4903-A87B-37F5EFC3799C}"/>
                </a:ext>
              </a:extLst>
            </p:cNvPr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42"/>
          <p:cNvSpPr txBox="1">
            <a:spLocks noGrp="1"/>
          </p:cNvSpPr>
          <p:nvPr>
            <p:ph type="subTitle" idx="1"/>
          </p:nvPr>
        </p:nvSpPr>
        <p:spPr>
          <a:xfrm>
            <a:off x="256674" y="1515261"/>
            <a:ext cx="8783052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Chào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tạm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biệt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các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em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!</a:t>
            </a:r>
            <a:endParaRPr sz="4800" dirty="0">
              <a:solidFill>
                <a:srgbClr val="C00000"/>
              </a:solidFill>
              <a:latin typeface="SVN-Hole Hearted" panose="020B0A06020104020203" pitchFamily="34" charset="0"/>
            </a:endParaRPr>
          </a:p>
        </p:txBody>
      </p:sp>
      <p:grpSp>
        <p:nvGrpSpPr>
          <p:cNvPr id="1364" name="Google Shape;1364;p42"/>
          <p:cNvGrpSpPr/>
          <p:nvPr/>
        </p:nvGrpSpPr>
        <p:grpSpPr>
          <a:xfrm>
            <a:off x="256674" y="3150616"/>
            <a:ext cx="1328549" cy="1887726"/>
            <a:chOff x="4761425" y="5078500"/>
            <a:chExt cx="278475" cy="395675"/>
          </a:xfrm>
        </p:grpSpPr>
        <p:sp>
          <p:nvSpPr>
            <p:cNvPr id="1365" name="Google Shape;1365;p42"/>
            <p:cNvSpPr/>
            <p:nvPr/>
          </p:nvSpPr>
          <p:spPr>
            <a:xfrm>
              <a:off x="4859500" y="5397800"/>
              <a:ext cx="35175" cy="56725"/>
            </a:xfrm>
            <a:custGeom>
              <a:avLst/>
              <a:gdLst/>
              <a:ahLst/>
              <a:cxnLst/>
              <a:rect l="l" t="t" r="r" b="b"/>
              <a:pathLst>
                <a:path w="1407" h="2269" extrusionOk="0">
                  <a:moveTo>
                    <a:pt x="1" y="1"/>
                  </a:moveTo>
                  <a:lnTo>
                    <a:pt x="30" y="257"/>
                  </a:lnTo>
                  <a:lnTo>
                    <a:pt x="98" y="756"/>
                  </a:lnTo>
                  <a:lnTo>
                    <a:pt x="150" y="1216"/>
                  </a:lnTo>
                  <a:lnTo>
                    <a:pt x="299" y="2269"/>
                  </a:lnTo>
                  <a:lnTo>
                    <a:pt x="1407" y="2269"/>
                  </a:lnTo>
                  <a:lnTo>
                    <a:pt x="1407" y="1216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2"/>
            <p:cNvSpPr/>
            <p:nvPr/>
          </p:nvSpPr>
          <p:spPr>
            <a:xfrm>
              <a:off x="4859900" y="5399500"/>
              <a:ext cx="34775" cy="20600"/>
            </a:xfrm>
            <a:custGeom>
              <a:avLst/>
              <a:gdLst/>
              <a:ahLst/>
              <a:cxnLst/>
              <a:rect l="l" t="t" r="r" b="b"/>
              <a:pathLst>
                <a:path w="1391" h="824" extrusionOk="0">
                  <a:moveTo>
                    <a:pt x="1391" y="1"/>
                  </a:moveTo>
                  <a:lnTo>
                    <a:pt x="1362" y="163"/>
                  </a:lnTo>
                  <a:cubicBezTo>
                    <a:pt x="1216" y="176"/>
                    <a:pt x="1067" y="176"/>
                    <a:pt x="944" y="176"/>
                  </a:cubicBezTo>
                  <a:cubicBezTo>
                    <a:pt x="513" y="176"/>
                    <a:pt x="189" y="108"/>
                    <a:pt x="1" y="40"/>
                  </a:cubicBezTo>
                  <a:lnTo>
                    <a:pt x="1" y="40"/>
                  </a:lnTo>
                  <a:lnTo>
                    <a:pt x="14" y="189"/>
                  </a:lnTo>
                  <a:lnTo>
                    <a:pt x="1255" y="189"/>
                  </a:lnTo>
                  <a:lnTo>
                    <a:pt x="1255" y="688"/>
                  </a:lnTo>
                  <a:lnTo>
                    <a:pt x="82" y="688"/>
                  </a:lnTo>
                  <a:lnTo>
                    <a:pt x="95" y="824"/>
                  </a:lnTo>
                  <a:lnTo>
                    <a:pt x="1391" y="824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2"/>
            <p:cNvSpPr/>
            <p:nvPr/>
          </p:nvSpPr>
          <p:spPr>
            <a:xfrm>
              <a:off x="486152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137" y="1041"/>
                  </a:lnTo>
                  <a:lnTo>
                    <a:pt x="205" y="1501"/>
                  </a:lnTo>
                  <a:lnTo>
                    <a:pt x="1339" y="1676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2"/>
            <p:cNvSpPr/>
            <p:nvPr/>
          </p:nvSpPr>
          <p:spPr>
            <a:xfrm>
              <a:off x="48348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1517" y="0"/>
                  </a:moveTo>
                  <a:cubicBezTo>
                    <a:pt x="1425" y="0"/>
                    <a:pt x="1311" y="27"/>
                    <a:pt x="1177" y="105"/>
                  </a:cubicBezTo>
                  <a:cubicBezTo>
                    <a:pt x="811" y="293"/>
                    <a:pt x="312" y="510"/>
                    <a:pt x="56" y="698"/>
                  </a:cubicBezTo>
                  <a:cubicBezTo>
                    <a:pt x="14" y="727"/>
                    <a:pt x="1" y="779"/>
                    <a:pt x="14" y="821"/>
                  </a:cubicBezTo>
                  <a:cubicBezTo>
                    <a:pt x="30" y="860"/>
                    <a:pt x="56" y="902"/>
                    <a:pt x="111" y="902"/>
                  </a:cubicBezTo>
                  <a:cubicBezTo>
                    <a:pt x="406" y="963"/>
                    <a:pt x="720" y="984"/>
                    <a:pt x="1018" y="984"/>
                  </a:cubicBezTo>
                  <a:cubicBezTo>
                    <a:pt x="1767" y="984"/>
                    <a:pt x="2418" y="847"/>
                    <a:pt x="2418" y="847"/>
                  </a:cubicBezTo>
                  <a:cubicBezTo>
                    <a:pt x="2499" y="497"/>
                    <a:pt x="2418" y="186"/>
                    <a:pt x="2418" y="186"/>
                  </a:cubicBezTo>
                  <a:cubicBezTo>
                    <a:pt x="2363" y="186"/>
                    <a:pt x="2324" y="212"/>
                    <a:pt x="2269" y="241"/>
                  </a:cubicBezTo>
                  <a:cubicBezTo>
                    <a:pt x="2217" y="280"/>
                    <a:pt x="2149" y="348"/>
                    <a:pt x="2055" y="361"/>
                  </a:cubicBezTo>
                  <a:cubicBezTo>
                    <a:pt x="2051" y="361"/>
                    <a:pt x="2047" y="361"/>
                    <a:pt x="2043" y="361"/>
                  </a:cubicBezTo>
                  <a:cubicBezTo>
                    <a:pt x="1889" y="361"/>
                    <a:pt x="1812" y="118"/>
                    <a:pt x="1812" y="118"/>
                  </a:cubicBezTo>
                  <a:cubicBezTo>
                    <a:pt x="1812" y="118"/>
                    <a:pt x="1712" y="0"/>
                    <a:pt x="15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2"/>
            <p:cNvSpPr/>
            <p:nvPr/>
          </p:nvSpPr>
          <p:spPr>
            <a:xfrm>
              <a:off x="4835200" y="5454175"/>
              <a:ext cx="61175" cy="19950"/>
            </a:xfrm>
            <a:custGeom>
              <a:avLst/>
              <a:gdLst/>
              <a:ahLst/>
              <a:cxnLst/>
              <a:rect l="l" t="t" r="r" b="b"/>
              <a:pathLst>
                <a:path w="2447" h="798" extrusionOk="0">
                  <a:moveTo>
                    <a:pt x="2379" y="1"/>
                  </a:moveTo>
                  <a:cubicBezTo>
                    <a:pt x="2337" y="1"/>
                    <a:pt x="2298" y="27"/>
                    <a:pt x="2256" y="56"/>
                  </a:cubicBezTo>
                  <a:cubicBezTo>
                    <a:pt x="2256" y="163"/>
                    <a:pt x="2243" y="257"/>
                    <a:pt x="2136" y="351"/>
                  </a:cubicBezTo>
                  <a:cubicBezTo>
                    <a:pt x="2042" y="432"/>
                    <a:pt x="1919" y="461"/>
                    <a:pt x="1799" y="487"/>
                  </a:cubicBezTo>
                  <a:cubicBezTo>
                    <a:pt x="1663" y="513"/>
                    <a:pt x="1514" y="542"/>
                    <a:pt x="1365" y="555"/>
                  </a:cubicBezTo>
                  <a:cubicBezTo>
                    <a:pt x="1054" y="594"/>
                    <a:pt x="746" y="594"/>
                    <a:pt x="435" y="594"/>
                  </a:cubicBezTo>
                  <a:cubicBezTo>
                    <a:pt x="354" y="607"/>
                    <a:pt x="260" y="607"/>
                    <a:pt x="179" y="607"/>
                  </a:cubicBezTo>
                  <a:cubicBezTo>
                    <a:pt x="124" y="607"/>
                    <a:pt x="56" y="607"/>
                    <a:pt x="1" y="636"/>
                  </a:cubicBezTo>
                  <a:cubicBezTo>
                    <a:pt x="17" y="675"/>
                    <a:pt x="43" y="717"/>
                    <a:pt x="98" y="717"/>
                  </a:cubicBezTo>
                  <a:cubicBezTo>
                    <a:pt x="393" y="785"/>
                    <a:pt x="704" y="798"/>
                    <a:pt x="1002" y="798"/>
                  </a:cubicBezTo>
                  <a:cubicBezTo>
                    <a:pt x="1757" y="798"/>
                    <a:pt x="2405" y="662"/>
                    <a:pt x="2405" y="662"/>
                  </a:cubicBezTo>
                  <a:cubicBezTo>
                    <a:pt x="2431" y="542"/>
                    <a:pt x="2447" y="419"/>
                    <a:pt x="2447" y="325"/>
                  </a:cubicBezTo>
                  <a:cubicBezTo>
                    <a:pt x="2447" y="137"/>
                    <a:pt x="2405" y="1"/>
                    <a:pt x="2405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2"/>
            <p:cNvSpPr/>
            <p:nvPr/>
          </p:nvSpPr>
          <p:spPr>
            <a:xfrm>
              <a:off x="4911175" y="5397800"/>
              <a:ext cx="35425" cy="56725"/>
            </a:xfrm>
            <a:custGeom>
              <a:avLst/>
              <a:gdLst/>
              <a:ahLst/>
              <a:cxnLst/>
              <a:rect l="l" t="t" r="r" b="b"/>
              <a:pathLst>
                <a:path w="1417" h="2269" extrusionOk="0">
                  <a:moveTo>
                    <a:pt x="1" y="1"/>
                  </a:moveTo>
                  <a:lnTo>
                    <a:pt x="1" y="1216"/>
                  </a:lnTo>
                  <a:lnTo>
                    <a:pt x="1" y="2269"/>
                  </a:lnTo>
                  <a:lnTo>
                    <a:pt x="1109" y="2269"/>
                  </a:lnTo>
                  <a:lnTo>
                    <a:pt x="1255" y="1216"/>
                  </a:lnTo>
                  <a:lnTo>
                    <a:pt x="1310" y="756"/>
                  </a:lnTo>
                  <a:lnTo>
                    <a:pt x="1378" y="257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2"/>
            <p:cNvSpPr/>
            <p:nvPr/>
          </p:nvSpPr>
          <p:spPr>
            <a:xfrm>
              <a:off x="4911175" y="5399825"/>
              <a:ext cx="35100" cy="20275"/>
            </a:xfrm>
            <a:custGeom>
              <a:avLst/>
              <a:gdLst/>
              <a:ahLst/>
              <a:cxnLst/>
              <a:rect l="l" t="t" r="r" b="b"/>
              <a:pathLst>
                <a:path w="1404" h="811" extrusionOk="0">
                  <a:moveTo>
                    <a:pt x="1404" y="1"/>
                  </a:moveTo>
                  <a:cubicBezTo>
                    <a:pt x="1216" y="69"/>
                    <a:pt x="866" y="163"/>
                    <a:pt x="351" y="163"/>
                  </a:cubicBezTo>
                  <a:cubicBezTo>
                    <a:pt x="244" y="163"/>
                    <a:pt x="137" y="163"/>
                    <a:pt x="1" y="150"/>
                  </a:cubicBezTo>
                  <a:lnTo>
                    <a:pt x="1" y="811"/>
                  </a:lnTo>
                  <a:lnTo>
                    <a:pt x="1297" y="811"/>
                  </a:lnTo>
                  <a:lnTo>
                    <a:pt x="1310" y="675"/>
                  </a:lnTo>
                  <a:lnTo>
                    <a:pt x="150" y="675"/>
                  </a:lnTo>
                  <a:lnTo>
                    <a:pt x="150" y="176"/>
                  </a:lnTo>
                  <a:lnTo>
                    <a:pt x="1378" y="176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2"/>
            <p:cNvSpPr/>
            <p:nvPr/>
          </p:nvSpPr>
          <p:spPr>
            <a:xfrm>
              <a:off x="490947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43" y="1676"/>
                  </a:lnTo>
                  <a:lnTo>
                    <a:pt x="1177" y="1501"/>
                  </a:lnTo>
                  <a:lnTo>
                    <a:pt x="1242" y="973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2"/>
            <p:cNvSpPr/>
            <p:nvPr/>
          </p:nvSpPr>
          <p:spPr>
            <a:xfrm>
              <a:off x="49077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991" y="0"/>
                  </a:moveTo>
                  <a:cubicBezTo>
                    <a:pt x="796" y="0"/>
                    <a:pt x="704" y="118"/>
                    <a:pt x="704" y="118"/>
                  </a:cubicBezTo>
                  <a:cubicBezTo>
                    <a:pt x="704" y="118"/>
                    <a:pt x="614" y="361"/>
                    <a:pt x="460" y="361"/>
                  </a:cubicBezTo>
                  <a:cubicBezTo>
                    <a:pt x="456" y="361"/>
                    <a:pt x="452" y="361"/>
                    <a:pt x="448" y="361"/>
                  </a:cubicBezTo>
                  <a:cubicBezTo>
                    <a:pt x="354" y="348"/>
                    <a:pt x="286" y="280"/>
                    <a:pt x="231" y="241"/>
                  </a:cubicBezTo>
                  <a:cubicBezTo>
                    <a:pt x="176" y="212"/>
                    <a:pt x="137" y="186"/>
                    <a:pt x="82" y="186"/>
                  </a:cubicBezTo>
                  <a:cubicBezTo>
                    <a:pt x="82" y="186"/>
                    <a:pt x="1" y="497"/>
                    <a:pt x="95" y="847"/>
                  </a:cubicBezTo>
                  <a:cubicBezTo>
                    <a:pt x="95" y="847"/>
                    <a:pt x="738" y="984"/>
                    <a:pt x="1485" y="984"/>
                  </a:cubicBezTo>
                  <a:cubicBezTo>
                    <a:pt x="1782" y="984"/>
                    <a:pt x="2096" y="963"/>
                    <a:pt x="2392" y="902"/>
                  </a:cubicBezTo>
                  <a:cubicBezTo>
                    <a:pt x="2444" y="902"/>
                    <a:pt x="2473" y="860"/>
                    <a:pt x="2486" y="821"/>
                  </a:cubicBezTo>
                  <a:cubicBezTo>
                    <a:pt x="2499" y="779"/>
                    <a:pt x="2486" y="727"/>
                    <a:pt x="2444" y="698"/>
                  </a:cubicBezTo>
                  <a:cubicBezTo>
                    <a:pt x="2188" y="510"/>
                    <a:pt x="1689" y="293"/>
                    <a:pt x="1339" y="105"/>
                  </a:cubicBezTo>
                  <a:cubicBezTo>
                    <a:pt x="1199" y="27"/>
                    <a:pt x="1083" y="0"/>
                    <a:pt x="9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2"/>
            <p:cNvSpPr/>
            <p:nvPr/>
          </p:nvSpPr>
          <p:spPr>
            <a:xfrm>
              <a:off x="4909150" y="5454175"/>
              <a:ext cx="60775" cy="19950"/>
            </a:xfrm>
            <a:custGeom>
              <a:avLst/>
              <a:gdLst/>
              <a:ahLst/>
              <a:cxnLst/>
              <a:rect l="l" t="t" r="r" b="b"/>
              <a:pathLst>
                <a:path w="2431" h="798" extrusionOk="0">
                  <a:moveTo>
                    <a:pt x="27" y="1"/>
                  </a:moveTo>
                  <a:cubicBezTo>
                    <a:pt x="27" y="1"/>
                    <a:pt x="1" y="137"/>
                    <a:pt x="1" y="325"/>
                  </a:cubicBezTo>
                  <a:cubicBezTo>
                    <a:pt x="1" y="419"/>
                    <a:pt x="1" y="542"/>
                    <a:pt x="40" y="662"/>
                  </a:cubicBezTo>
                  <a:cubicBezTo>
                    <a:pt x="40" y="662"/>
                    <a:pt x="688" y="798"/>
                    <a:pt x="1433" y="798"/>
                  </a:cubicBezTo>
                  <a:cubicBezTo>
                    <a:pt x="1728" y="798"/>
                    <a:pt x="2039" y="785"/>
                    <a:pt x="2337" y="717"/>
                  </a:cubicBezTo>
                  <a:cubicBezTo>
                    <a:pt x="2389" y="717"/>
                    <a:pt x="2418" y="675"/>
                    <a:pt x="2431" y="636"/>
                  </a:cubicBezTo>
                  <a:cubicBezTo>
                    <a:pt x="2376" y="607"/>
                    <a:pt x="2324" y="607"/>
                    <a:pt x="2256" y="607"/>
                  </a:cubicBezTo>
                  <a:cubicBezTo>
                    <a:pt x="2175" y="607"/>
                    <a:pt x="2094" y="607"/>
                    <a:pt x="2000" y="594"/>
                  </a:cubicBezTo>
                  <a:cubicBezTo>
                    <a:pt x="1689" y="594"/>
                    <a:pt x="1378" y="594"/>
                    <a:pt x="1067" y="555"/>
                  </a:cubicBezTo>
                  <a:cubicBezTo>
                    <a:pt x="918" y="542"/>
                    <a:pt x="785" y="513"/>
                    <a:pt x="636" y="487"/>
                  </a:cubicBezTo>
                  <a:cubicBezTo>
                    <a:pt x="513" y="461"/>
                    <a:pt x="393" y="432"/>
                    <a:pt x="299" y="351"/>
                  </a:cubicBezTo>
                  <a:cubicBezTo>
                    <a:pt x="202" y="257"/>
                    <a:pt x="176" y="163"/>
                    <a:pt x="176" y="56"/>
                  </a:cubicBezTo>
                  <a:cubicBezTo>
                    <a:pt x="137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2"/>
            <p:cNvSpPr/>
            <p:nvPr/>
          </p:nvSpPr>
          <p:spPr>
            <a:xfrm>
              <a:off x="4964475" y="5202750"/>
              <a:ext cx="75425" cy="56725"/>
            </a:xfrm>
            <a:custGeom>
              <a:avLst/>
              <a:gdLst/>
              <a:ahLst/>
              <a:cxnLst/>
              <a:rect l="l" t="t" r="r" b="b"/>
              <a:pathLst>
                <a:path w="3017" h="2269" extrusionOk="0">
                  <a:moveTo>
                    <a:pt x="2266" y="1"/>
                  </a:moveTo>
                  <a:cubicBezTo>
                    <a:pt x="2193" y="1"/>
                    <a:pt x="1906" y="458"/>
                    <a:pt x="1906" y="458"/>
                  </a:cubicBezTo>
                  <a:lnTo>
                    <a:pt x="542" y="1054"/>
                  </a:lnTo>
                  <a:lnTo>
                    <a:pt x="1" y="1268"/>
                  </a:lnTo>
                  <a:cubicBezTo>
                    <a:pt x="82" y="1446"/>
                    <a:pt x="124" y="1621"/>
                    <a:pt x="176" y="1809"/>
                  </a:cubicBezTo>
                  <a:cubicBezTo>
                    <a:pt x="244" y="1958"/>
                    <a:pt x="325" y="2120"/>
                    <a:pt x="393" y="2269"/>
                  </a:cubicBezTo>
                  <a:cubicBezTo>
                    <a:pt x="435" y="2256"/>
                    <a:pt x="461" y="2227"/>
                    <a:pt x="487" y="2214"/>
                  </a:cubicBezTo>
                  <a:cubicBezTo>
                    <a:pt x="1028" y="1835"/>
                    <a:pt x="1540" y="1459"/>
                    <a:pt x="2068" y="1067"/>
                  </a:cubicBezTo>
                  <a:lnTo>
                    <a:pt x="2107" y="1025"/>
                  </a:lnTo>
                  <a:lnTo>
                    <a:pt x="2162" y="986"/>
                  </a:lnTo>
                  <a:cubicBezTo>
                    <a:pt x="2162" y="986"/>
                    <a:pt x="2729" y="879"/>
                    <a:pt x="2836" y="811"/>
                  </a:cubicBezTo>
                  <a:cubicBezTo>
                    <a:pt x="2930" y="743"/>
                    <a:pt x="2622" y="717"/>
                    <a:pt x="2622" y="717"/>
                  </a:cubicBezTo>
                  <a:cubicBezTo>
                    <a:pt x="2622" y="717"/>
                    <a:pt x="2972" y="594"/>
                    <a:pt x="2998" y="539"/>
                  </a:cubicBezTo>
                  <a:cubicBezTo>
                    <a:pt x="3017" y="513"/>
                    <a:pt x="2908" y="494"/>
                    <a:pt x="2793" y="494"/>
                  </a:cubicBezTo>
                  <a:cubicBezTo>
                    <a:pt x="2731" y="494"/>
                    <a:pt x="2668" y="499"/>
                    <a:pt x="2622" y="513"/>
                  </a:cubicBezTo>
                  <a:cubicBezTo>
                    <a:pt x="2622" y="513"/>
                    <a:pt x="2972" y="325"/>
                    <a:pt x="2959" y="257"/>
                  </a:cubicBezTo>
                  <a:cubicBezTo>
                    <a:pt x="2956" y="240"/>
                    <a:pt x="2931" y="234"/>
                    <a:pt x="2896" y="234"/>
                  </a:cubicBezTo>
                  <a:cubicBezTo>
                    <a:pt x="2785" y="234"/>
                    <a:pt x="2567" y="296"/>
                    <a:pt x="2567" y="296"/>
                  </a:cubicBezTo>
                  <a:cubicBezTo>
                    <a:pt x="2567" y="296"/>
                    <a:pt x="2836" y="95"/>
                    <a:pt x="2810" y="27"/>
                  </a:cubicBezTo>
                  <a:cubicBezTo>
                    <a:pt x="2805" y="18"/>
                    <a:pt x="2793" y="15"/>
                    <a:pt x="2778" y="15"/>
                  </a:cubicBezTo>
                  <a:cubicBezTo>
                    <a:pt x="2665" y="15"/>
                    <a:pt x="2324" y="202"/>
                    <a:pt x="2324" y="202"/>
                  </a:cubicBezTo>
                  <a:cubicBezTo>
                    <a:pt x="2324" y="202"/>
                    <a:pt x="2350" y="14"/>
                    <a:pt x="2269" y="1"/>
                  </a:cubicBezTo>
                  <a:cubicBezTo>
                    <a:pt x="2268" y="1"/>
                    <a:pt x="2267" y="1"/>
                    <a:pt x="226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2"/>
            <p:cNvSpPr/>
            <p:nvPr/>
          </p:nvSpPr>
          <p:spPr>
            <a:xfrm>
              <a:off x="4970550" y="5229075"/>
              <a:ext cx="45625" cy="26675"/>
            </a:xfrm>
            <a:custGeom>
              <a:avLst/>
              <a:gdLst/>
              <a:ahLst/>
              <a:cxnLst/>
              <a:rect l="l" t="t" r="r" b="b"/>
              <a:pathLst>
                <a:path w="1825" h="1067" extrusionOk="0">
                  <a:moveTo>
                    <a:pt x="299" y="1"/>
                  </a:moveTo>
                  <a:lnTo>
                    <a:pt x="1" y="121"/>
                  </a:lnTo>
                  <a:lnTo>
                    <a:pt x="367" y="1041"/>
                  </a:lnTo>
                  <a:lnTo>
                    <a:pt x="367" y="1067"/>
                  </a:lnTo>
                  <a:cubicBezTo>
                    <a:pt x="866" y="730"/>
                    <a:pt x="1339" y="364"/>
                    <a:pt x="1825" y="14"/>
                  </a:cubicBezTo>
                  <a:lnTo>
                    <a:pt x="1825" y="14"/>
                  </a:lnTo>
                  <a:cubicBezTo>
                    <a:pt x="1634" y="82"/>
                    <a:pt x="1216" y="215"/>
                    <a:pt x="853" y="215"/>
                  </a:cubicBezTo>
                  <a:cubicBezTo>
                    <a:pt x="623" y="215"/>
                    <a:pt x="406" y="163"/>
                    <a:pt x="299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2"/>
            <p:cNvSpPr/>
            <p:nvPr/>
          </p:nvSpPr>
          <p:spPr>
            <a:xfrm>
              <a:off x="4761425" y="5217225"/>
              <a:ext cx="78250" cy="48650"/>
            </a:xfrm>
            <a:custGeom>
              <a:avLst/>
              <a:gdLst/>
              <a:ahLst/>
              <a:cxnLst/>
              <a:rect l="l" t="t" r="r" b="b"/>
              <a:pathLst>
                <a:path w="3130" h="1946" extrusionOk="0">
                  <a:moveTo>
                    <a:pt x="664" y="1"/>
                  </a:moveTo>
                  <a:cubicBezTo>
                    <a:pt x="662" y="1"/>
                    <a:pt x="660" y="1"/>
                    <a:pt x="658" y="2"/>
                  </a:cubicBezTo>
                  <a:cubicBezTo>
                    <a:pt x="590" y="28"/>
                    <a:pt x="645" y="219"/>
                    <a:pt x="645" y="219"/>
                  </a:cubicBezTo>
                  <a:cubicBezTo>
                    <a:pt x="645" y="219"/>
                    <a:pt x="322" y="101"/>
                    <a:pt x="196" y="101"/>
                  </a:cubicBezTo>
                  <a:cubicBezTo>
                    <a:pt x="167" y="101"/>
                    <a:pt x="148" y="107"/>
                    <a:pt x="146" y="122"/>
                  </a:cubicBezTo>
                  <a:cubicBezTo>
                    <a:pt x="117" y="190"/>
                    <a:pt x="415" y="352"/>
                    <a:pt x="415" y="352"/>
                  </a:cubicBezTo>
                  <a:cubicBezTo>
                    <a:pt x="415" y="352"/>
                    <a:pt x="271" y="332"/>
                    <a:pt x="158" y="332"/>
                  </a:cubicBezTo>
                  <a:cubicBezTo>
                    <a:pt x="87" y="332"/>
                    <a:pt x="28" y="340"/>
                    <a:pt x="23" y="365"/>
                  </a:cubicBezTo>
                  <a:cubicBezTo>
                    <a:pt x="23" y="433"/>
                    <a:pt x="389" y="569"/>
                    <a:pt x="389" y="569"/>
                  </a:cubicBezTo>
                  <a:cubicBezTo>
                    <a:pt x="374" y="567"/>
                    <a:pt x="359" y="567"/>
                    <a:pt x="342" y="567"/>
                  </a:cubicBezTo>
                  <a:cubicBezTo>
                    <a:pt x="202" y="567"/>
                    <a:pt x="1" y="613"/>
                    <a:pt x="36" y="663"/>
                  </a:cubicBezTo>
                  <a:cubicBezTo>
                    <a:pt x="65" y="718"/>
                    <a:pt x="428" y="770"/>
                    <a:pt x="428" y="770"/>
                  </a:cubicBezTo>
                  <a:cubicBezTo>
                    <a:pt x="428" y="770"/>
                    <a:pt x="133" y="851"/>
                    <a:pt x="240" y="906"/>
                  </a:cubicBezTo>
                  <a:cubicBezTo>
                    <a:pt x="347" y="948"/>
                    <a:pt x="927" y="961"/>
                    <a:pt x="927" y="961"/>
                  </a:cubicBezTo>
                  <a:lnTo>
                    <a:pt x="927" y="974"/>
                  </a:lnTo>
                  <a:cubicBezTo>
                    <a:pt x="943" y="974"/>
                    <a:pt x="982" y="1000"/>
                    <a:pt x="995" y="1000"/>
                  </a:cubicBezTo>
                  <a:cubicBezTo>
                    <a:pt x="1575" y="1311"/>
                    <a:pt x="2171" y="1622"/>
                    <a:pt x="2764" y="1904"/>
                  </a:cubicBezTo>
                  <a:cubicBezTo>
                    <a:pt x="2806" y="1920"/>
                    <a:pt x="2832" y="1933"/>
                    <a:pt x="2858" y="1946"/>
                  </a:cubicBezTo>
                  <a:cubicBezTo>
                    <a:pt x="2887" y="1823"/>
                    <a:pt x="2926" y="1703"/>
                    <a:pt x="2968" y="1580"/>
                  </a:cubicBezTo>
                  <a:cubicBezTo>
                    <a:pt x="3020" y="1353"/>
                    <a:pt x="3062" y="1136"/>
                    <a:pt x="3130" y="919"/>
                  </a:cubicBezTo>
                  <a:lnTo>
                    <a:pt x="2777" y="825"/>
                  </a:lnTo>
                  <a:lnTo>
                    <a:pt x="1089" y="407"/>
                  </a:lnTo>
                  <a:cubicBezTo>
                    <a:pt x="1089" y="407"/>
                    <a:pt x="747" y="1"/>
                    <a:pt x="66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2"/>
            <p:cNvSpPr/>
            <p:nvPr/>
          </p:nvSpPr>
          <p:spPr>
            <a:xfrm>
              <a:off x="4784575" y="5237825"/>
              <a:ext cx="49675" cy="22950"/>
            </a:xfrm>
            <a:custGeom>
              <a:avLst/>
              <a:gdLst/>
              <a:ahLst/>
              <a:cxnLst/>
              <a:rect l="l" t="t" r="r" b="b"/>
              <a:pathLst>
                <a:path w="1987" h="918" extrusionOk="0">
                  <a:moveTo>
                    <a:pt x="1851" y="1"/>
                  </a:moveTo>
                  <a:cubicBezTo>
                    <a:pt x="1757" y="176"/>
                    <a:pt x="1514" y="568"/>
                    <a:pt x="1245" y="568"/>
                  </a:cubicBezTo>
                  <a:lnTo>
                    <a:pt x="1216" y="568"/>
                  </a:lnTo>
                  <a:cubicBezTo>
                    <a:pt x="973" y="542"/>
                    <a:pt x="474" y="338"/>
                    <a:pt x="192" y="231"/>
                  </a:cubicBezTo>
                  <a:cubicBezTo>
                    <a:pt x="111" y="189"/>
                    <a:pt x="56" y="163"/>
                    <a:pt x="17" y="150"/>
                  </a:cubicBezTo>
                  <a:lnTo>
                    <a:pt x="1" y="150"/>
                  </a:lnTo>
                  <a:cubicBezTo>
                    <a:pt x="17" y="150"/>
                    <a:pt x="56" y="176"/>
                    <a:pt x="69" y="176"/>
                  </a:cubicBezTo>
                  <a:cubicBezTo>
                    <a:pt x="542" y="432"/>
                    <a:pt x="1028" y="675"/>
                    <a:pt x="1514" y="918"/>
                  </a:cubicBezTo>
                  <a:lnTo>
                    <a:pt x="1987" y="43"/>
                  </a:lnTo>
                  <a:lnTo>
                    <a:pt x="185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2"/>
            <p:cNvSpPr/>
            <p:nvPr/>
          </p:nvSpPr>
          <p:spPr>
            <a:xfrm>
              <a:off x="4821750" y="5230775"/>
              <a:ext cx="158950" cy="102725"/>
            </a:xfrm>
            <a:custGeom>
              <a:avLst/>
              <a:gdLst/>
              <a:ahLst/>
              <a:cxnLst/>
              <a:rect l="l" t="t" r="r" b="b"/>
              <a:pathLst>
                <a:path w="6358" h="4109" extrusionOk="0">
                  <a:moveTo>
                    <a:pt x="5927" y="1"/>
                  </a:moveTo>
                  <a:lnTo>
                    <a:pt x="4563" y="607"/>
                  </a:lnTo>
                  <a:lnTo>
                    <a:pt x="4239" y="500"/>
                  </a:lnTo>
                  <a:cubicBezTo>
                    <a:pt x="4239" y="500"/>
                    <a:pt x="3821" y="1038"/>
                    <a:pt x="3293" y="1080"/>
                  </a:cubicBezTo>
                  <a:cubicBezTo>
                    <a:pt x="3276" y="1081"/>
                    <a:pt x="3259" y="1082"/>
                    <a:pt x="3242" y="1082"/>
                  </a:cubicBezTo>
                  <a:cubicBezTo>
                    <a:pt x="2738" y="1082"/>
                    <a:pt x="2308" y="539"/>
                    <a:pt x="2308" y="539"/>
                  </a:cubicBezTo>
                  <a:lnTo>
                    <a:pt x="2052" y="620"/>
                  </a:lnTo>
                  <a:lnTo>
                    <a:pt x="620" y="296"/>
                  </a:lnTo>
                  <a:lnTo>
                    <a:pt x="526" y="270"/>
                  </a:lnTo>
                  <a:lnTo>
                    <a:pt x="1" y="1255"/>
                  </a:lnTo>
                  <a:lnTo>
                    <a:pt x="1242" y="1848"/>
                  </a:lnTo>
                  <a:lnTo>
                    <a:pt x="1809" y="3779"/>
                  </a:lnTo>
                  <a:cubicBezTo>
                    <a:pt x="2434" y="4026"/>
                    <a:pt x="2950" y="4108"/>
                    <a:pt x="3360" y="4108"/>
                  </a:cubicBezTo>
                  <a:cubicBezTo>
                    <a:pt x="4180" y="4108"/>
                    <a:pt x="4576" y="3779"/>
                    <a:pt x="4576" y="3779"/>
                  </a:cubicBezTo>
                  <a:lnTo>
                    <a:pt x="5237" y="1890"/>
                  </a:lnTo>
                  <a:lnTo>
                    <a:pt x="6358" y="1093"/>
                  </a:lnTo>
                  <a:lnTo>
                    <a:pt x="6319" y="973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2"/>
            <p:cNvSpPr/>
            <p:nvPr/>
          </p:nvSpPr>
          <p:spPr>
            <a:xfrm>
              <a:off x="4873675" y="524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2"/>
            <p:cNvSpPr/>
            <p:nvPr/>
          </p:nvSpPr>
          <p:spPr>
            <a:xfrm>
              <a:off x="4873675" y="5245925"/>
              <a:ext cx="58425" cy="26025"/>
            </a:xfrm>
            <a:custGeom>
              <a:avLst/>
              <a:gdLst/>
              <a:ahLst/>
              <a:cxnLst/>
              <a:rect l="l" t="t" r="r" b="b"/>
              <a:pathLst>
                <a:path w="2337" h="1041" extrusionOk="0">
                  <a:moveTo>
                    <a:pt x="2337" y="1"/>
                  </a:moveTo>
                  <a:lnTo>
                    <a:pt x="1799" y="824"/>
                  </a:lnTo>
                  <a:lnTo>
                    <a:pt x="1459" y="461"/>
                  </a:lnTo>
                  <a:lnTo>
                    <a:pt x="1203" y="649"/>
                  </a:lnTo>
                  <a:lnTo>
                    <a:pt x="934" y="461"/>
                  </a:lnTo>
                  <a:lnTo>
                    <a:pt x="636" y="785"/>
                  </a:lnTo>
                  <a:cubicBezTo>
                    <a:pt x="435" y="610"/>
                    <a:pt x="17" y="27"/>
                    <a:pt x="1" y="1"/>
                  </a:cubicBezTo>
                  <a:lnTo>
                    <a:pt x="1" y="1"/>
                  </a:lnTo>
                  <a:lnTo>
                    <a:pt x="529" y="1028"/>
                  </a:lnTo>
                  <a:lnTo>
                    <a:pt x="921" y="594"/>
                  </a:lnTo>
                  <a:lnTo>
                    <a:pt x="1203" y="785"/>
                  </a:lnTo>
                  <a:lnTo>
                    <a:pt x="1433" y="649"/>
                  </a:lnTo>
                  <a:lnTo>
                    <a:pt x="1987" y="1041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2"/>
            <p:cNvSpPr/>
            <p:nvPr/>
          </p:nvSpPr>
          <p:spPr>
            <a:xfrm>
              <a:off x="4879750" y="5228750"/>
              <a:ext cx="47000" cy="32025"/>
            </a:xfrm>
            <a:custGeom>
              <a:avLst/>
              <a:gdLst/>
              <a:ahLst/>
              <a:cxnLst/>
              <a:rect l="l" t="t" r="r" b="b"/>
              <a:pathLst>
                <a:path w="1880" h="1281" extrusionOk="0">
                  <a:moveTo>
                    <a:pt x="56" y="1"/>
                  </a:moveTo>
                  <a:cubicBezTo>
                    <a:pt x="56" y="1"/>
                    <a:pt x="98" y="377"/>
                    <a:pt x="1" y="688"/>
                  </a:cubicBezTo>
                  <a:cubicBezTo>
                    <a:pt x="98" y="743"/>
                    <a:pt x="137" y="850"/>
                    <a:pt x="124" y="957"/>
                  </a:cubicBezTo>
                  <a:lnTo>
                    <a:pt x="367" y="1054"/>
                  </a:lnTo>
                  <a:cubicBezTo>
                    <a:pt x="393" y="957"/>
                    <a:pt x="474" y="892"/>
                    <a:pt x="597" y="892"/>
                  </a:cubicBezTo>
                  <a:cubicBezTo>
                    <a:pt x="798" y="892"/>
                    <a:pt x="892" y="1080"/>
                    <a:pt x="853" y="1242"/>
                  </a:cubicBezTo>
                  <a:lnTo>
                    <a:pt x="973" y="1281"/>
                  </a:lnTo>
                  <a:lnTo>
                    <a:pt x="1041" y="1255"/>
                  </a:lnTo>
                  <a:cubicBezTo>
                    <a:pt x="1015" y="1119"/>
                    <a:pt x="1109" y="957"/>
                    <a:pt x="1297" y="957"/>
                  </a:cubicBezTo>
                  <a:cubicBezTo>
                    <a:pt x="1394" y="957"/>
                    <a:pt x="1475" y="999"/>
                    <a:pt x="1514" y="1067"/>
                  </a:cubicBezTo>
                  <a:lnTo>
                    <a:pt x="1731" y="973"/>
                  </a:lnTo>
                  <a:cubicBezTo>
                    <a:pt x="1689" y="850"/>
                    <a:pt x="1744" y="675"/>
                    <a:pt x="1880" y="633"/>
                  </a:cubicBezTo>
                  <a:cubicBezTo>
                    <a:pt x="1812" y="338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2"/>
            <p:cNvSpPr/>
            <p:nvPr/>
          </p:nvSpPr>
          <p:spPr>
            <a:xfrm>
              <a:off x="4881125" y="5231100"/>
              <a:ext cx="44900" cy="11200"/>
            </a:xfrm>
            <a:custGeom>
              <a:avLst/>
              <a:gdLst/>
              <a:ahLst/>
              <a:cxnLst/>
              <a:rect l="l" t="t" r="r" b="b"/>
              <a:pathLst>
                <a:path w="1796" h="448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9"/>
                    <a:pt x="14" y="189"/>
                    <a:pt x="1" y="312"/>
                  </a:cubicBezTo>
                  <a:cubicBezTo>
                    <a:pt x="257" y="393"/>
                    <a:pt x="542" y="432"/>
                    <a:pt x="866" y="445"/>
                  </a:cubicBezTo>
                  <a:cubicBezTo>
                    <a:pt x="909" y="446"/>
                    <a:pt x="952" y="447"/>
                    <a:pt x="995" y="447"/>
                  </a:cubicBezTo>
                  <a:cubicBezTo>
                    <a:pt x="1292" y="447"/>
                    <a:pt x="1560" y="407"/>
                    <a:pt x="1796" y="325"/>
                  </a:cubicBezTo>
                  <a:cubicBezTo>
                    <a:pt x="1783" y="202"/>
                    <a:pt x="1783" y="95"/>
                    <a:pt x="1783" y="14"/>
                  </a:cubicBezTo>
                  <a:cubicBezTo>
                    <a:pt x="1514" y="95"/>
                    <a:pt x="1216" y="134"/>
                    <a:pt x="866" y="134"/>
                  </a:cubicBezTo>
                  <a:cubicBezTo>
                    <a:pt x="542" y="121"/>
                    <a:pt x="257" y="82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2"/>
            <p:cNvSpPr/>
            <p:nvPr/>
          </p:nvSpPr>
          <p:spPr>
            <a:xfrm>
              <a:off x="4876100" y="5236850"/>
              <a:ext cx="27650" cy="27325"/>
            </a:xfrm>
            <a:custGeom>
              <a:avLst/>
              <a:gdLst/>
              <a:ahLst/>
              <a:cxnLst/>
              <a:rect l="l" t="t" r="r" b="b"/>
              <a:pathLst>
                <a:path w="1106" h="1093" extrusionOk="0">
                  <a:moveTo>
                    <a:pt x="202" y="1"/>
                  </a:moveTo>
                  <a:lnTo>
                    <a:pt x="1" y="338"/>
                  </a:lnTo>
                  <a:cubicBezTo>
                    <a:pt x="1" y="338"/>
                    <a:pt x="202" y="986"/>
                    <a:pt x="526" y="1093"/>
                  </a:cubicBezTo>
                  <a:lnTo>
                    <a:pt x="837" y="824"/>
                  </a:lnTo>
                  <a:lnTo>
                    <a:pt x="931" y="905"/>
                  </a:lnTo>
                  <a:lnTo>
                    <a:pt x="1106" y="1012"/>
                  </a:lnTo>
                  <a:cubicBezTo>
                    <a:pt x="1106" y="999"/>
                    <a:pt x="1093" y="918"/>
                    <a:pt x="1093" y="824"/>
                  </a:cubicBezTo>
                  <a:cubicBezTo>
                    <a:pt x="1080" y="675"/>
                    <a:pt x="1054" y="500"/>
                    <a:pt x="1012" y="471"/>
                  </a:cubicBezTo>
                  <a:cubicBezTo>
                    <a:pt x="931" y="419"/>
                    <a:pt x="202" y="189"/>
                    <a:pt x="202" y="189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2"/>
            <p:cNvSpPr/>
            <p:nvPr/>
          </p:nvSpPr>
          <p:spPr>
            <a:xfrm>
              <a:off x="4897000" y="5251025"/>
              <a:ext cx="6750" cy="11125"/>
            </a:xfrm>
            <a:custGeom>
              <a:avLst/>
              <a:gdLst/>
              <a:ahLst/>
              <a:cxnLst/>
              <a:rect l="l" t="t" r="r" b="b"/>
              <a:pathLst>
                <a:path w="270" h="445" extrusionOk="0">
                  <a:moveTo>
                    <a:pt x="108" y="1"/>
                  </a:moveTo>
                  <a:lnTo>
                    <a:pt x="1" y="257"/>
                  </a:lnTo>
                  <a:lnTo>
                    <a:pt x="270" y="445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2"/>
            <p:cNvSpPr/>
            <p:nvPr/>
          </p:nvSpPr>
          <p:spPr>
            <a:xfrm>
              <a:off x="4903725" y="5237175"/>
              <a:ext cx="27075" cy="27000"/>
            </a:xfrm>
            <a:custGeom>
              <a:avLst/>
              <a:gdLst/>
              <a:ahLst/>
              <a:cxnLst/>
              <a:rect l="l" t="t" r="r" b="b"/>
              <a:pathLst>
                <a:path w="1083" h="1080" extrusionOk="0">
                  <a:moveTo>
                    <a:pt x="879" y="1"/>
                  </a:moveTo>
                  <a:lnTo>
                    <a:pt x="879" y="176"/>
                  </a:lnTo>
                  <a:cubicBezTo>
                    <a:pt x="879" y="176"/>
                    <a:pt x="150" y="406"/>
                    <a:pt x="69" y="458"/>
                  </a:cubicBezTo>
                  <a:cubicBezTo>
                    <a:pt x="30" y="487"/>
                    <a:pt x="14" y="662"/>
                    <a:pt x="1" y="811"/>
                  </a:cubicBezTo>
                  <a:lnTo>
                    <a:pt x="1" y="999"/>
                  </a:lnTo>
                  <a:lnTo>
                    <a:pt x="192" y="850"/>
                  </a:lnTo>
                  <a:lnTo>
                    <a:pt x="257" y="811"/>
                  </a:lnTo>
                  <a:lnTo>
                    <a:pt x="555" y="1080"/>
                  </a:lnTo>
                  <a:cubicBezTo>
                    <a:pt x="879" y="973"/>
                    <a:pt x="1083" y="325"/>
                    <a:pt x="1083" y="32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2"/>
            <p:cNvSpPr/>
            <p:nvPr/>
          </p:nvSpPr>
          <p:spPr>
            <a:xfrm>
              <a:off x="4903725" y="5251025"/>
              <a:ext cx="6425" cy="11125"/>
            </a:xfrm>
            <a:custGeom>
              <a:avLst/>
              <a:gdLst/>
              <a:ahLst/>
              <a:cxnLst/>
              <a:rect l="l" t="t" r="r" b="b"/>
              <a:pathLst>
                <a:path w="257" h="445" extrusionOk="0">
                  <a:moveTo>
                    <a:pt x="137" y="1"/>
                  </a:moveTo>
                  <a:lnTo>
                    <a:pt x="1" y="445"/>
                  </a:lnTo>
                  <a:lnTo>
                    <a:pt x="1" y="445"/>
                  </a:lnTo>
                  <a:lnTo>
                    <a:pt x="257" y="257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2"/>
            <p:cNvSpPr/>
            <p:nvPr/>
          </p:nvSpPr>
          <p:spPr>
            <a:xfrm>
              <a:off x="4812550" y="5100775"/>
              <a:ext cx="181950" cy="133700"/>
            </a:xfrm>
            <a:custGeom>
              <a:avLst/>
              <a:gdLst/>
              <a:ahLst/>
              <a:cxnLst/>
              <a:rect l="l" t="t" r="r" b="b"/>
              <a:pathLst>
                <a:path w="7278" h="5348" extrusionOk="0">
                  <a:moveTo>
                    <a:pt x="3645" y="1"/>
                  </a:moveTo>
                  <a:cubicBezTo>
                    <a:pt x="3566" y="1"/>
                    <a:pt x="1336" y="13"/>
                    <a:pt x="1085" y="1420"/>
                  </a:cubicBezTo>
                  <a:cubicBezTo>
                    <a:pt x="1030" y="1718"/>
                    <a:pt x="988" y="2042"/>
                    <a:pt x="1004" y="2392"/>
                  </a:cubicBezTo>
                  <a:cubicBezTo>
                    <a:pt x="909" y="2318"/>
                    <a:pt x="796" y="2262"/>
                    <a:pt x="663" y="2262"/>
                  </a:cubicBezTo>
                  <a:cubicBezTo>
                    <a:pt x="605" y="2262"/>
                    <a:pt x="542" y="2273"/>
                    <a:pt x="476" y="2298"/>
                  </a:cubicBezTo>
                  <a:cubicBezTo>
                    <a:pt x="0" y="2482"/>
                    <a:pt x="108" y="3933"/>
                    <a:pt x="1234" y="3933"/>
                  </a:cubicBezTo>
                  <a:cubicBezTo>
                    <a:pt x="1259" y="3933"/>
                    <a:pt x="1285" y="3932"/>
                    <a:pt x="1312" y="3931"/>
                  </a:cubicBezTo>
                  <a:cubicBezTo>
                    <a:pt x="1678" y="4699"/>
                    <a:pt x="2365" y="5308"/>
                    <a:pt x="3609" y="5347"/>
                  </a:cubicBezTo>
                  <a:cubicBezTo>
                    <a:pt x="3636" y="5347"/>
                    <a:pt x="3663" y="5348"/>
                    <a:pt x="3690" y="5348"/>
                  </a:cubicBezTo>
                  <a:cubicBezTo>
                    <a:pt x="4869" y="5348"/>
                    <a:pt x="5574" y="4723"/>
                    <a:pt x="5945" y="3918"/>
                  </a:cubicBezTo>
                  <a:cubicBezTo>
                    <a:pt x="5981" y="3921"/>
                    <a:pt x="6016" y="3922"/>
                    <a:pt x="6051" y="3922"/>
                  </a:cubicBezTo>
                  <a:cubicBezTo>
                    <a:pt x="7167" y="3922"/>
                    <a:pt x="7278" y="2480"/>
                    <a:pt x="6794" y="2298"/>
                  </a:cubicBezTo>
                  <a:cubicBezTo>
                    <a:pt x="6727" y="2273"/>
                    <a:pt x="6665" y="2262"/>
                    <a:pt x="6606" y="2262"/>
                  </a:cubicBezTo>
                  <a:cubicBezTo>
                    <a:pt x="6473" y="2262"/>
                    <a:pt x="6361" y="2318"/>
                    <a:pt x="6269" y="2392"/>
                  </a:cubicBezTo>
                  <a:cubicBezTo>
                    <a:pt x="6282" y="2013"/>
                    <a:pt x="6240" y="1663"/>
                    <a:pt x="6159" y="1365"/>
                  </a:cubicBezTo>
                  <a:cubicBezTo>
                    <a:pt x="5783" y="17"/>
                    <a:pt x="3648" y="1"/>
                    <a:pt x="3648" y="1"/>
                  </a:cubicBezTo>
                  <a:cubicBezTo>
                    <a:pt x="3648" y="1"/>
                    <a:pt x="3647" y="1"/>
                    <a:pt x="3645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2"/>
            <p:cNvSpPr/>
            <p:nvPr/>
          </p:nvSpPr>
          <p:spPr>
            <a:xfrm>
              <a:off x="4829525" y="5127100"/>
              <a:ext cx="118450" cy="54700"/>
            </a:xfrm>
            <a:custGeom>
              <a:avLst/>
              <a:gdLst/>
              <a:ahLst/>
              <a:cxnLst/>
              <a:rect l="l" t="t" r="r" b="b"/>
              <a:pathLst>
                <a:path w="4738" h="2188" extrusionOk="0">
                  <a:moveTo>
                    <a:pt x="4738" y="1"/>
                  </a:moveTo>
                  <a:cubicBezTo>
                    <a:pt x="4440" y="150"/>
                    <a:pt x="4132" y="244"/>
                    <a:pt x="3821" y="299"/>
                  </a:cubicBezTo>
                  <a:cubicBezTo>
                    <a:pt x="3413" y="381"/>
                    <a:pt x="2904" y="434"/>
                    <a:pt x="2400" y="434"/>
                  </a:cubicBezTo>
                  <a:cubicBezTo>
                    <a:pt x="1985" y="434"/>
                    <a:pt x="1575" y="398"/>
                    <a:pt x="1229" y="312"/>
                  </a:cubicBezTo>
                  <a:cubicBezTo>
                    <a:pt x="1216" y="678"/>
                    <a:pt x="1135" y="1177"/>
                    <a:pt x="743" y="1540"/>
                  </a:cubicBezTo>
                  <a:lnTo>
                    <a:pt x="743" y="1569"/>
                  </a:lnTo>
                  <a:lnTo>
                    <a:pt x="649" y="2000"/>
                  </a:lnTo>
                  <a:cubicBezTo>
                    <a:pt x="649" y="2000"/>
                    <a:pt x="432" y="1608"/>
                    <a:pt x="283" y="1313"/>
                  </a:cubicBezTo>
                  <a:cubicBezTo>
                    <a:pt x="270" y="1297"/>
                    <a:pt x="257" y="1297"/>
                    <a:pt x="257" y="1284"/>
                  </a:cubicBezTo>
                  <a:cubicBezTo>
                    <a:pt x="244" y="1284"/>
                    <a:pt x="244" y="1284"/>
                    <a:pt x="228" y="1271"/>
                  </a:cubicBezTo>
                  <a:lnTo>
                    <a:pt x="215" y="1271"/>
                  </a:lnTo>
                  <a:cubicBezTo>
                    <a:pt x="202" y="1258"/>
                    <a:pt x="202" y="1258"/>
                    <a:pt x="189" y="1258"/>
                  </a:cubicBezTo>
                  <a:cubicBezTo>
                    <a:pt x="176" y="1245"/>
                    <a:pt x="163" y="1245"/>
                    <a:pt x="163" y="1245"/>
                  </a:cubicBezTo>
                  <a:lnTo>
                    <a:pt x="147" y="1245"/>
                  </a:lnTo>
                  <a:cubicBezTo>
                    <a:pt x="147" y="1232"/>
                    <a:pt x="134" y="1232"/>
                    <a:pt x="134" y="1232"/>
                  </a:cubicBezTo>
                  <a:cubicBezTo>
                    <a:pt x="82" y="1216"/>
                    <a:pt x="40" y="1203"/>
                    <a:pt x="1" y="1203"/>
                  </a:cubicBezTo>
                  <a:cubicBezTo>
                    <a:pt x="14" y="1271"/>
                    <a:pt x="27" y="1339"/>
                    <a:pt x="53" y="1407"/>
                  </a:cubicBezTo>
                  <a:cubicBezTo>
                    <a:pt x="121" y="1407"/>
                    <a:pt x="189" y="1433"/>
                    <a:pt x="257" y="1475"/>
                  </a:cubicBezTo>
                  <a:cubicBezTo>
                    <a:pt x="257" y="1488"/>
                    <a:pt x="270" y="1488"/>
                    <a:pt x="283" y="1501"/>
                  </a:cubicBezTo>
                  <a:cubicBezTo>
                    <a:pt x="432" y="1799"/>
                    <a:pt x="649" y="2188"/>
                    <a:pt x="649" y="2188"/>
                  </a:cubicBezTo>
                  <a:lnTo>
                    <a:pt x="743" y="1757"/>
                  </a:lnTo>
                  <a:lnTo>
                    <a:pt x="743" y="1731"/>
                  </a:lnTo>
                  <a:cubicBezTo>
                    <a:pt x="1135" y="1365"/>
                    <a:pt x="1216" y="866"/>
                    <a:pt x="1229" y="503"/>
                  </a:cubicBezTo>
                  <a:cubicBezTo>
                    <a:pt x="1573" y="587"/>
                    <a:pt x="1980" y="623"/>
                    <a:pt x="2392" y="623"/>
                  </a:cubicBezTo>
                  <a:cubicBezTo>
                    <a:pt x="2899" y="623"/>
                    <a:pt x="3411" y="569"/>
                    <a:pt x="3821" y="487"/>
                  </a:cubicBezTo>
                  <a:cubicBezTo>
                    <a:pt x="4132" y="435"/>
                    <a:pt x="4440" y="341"/>
                    <a:pt x="4725" y="205"/>
                  </a:cubicBezTo>
                  <a:cubicBezTo>
                    <a:pt x="4725" y="124"/>
                    <a:pt x="4725" y="56"/>
                    <a:pt x="473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2"/>
            <p:cNvSpPr/>
            <p:nvPr/>
          </p:nvSpPr>
          <p:spPr>
            <a:xfrm>
              <a:off x="4947300" y="5136250"/>
              <a:ext cx="29675" cy="45550"/>
            </a:xfrm>
            <a:custGeom>
              <a:avLst/>
              <a:gdLst/>
              <a:ahLst/>
              <a:cxnLst/>
              <a:rect l="l" t="t" r="r" b="b"/>
              <a:pathLst>
                <a:path w="1187" h="1822" extrusionOk="0">
                  <a:moveTo>
                    <a:pt x="14" y="1"/>
                  </a:moveTo>
                  <a:cubicBezTo>
                    <a:pt x="1" y="380"/>
                    <a:pt x="53" y="947"/>
                    <a:pt x="500" y="1365"/>
                  </a:cubicBezTo>
                  <a:lnTo>
                    <a:pt x="594" y="1822"/>
                  </a:lnTo>
                  <a:cubicBezTo>
                    <a:pt x="594" y="1822"/>
                    <a:pt x="782" y="1485"/>
                    <a:pt x="918" y="1203"/>
                  </a:cubicBezTo>
                  <a:cubicBezTo>
                    <a:pt x="931" y="1174"/>
                    <a:pt x="944" y="1135"/>
                    <a:pt x="960" y="1109"/>
                  </a:cubicBezTo>
                  <a:cubicBezTo>
                    <a:pt x="1012" y="1080"/>
                    <a:pt x="1067" y="1054"/>
                    <a:pt x="1122" y="1041"/>
                  </a:cubicBezTo>
                  <a:cubicBezTo>
                    <a:pt x="1148" y="986"/>
                    <a:pt x="1161" y="947"/>
                    <a:pt x="1174" y="892"/>
                  </a:cubicBezTo>
                  <a:cubicBezTo>
                    <a:pt x="1174" y="879"/>
                    <a:pt x="1187" y="866"/>
                    <a:pt x="1187" y="837"/>
                  </a:cubicBezTo>
                  <a:lnTo>
                    <a:pt x="1187" y="837"/>
                  </a:lnTo>
                  <a:cubicBezTo>
                    <a:pt x="1161" y="850"/>
                    <a:pt x="1148" y="850"/>
                    <a:pt x="1122" y="850"/>
                  </a:cubicBezTo>
                  <a:cubicBezTo>
                    <a:pt x="1106" y="850"/>
                    <a:pt x="1106" y="850"/>
                    <a:pt x="1093" y="866"/>
                  </a:cubicBezTo>
                  <a:lnTo>
                    <a:pt x="1080" y="866"/>
                  </a:lnTo>
                  <a:cubicBezTo>
                    <a:pt x="1067" y="866"/>
                    <a:pt x="1054" y="879"/>
                    <a:pt x="1041" y="879"/>
                  </a:cubicBezTo>
                  <a:cubicBezTo>
                    <a:pt x="1025" y="879"/>
                    <a:pt x="1025" y="879"/>
                    <a:pt x="1012" y="892"/>
                  </a:cubicBezTo>
                  <a:lnTo>
                    <a:pt x="999" y="892"/>
                  </a:lnTo>
                  <a:cubicBezTo>
                    <a:pt x="986" y="905"/>
                    <a:pt x="986" y="905"/>
                    <a:pt x="973" y="905"/>
                  </a:cubicBezTo>
                  <a:cubicBezTo>
                    <a:pt x="973" y="918"/>
                    <a:pt x="973" y="918"/>
                    <a:pt x="960" y="918"/>
                  </a:cubicBezTo>
                  <a:cubicBezTo>
                    <a:pt x="944" y="947"/>
                    <a:pt x="931" y="986"/>
                    <a:pt x="918" y="1012"/>
                  </a:cubicBezTo>
                  <a:cubicBezTo>
                    <a:pt x="782" y="1297"/>
                    <a:pt x="594" y="1634"/>
                    <a:pt x="594" y="1634"/>
                  </a:cubicBezTo>
                  <a:lnTo>
                    <a:pt x="500" y="1174"/>
                  </a:lnTo>
                  <a:cubicBezTo>
                    <a:pt x="121" y="824"/>
                    <a:pt x="27" y="364"/>
                    <a:pt x="1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2"/>
            <p:cNvSpPr/>
            <p:nvPr/>
          </p:nvSpPr>
          <p:spPr>
            <a:xfrm>
              <a:off x="4914575" y="5156825"/>
              <a:ext cx="31050" cy="27725"/>
            </a:xfrm>
            <a:custGeom>
              <a:avLst/>
              <a:gdLst/>
              <a:ahLst/>
              <a:cxnLst/>
              <a:rect l="l" t="t" r="r" b="b"/>
              <a:pathLst>
                <a:path w="1242" h="1109" extrusionOk="0">
                  <a:moveTo>
                    <a:pt x="688" y="1"/>
                  </a:moveTo>
                  <a:cubicBezTo>
                    <a:pt x="377" y="1"/>
                    <a:pt x="1" y="325"/>
                    <a:pt x="1" y="623"/>
                  </a:cubicBezTo>
                  <a:cubicBezTo>
                    <a:pt x="1" y="934"/>
                    <a:pt x="377" y="1109"/>
                    <a:pt x="688" y="1109"/>
                  </a:cubicBezTo>
                  <a:cubicBezTo>
                    <a:pt x="986" y="1109"/>
                    <a:pt x="1242" y="866"/>
                    <a:pt x="1242" y="555"/>
                  </a:cubicBezTo>
                  <a:cubicBezTo>
                    <a:pt x="1242" y="257"/>
                    <a:pt x="986" y="1"/>
                    <a:pt x="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2"/>
            <p:cNvSpPr/>
            <p:nvPr/>
          </p:nvSpPr>
          <p:spPr>
            <a:xfrm>
              <a:off x="4914175" y="5156375"/>
              <a:ext cx="32100" cy="23800"/>
            </a:xfrm>
            <a:custGeom>
              <a:avLst/>
              <a:gdLst/>
              <a:ahLst/>
              <a:cxnLst/>
              <a:rect l="l" t="t" r="r" b="b"/>
              <a:pathLst>
                <a:path w="1284" h="952" extrusionOk="0">
                  <a:moveTo>
                    <a:pt x="704" y="1"/>
                  </a:moveTo>
                  <a:cubicBezTo>
                    <a:pt x="624" y="1"/>
                    <a:pt x="544" y="16"/>
                    <a:pt x="474" y="45"/>
                  </a:cubicBezTo>
                  <a:cubicBezTo>
                    <a:pt x="380" y="87"/>
                    <a:pt x="286" y="142"/>
                    <a:pt x="218" y="223"/>
                  </a:cubicBezTo>
                  <a:cubicBezTo>
                    <a:pt x="137" y="288"/>
                    <a:pt x="82" y="369"/>
                    <a:pt x="43" y="466"/>
                  </a:cubicBezTo>
                  <a:cubicBezTo>
                    <a:pt x="30" y="518"/>
                    <a:pt x="17" y="560"/>
                    <a:pt x="17" y="612"/>
                  </a:cubicBezTo>
                  <a:cubicBezTo>
                    <a:pt x="1" y="667"/>
                    <a:pt x="17" y="722"/>
                    <a:pt x="43" y="761"/>
                  </a:cubicBezTo>
                  <a:cubicBezTo>
                    <a:pt x="17" y="667"/>
                    <a:pt x="30" y="560"/>
                    <a:pt x="69" y="479"/>
                  </a:cubicBezTo>
                  <a:cubicBezTo>
                    <a:pt x="111" y="385"/>
                    <a:pt x="179" y="317"/>
                    <a:pt x="244" y="249"/>
                  </a:cubicBezTo>
                  <a:cubicBezTo>
                    <a:pt x="325" y="181"/>
                    <a:pt x="406" y="126"/>
                    <a:pt x="487" y="100"/>
                  </a:cubicBezTo>
                  <a:cubicBezTo>
                    <a:pt x="559" y="71"/>
                    <a:pt x="629" y="55"/>
                    <a:pt x="698" y="55"/>
                  </a:cubicBezTo>
                  <a:cubicBezTo>
                    <a:pt x="723" y="55"/>
                    <a:pt x="747" y="57"/>
                    <a:pt x="772" y="61"/>
                  </a:cubicBezTo>
                  <a:cubicBezTo>
                    <a:pt x="960" y="74"/>
                    <a:pt x="1135" y="207"/>
                    <a:pt x="1203" y="398"/>
                  </a:cubicBezTo>
                  <a:cubicBezTo>
                    <a:pt x="1271" y="573"/>
                    <a:pt x="1245" y="790"/>
                    <a:pt x="1122" y="952"/>
                  </a:cubicBezTo>
                  <a:cubicBezTo>
                    <a:pt x="1190" y="871"/>
                    <a:pt x="1232" y="774"/>
                    <a:pt x="1258" y="680"/>
                  </a:cubicBezTo>
                  <a:cubicBezTo>
                    <a:pt x="1284" y="586"/>
                    <a:pt x="1271" y="479"/>
                    <a:pt x="1245" y="385"/>
                  </a:cubicBezTo>
                  <a:cubicBezTo>
                    <a:pt x="1177" y="181"/>
                    <a:pt x="989" y="32"/>
                    <a:pt x="785" y="6"/>
                  </a:cubicBezTo>
                  <a:cubicBezTo>
                    <a:pt x="758" y="3"/>
                    <a:pt x="731" y="1"/>
                    <a:pt x="704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2"/>
            <p:cNvSpPr/>
            <p:nvPr/>
          </p:nvSpPr>
          <p:spPr>
            <a:xfrm>
              <a:off x="4920650" y="5159500"/>
              <a:ext cx="19550" cy="19300"/>
            </a:xfrm>
            <a:custGeom>
              <a:avLst/>
              <a:gdLst/>
              <a:ahLst/>
              <a:cxnLst/>
              <a:rect l="l" t="t" r="r" b="b"/>
              <a:pathLst>
                <a:path w="782" h="772" extrusionOk="0">
                  <a:moveTo>
                    <a:pt x="390" y="1"/>
                  </a:moveTo>
                  <a:cubicBezTo>
                    <a:pt x="283" y="1"/>
                    <a:pt x="202" y="30"/>
                    <a:pt x="121" y="98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80"/>
                  </a:lnTo>
                  <a:cubicBezTo>
                    <a:pt x="1" y="474"/>
                    <a:pt x="27" y="555"/>
                    <a:pt x="82" y="623"/>
                  </a:cubicBezTo>
                  <a:cubicBezTo>
                    <a:pt x="147" y="704"/>
                    <a:pt x="244" y="759"/>
                    <a:pt x="351" y="772"/>
                  </a:cubicBezTo>
                  <a:lnTo>
                    <a:pt x="390" y="772"/>
                  </a:lnTo>
                  <a:cubicBezTo>
                    <a:pt x="607" y="772"/>
                    <a:pt x="782" y="597"/>
                    <a:pt x="782" y="380"/>
                  </a:cubicBezTo>
                  <a:cubicBezTo>
                    <a:pt x="782" y="354"/>
                    <a:pt x="782" y="325"/>
                    <a:pt x="769" y="299"/>
                  </a:cubicBezTo>
                  <a:cubicBezTo>
                    <a:pt x="743" y="179"/>
                    <a:pt x="649" y="69"/>
                    <a:pt x="539" y="30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2"/>
            <p:cNvSpPr/>
            <p:nvPr/>
          </p:nvSpPr>
          <p:spPr>
            <a:xfrm>
              <a:off x="4920650" y="516192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3"/>
                    <a:pt x="14" y="134"/>
                    <a:pt x="1" y="228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2"/>
            <p:cNvSpPr/>
            <p:nvPr/>
          </p:nvSpPr>
          <p:spPr>
            <a:xfrm>
              <a:off x="4922675" y="516865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2"/>
            <p:cNvSpPr/>
            <p:nvPr/>
          </p:nvSpPr>
          <p:spPr>
            <a:xfrm>
              <a:off x="4925025" y="516395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2"/>
            <p:cNvSpPr/>
            <p:nvPr/>
          </p:nvSpPr>
          <p:spPr>
            <a:xfrm>
              <a:off x="4934100" y="516962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56" y="1"/>
                  </a:moveTo>
                  <a:cubicBezTo>
                    <a:pt x="30" y="1"/>
                    <a:pt x="1" y="30"/>
                    <a:pt x="1" y="56"/>
                  </a:cubicBezTo>
                  <a:cubicBezTo>
                    <a:pt x="1" y="98"/>
                    <a:pt x="30" y="124"/>
                    <a:pt x="56" y="124"/>
                  </a:cubicBezTo>
                  <a:cubicBezTo>
                    <a:pt x="95" y="124"/>
                    <a:pt x="124" y="98"/>
                    <a:pt x="124" y="56"/>
                  </a:cubicBezTo>
                  <a:cubicBezTo>
                    <a:pt x="124" y="30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2"/>
            <p:cNvSpPr/>
            <p:nvPr/>
          </p:nvSpPr>
          <p:spPr>
            <a:xfrm>
              <a:off x="4861200" y="5156825"/>
              <a:ext cx="31125" cy="27725"/>
            </a:xfrm>
            <a:custGeom>
              <a:avLst/>
              <a:gdLst/>
              <a:ahLst/>
              <a:cxnLst/>
              <a:rect l="l" t="t" r="r" b="b"/>
              <a:pathLst>
                <a:path w="1245" h="1109" extrusionOk="0">
                  <a:moveTo>
                    <a:pt x="555" y="1"/>
                  </a:moveTo>
                  <a:cubicBezTo>
                    <a:pt x="257" y="1"/>
                    <a:pt x="1" y="257"/>
                    <a:pt x="1" y="555"/>
                  </a:cubicBezTo>
                  <a:cubicBezTo>
                    <a:pt x="1" y="866"/>
                    <a:pt x="257" y="1109"/>
                    <a:pt x="555" y="1109"/>
                  </a:cubicBezTo>
                  <a:cubicBezTo>
                    <a:pt x="866" y="1109"/>
                    <a:pt x="1245" y="934"/>
                    <a:pt x="1245" y="623"/>
                  </a:cubicBezTo>
                  <a:cubicBezTo>
                    <a:pt x="1245" y="325"/>
                    <a:pt x="86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2"/>
            <p:cNvSpPr/>
            <p:nvPr/>
          </p:nvSpPr>
          <p:spPr>
            <a:xfrm>
              <a:off x="4860875" y="5156375"/>
              <a:ext cx="31775" cy="23800"/>
            </a:xfrm>
            <a:custGeom>
              <a:avLst/>
              <a:gdLst/>
              <a:ahLst/>
              <a:cxnLst/>
              <a:rect l="l" t="t" r="r" b="b"/>
              <a:pathLst>
                <a:path w="1271" h="952" extrusionOk="0">
                  <a:moveTo>
                    <a:pt x="573" y="1"/>
                  </a:moveTo>
                  <a:cubicBezTo>
                    <a:pt x="548" y="1"/>
                    <a:pt x="523" y="3"/>
                    <a:pt x="500" y="6"/>
                  </a:cubicBezTo>
                  <a:cubicBezTo>
                    <a:pt x="286" y="32"/>
                    <a:pt x="108" y="181"/>
                    <a:pt x="43" y="385"/>
                  </a:cubicBezTo>
                  <a:cubicBezTo>
                    <a:pt x="1" y="479"/>
                    <a:pt x="1" y="586"/>
                    <a:pt x="14" y="680"/>
                  </a:cubicBezTo>
                  <a:cubicBezTo>
                    <a:pt x="43" y="774"/>
                    <a:pt x="95" y="871"/>
                    <a:pt x="163" y="952"/>
                  </a:cubicBezTo>
                  <a:cubicBezTo>
                    <a:pt x="27" y="790"/>
                    <a:pt x="1" y="573"/>
                    <a:pt x="69" y="398"/>
                  </a:cubicBezTo>
                  <a:cubicBezTo>
                    <a:pt x="150" y="207"/>
                    <a:pt x="312" y="74"/>
                    <a:pt x="500" y="61"/>
                  </a:cubicBezTo>
                  <a:cubicBezTo>
                    <a:pt x="524" y="57"/>
                    <a:pt x="549" y="55"/>
                    <a:pt x="574" y="55"/>
                  </a:cubicBezTo>
                  <a:cubicBezTo>
                    <a:pt x="644" y="55"/>
                    <a:pt x="715" y="71"/>
                    <a:pt x="785" y="100"/>
                  </a:cubicBezTo>
                  <a:cubicBezTo>
                    <a:pt x="879" y="126"/>
                    <a:pt x="960" y="181"/>
                    <a:pt x="1028" y="249"/>
                  </a:cubicBezTo>
                  <a:cubicBezTo>
                    <a:pt x="1109" y="317"/>
                    <a:pt x="1161" y="385"/>
                    <a:pt x="1203" y="479"/>
                  </a:cubicBezTo>
                  <a:cubicBezTo>
                    <a:pt x="1242" y="560"/>
                    <a:pt x="1271" y="667"/>
                    <a:pt x="1242" y="761"/>
                  </a:cubicBezTo>
                  <a:cubicBezTo>
                    <a:pt x="1258" y="722"/>
                    <a:pt x="1271" y="667"/>
                    <a:pt x="1271" y="612"/>
                  </a:cubicBezTo>
                  <a:cubicBezTo>
                    <a:pt x="1271" y="560"/>
                    <a:pt x="1258" y="518"/>
                    <a:pt x="1229" y="466"/>
                  </a:cubicBezTo>
                  <a:cubicBezTo>
                    <a:pt x="1190" y="369"/>
                    <a:pt x="1135" y="288"/>
                    <a:pt x="1054" y="223"/>
                  </a:cubicBezTo>
                  <a:cubicBezTo>
                    <a:pt x="986" y="142"/>
                    <a:pt x="905" y="87"/>
                    <a:pt x="798" y="45"/>
                  </a:cubicBezTo>
                  <a:cubicBezTo>
                    <a:pt x="727" y="16"/>
                    <a:pt x="648" y="1"/>
                    <a:pt x="573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2"/>
            <p:cNvSpPr/>
            <p:nvPr/>
          </p:nvSpPr>
          <p:spPr>
            <a:xfrm>
              <a:off x="4868000" y="5160225"/>
              <a:ext cx="19550" cy="19225"/>
            </a:xfrm>
            <a:custGeom>
              <a:avLst/>
              <a:gdLst/>
              <a:ahLst/>
              <a:cxnLst/>
              <a:rect l="l" t="t" r="r" b="b"/>
              <a:pathLst>
                <a:path w="782" h="769" extrusionOk="0">
                  <a:moveTo>
                    <a:pt x="390" y="1"/>
                  </a:moveTo>
                  <a:cubicBezTo>
                    <a:pt x="283" y="1"/>
                    <a:pt x="202" y="27"/>
                    <a:pt x="121" y="95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77"/>
                  </a:lnTo>
                  <a:cubicBezTo>
                    <a:pt x="1" y="474"/>
                    <a:pt x="27" y="555"/>
                    <a:pt x="82" y="620"/>
                  </a:cubicBezTo>
                  <a:cubicBezTo>
                    <a:pt x="147" y="701"/>
                    <a:pt x="244" y="756"/>
                    <a:pt x="351" y="769"/>
                  </a:cubicBezTo>
                  <a:lnTo>
                    <a:pt x="390" y="769"/>
                  </a:lnTo>
                  <a:cubicBezTo>
                    <a:pt x="607" y="769"/>
                    <a:pt x="782" y="594"/>
                    <a:pt x="782" y="377"/>
                  </a:cubicBezTo>
                  <a:cubicBezTo>
                    <a:pt x="782" y="351"/>
                    <a:pt x="782" y="325"/>
                    <a:pt x="769" y="296"/>
                  </a:cubicBezTo>
                  <a:cubicBezTo>
                    <a:pt x="743" y="176"/>
                    <a:pt x="649" y="69"/>
                    <a:pt x="539" y="27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2"/>
            <p:cNvSpPr/>
            <p:nvPr/>
          </p:nvSpPr>
          <p:spPr>
            <a:xfrm>
              <a:off x="4868000" y="516257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6"/>
                    <a:pt x="14" y="137"/>
                    <a:pt x="1" y="231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2"/>
            <p:cNvSpPr/>
            <p:nvPr/>
          </p:nvSpPr>
          <p:spPr>
            <a:xfrm>
              <a:off x="4870025" y="516930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2"/>
            <p:cNvSpPr/>
            <p:nvPr/>
          </p:nvSpPr>
          <p:spPr>
            <a:xfrm>
              <a:off x="4872375" y="516460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2"/>
            <p:cNvSpPr/>
            <p:nvPr/>
          </p:nvSpPr>
          <p:spPr>
            <a:xfrm>
              <a:off x="48814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53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53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2"/>
            <p:cNvSpPr/>
            <p:nvPr/>
          </p:nvSpPr>
          <p:spPr>
            <a:xfrm>
              <a:off x="4931275" y="5140550"/>
              <a:ext cx="14350" cy="11375"/>
            </a:xfrm>
            <a:custGeom>
              <a:avLst/>
              <a:gdLst/>
              <a:ahLst/>
              <a:cxnLst/>
              <a:rect l="l" t="t" r="r" b="b"/>
              <a:pathLst>
                <a:path w="574" h="455" extrusionOk="0">
                  <a:moveTo>
                    <a:pt x="209" y="0"/>
                  </a:moveTo>
                  <a:cubicBezTo>
                    <a:pt x="82" y="0"/>
                    <a:pt x="0" y="110"/>
                    <a:pt x="62" y="234"/>
                  </a:cubicBezTo>
                  <a:cubicBezTo>
                    <a:pt x="101" y="302"/>
                    <a:pt x="156" y="341"/>
                    <a:pt x="208" y="383"/>
                  </a:cubicBezTo>
                  <a:cubicBezTo>
                    <a:pt x="263" y="409"/>
                    <a:pt x="318" y="435"/>
                    <a:pt x="370" y="451"/>
                  </a:cubicBezTo>
                  <a:cubicBezTo>
                    <a:pt x="379" y="453"/>
                    <a:pt x="388" y="454"/>
                    <a:pt x="398" y="454"/>
                  </a:cubicBezTo>
                  <a:cubicBezTo>
                    <a:pt x="446" y="454"/>
                    <a:pt x="499" y="428"/>
                    <a:pt x="532" y="396"/>
                  </a:cubicBezTo>
                  <a:cubicBezTo>
                    <a:pt x="574" y="341"/>
                    <a:pt x="561" y="273"/>
                    <a:pt x="532" y="221"/>
                  </a:cubicBezTo>
                  <a:cubicBezTo>
                    <a:pt x="506" y="166"/>
                    <a:pt x="467" y="127"/>
                    <a:pt x="412" y="85"/>
                  </a:cubicBezTo>
                  <a:cubicBezTo>
                    <a:pt x="370" y="59"/>
                    <a:pt x="318" y="17"/>
                    <a:pt x="250" y="4"/>
                  </a:cubicBezTo>
                  <a:cubicBezTo>
                    <a:pt x="236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2"/>
            <p:cNvSpPr/>
            <p:nvPr/>
          </p:nvSpPr>
          <p:spPr>
            <a:xfrm>
              <a:off x="4861525" y="5140550"/>
              <a:ext cx="14050" cy="11375"/>
            </a:xfrm>
            <a:custGeom>
              <a:avLst/>
              <a:gdLst/>
              <a:ahLst/>
              <a:cxnLst/>
              <a:rect l="l" t="t" r="r" b="b"/>
              <a:pathLst>
                <a:path w="562" h="455" extrusionOk="0">
                  <a:moveTo>
                    <a:pt x="352" y="0"/>
                  </a:moveTo>
                  <a:cubicBezTo>
                    <a:pt x="339" y="0"/>
                    <a:pt x="325" y="1"/>
                    <a:pt x="312" y="4"/>
                  </a:cubicBezTo>
                  <a:cubicBezTo>
                    <a:pt x="260" y="17"/>
                    <a:pt x="205" y="59"/>
                    <a:pt x="150" y="85"/>
                  </a:cubicBezTo>
                  <a:cubicBezTo>
                    <a:pt x="98" y="127"/>
                    <a:pt x="56" y="166"/>
                    <a:pt x="30" y="221"/>
                  </a:cubicBezTo>
                  <a:cubicBezTo>
                    <a:pt x="1" y="273"/>
                    <a:pt x="1" y="341"/>
                    <a:pt x="30" y="396"/>
                  </a:cubicBezTo>
                  <a:cubicBezTo>
                    <a:pt x="62" y="428"/>
                    <a:pt x="115" y="454"/>
                    <a:pt x="164" y="454"/>
                  </a:cubicBezTo>
                  <a:cubicBezTo>
                    <a:pt x="173" y="454"/>
                    <a:pt x="183" y="453"/>
                    <a:pt x="192" y="451"/>
                  </a:cubicBezTo>
                  <a:cubicBezTo>
                    <a:pt x="260" y="435"/>
                    <a:pt x="299" y="409"/>
                    <a:pt x="354" y="383"/>
                  </a:cubicBezTo>
                  <a:cubicBezTo>
                    <a:pt x="406" y="341"/>
                    <a:pt x="474" y="302"/>
                    <a:pt x="503" y="234"/>
                  </a:cubicBezTo>
                  <a:cubicBezTo>
                    <a:pt x="562" y="110"/>
                    <a:pt x="479" y="0"/>
                    <a:pt x="35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2"/>
            <p:cNvSpPr/>
            <p:nvPr/>
          </p:nvSpPr>
          <p:spPr>
            <a:xfrm>
              <a:off x="4895950" y="5178450"/>
              <a:ext cx="14925" cy="7800"/>
            </a:xfrm>
            <a:custGeom>
              <a:avLst/>
              <a:gdLst/>
              <a:ahLst/>
              <a:cxnLst/>
              <a:rect l="l" t="t" r="r" b="b"/>
              <a:pathLst>
                <a:path w="597" h="312" extrusionOk="0">
                  <a:moveTo>
                    <a:pt x="299" y="1"/>
                  </a:moveTo>
                  <a:lnTo>
                    <a:pt x="231" y="14"/>
                  </a:lnTo>
                  <a:lnTo>
                    <a:pt x="163" y="14"/>
                  </a:lnTo>
                  <a:cubicBezTo>
                    <a:pt x="124" y="27"/>
                    <a:pt x="82" y="40"/>
                    <a:pt x="43" y="82"/>
                  </a:cubicBezTo>
                  <a:cubicBezTo>
                    <a:pt x="30" y="82"/>
                    <a:pt x="30" y="95"/>
                    <a:pt x="17" y="108"/>
                  </a:cubicBezTo>
                  <a:cubicBezTo>
                    <a:pt x="17" y="121"/>
                    <a:pt x="1" y="134"/>
                    <a:pt x="17" y="150"/>
                  </a:cubicBezTo>
                  <a:cubicBezTo>
                    <a:pt x="1" y="176"/>
                    <a:pt x="17" y="189"/>
                    <a:pt x="30" y="215"/>
                  </a:cubicBezTo>
                  <a:cubicBezTo>
                    <a:pt x="56" y="257"/>
                    <a:pt x="98" y="283"/>
                    <a:pt x="124" y="312"/>
                  </a:cubicBezTo>
                  <a:cubicBezTo>
                    <a:pt x="98" y="270"/>
                    <a:pt x="69" y="244"/>
                    <a:pt x="56" y="202"/>
                  </a:cubicBezTo>
                  <a:cubicBezTo>
                    <a:pt x="43" y="163"/>
                    <a:pt x="43" y="121"/>
                    <a:pt x="69" y="108"/>
                  </a:cubicBezTo>
                  <a:cubicBezTo>
                    <a:pt x="98" y="82"/>
                    <a:pt x="137" y="82"/>
                    <a:pt x="179" y="69"/>
                  </a:cubicBezTo>
                  <a:lnTo>
                    <a:pt x="244" y="69"/>
                  </a:lnTo>
                  <a:lnTo>
                    <a:pt x="299" y="53"/>
                  </a:lnTo>
                  <a:lnTo>
                    <a:pt x="367" y="53"/>
                  </a:lnTo>
                  <a:cubicBezTo>
                    <a:pt x="393" y="53"/>
                    <a:pt x="406" y="53"/>
                    <a:pt x="435" y="69"/>
                  </a:cubicBezTo>
                  <a:cubicBezTo>
                    <a:pt x="474" y="69"/>
                    <a:pt x="516" y="82"/>
                    <a:pt x="542" y="95"/>
                  </a:cubicBezTo>
                  <a:cubicBezTo>
                    <a:pt x="568" y="121"/>
                    <a:pt x="568" y="163"/>
                    <a:pt x="542" y="189"/>
                  </a:cubicBezTo>
                  <a:cubicBezTo>
                    <a:pt x="529" y="231"/>
                    <a:pt x="503" y="270"/>
                    <a:pt x="474" y="296"/>
                  </a:cubicBezTo>
                  <a:cubicBezTo>
                    <a:pt x="516" y="270"/>
                    <a:pt x="542" y="244"/>
                    <a:pt x="568" y="202"/>
                  </a:cubicBezTo>
                  <a:cubicBezTo>
                    <a:pt x="584" y="189"/>
                    <a:pt x="597" y="163"/>
                    <a:pt x="597" y="134"/>
                  </a:cubicBezTo>
                  <a:cubicBezTo>
                    <a:pt x="597" y="121"/>
                    <a:pt x="597" y="108"/>
                    <a:pt x="584" y="95"/>
                  </a:cubicBezTo>
                  <a:cubicBezTo>
                    <a:pt x="584" y="95"/>
                    <a:pt x="584" y="69"/>
                    <a:pt x="568" y="69"/>
                  </a:cubicBezTo>
                  <a:cubicBezTo>
                    <a:pt x="529" y="27"/>
                    <a:pt x="474" y="14"/>
                    <a:pt x="435" y="14"/>
                  </a:cubicBezTo>
                  <a:cubicBezTo>
                    <a:pt x="406" y="14"/>
                    <a:pt x="393" y="1"/>
                    <a:pt x="367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2"/>
            <p:cNvSpPr/>
            <p:nvPr/>
          </p:nvSpPr>
          <p:spPr>
            <a:xfrm>
              <a:off x="482240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265" y="0"/>
                  </a:moveTo>
                  <a:cubicBezTo>
                    <a:pt x="245" y="0"/>
                    <a:pt x="224" y="3"/>
                    <a:pt x="205" y="10"/>
                  </a:cubicBezTo>
                  <a:cubicBezTo>
                    <a:pt x="189" y="10"/>
                    <a:pt x="176" y="23"/>
                    <a:pt x="150" y="23"/>
                  </a:cubicBezTo>
                  <a:cubicBezTo>
                    <a:pt x="137" y="39"/>
                    <a:pt x="124" y="52"/>
                    <a:pt x="108" y="65"/>
                  </a:cubicBezTo>
                  <a:cubicBezTo>
                    <a:pt x="82" y="91"/>
                    <a:pt x="56" y="120"/>
                    <a:pt x="43" y="146"/>
                  </a:cubicBezTo>
                  <a:cubicBezTo>
                    <a:pt x="27" y="185"/>
                    <a:pt x="14" y="227"/>
                    <a:pt x="14" y="253"/>
                  </a:cubicBezTo>
                  <a:cubicBezTo>
                    <a:pt x="1" y="334"/>
                    <a:pt x="14" y="402"/>
                    <a:pt x="43" y="470"/>
                  </a:cubicBezTo>
                  <a:cubicBezTo>
                    <a:pt x="27" y="402"/>
                    <a:pt x="27" y="334"/>
                    <a:pt x="43" y="266"/>
                  </a:cubicBezTo>
                  <a:cubicBezTo>
                    <a:pt x="43" y="227"/>
                    <a:pt x="56" y="201"/>
                    <a:pt x="69" y="172"/>
                  </a:cubicBezTo>
                  <a:cubicBezTo>
                    <a:pt x="82" y="133"/>
                    <a:pt x="108" y="104"/>
                    <a:pt x="137" y="91"/>
                  </a:cubicBezTo>
                  <a:cubicBezTo>
                    <a:pt x="170" y="66"/>
                    <a:pt x="205" y="51"/>
                    <a:pt x="244" y="51"/>
                  </a:cubicBezTo>
                  <a:cubicBezTo>
                    <a:pt x="265" y="51"/>
                    <a:pt x="288" y="56"/>
                    <a:pt x="312" y="65"/>
                  </a:cubicBezTo>
                  <a:cubicBezTo>
                    <a:pt x="380" y="78"/>
                    <a:pt x="432" y="104"/>
                    <a:pt x="487" y="159"/>
                  </a:cubicBezTo>
                  <a:cubicBezTo>
                    <a:pt x="529" y="201"/>
                    <a:pt x="581" y="253"/>
                    <a:pt x="610" y="321"/>
                  </a:cubicBezTo>
                  <a:cubicBezTo>
                    <a:pt x="636" y="347"/>
                    <a:pt x="636" y="376"/>
                    <a:pt x="649" y="402"/>
                  </a:cubicBezTo>
                  <a:cubicBezTo>
                    <a:pt x="662" y="444"/>
                    <a:pt x="675" y="470"/>
                    <a:pt x="691" y="509"/>
                  </a:cubicBezTo>
                  <a:cubicBezTo>
                    <a:pt x="728" y="625"/>
                    <a:pt x="730" y="766"/>
                    <a:pt x="719" y="893"/>
                  </a:cubicBezTo>
                  <a:lnTo>
                    <a:pt x="719" y="893"/>
                  </a:lnTo>
                  <a:cubicBezTo>
                    <a:pt x="722" y="870"/>
                    <a:pt x="730" y="842"/>
                    <a:pt x="730" y="820"/>
                  </a:cubicBezTo>
                  <a:cubicBezTo>
                    <a:pt x="743" y="781"/>
                    <a:pt x="743" y="739"/>
                    <a:pt x="743" y="713"/>
                  </a:cubicBezTo>
                  <a:lnTo>
                    <a:pt x="743" y="606"/>
                  </a:lnTo>
                  <a:cubicBezTo>
                    <a:pt x="743" y="564"/>
                    <a:pt x="730" y="538"/>
                    <a:pt x="730" y="496"/>
                  </a:cubicBezTo>
                  <a:cubicBezTo>
                    <a:pt x="704" y="347"/>
                    <a:pt x="636" y="214"/>
                    <a:pt x="513" y="120"/>
                  </a:cubicBezTo>
                  <a:cubicBezTo>
                    <a:pt x="461" y="65"/>
                    <a:pt x="393" y="23"/>
                    <a:pt x="325" y="10"/>
                  </a:cubicBezTo>
                  <a:cubicBezTo>
                    <a:pt x="305" y="3"/>
                    <a:pt x="285" y="0"/>
                    <a:pt x="265" y="0"/>
                  </a:cubicBezTo>
                  <a:close/>
                  <a:moveTo>
                    <a:pt x="719" y="893"/>
                  </a:moveTo>
                  <a:lnTo>
                    <a:pt x="719" y="893"/>
                  </a:lnTo>
                  <a:cubicBezTo>
                    <a:pt x="717" y="900"/>
                    <a:pt x="717" y="907"/>
                    <a:pt x="717" y="914"/>
                  </a:cubicBezTo>
                  <a:cubicBezTo>
                    <a:pt x="717" y="907"/>
                    <a:pt x="718" y="900"/>
                    <a:pt x="719" y="893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2"/>
            <p:cNvSpPr/>
            <p:nvPr/>
          </p:nvSpPr>
          <p:spPr>
            <a:xfrm>
              <a:off x="4830825" y="5173325"/>
              <a:ext cx="8125" cy="15275"/>
            </a:xfrm>
            <a:custGeom>
              <a:avLst/>
              <a:gdLst/>
              <a:ahLst/>
              <a:cxnLst/>
              <a:rect l="l" t="t" r="r" b="b"/>
              <a:pathLst>
                <a:path w="325" h="611" extrusionOk="0">
                  <a:moveTo>
                    <a:pt x="189" y="1"/>
                  </a:moveTo>
                  <a:cubicBezTo>
                    <a:pt x="162" y="1"/>
                    <a:pt x="135" y="5"/>
                    <a:pt x="111" y="15"/>
                  </a:cubicBezTo>
                  <a:cubicBezTo>
                    <a:pt x="69" y="31"/>
                    <a:pt x="43" y="57"/>
                    <a:pt x="14" y="96"/>
                  </a:cubicBezTo>
                  <a:cubicBezTo>
                    <a:pt x="1" y="138"/>
                    <a:pt x="1" y="177"/>
                    <a:pt x="1" y="206"/>
                  </a:cubicBezTo>
                  <a:cubicBezTo>
                    <a:pt x="1" y="287"/>
                    <a:pt x="30" y="355"/>
                    <a:pt x="56" y="420"/>
                  </a:cubicBezTo>
                  <a:cubicBezTo>
                    <a:pt x="82" y="488"/>
                    <a:pt x="124" y="556"/>
                    <a:pt x="163" y="611"/>
                  </a:cubicBezTo>
                  <a:cubicBezTo>
                    <a:pt x="137" y="543"/>
                    <a:pt x="111" y="475"/>
                    <a:pt x="95" y="407"/>
                  </a:cubicBezTo>
                  <a:cubicBezTo>
                    <a:pt x="69" y="339"/>
                    <a:pt x="56" y="274"/>
                    <a:pt x="56" y="206"/>
                  </a:cubicBezTo>
                  <a:cubicBezTo>
                    <a:pt x="56" y="151"/>
                    <a:pt x="69" y="83"/>
                    <a:pt x="124" y="57"/>
                  </a:cubicBezTo>
                  <a:cubicBezTo>
                    <a:pt x="176" y="31"/>
                    <a:pt x="257" y="31"/>
                    <a:pt x="325" y="31"/>
                  </a:cubicBezTo>
                  <a:cubicBezTo>
                    <a:pt x="282" y="13"/>
                    <a:pt x="234" y="1"/>
                    <a:pt x="189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2"/>
            <p:cNvSpPr/>
            <p:nvPr/>
          </p:nvSpPr>
          <p:spPr>
            <a:xfrm>
              <a:off x="496585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480" y="0"/>
                  </a:moveTo>
                  <a:cubicBezTo>
                    <a:pt x="460" y="0"/>
                    <a:pt x="440" y="3"/>
                    <a:pt x="419" y="10"/>
                  </a:cubicBezTo>
                  <a:cubicBezTo>
                    <a:pt x="351" y="23"/>
                    <a:pt x="283" y="65"/>
                    <a:pt x="231" y="120"/>
                  </a:cubicBezTo>
                  <a:cubicBezTo>
                    <a:pt x="121" y="214"/>
                    <a:pt x="56" y="347"/>
                    <a:pt x="14" y="496"/>
                  </a:cubicBezTo>
                  <a:cubicBezTo>
                    <a:pt x="14" y="538"/>
                    <a:pt x="14" y="564"/>
                    <a:pt x="1" y="606"/>
                  </a:cubicBezTo>
                  <a:lnTo>
                    <a:pt x="1" y="713"/>
                  </a:lnTo>
                  <a:cubicBezTo>
                    <a:pt x="1" y="739"/>
                    <a:pt x="14" y="781"/>
                    <a:pt x="14" y="820"/>
                  </a:cubicBezTo>
                  <a:cubicBezTo>
                    <a:pt x="14" y="849"/>
                    <a:pt x="27" y="888"/>
                    <a:pt x="40" y="914"/>
                  </a:cubicBezTo>
                  <a:cubicBezTo>
                    <a:pt x="27" y="781"/>
                    <a:pt x="27" y="632"/>
                    <a:pt x="56" y="509"/>
                  </a:cubicBezTo>
                  <a:cubicBezTo>
                    <a:pt x="69" y="470"/>
                    <a:pt x="82" y="444"/>
                    <a:pt x="95" y="402"/>
                  </a:cubicBezTo>
                  <a:cubicBezTo>
                    <a:pt x="108" y="376"/>
                    <a:pt x="121" y="347"/>
                    <a:pt x="137" y="321"/>
                  </a:cubicBezTo>
                  <a:cubicBezTo>
                    <a:pt x="176" y="253"/>
                    <a:pt x="218" y="201"/>
                    <a:pt x="270" y="159"/>
                  </a:cubicBezTo>
                  <a:cubicBezTo>
                    <a:pt x="312" y="104"/>
                    <a:pt x="380" y="78"/>
                    <a:pt x="432" y="65"/>
                  </a:cubicBezTo>
                  <a:cubicBezTo>
                    <a:pt x="456" y="56"/>
                    <a:pt x="480" y="51"/>
                    <a:pt x="503" y="51"/>
                  </a:cubicBezTo>
                  <a:cubicBezTo>
                    <a:pt x="546" y="51"/>
                    <a:pt x="587" y="66"/>
                    <a:pt x="623" y="91"/>
                  </a:cubicBezTo>
                  <a:cubicBezTo>
                    <a:pt x="649" y="104"/>
                    <a:pt x="662" y="133"/>
                    <a:pt x="675" y="172"/>
                  </a:cubicBezTo>
                  <a:cubicBezTo>
                    <a:pt x="688" y="201"/>
                    <a:pt x="704" y="227"/>
                    <a:pt x="717" y="266"/>
                  </a:cubicBezTo>
                  <a:cubicBezTo>
                    <a:pt x="730" y="334"/>
                    <a:pt x="717" y="402"/>
                    <a:pt x="717" y="470"/>
                  </a:cubicBezTo>
                  <a:cubicBezTo>
                    <a:pt x="730" y="402"/>
                    <a:pt x="743" y="334"/>
                    <a:pt x="743" y="253"/>
                  </a:cubicBezTo>
                  <a:cubicBezTo>
                    <a:pt x="730" y="227"/>
                    <a:pt x="730" y="185"/>
                    <a:pt x="717" y="146"/>
                  </a:cubicBezTo>
                  <a:cubicBezTo>
                    <a:pt x="688" y="120"/>
                    <a:pt x="675" y="91"/>
                    <a:pt x="649" y="65"/>
                  </a:cubicBezTo>
                  <a:cubicBezTo>
                    <a:pt x="623" y="52"/>
                    <a:pt x="607" y="39"/>
                    <a:pt x="594" y="23"/>
                  </a:cubicBezTo>
                  <a:cubicBezTo>
                    <a:pt x="581" y="23"/>
                    <a:pt x="555" y="10"/>
                    <a:pt x="542" y="10"/>
                  </a:cubicBezTo>
                  <a:cubicBezTo>
                    <a:pt x="521" y="3"/>
                    <a:pt x="500" y="0"/>
                    <a:pt x="4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2"/>
            <p:cNvSpPr/>
            <p:nvPr/>
          </p:nvSpPr>
          <p:spPr>
            <a:xfrm>
              <a:off x="4968200" y="5173325"/>
              <a:ext cx="7800" cy="15275"/>
            </a:xfrm>
            <a:custGeom>
              <a:avLst/>
              <a:gdLst/>
              <a:ahLst/>
              <a:cxnLst/>
              <a:rect l="l" t="t" r="r" b="b"/>
              <a:pathLst>
                <a:path w="312" h="611" extrusionOk="0">
                  <a:moveTo>
                    <a:pt x="125" y="1"/>
                  </a:moveTo>
                  <a:cubicBezTo>
                    <a:pt x="80" y="1"/>
                    <a:pt x="35" y="13"/>
                    <a:pt x="1" y="31"/>
                  </a:cubicBezTo>
                  <a:cubicBezTo>
                    <a:pt x="69" y="31"/>
                    <a:pt x="137" y="31"/>
                    <a:pt x="189" y="57"/>
                  </a:cubicBezTo>
                  <a:cubicBezTo>
                    <a:pt x="244" y="83"/>
                    <a:pt x="270" y="151"/>
                    <a:pt x="257" y="206"/>
                  </a:cubicBezTo>
                  <a:cubicBezTo>
                    <a:pt x="257" y="274"/>
                    <a:pt x="244" y="339"/>
                    <a:pt x="218" y="407"/>
                  </a:cubicBezTo>
                  <a:cubicBezTo>
                    <a:pt x="205" y="475"/>
                    <a:pt x="176" y="543"/>
                    <a:pt x="163" y="611"/>
                  </a:cubicBezTo>
                  <a:cubicBezTo>
                    <a:pt x="205" y="556"/>
                    <a:pt x="231" y="488"/>
                    <a:pt x="257" y="420"/>
                  </a:cubicBezTo>
                  <a:cubicBezTo>
                    <a:pt x="286" y="355"/>
                    <a:pt x="312" y="287"/>
                    <a:pt x="312" y="206"/>
                  </a:cubicBezTo>
                  <a:cubicBezTo>
                    <a:pt x="312" y="177"/>
                    <a:pt x="312" y="138"/>
                    <a:pt x="299" y="96"/>
                  </a:cubicBezTo>
                  <a:cubicBezTo>
                    <a:pt x="286" y="57"/>
                    <a:pt x="244" y="31"/>
                    <a:pt x="205" y="15"/>
                  </a:cubicBezTo>
                  <a:cubicBezTo>
                    <a:pt x="179" y="5"/>
                    <a:pt x="152" y="1"/>
                    <a:pt x="1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2"/>
            <p:cNvSpPr/>
            <p:nvPr/>
          </p:nvSpPr>
          <p:spPr>
            <a:xfrm>
              <a:off x="4888250" y="5193275"/>
              <a:ext cx="30400" cy="5450"/>
            </a:xfrm>
            <a:custGeom>
              <a:avLst/>
              <a:gdLst/>
              <a:ahLst/>
              <a:cxnLst/>
              <a:rect l="l" t="t" r="r" b="b"/>
              <a:pathLst>
                <a:path w="1216" h="218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1119" y="56"/>
                    <a:pt x="1025" y="95"/>
                    <a:pt x="918" y="124"/>
                  </a:cubicBezTo>
                  <a:cubicBezTo>
                    <a:pt x="876" y="137"/>
                    <a:pt x="824" y="137"/>
                    <a:pt x="769" y="150"/>
                  </a:cubicBezTo>
                  <a:cubicBezTo>
                    <a:pt x="714" y="150"/>
                    <a:pt x="662" y="163"/>
                    <a:pt x="607" y="163"/>
                  </a:cubicBezTo>
                  <a:cubicBezTo>
                    <a:pt x="513" y="163"/>
                    <a:pt x="406" y="137"/>
                    <a:pt x="296" y="108"/>
                  </a:cubicBezTo>
                  <a:cubicBezTo>
                    <a:pt x="202" y="82"/>
                    <a:pt x="95" y="56"/>
                    <a:pt x="1" y="1"/>
                  </a:cubicBezTo>
                  <a:lnTo>
                    <a:pt x="1" y="1"/>
                  </a:lnTo>
                  <a:cubicBezTo>
                    <a:pt x="82" y="69"/>
                    <a:pt x="189" y="124"/>
                    <a:pt x="283" y="150"/>
                  </a:cubicBezTo>
                  <a:cubicBezTo>
                    <a:pt x="390" y="189"/>
                    <a:pt x="500" y="205"/>
                    <a:pt x="607" y="218"/>
                  </a:cubicBezTo>
                  <a:cubicBezTo>
                    <a:pt x="662" y="218"/>
                    <a:pt x="714" y="205"/>
                    <a:pt x="769" y="205"/>
                  </a:cubicBezTo>
                  <a:cubicBezTo>
                    <a:pt x="824" y="189"/>
                    <a:pt x="892" y="189"/>
                    <a:pt x="931" y="163"/>
                  </a:cubicBezTo>
                  <a:cubicBezTo>
                    <a:pt x="1038" y="137"/>
                    <a:pt x="1135" y="69"/>
                    <a:pt x="121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2"/>
            <p:cNvSpPr/>
            <p:nvPr/>
          </p:nvSpPr>
          <p:spPr>
            <a:xfrm>
              <a:off x="4897975" y="5201700"/>
              <a:ext cx="10150" cy="1725"/>
            </a:xfrm>
            <a:custGeom>
              <a:avLst/>
              <a:gdLst/>
              <a:ahLst/>
              <a:cxnLst/>
              <a:rect l="l" t="t" r="r" b="b"/>
              <a:pathLst>
                <a:path w="406" h="69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67" y="14"/>
                    <a:pt x="341" y="14"/>
                    <a:pt x="299" y="14"/>
                  </a:cubicBezTo>
                  <a:lnTo>
                    <a:pt x="98" y="14"/>
                  </a:lnTo>
                  <a:cubicBezTo>
                    <a:pt x="69" y="14"/>
                    <a:pt x="30" y="14"/>
                    <a:pt x="1" y="1"/>
                  </a:cubicBezTo>
                  <a:lnTo>
                    <a:pt x="1" y="1"/>
                  </a:lnTo>
                  <a:cubicBezTo>
                    <a:pt x="30" y="30"/>
                    <a:pt x="56" y="43"/>
                    <a:pt x="98" y="56"/>
                  </a:cubicBezTo>
                  <a:cubicBezTo>
                    <a:pt x="124" y="69"/>
                    <a:pt x="163" y="69"/>
                    <a:pt x="205" y="69"/>
                  </a:cubicBezTo>
                  <a:cubicBezTo>
                    <a:pt x="273" y="69"/>
                    <a:pt x="354" y="56"/>
                    <a:pt x="40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2"/>
            <p:cNvSpPr/>
            <p:nvPr/>
          </p:nvSpPr>
          <p:spPr>
            <a:xfrm>
              <a:off x="4825475" y="5078725"/>
              <a:ext cx="153925" cy="98375"/>
            </a:xfrm>
            <a:custGeom>
              <a:avLst/>
              <a:gdLst/>
              <a:ahLst/>
              <a:cxnLst/>
              <a:rect l="l" t="t" r="r" b="b"/>
              <a:pathLst>
                <a:path w="6157" h="3935" extrusionOk="0">
                  <a:moveTo>
                    <a:pt x="3058" y="0"/>
                  </a:moveTo>
                  <a:cubicBezTo>
                    <a:pt x="2984" y="0"/>
                    <a:pt x="2910" y="3"/>
                    <a:pt x="2836" y="8"/>
                  </a:cubicBezTo>
                  <a:cubicBezTo>
                    <a:pt x="2415" y="47"/>
                    <a:pt x="2010" y="170"/>
                    <a:pt x="1673" y="413"/>
                  </a:cubicBezTo>
                  <a:cubicBezTo>
                    <a:pt x="1566" y="478"/>
                    <a:pt x="1472" y="575"/>
                    <a:pt x="1391" y="682"/>
                  </a:cubicBezTo>
                  <a:cubicBezTo>
                    <a:pt x="1391" y="682"/>
                    <a:pt x="1378" y="682"/>
                    <a:pt x="1378" y="695"/>
                  </a:cubicBezTo>
                  <a:cubicBezTo>
                    <a:pt x="1281" y="721"/>
                    <a:pt x="1200" y="750"/>
                    <a:pt x="1148" y="776"/>
                  </a:cubicBezTo>
                  <a:cubicBezTo>
                    <a:pt x="688" y="1006"/>
                    <a:pt x="202" y="1612"/>
                    <a:pt x="66" y="2033"/>
                  </a:cubicBezTo>
                  <a:cubicBezTo>
                    <a:pt x="53" y="2085"/>
                    <a:pt x="40" y="2127"/>
                    <a:pt x="40" y="2166"/>
                  </a:cubicBezTo>
                  <a:cubicBezTo>
                    <a:pt x="1" y="2409"/>
                    <a:pt x="121" y="2843"/>
                    <a:pt x="215" y="3151"/>
                  </a:cubicBezTo>
                  <a:cubicBezTo>
                    <a:pt x="283" y="3151"/>
                    <a:pt x="351" y="3180"/>
                    <a:pt x="419" y="3219"/>
                  </a:cubicBezTo>
                  <a:cubicBezTo>
                    <a:pt x="419" y="3232"/>
                    <a:pt x="432" y="3232"/>
                    <a:pt x="445" y="3248"/>
                  </a:cubicBezTo>
                  <a:cubicBezTo>
                    <a:pt x="594" y="3543"/>
                    <a:pt x="811" y="3935"/>
                    <a:pt x="811" y="3935"/>
                  </a:cubicBezTo>
                  <a:lnTo>
                    <a:pt x="905" y="3504"/>
                  </a:lnTo>
                  <a:lnTo>
                    <a:pt x="905" y="3475"/>
                  </a:lnTo>
                  <a:cubicBezTo>
                    <a:pt x="1297" y="3112"/>
                    <a:pt x="1378" y="2613"/>
                    <a:pt x="1391" y="2247"/>
                  </a:cubicBezTo>
                  <a:cubicBezTo>
                    <a:pt x="1737" y="2333"/>
                    <a:pt x="2147" y="2369"/>
                    <a:pt x="2562" y="2369"/>
                  </a:cubicBezTo>
                  <a:cubicBezTo>
                    <a:pt x="3066" y="2369"/>
                    <a:pt x="3575" y="2316"/>
                    <a:pt x="3983" y="2234"/>
                  </a:cubicBezTo>
                  <a:cubicBezTo>
                    <a:pt x="4294" y="2179"/>
                    <a:pt x="4602" y="2085"/>
                    <a:pt x="4900" y="1936"/>
                  </a:cubicBezTo>
                  <a:lnTo>
                    <a:pt x="4900" y="1936"/>
                  </a:lnTo>
                  <a:cubicBezTo>
                    <a:pt x="4861" y="2276"/>
                    <a:pt x="4861" y="2989"/>
                    <a:pt x="5373" y="3475"/>
                  </a:cubicBezTo>
                  <a:lnTo>
                    <a:pt x="5467" y="3935"/>
                  </a:lnTo>
                  <a:cubicBezTo>
                    <a:pt x="5467" y="3935"/>
                    <a:pt x="5655" y="3598"/>
                    <a:pt x="5791" y="3313"/>
                  </a:cubicBezTo>
                  <a:cubicBezTo>
                    <a:pt x="5804" y="3287"/>
                    <a:pt x="5817" y="3248"/>
                    <a:pt x="5833" y="3219"/>
                  </a:cubicBezTo>
                  <a:cubicBezTo>
                    <a:pt x="5885" y="3193"/>
                    <a:pt x="5940" y="3167"/>
                    <a:pt x="5995" y="3151"/>
                  </a:cubicBezTo>
                  <a:cubicBezTo>
                    <a:pt x="6021" y="3099"/>
                    <a:pt x="6034" y="3057"/>
                    <a:pt x="6047" y="3005"/>
                  </a:cubicBezTo>
                  <a:cubicBezTo>
                    <a:pt x="6076" y="2924"/>
                    <a:pt x="6089" y="2843"/>
                    <a:pt x="6102" y="2762"/>
                  </a:cubicBezTo>
                  <a:cubicBezTo>
                    <a:pt x="6157" y="2396"/>
                    <a:pt x="6089" y="1965"/>
                    <a:pt x="5804" y="1492"/>
                  </a:cubicBezTo>
                  <a:cubicBezTo>
                    <a:pt x="5791" y="1479"/>
                    <a:pt x="5791" y="1479"/>
                    <a:pt x="5791" y="1466"/>
                  </a:cubicBezTo>
                  <a:cubicBezTo>
                    <a:pt x="5765" y="1424"/>
                    <a:pt x="5736" y="1385"/>
                    <a:pt x="5697" y="1343"/>
                  </a:cubicBezTo>
                  <a:cubicBezTo>
                    <a:pt x="5697" y="1330"/>
                    <a:pt x="5684" y="1317"/>
                    <a:pt x="5671" y="1304"/>
                  </a:cubicBezTo>
                  <a:cubicBezTo>
                    <a:pt x="5710" y="1236"/>
                    <a:pt x="5752" y="1168"/>
                    <a:pt x="5791" y="1100"/>
                  </a:cubicBezTo>
                  <a:cubicBezTo>
                    <a:pt x="5817" y="1045"/>
                    <a:pt x="5833" y="993"/>
                    <a:pt x="5859" y="951"/>
                  </a:cubicBezTo>
                  <a:lnTo>
                    <a:pt x="5859" y="951"/>
                  </a:lnTo>
                  <a:cubicBezTo>
                    <a:pt x="5723" y="1019"/>
                    <a:pt x="5590" y="1061"/>
                    <a:pt x="5454" y="1100"/>
                  </a:cubicBezTo>
                  <a:cubicBezTo>
                    <a:pt x="5441" y="1087"/>
                    <a:pt x="5441" y="1087"/>
                    <a:pt x="5428" y="1074"/>
                  </a:cubicBezTo>
                  <a:cubicBezTo>
                    <a:pt x="5412" y="1074"/>
                    <a:pt x="5412" y="1061"/>
                    <a:pt x="5399" y="1045"/>
                  </a:cubicBezTo>
                  <a:cubicBezTo>
                    <a:pt x="5454" y="993"/>
                    <a:pt x="5493" y="925"/>
                    <a:pt x="5548" y="857"/>
                  </a:cubicBezTo>
                  <a:cubicBezTo>
                    <a:pt x="5561" y="844"/>
                    <a:pt x="5561" y="818"/>
                    <a:pt x="5574" y="802"/>
                  </a:cubicBezTo>
                  <a:cubicBezTo>
                    <a:pt x="5642" y="721"/>
                    <a:pt x="5697" y="614"/>
                    <a:pt x="5736" y="520"/>
                  </a:cubicBezTo>
                  <a:cubicBezTo>
                    <a:pt x="5752" y="478"/>
                    <a:pt x="5765" y="452"/>
                    <a:pt x="5791" y="413"/>
                  </a:cubicBezTo>
                  <a:lnTo>
                    <a:pt x="5791" y="413"/>
                  </a:lnTo>
                  <a:cubicBezTo>
                    <a:pt x="5710" y="439"/>
                    <a:pt x="5629" y="452"/>
                    <a:pt x="5548" y="452"/>
                  </a:cubicBezTo>
                  <a:cubicBezTo>
                    <a:pt x="5509" y="455"/>
                    <a:pt x="5470" y="457"/>
                    <a:pt x="5431" y="457"/>
                  </a:cubicBezTo>
                  <a:cubicBezTo>
                    <a:pt x="4971" y="457"/>
                    <a:pt x="4512" y="241"/>
                    <a:pt x="4064" y="128"/>
                  </a:cubicBezTo>
                  <a:cubicBezTo>
                    <a:pt x="3732" y="51"/>
                    <a:pt x="3393" y="0"/>
                    <a:pt x="3058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2"/>
            <p:cNvSpPr/>
            <p:nvPr/>
          </p:nvSpPr>
          <p:spPr>
            <a:xfrm>
              <a:off x="4857150" y="51038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2"/>
            <p:cNvSpPr/>
            <p:nvPr/>
          </p:nvSpPr>
          <p:spPr>
            <a:xfrm>
              <a:off x="4826125" y="5104175"/>
              <a:ext cx="144125" cy="72925"/>
            </a:xfrm>
            <a:custGeom>
              <a:avLst/>
              <a:gdLst/>
              <a:ahLst/>
              <a:cxnLst/>
              <a:rect l="l" t="t" r="r" b="b"/>
              <a:pathLst>
                <a:path w="5765" h="2917" extrusionOk="0">
                  <a:moveTo>
                    <a:pt x="40" y="1015"/>
                  </a:moveTo>
                  <a:cubicBezTo>
                    <a:pt x="27" y="1067"/>
                    <a:pt x="14" y="1109"/>
                    <a:pt x="14" y="1148"/>
                  </a:cubicBezTo>
                  <a:cubicBezTo>
                    <a:pt x="14" y="1177"/>
                    <a:pt x="1" y="1216"/>
                    <a:pt x="1" y="1242"/>
                  </a:cubicBezTo>
                  <a:cubicBezTo>
                    <a:pt x="1" y="1501"/>
                    <a:pt x="108" y="1864"/>
                    <a:pt x="189" y="2133"/>
                  </a:cubicBezTo>
                  <a:cubicBezTo>
                    <a:pt x="257" y="2133"/>
                    <a:pt x="325" y="2162"/>
                    <a:pt x="393" y="2201"/>
                  </a:cubicBezTo>
                  <a:cubicBezTo>
                    <a:pt x="380" y="2039"/>
                    <a:pt x="364" y="1877"/>
                    <a:pt x="364" y="1715"/>
                  </a:cubicBezTo>
                  <a:cubicBezTo>
                    <a:pt x="283" y="1647"/>
                    <a:pt x="231" y="1566"/>
                    <a:pt x="189" y="1472"/>
                  </a:cubicBezTo>
                  <a:cubicBezTo>
                    <a:pt x="108" y="1323"/>
                    <a:pt x="69" y="1177"/>
                    <a:pt x="40" y="1015"/>
                  </a:cubicBezTo>
                  <a:close/>
                  <a:moveTo>
                    <a:pt x="1255" y="1"/>
                  </a:moveTo>
                  <a:cubicBezTo>
                    <a:pt x="1255" y="1"/>
                    <a:pt x="1242" y="14"/>
                    <a:pt x="1242" y="27"/>
                  </a:cubicBezTo>
                  <a:cubicBezTo>
                    <a:pt x="1203" y="461"/>
                    <a:pt x="1122" y="905"/>
                    <a:pt x="986" y="1323"/>
                  </a:cubicBezTo>
                  <a:cubicBezTo>
                    <a:pt x="960" y="1433"/>
                    <a:pt x="918" y="1540"/>
                    <a:pt x="850" y="1634"/>
                  </a:cubicBezTo>
                  <a:cubicBezTo>
                    <a:pt x="811" y="1676"/>
                    <a:pt x="769" y="1715"/>
                    <a:pt x="717" y="1757"/>
                  </a:cubicBezTo>
                  <a:cubicBezTo>
                    <a:pt x="743" y="2000"/>
                    <a:pt x="785" y="2256"/>
                    <a:pt x="879" y="2486"/>
                  </a:cubicBezTo>
                  <a:lnTo>
                    <a:pt x="879" y="2457"/>
                  </a:lnTo>
                  <a:cubicBezTo>
                    <a:pt x="1271" y="2094"/>
                    <a:pt x="1352" y="1595"/>
                    <a:pt x="1365" y="1229"/>
                  </a:cubicBezTo>
                  <a:cubicBezTo>
                    <a:pt x="1715" y="1310"/>
                    <a:pt x="2120" y="1352"/>
                    <a:pt x="2538" y="1352"/>
                  </a:cubicBezTo>
                  <a:cubicBezTo>
                    <a:pt x="3053" y="1352"/>
                    <a:pt x="3552" y="1297"/>
                    <a:pt x="3957" y="1216"/>
                  </a:cubicBezTo>
                  <a:cubicBezTo>
                    <a:pt x="4268" y="1161"/>
                    <a:pt x="4576" y="1067"/>
                    <a:pt x="4874" y="918"/>
                  </a:cubicBezTo>
                  <a:lnTo>
                    <a:pt x="4874" y="918"/>
                  </a:lnTo>
                  <a:cubicBezTo>
                    <a:pt x="4861" y="999"/>
                    <a:pt x="4861" y="1080"/>
                    <a:pt x="4861" y="1190"/>
                  </a:cubicBezTo>
                  <a:cubicBezTo>
                    <a:pt x="4861" y="1553"/>
                    <a:pt x="4942" y="2081"/>
                    <a:pt x="5347" y="2457"/>
                  </a:cubicBezTo>
                  <a:lnTo>
                    <a:pt x="5441" y="2917"/>
                  </a:lnTo>
                  <a:cubicBezTo>
                    <a:pt x="5441" y="2917"/>
                    <a:pt x="5629" y="2580"/>
                    <a:pt x="5765" y="2295"/>
                  </a:cubicBezTo>
                  <a:cubicBezTo>
                    <a:pt x="5752" y="2149"/>
                    <a:pt x="5726" y="2000"/>
                    <a:pt x="5697" y="1851"/>
                  </a:cubicBezTo>
                  <a:cubicBezTo>
                    <a:pt x="5577" y="1757"/>
                    <a:pt x="5496" y="1608"/>
                    <a:pt x="5483" y="1446"/>
                  </a:cubicBezTo>
                  <a:cubicBezTo>
                    <a:pt x="5483" y="1391"/>
                    <a:pt x="5483" y="1323"/>
                    <a:pt x="5496" y="1271"/>
                  </a:cubicBezTo>
                  <a:cubicBezTo>
                    <a:pt x="5415" y="1080"/>
                    <a:pt x="5321" y="905"/>
                    <a:pt x="5211" y="743"/>
                  </a:cubicBezTo>
                  <a:lnTo>
                    <a:pt x="5211" y="743"/>
                  </a:lnTo>
                  <a:cubicBezTo>
                    <a:pt x="5334" y="837"/>
                    <a:pt x="5441" y="947"/>
                    <a:pt x="5548" y="1054"/>
                  </a:cubicBezTo>
                  <a:cubicBezTo>
                    <a:pt x="5603" y="837"/>
                    <a:pt x="5684" y="636"/>
                    <a:pt x="5765" y="448"/>
                  </a:cubicBezTo>
                  <a:cubicBezTo>
                    <a:pt x="5739" y="406"/>
                    <a:pt x="5710" y="367"/>
                    <a:pt x="5671" y="325"/>
                  </a:cubicBezTo>
                  <a:cubicBezTo>
                    <a:pt x="5629" y="393"/>
                    <a:pt x="5577" y="448"/>
                    <a:pt x="5509" y="500"/>
                  </a:cubicBezTo>
                  <a:cubicBezTo>
                    <a:pt x="5321" y="649"/>
                    <a:pt x="5091" y="704"/>
                    <a:pt x="4861" y="756"/>
                  </a:cubicBezTo>
                  <a:cubicBezTo>
                    <a:pt x="4495" y="837"/>
                    <a:pt x="4119" y="905"/>
                    <a:pt x="3740" y="905"/>
                  </a:cubicBezTo>
                  <a:cubicBezTo>
                    <a:pt x="3646" y="905"/>
                    <a:pt x="3539" y="892"/>
                    <a:pt x="3442" y="892"/>
                  </a:cubicBezTo>
                  <a:cubicBezTo>
                    <a:pt x="3228" y="866"/>
                    <a:pt x="3024" y="824"/>
                    <a:pt x="2823" y="756"/>
                  </a:cubicBezTo>
                  <a:cubicBezTo>
                    <a:pt x="2295" y="704"/>
                    <a:pt x="1838" y="461"/>
                    <a:pt x="1417" y="124"/>
                  </a:cubicBezTo>
                  <a:cubicBezTo>
                    <a:pt x="1378" y="108"/>
                    <a:pt x="1352" y="95"/>
                    <a:pt x="1323" y="69"/>
                  </a:cubicBezTo>
                  <a:lnTo>
                    <a:pt x="1352" y="69"/>
                  </a:lnTo>
                  <a:cubicBezTo>
                    <a:pt x="1323" y="56"/>
                    <a:pt x="1284" y="27"/>
                    <a:pt x="1255" y="1"/>
                  </a:cubicBez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2"/>
            <p:cNvSpPr/>
            <p:nvPr/>
          </p:nvSpPr>
          <p:spPr>
            <a:xfrm>
              <a:off x="4858525" y="5091700"/>
              <a:ext cx="110350" cy="17200"/>
            </a:xfrm>
            <a:custGeom>
              <a:avLst/>
              <a:gdLst/>
              <a:ahLst/>
              <a:cxnLst/>
              <a:rect l="l" t="t" r="r" b="b"/>
              <a:pathLst>
                <a:path w="4414" h="688" extrusionOk="0">
                  <a:moveTo>
                    <a:pt x="4414" y="1"/>
                  </a:moveTo>
                  <a:lnTo>
                    <a:pt x="4414" y="1"/>
                  </a:lnTo>
                  <a:cubicBezTo>
                    <a:pt x="4333" y="56"/>
                    <a:pt x="4252" y="95"/>
                    <a:pt x="4158" y="137"/>
                  </a:cubicBezTo>
                  <a:cubicBezTo>
                    <a:pt x="3714" y="325"/>
                    <a:pt x="3241" y="380"/>
                    <a:pt x="2755" y="380"/>
                  </a:cubicBezTo>
                  <a:lnTo>
                    <a:pt x="2363" y="380"/>
                  </a:lnTo>
                  <a:cubicBezTo>
                    <a:pt x="1757" y="338"/>
                    <a:pt x="1148" y="231"/>
                    <a:pt x="542" y="218"/>
                  </a:cubicBezTo>
                  <a:lnTo>
                    <a:pt x="445" y="218"/>
                  </a:lnTo>
                  <a:cubicBezTo>
                    <a:pt x="380" y="218"/>
                    <a:pt x="299" y="218"/>
                    <a:pt x="218" y="244"/>
                  </a:cubicBezTo>
                  <a:cubicBezTo>
                    <a:pt x="121" y="270"/>
                    <a:pt x="27" y="351"/>
                    <a:pt x="1" y="461"/>
                  </a:cubicBezTo>
                  <a:cubicBezTo>
                    <a:pt x="27" y="406"/>
                    <a:pt x="108" y="364"/>
                    <a:pt x="163" y="364"/>
                  </a:cubicBezTo>
                  <a:cubicBezTo>
                    <a:pt x="163" y="364"/>
                    <a:pt x="176" y="364"/>
                    <a:pt x="176" y="380"/>
                  </a:cubicBezTo>
                  <a:cubicBezTo>
                    <a:pt x="730" y="406"/>
                    <a:pt x="1255" y="607"/>
                    <a:pt x="1809" y="662"/>
                  </a:cubicBezTo>
                  <a:cubicBezTo>
                    <a:pt x="1984" y="675"/>
                    <a:pt x="2175" y="688"/>
                    <a:pt x="2350" y="688"/>
                  </a:cubicBezTo>
                  <a:cubicBezTo>
                    <a:pt x="2875" y="688"/>
                    <a:pt x="3416" y="607"/>
                    <a:pt x="3915" y="445"/>
                  </a:cubicBezTo>
                  <a:cubicBezTo>
                    <a:pt x="4009" y="419"/>
                    <a:pt x="4119" y="380"/>
                    <a:pt x="4226" y="338"/>
                  </a:cubicBezTo>
                  <a:cubicBezTo>
                    <a:pt x="4239" y="325"/>
                    <a:pt x="4239" y="299"/>
                    <a:pt x="4252" y="283"/>
                  </a:cubicBezTo>
                  <a:cubicBezTo>
                    <a:pt x="4320" y="202"/>
                    <a:pt x="4375" y="95"/>
                    <a:pt x="4414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2"/>
            <p:cNvSpPr/>
            <p:nvPr/>
          </p:nvSpPr>
          <p:spPr>
            <a:xfrm>
              <a:off x="4859900" y="5102475"/>
              <a:ext cx="112050" cy="21000"/>
            </a:xfrm>
            <a:custGeom>
              <a:avLst/>
              <a:gdLst/>
              <a:ahLst/>
              <a:cxnLst/>
              <a:rect l="l" t="t" r="r" b="b"/>
              <a:pathLst>
                <a:path w="4482" h="840" extrusionOk="0">
                  <a:moveTo>
                    <a:pt x="4482" y="1"/>
                  </a:moveTo>
                  <a:lnTo>
                    <a:pt x="4482" y="1"/>
                  </a:lnTo>
                  <a:cubicBezTo>
                    <a:pt x="4346" y="69"/>
                    <a:pt x="4213" y="111"/>
                    <a:pt x="4077" y="150"/>
                  </a:cubicBezTo>
                  <a:cubicBezTo>
                    <a:pt x="4064" y="137"/>
                    <a:pt x="4064" y="137"/>
                    <a:pt x="4051" y="124"/>
                  </a:cubicBezTo>
                  <a:cubicBezTo>
                    <a:pt x="3565" y="419"/>
                    <a:pt x="2998" y="581"/>
                    <a:pt x="2431" y="581"/>
                  </a:cubicBezTo>
                  <a:cubicBezTo>
                    <a:pt x="2295" y="581"/>
                    <a:pt x="2146" y="568"/>
                    <a:pt x="2010" y="542"/>
                  </a:cubicBezTo>
                  <a:cubicBezTo>
                    <a:pt x="1349" y="448"/>
                    <a:pt x="714" y="137"/>
                    <a:pt x="53" y="137"/>
                  </a:cubicBezTo>
                  <a:lnTo>
                    <a:pt x="1" y="137"/>
                  </a:lnTo>
                  <a:cubicBezTo>
                    <a:pt x="14" y="163"/>
                    <a:pt x="40" y="176"/>
                    <a:pt x="66" y="192"/>
                  </a:cubicBezTo>
                  <a:cubicBezTo>
                    <a:pt x="513" y="448"/>
                    <a:pt x="973" y="691"/>
                    <a:pt x="1472" y="824"/>
                  </a:cubicBezTo>
                  <a:cubicBezTo>
                    <a:pt x="1524" y="840"/>
                    <a:pt x="1579" y="840"/>
                    <a:pt x="1647" y="840"/>
                  </a:cubicBezTo>
                  <a:lnTo>
                    <a:pt x="1715" y="840"/>
                  </a:lnTo>
                  <a:cubicBezTo>
                    <a:pt x="1971" y="840"/>
                    <a:pt x="2214" y="798"/>
                    <a:pt x="2457" y="759"/>
                  </a:cubicBezTo>
                  <a:cubicBezTo>
                    <a:pt x="3131" y="636"/>
                    <a:pt x="3847" y="516"/>
                    <a:pt x="4414" y="150"/>
                  </a:cubicBezTo>
                  <a:cubicBezTo>
                    <a:pt x="4440" y="95"/>
                    <a:pt x="4456" y="43"/>
                    <a:pt x="4482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2"/>
            <p:cNvSpPr/>
            <p:nvPr/>
          </p:nvSpPr>
          <p:spPr>
            <a:xfrm>
              <a:off x="4859175" y="5105875"/>
              <a:ext cx="2375" cy="1400"/>
            </a:xfrm>
            <a:custGeom>
              <a:avLst/>
              <a:gdLst/>
              <a:ahLst/>
              <a:cxnLst/>
              <a:rect l="l" t="t" r="r" b="b"/>
              <a:pathLst>
                <a:path w="95" h="56" extrusionOk="0">
                  <a:moveTo>
                    <a:pt x="1" y="1"/>
                  </a:moveTo>
                  <a:cubicBezTo>
                    <a:pt x="30" y="27"/>
                    <a:pt x="56" y="40"/>
                    <a:pt x="95" y="56"/>
                  </a:cubicBezTo>
                  <a:cubicBezTo>
                    <a:pt x="69" y="40"/>
                    <a:pt x="43" y="27"/>
                    <a:pt x="30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2"/>
            <p:cNvSpPr/>
            <p:nvPr/>
          </p:nvSpPr>
          <p:spPr>
            <a:xfrm>
              <a:off x="4896675" y="5106200"/>
              <a:ext cx="73575" cy="20600"/>
            </a:xfrm>
            <a:custGeom>
              <a:avLst/>
              <a:gdLst/>
              <a:ahLst/>
              <a:cxnLst/>
              <a:rect l="l" t="t" r="r" b="b"/>
              <a:pathLst>
                <a:path w="2943" h="824" extrusionOk="0">
                  <a:moveTo>
                    <a:pt x="2943" y="1"/>
                  </a:moveTo>
                  <a:cubicBezTo>
                    <a:pt x="2376" y="367"/>
                    <a:pt x="1660" y="487"/>
                    <a:pt x="986" y="610"/>
                  </a:cubicBezTo>
                  <a:cubicBezTo>
                    <a:pt x="743" y="649"/>
                    <a:pt x="500" y="691"/>
                    <a:pt x="244" y="691"/>
                  </a:cubicBezTo>
                  <a:lnTo>
                    <a:pt x="176" y="691"/>
                  </a:lnTo>
                  <a:cubicBezTo>
                    <a:pt x="108" y="691"/>
                    <a:pt x="53" y="691"/>
                    <a:pt x="1" y="675"/>
                  </a:cubicBezTo>
                  <a:lnTo>
                    <a:pt x="1" y="675"/>
                  </a:lnTo>
                  <a:cubicBezTo>
                    <a:pt x="202" y="743"/>
                    <a:pt x="406" y="785"/>
                    <a:pt x="620" y="811"/>
                  </a:cubicBezTo>
                  <a:cubicBezTo>
                    <a:pt x="717" y="811"/>
                    <a:pt x="824" y="824"/>
                    <a:pt x="918" y="824"/>
                  </a:cubicBezTo>
                  <a:cubicBezTo>
                    <a:pt x="1297" y="824"/>
                    <a:pt x="1673" y="756"/>
                    <a:pt x="2039" y="675"/>
                  </a:cubicBezTo>
                  <a:cubicBezTo>
                    <a:pt x="2269" y="623"/>
                    <a:pt x="2499" y="568"/>
                    <a:pt x="2687" y="419"/>
                  </a:cubicBezTo>
                  <a:cubicBezTo>
                    <a:pt x="2755" y="367"/>
                    <a:pt x="2807" y="312"/>
                    <a:pt x="2849" y="244"/>
                  </a:cubicBezTo>
                  <a:cubicBezTo>
                    <a:pt x="2849" y="231"/>
                    <a:pt x="2836" y="218"/>
                    <a:pt x="2823" y="205"/>
                  </a:cubicBezTo>
                  <a:cubicBezTo>
                    <a:pt x="2862" y="137"/>
                    <a:pt x="2904" y="69"/>
                    <a:pt x="2943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2"/>
            <p:cNvSpPr/>
            <p:nvPr/>
          </p:nvSpPr>
          <p:spPr>
            <a:xfrm>
              <a:off x="4834875" y="5103850"/>
              <a:ext cx="23025" cy="45225"/>
            </a:xfrm>
            <a:custGeom>
              <a:avLst/>
              <a:gdLst/>
              <a:ahLst/>
              <a:cxnLst/>
              <a:rect l="l" t="t" r="r" b="b"/>
              <a:pathLst>
                <a:path w="921" h="1809" extrusionOk="0">
                  <a:moveTo>
                    <a:pt x="921" y="1"/>
                  </a:moveTo>
                  <a:cubicBezTo>
                    <a:pt x="921" y="1"/>
                    <a:pt x="905" y="1"/>
                    <a:pt x="905" y="14"/>
                  </a:cubicBezTo>
                  <a:lnTo>
                    <a:pt x="921" y="1"/>
                  </a:lnTo>
                  <a:close/>
                  <a:moveTo>
                    <a:pt x="892" y="14"/>
                  </a:moveTo>
                  <a:cubicBezTo>
                    <a:pt x="636" y="218"/>
                    <a:pt x="380" y="393"/>
                    <a:pt x="218" y="675"/>
                  </a:cubicBezTo>
                  <a:cubicBezTo>
                    <a:pt x="43" y="986"/>
                    <a:pt x="1" y="1352"/>
                    <a:pt x="14" y="1728"/>
                  </a:cubicBezTo>
                  <a:cubicBezTo>
                    <a:pt x="69" y="1770"/>
                    <a:pt x="137" y="1809"/>
                    <a:pt x="218" y="1809"/>
                  </a:cubicBezTo>
                  <a:cubicBezTo>
                    <a:pt x="273" y="1809"/>
                    <a:pt x="325" y="1796"/>
                    <a:pt x="367" y="1770"/>
                  </a:cubicBezTo>
                  <a:lnTo>
                    <a:pt x="367" y="1689"/>
                  </a:lnTo>
                  <a:cubicBezTo>
                    <a:pt x="354" y="1540"/>
                    <a:pt x="354" y="1391"/>
                    <a:pt x="367" y="1255"/>
                  </a:cubicBezTo>
                  <a:cubicBezTo>
                    <a:pt x="406" y="798"/>
                    <a:pt x="597" y="364"/>
                    <a:pt x="892" y="40"/>
                  </a:cubicBezTo>
                  <a:lnTo>
                    <a:pt x="892" y="14"/>
                  </a:ln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2"/>
            <p:cNvSpPr/>
            <p:nvPr/>
          </p:nvSpPr>
          <p:spPr>
            <a:xfrm>
              <a:off x="4835200" y="5104175"/>
              <a:ext cx="22300" cy="72925"/>
            </a:xfrm>
            <a:custGeom>
              <a:avLst/>
              <a:gdLst/>
              <a:ahLst/>
              <a:cxnLst/>
              <a:rect l="l" t="t" r="r" b="b"/>
              <a:pathLst>
                <a:path w="892" h="2917" extrusionOk="0">
                  <a:moveTo>
                    <a:pt x="879" y="1"/>
                  </a:moveTo>
                  <a:lnTo>
                    <a:pt x="879" y="27"/>
                  </a:lnTo>
                  <a:cubicBezTo>
                    <a:pt x="879" y="14"/>
                    <a:pt x="892" y="1"/>
                    <a:pt x="892" y="1"/>
                  </a:cubicBezTo>
                  <a:close/>
                  <a:moveTo>
                    <a:pt x="1" y="1715"/>
                  </a:moveTo>
                  <a:cubicBezTo>
                    <a:pt x="1" y="1877"/>
                    <a:pt x="17" y="2039"/>
                    <a:pt x="30" y="2201"/>
                  </a:cubicBezTo>
                  <a:cubicBezTo>
                    <a:pt x="30" y="2214"/>
                    <a:pt x="43" y="2214"/>
                    <a:pt x="56" y="2230"/>
                  </a:cubicBezTo>
                  <a:cubicBezTo>
                    <a:pt x="205" y="2525"/>
                    <a:pt x="422" y="2917"/>
                    <a:pt x="422" y="2917"/>
                  </a:cubicBezTo>
                  <a:lnTo>
                    <a:pt x="516" y="2486"/>
                  </a:lnTo>
                  <a:cubicBezTo>
                    <a:pt x="422" y="2256"/>
                    <a:pt x="380" y="2000"/>
                    <a:pt x="354" y="1757"/>
                  </a:cubicBezTo>
                  <a:cubicBezTo>
                    <a:pt x="312" y="1783"/>
                    <a:pt x="260" y="1796"/>
                    <a:pt x="205" y="1796"/>
                  </a:cubicBezTo>
                  <a:cubicBezTo>
                    <a:pt x="124" y="1796"/>
                    <a:pt x="56" y="1757"/>
                    <a:pt x="1" y="1715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2"/>
            <p:cNvSpPr/>
            <p:nvPr/>
          </p:nvSpPr>
          <p:spPr>
            <a:xfrm>
              <a:off x="4963500" y="5130500"/>
              <a:ext cx="14525" cy="23350"/>
            </a:xfrm>
            <a:custGeom>
              <a:avLst/>
              <a:gdLst/>
              <a:ahLst/>
              <a:cxnLst/>
              <a:rect l="l" t="t" r="r" b="b"/>
              <a:pathLst>
                <a:path w="581" h="934" extrusionOk="0">
                  <a:moveTo>
                    <a:pt x="53" y="1"/>
                  </a:moveTo>
                  <a:cubicBezTo>
                    <a:pt x="40" y="43"/>
                    <a:pt x="27" y="82"/>
                    <a:pt x="27" y="124"/>
                  </a:cubicBezTo>
                  <a:cubicBezTo>
                    <a:pt x="14" y="150"/>
                    <a:pt x="14" y="176"/>
                    <a:pt x="1" y="218"/>
                  </a:cubicBezTo>
                  <a:cubicBezTo>
                    <a:pt x="82" y="406"/>
                    <a:pt x="150" y="594"/>
                    <a:pt x="202" y="798"/>
                  </a:cubicBezTo>
                  <a:cubicBezTo>
                    <a:pt x="231" y="824"/>
                    <a:pt x="270" y="853"/>
                    <a:pt x="312" y="866"/>
                  </a:cubicBezTo>
                  <a:cubicBezTo>
                    <a:pt x="377" y="905"/>
                    <a:pt x="445" y="934"/>
                    <a:pt x="526" y="934"/>
                  </a:cubicBezTo>
                  <a:cubicBezTo>
                    <a:pt x="555" y="853"/>
                    <a:pt x="568" y="772"/>
                    <a:pt x="581" y="691"/>
                  </a:cubicBezTo>
                  <a:cubicBezTo>
                    <a:pt x="432" y="448"/>
                    <a:pt x="257" y="205"/>
                    <a:pt x="53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2"/>
            <p:cNvSpPr/>
            <p:nvPr/>
          </p:nvSpPr>
          <p:spPr>
            <a:xfrm>
              <a:off x="4956375" y="5122725"/>
              <a:ext cx="20275" cy="38825"/>
            </a:xfrm>
            <a:custGeom>
              <a:avLst/>
              <a:gdLst/>
              <a:ahLst/>
              <a:cxnLst/>
              <a:rect l="l" t="t" r="r" b="b"/>
              <a:pathLst>
                <a:path w="811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63"/>
                    <a:pt x="205" y="338"/>
                    <a:pt x="286" y="529"/>
                  </a:cubicBezTo>
                  <a:cubicBezTo>
                    <a:pt x="299" y="487"/>
                    <a:pt x="299" y="461"/>
                    <a:pt x="312" y="435"/>
                  </a:cubicBezTo>
                  <a:cubicBezTo>
                    <a:pt x="312" y="393"/>
                    <a:pt x="325" y="354"/>
                    <a:pt x="338" y="312"/>
                  </a:cubicBezTo>
                  <a:cubicBezTo>
                    <a:pt x="231" y="205"/>
                    <a:pt x="124" y="95"/>
                    <a:pt x="1" y="1"/>
                  </a:cubicBezTo>
                  <a:close/>
                  <a:moveTo>
                    <a:pt x="487" y="1109"/>
                  </a:moveTo>
                  <a:lnTo>
                    <a:pt x="487" y="1109"/>
                  </a:lnTo>
                  <a:cubicBezTo>
                    <a:pt x="516" y="1258"/>
                    <a:pt x="542" y="1407"/>
                    <a:pt x="555" y="1553"/>
                  </a:cubicBezTo>
                  <a:cubicBezTo>
                    <a:pt x="568" y="1527"/>
                    <a:pt x="581" y="1488"/>
                    <a:pt x="597" y="1459"/>
                  </a:cubicBezTo>
                  <a:cubicBezTo>
                    <a:pt x="649" y="1433"/>
                    <a:pt x="704" y="1407"/>
                    <a:pt x="759" y="1391"/>
                  </a:cubicBezTo>
                  <a:cubicBezTo>
                    <a:pt x="785" y="1339"/>
                    <a:pt x="798" y="1297"/>
                    <a:pt x="811" y="1245"/>
                  </a:cubicBezTo>
                  <a:cubicBezTo>
                    <a:pt x="730" y="1245"/>
                    <a:pt x="662" y="1216"/>
                    <a:pt x="597" y="1177"/>
                  </a:cubicBezTo>
                  <a:cubicBezTo>
                    <a:pt x="555" y="1164"/>
                    <a:pt x="516" y="1135"/>
                    <a:pt x="487" y="1109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2"/>
            <p:cNvSpPr/>
            <p:nvPr/>
          </p:nvSpPr>
          <p:spPr>
            <a:xfrm>
              <a:off x="4860225" y="5078500"/>
              <a:ext cx="103950" cy="17600"/>
            </a:xfrm>
            <a:custGeom>
              <a:avLst/>
              <a:gdLst/>
              <a:ahLst/>
              <a:cxnLst/>
              <a:rect l="l" t="t" r="r" b="b"/>
              <a:pathLst>
                <a:path w="4158" h="704" extrusionOk="0">
                  <a:moveTo>
                    <a:pt x="1689" y="1"/>
                  </a:moveTo>
                  <a:cubicBezTo>
                    <a:pt x="1608" y="1"/>
                    <a:pt x="1527" y="17"/>
                    <a:pt x="1446" y="17"/>
                  </a:cubicBezTo>
                  <a:cubicBezTo>
                    <a:pt x="1025" y="56"/>
                    <a:pt x="620" y="179"/>
                    <a:pt x="283" y="422"/>
                  </a:cubicBezTo>
                  <a:cubicBezTo>
                    <a:pt x="176" y="487"/>
                    <a:pt x="82" y="584"/>
                    <a:pt x="1" y="691"/>
                  </a:cubicBezTo>
                  <a:lnTo>
                    <a:pt x="14" y="704"/>
                  </a:lnTo>
                  <a:cubicBezTo>
                    <a:pt x="189" y="474"/>
                    <a:pt x="500" y="422"/>
                    <a:pt x="769" y="380"/>
                  </a:cubicBezTo>
                  <a:cubicBezTo>
                    <a:pt x="918" y="367"/>
                    <a:pt x="1067" y="354"/>
                    <a:pt x="1203" y="354"/>
                  </a:cubicBezTo>
                  <a:lnTo>
                    <a:pt x="1365" y="354"/>
                  </a:lnTo>
                  <a:cubicBezTo>
                    <a:pt x="1553" y="380"/>
                    <a:pt x="1741" y="435"/>
                    <a:pt x="1916" y="487"/>
                  </a:cubicBezTo>
                  <a:cubicBezTo>
                    <a:pt x="2094" y="529"/>
                    <a:pt x="2269" y="568"/>
                    <a:pt x="2444" y="610"/>
                  </a:cubicBezTo>
                  <a:cubicBezTo>
                    <a:pt x="2700" y="649"/>
                    <a:pt x="2956" y="691"/>
                    <a:pt x="3212" y="691"/>
                  </a:cubicBezTo>
                  <a:cubicBezTo>
                    <a:pt x="3322" y="691"/>
                    <a:pt x="3429" y="691"/>
                    <a:pt x="3536" y="678"/>
                  </a:cubicBezTo>
                  <a:cubicBezTo>
                    <a:pt x="3753" y="636"/>
                    <a:pt x="3970" y="568"/>
                    <a:pt x="4158" y="461"/>
                  </a:cubicBezTo>
                  <a:cubicBezTo>
                    <a:pt x="4119" y="461"/>
                    <a:pt x="4090" y="474"/>
                    <a:pt x="4051" y="474"/>
                  </a:cubicBezTo>
                  <a:cubicBezTo>
                    <a:pt x="3591" y="474"/>
                    <a:pt x="3131" y="260"/>
                    <a:pt x="2674" y="137"/>
                  </a:cubicBezTo>
                  <a:cubicBezTo>
                    <a:pt x="2350" y="56"/>
                    <a:pt x="2013" y="1"/>
                    <a:pt x="1689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2"/>
            <p:cNvSpPr/>
            <p:nvPr/>
          </p:nvSpPr>
          <p:spPr>
            <a:xfrm>
              <a:off x="4856500" y="5099150"/>
              <a:ext cx="2700" cy="33400"/>
            </a:xfrm>
            <a:custGeom>
              <a:avLst/>
              <a:gdLst/>
              <a:ahLst/>
              <a:cxnLst/>
              <a:rect l="l" t="t" r="r" b="b"/>
              <a:pathLst>
                <a:path w="108" h="133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82" y="108"/>
                    <a:pt x="56" y="215"/>
                    <a:pt x="40" y="338"/>
                  </a:cubicBezTo>
                  <a:cubicBezTo>
                    <a:pt x="27" y="445"/>
                    <a:pt x="14" y="552"/>
                    <a:pt x="1" y="675"/>
                  </a:cubicBezTo>
                  <a:lnTo>
                    <a:pt x="1" y="1012"/>
                  </a:lnTo>
                  <a:cubicBezTo>
                    <a:pt x="14" y="1080"/>
                    <a:pt x="14" y="1135"/>
                    <a:pt x="40" y="1187"/>
                  </a:cubicBezTo>
                  <a:cubicBezTo>
                    <a:pt x="56" y="1242"/>
                    <a:pt x="69" y="1297"/>
                    <a:pt x="108" y="1336"/>
                  </a:cubicBezTo>
                  <a:cubicBezTo>
                    <a:pt x="82" y="1297"/>
                    <a:pt x="69" y="1242"/>
                    <a:pt x="56" y="1187"/>
                  </a:cubicBezTo>
                  <a:cubicBezTo>
                    <a:pt x="56" y="1119"/>
                    <a:pt x="56" y="1067"/>
                    <a:pt x="40" y="1012"/>
                  </a:cubicBezTo>
                  <a:cubicBezTo>
                    <a:pt x="40" y="905"/>
                    <a:pt x="56" y="795"/>
                    <a:pt x="56" y="675"/>
                  </a:cubicBezTo>
                  <a:cubicBezTo>
                    <a:pt x="69" y="568"/>
                    <a:pt x="69" y="445"/>
                    <a:pt x="82" y="338"/>
                  </a:cubicBezTo>
                  <a:lnTo>
                    <a:pt x="95" y="17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4118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2"/>
            <p:cNvSpPr/>
            <p:nvPr/>
          </p:nvSpPr>
          <p:spPr>
            <a:xfrm>
              <a:off x="4880150" y="5285625"/>
              <a:ext cx="42150" cy="22625"/>
            </a:xfrm>
            <a:custGeom>
              <a:avLst/>
              <a:gdLst/>
              <a:ahLst/>
              <a:cxnLst/>
              <a:rect l="l" t="t" r="r" b="b"/>
              <a:pathLst>
                <a:path w="1686" h="905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526" y="762"/>
                  </a:lnTo>
                  <a:lnTo>
                    <a:pt x="539" y="775"/>
                  </a:lnTo>
                  <a:cubicBezTo>
                    <a:pt x="625" y="861"/>
                    <a:pt x="737" y="904"/>
                    <a:pt x="848" y="904"/>
                  </a:cubicBezTo>
                  <a:cubicBezTo>
                    <a:pt x="964" y="904"/>
                    <a:pt x="1078" y="857"/>
                    <a:pt x="1161" y="762"/>
                  </a:cubicBezTo>
                  <a:lnTo>
                    <a:pt x="1686" y="762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2"/>
            <p:cNvSpPr/>
            <p:nvPr/>
          </p:nvSpPr>
          <p:spPr>
            <a:xfrm>
              <a:off x="4853425" y="5325225"/>
              <a:ext cx="96575" cy="78875"/>
            </a:xfrm>
            <a:custGeom>
              <a:avLst/>
              <a:gdLst/>
              <a:ahLst/>
              <a:cxnLst/>
              <a:rect l="l" t="t" r="r" b="b"/>
              <a:pathLst>
                <a:path w="3863" h="3155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cubicBezTo>
                    <a:pt x="1" y="2904"/>
                    <a:pt x="404" y="3155"/>
                    <a:pt x="1208" y="3155"/>
                  </a:cubicBezTo>
                  <a:cubicBezTo>
                    <a:pt x="1335" y="3155"/>
                    <a:pt x="1473" y="3148"/>
                    <a:pt x="1621" y="3134"/>
                  </a:cubicBezTo>
                  <a:lnTo>
                    <a:pt x="1757" y="2000"/>
                  </a:lnTo>
                  <a:cubicBezTo>
                    <a:pt x="1757" y="1945"/>
                    <a:pt x="1799" y="1919"/>
                    <a:pt x="1851" y="1919"/>
                  </a:cubicBezTo>
                  <a:lnTo>
                    <a:pt x="2013" y="1919"/>
                  </a:lnTo>
                  <a:cubicBezTo>
                    <a:pt x="2068" y="1919"/>
                    <a:pt x="2094" y="1945"/>
                    <a:pt x="2107" y="2000"/>
                  </a:cubicBezTo>
                  <a:lnTo>
                    <a:pt x="2230" y="3134"/>
                  </a:lnTo>
                  <a:cubicBezTo>
                    <a:pt x="2377" y="3148"/>
                    <a:pt x="2515" y="3155"/>
                    <a:pt x="2643" y="3155"/>
                  </a:cubicBezTo>
                  <a:cubicBezTo>
                    <a:pt x="3450" y="3155"/>
                    <a:pt x="3863" y="2904"/>
                    <a:pt x="3863" y="2904"/>
                  </a:cubicBezTo>
                  <a:cubicBezTo>
                    <a:pt x="3863" y="2324"/>
                    <a:pt x="3513" y="1365"/>
                    <a:pt x="3419" y="1054"/>
                  </a:cubicBezTo>
                  <a:cubicBezTo>
                    <a:pt x="3338" y="759"/>
                    <a:pt x="3309" y="1"/>
                    <a:pt x="330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2"/>
            <p:cNvSpPr/>
            <p:nvPr/>
          </p:nvSpPr>
          <p:spPr>
            <a:xfrm>
              <a:off x="4880150" y="5287650"/>
              <a:ext cx="42150" cy="20100"/>
            </a:xfrm>
            <a:custGeom>
              <a:avLst/>
              <a:gdLst/>
              <a:ahLst/>
              <a:cxnLst/>
              <a:rect l="l" t="t" r="r" b="b"/>
              <a:pathLst>
                <a:path w="1686" h="804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4" y="804"/>
                  </a:lnTo>
                  <a:lnTo>
                    <a:pt x="27" y="237"/>
                  </a:lnTo>
                  <a:lnTo>
                    <a:pt x="500" y="237"/>
                  </a:lnTo>
                  <a:lnTo>
                    <a:pt x="526" y="208"/>
                  </a:lnTo>
                  <a:cubicBezTo>
                    <a:pt x="608" y="106"/>
                    <a:pt x="726" y="55"/>
                    <a:pt x="844" y="55"/>
                  </a:cubicBezTo>
                  <a:cubicBezTo>
                    <a:pt x="959" y="55"/>
                    <a:pt x="1075" y="102"/>
                    <a:pt x="1161" y="195"/>
                  </a:cubicBezTo>
                  <a:lnTo>
                    <a:pt x="1187" y="237"/>
                  </a:lnTo>
                  <a:lnTo>
                    <a:pt x="1686" y="237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2"/>
            <p:cNvSpPr/>
            <p:nvPr/>
          </p:nvSpPr>
          <p:spPr>
            <a:xfrm>
              <a:off x="4880150" y="5285450"/>
              <a:ext cx="42150" cy="20175"/>
            </a:xfrm>
            <a:custGeom>
              <a:avLst/>
              <a:gdLst/>
              <a:ahLst/>
              <a:cxnLst/>
              <a:rect l="l" t="t" r="r" b="b"/>
              <a:pathLst>
                <a:path w="1686" h="807" extrusionOk="0">
                  <a:moveTo>
                    <a:pt x="1" y="1"/>
                  </a:moveTo>
                  <a:lnTo>
                    <a:pt x="27" y="620"/>
                  </a:lnTo>
                  <a:lnTo>
                    <a:pt x="500" y="620"/>
                  </a:lnTo>
                  <a:lnTo>
                    <a:pt x="526" y="649"/>
                  </a:lnTo>
                  <a:cubicBezTo>
                    <a:pt x="609" y="753"/>
                    <a:pt x="729" y="806"/>
                    <a:pt x="850" y="806"/>
                  </a:cubicBezTo>
                  <a:cubicBezTo>
                    <a:pt x="963" y="806"/>
                    <a:pt x="1076" y="759"/>
                    <a:pt x="1161" y="662"/>
                  </a:cubicBezTo>
                  <a:lnTo>
                    <a:pt x="1187" y="620"/>
                  </a:lnTo>
                  <a:lnTo>
                    <a:pt x="1686" y="620"/>
                  </a:lnTo>
                  <a:lnTo>
                    <a:pt x="1686" y="568"/>
                  </a:lnTo>
                  <a:lnTo>
                    <a:pt x="1187" y="568"/>
                  </a:lnTo>
                  <a:lnTo>
                    <a:pt x="1161" y="607"/>
                  </a:lnTo>
                  <a:cubicBezTo>
                    <a:pt x="1075" y="699"/>
                    <a:pt x="959" y="746"/>
                    <a:pt x="844" y="746"/>
                  </a:cubicBezTo>
                  <a:cubicBezTo>
                    <a:pt x="726" y="746"/>
                    <a:pt x="608" y="696"/>
                    <a:pt x="526" y="594"/>
                  </a:cubicBezTo>
                  <a:lnTo>
                    <a:pt x="500" y="568"/>
                  </a:lnTo>
                  <a:lnTo>
                    <a:pt x="27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2"/>
            <p:cNvSpPr/>
            <p:nvPr/>
          </p:nvSpPr>
          <p:spPr>
            <a:xfrm>
              <a:off x="4929400" y="5325225"/>
              <a:ext cx="20600" cy="76975"/>
            </a:xfrm>
            <a:custGeom>
              <a:avLst/>
              <a:gdLst/>
              <a:ahLst/>
              <a:cxnLst/>
              <a:rect l="l" t="t" r="r" b="b"/>
              <a:pathLst>
                <a:path w="824" h="3079" extrusionOk="0">
                  <a:moveTo>
                    <a:pt x="1" y="1"/>
                  </a:moveTo>
                  <a:cubicBezTo>
                    <a:pt x="1" y="1"/>
                    <a:pt x="1" y="759"/>
                    <a:pt x="82" y="1054"/>
                  </a:cubicBezTo>
                  <a:cubicBezTo>
                    <a:pt x="163" y="1365"/>
                    <a:pt x="325" y="2499"/>
                    <a:pt x="325" y="3079"/>
                  </a:cubicBezTo>
                  <a:lnTo>
                    <a:pt x="824" y="2904"/>
                  </a:lnTo>
                  <a:cubicBezTo>
                    <a:pt x="824" y="2324"/>
                    <a:pt x="474" y="1365"/>
                    <a:pt x="380" y="1054"/>
                  </a:cubicBezTo>
                  <a:cubicBezTo>
                    <a:pt x="299" y="759"/>
                    <a:pt x="270" y="1"/>
                    <a:pt x="270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2"/>
            <p:cNvSpPr/>
            <p:nvPr/>
          </p:nvSpPr>
          <p:spPr>
            <a:xfrm>
              <a:off x="4853425" y="5325225"/>
              <a:ext cx="20675" cy="76975"/>
            </a:xfrm>
            <a:custGeom>
              <a:avLst/>
              <a:gdLst/>
              <a:ahLst/>
              <a:cxnLst/>
              <a:rect l="l" t="t" r="r" b="b"/>
              <a:pathLst>
                <a:path w="827" h="3079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lnTo>
                    <a:pt x="487" y="3079"/>
                  </a:lnTo>
                  <a:cubicBezTo>
                    <a:pt x="487" y="2499"/>
                    <a:pt x="665" y="1365"/>
                    <a:pt x="746" y="1054"/>
                  </a:cubicBezTo>
                  <a:cubicBezTo>
                    <a:pt x="827" y="759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2"/>
            <p:cNvSpPr/>
            <p:nvPr/>
          </p:nvSpPr>
          <p:spPr>
            <a:xfrm>
              <a:off x="4870025" y="5244550"/>
              <a:ext cx="17850" cy="104350"/>
            </a:xfrm>
            <a:custGeom>
              <a:avLst/>
              <a:gdLst/>
              <a:ahLst/>
              <a:cxnLst/>
              <a:rect l="l" t="t" r="r" b="b"/>
              <a:pathLst>
                <a:path w="714" h="4174" extrusionOk="0">
                  <a:moveTo>
                    <a:pt x="1" y="1"/>
                  </a:moveTo>
                  <a:cubicBezTo>
                    <a:pt x="1" y="1"/>
                    <a:pt x="244" y="367"/>
                    <a:pt x="325" y="1083"/>
                  </a:cubicBezTo>
                  <a:cubicBezTo>
                    <a:pt x="432" y="1961"/>
                    <a:pt x="432" y="4174"/>
                    <a:pt x="432" y="4174"/>
                  </a:cubicBezTo>
                  <a:lnTo>
                    <a:pt x="633" y="4174"/>
                  </a:lnTo>
                  <a:cubicBezTo>
                    <a:pt x="633" y="4174"/>
                    <a:pt x="649" y="3458"/>
                    <a:pt x="633" y="2985"/>
                  </a:cubicBezTo>
                  <a:cubicBezTo>
                    <a:pt x="607" y="2350"/>
                    <a:pt x="714" y="3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2"/>
            <p:cNvSpPr/>
            <p:nvPr/>
          </p:nvSpPr>
          <p:spPr>
            <a:xfrm>
              <a:off x="4915225" y="5244550"/>
              <a:ext cx="17925" cy="104350"/>
            </a:xfrm>
            <a:custGeom>
              <a:avLst/>
              <a:gdLst/>
              <a:ahLst/>
              <a:cxnLst/>
              <a:rect l="l" t="t" r="r" b="b"/>
              <a:pathLst>
                <a:path w="717" h="4174" extrusionOk="0">
                  <a:moveTo>
                    <a:pt x="717" y="1"/>
                  </a:moveTo>
                  <a:cubicBezTo>
                    <a:pt x="1" y="30"/>
                    <a:pt x="108" y="2350"/>
                    <a:pt x="82" y="2985"/>
                  </a:cubicBezTo>
                  <a:cubicBezTo>
                    <a:pt x="69" y="3458"/>
                    <a:pt x="82" y="4174"/>
                    <a:pt x="82" y="4174"/>
                  </a:cubicBezTo>
                  <a:lnTo>
                    <a:pt x="283" y="4174"/>
                  </a:lnTo>
                  <a:cubicBezTo>
                    <a:pt x="283" y="4174"/>
                    <a:pt x="283" y="1961"/>
                    <a:pt x="393" y="1083"/>
                  </a:cubicBezTo>
                  <a:cubicBezTo>
                    <a:pt x="487" y="367"/>
                    <a:pt x="717" y="1"/>
                    <a:pt x="71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2"/>
            <p:cNvSpPr/>
            <p:nvPr/>
          </p:nvSpPr>
          <p:spPr>
            <a:xfrm>
              <a:off x="4880800" y="5342475"/>
              <a:ext cx="41500" cy="12500"/>
            </a:xfrm>
            <a:custGeom>
              <a:avLst/>
              <a:gdLst/>
              <a:ahLst/>
              <a:cxnLst/>
              <a:rect l="l" t="t" r="r" b="b"/>
              <a:pathLst>
                <a:path w="1660" h="500" extrusionOk="0">
                  <a:moveTo>
                    <a:pt x="1" y="1"/>
                  </a:moveTo>
                  <a:lnTo>
                    <a:pt x="1" y="257"/>
                  </a:lnTo>
                  <a:lnTo>
                    <a:pt x="837" y="500"/>
                  </a:lnTo>
                  <a:lnTo>
                    <a:pt x="1660" y="257"/>
                  </a:lnTo>
                  <a:lnTo>
                    <a:pt x="1660" y="1"/>
                  </a:lnTo>
                  <a:lnTo>
                    <a:pt x="837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2"/>
            <p:cNvSpPr/>
            <p:nvPr/>
          </p:nvSpPr>
          <p:spPr>
            <a:xfrm>
              <a:off x="4918025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63" y="0"/>
                  </a:moveTo>
                  <a:cubicBezTo>
                    <a:pt x="25" y="0"/>
                    <a:pt x="1" y="45"/>
                    <a:pt x="25" y="88"/>
                  </a:cubicBezTo>
                  <a:cubicBezTo>
                    <a:pt x="25" y="88"/>
                    <a:pt x="25" y="104"/>
                    <a:pt x="38" y="104"/>
                  </a:cubicBezTo>
                  <a:cubicBezTo>
                    <a:pt x="47" y="108"/>
                    <a:pt x="56" y="111"/>
                    <a:pt x="65" y="111"/>
                  </a:cubicBezTo>
                  <a:cubicBezTo>
                    <a:pt x="106" y="111"/>
                    <a:pt x="140" y="66"/>
                    <a:pt x="119" y="23"/>
                  </a:cubicBezTo>
                  <a:cubicBezTo>
                    <a:pt x="106" y="23"/>
                    <a:pt x="106" y="7"/>
                    <a:pt x="90" y="7"/>
                  </a:cubicBezTo>
                  <a:cubicBezTo>
                    <a:pt x="80" y="2"/>
                    <a:pt x="72" y="0"/>
                    <a:pt x="63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2"/>
            <p:cNvSpPr/>
            <p:nvPr/>
          </p:nvSpPr>
          <p:spPr>
            <a:xfrm>
              <a:off x="4918025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63" y="1"/>
                  </a:moveTo>
                  <a:cubicBezTo>
                    <a:pt x="25" y="1"/>
                    <a:pt x="1" y="44"/>
                    <a:pt x="25" y="89"/>
                  </a:cubicBezTo>
                  <a:cubicBezTo>
                    <a:pt x="25" y="102"/>
                    <a:pt x="25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06" y="21"/>
                    <a:pt x="106" y="21"/>
                    <a:pt x="90" y="8"/>
                  </a:cubicBezTo>
                  <a:cubicBezTo>
                    <a:pt x="80" y="3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2"/>
            <p:cNvSpPr/>
            <p:nvPr/>
          </p:nvSpPr>
          <p:spPr>
            <a:xfrm>
              <a:off x="4918050" y="5338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1" y="1"/>
                  </a:moveTo>
                  <a:cubicBezTo>
                    <a:pt x="24" y="1"/>
                    <a:pt x="0" y="42"/>
                    <a:pt x="24" y="76"/>
                  </a:cubicBezTo>
                  <a:cubicBezTo>
                    <a:pt x="24" y="89"/>
                    <a:pt x="24" y="102"/>
                    <a:pt x="37" y="102"/>
                  </a:cubicBezTo>
                  <a:cubicBezTo>
                    <a:pt x="46" y="107"/>
                    <a:pt x="56" y="109"/>
                    <a:pt x="65" y="109"/>
                  </a:cubicBezTo>
                  <a:cubicBezTo>
                    <a:pt x="106" y="109"/>
                    <a:pt x="139" y="66"/>
                    <a:pt x="118" y="21"/>
                  </a:cubicBezTo>
                  <a:cubicBezTo>
                    <a:pt x="105" y="21"/>
                    <a:pt x="105" y="8"/>
                    <a:pt x="89" y="8"/>
                  </a:cubicBezTo>
                  <a:cubicBezTo>
                    <a:pt x="79" y="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2"/>
            <p:cNvSpPr/>
            <p:nvPr/>
          </p:nvSpPr>
          <p:spPr>
            <a:xfrm>
              <a:off x="4881250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75" y="0"/>
                  </a:moveTo>
                  <a:cubicBezTo>
                    <a:pt x="34" y="0"/>
                    <a:pt x="0" y="45"/>
                    <a:pt x="22" y="88"/>
                  </a:cubicBezTo>
                  <a:lnTo>
                    <a:pt x="38" y="104"/>
                  </a:lnTo>
                  <a:cubicBezTo>
                    <a:pt x="47" y="108"/>
                    <a:pt x="56" y="111"/>
                    <a:pt x="65" y="111"/>
                  </a:cubicBezTo>
                  <a:cubicBezTo>
                    <a:pt x="107" y="111"/>
                    <a:pt x="140" y="66"/>
                    <a:pt x="119" y="23"/>
                  </a:cubicBezTo>
                  <a:lnTo>
                    <a:pt x="103" y="7"/>
                  </a:ln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2"/>
            <p:cNvSpPr/>
            <p:nvPr/>
          </p:nvSpPr>
          <p:spPr>
            <a:xfrm>
              <a:off x="4881250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74" y="1"/>
                  </a:moveTo>
                  <a:cubicBezTo>
                    <a:pt x="33" y="1"/>
                    <a:pt x="0" y="44"/>
                    <a:pt x="22" y="89"/>
                  </a:cubicBezTo>
                  <a:cubicBezTo>
                    <a:pt x="22" y="102"/>
                    <a:pt x="38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19" y="21"/>
                    <a:pt x="103" y="21"/>
                    <a:pt x="103" y="8"/>
                  </a:cubicBezTo>
                  <a:cubicBezTo>
                    <a:pt x="93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2"/>
            <p:cNvSpPr/>
            <p:nvPr/>
          </p:nvSpPr>
          <p:spPr>
            <a:xfrm>
              <a:off x="4881250" y="5338575"/>
              <a:ext cx="3500" cy="272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4" y="1"/>
                  </a:moveTo>
                  <a:cubicBezTo>
                    <a:pt x="33" y="1"/>
                    <a:pt x="1" y="42"/>
                    <a:pt x="22" y="76"/>
                  </a:cubicBezTo>
                  <a:cubicBezTo>
                    <a:pt x="22" y="89"/>
                    <a:pt x="38" y="102"/>
                    <a:pt x="38" y="102"/>
                  </a:cubicBezTo>
                  <a:cubicBezTo>
                    <a:pt x="47" y="107"/>
                    <a:pt x="57" y="109"/>
                    <a:pt x="66" y="109"/>
                  </a:cubicBezTo>
                  <a:cubicBezTo>
                    <a:pt x="107" y="109"/>
                    <a:pt x="140" y="66"/>
                    <a:pt x="119" y="21"/>
                  </a:cubicBezTo>
                  <a:lnTo>
                    <a:pt x="103" y="8"/>
                  </a:lnTo>
                  <a:cubicBezTo>
                    <a:pt x="93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2"/>
            <p:cNvSpPr/>
            <p:nvPr/>
          </p:nvSpPr>
          <p:spPr>
            <a:xfrm>
              <a:off x="4853425" y="5395125"/>
              <a:ext cx="40525" cy="8975"/>
            </a:xfrm>
            <a:custGeom>
              <a:avLst/>
              <a:gdLst/>
              <a:ahLst/>
              <a:cxnLst/>
              <a:rect l="l" t="t" r="r" b="b"/>
              <a:pathLst>
                <a:path w="1621" h="359" extrusionOk="0">
                  <a:moveTo>
                    <a:pt x="1" y="1"/>
                  </a:moveTo>
                  <a:lnTo>
                    <a:pt x="1" y="108"/>
                  </a:lnTo>
                  <a:cubicBezTo>
                    <a:pt x="1" y="108"/>
                    <a:pt x="404" y="359"/>
                    <a:pt x="1199" y="359"/>
                  </a:cubicBezTo>
                  <a:cubicBezTo>
                    <a:pt x="1326" y="359"/>
                    <a:pt x="1462" y="352"/>
                    <a:pt x="1608" y="338"/>
                  </a:cubicBezTo>
                  <a:lnTo>
                    <a:pt x="1621" y="215"/>
                  </a:lnTo>
                  <a:lnTo>
                    <a:pt x="1621" y="215"/>
                  </a:lnTo>
                  <a:cubicBezTo>
                    <a:pt x="1462" y="232"/>
                    <a:pt x="1315" y="239"/>
                    <a:pt x="1179" y="239"/>
                  </a:cubicBezTo>
                  <a:cubicBezTo>
                    <a:pt x="437" y="239"/>
                    <a:pt x="36" y="23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2"/>
            <p:cNvSpPr/>
            <p:nvPr/>
          </p:nvSpPr>
          <p:spPr>
            <a:xfrm>
              <a:off x="4908825" y="5395125"/>
              <a:ext cx="41175" cy="8975"/>
            </a:xfrm>
            <a:custGeom>
              <a:avLst/>
              <a:gdLst/>
              <a:ahLst/>
              <a:cxnLst/>
              <a:rect l="l" t="t" r="r" b="b"/>
              <a:pathLst>
                <a:path w="1647" h="359" extrusionOk="0">
                  <a:moveTo>
                    <a:pt x="1647" y="1"/>
                  </a:moveTo>
                  <a:cubicBezTo>
                    <a:pt x="1600" y="23"/>
                    <a:pt x="1209" y="239"/>
                    <a:pt x="461" y="239"/>
                  </a:cubicBezTo>
                  <a:cubicBezTo>
                    <a:pt x="324" y="239"/>
                    <a:pt x="175" y="232"/>
                    <a:pt x="14" y="215"/>
                  </a:cubicBezTo>
                  <a:lnTo>
                    <a:pt x="1" y="215"/>
                  </a:lnTo>
                  <a:lnTo>
                    <a:pt x="14" y="338"/>
                  </a:lnTo>
                  <a:cubicBezTo>
                    <a:pt x="161" y="352"/>
                    <a:pt x="299" y="359"/>
                    <a:pt x="427" y="359"/>
                  </a:cubicBezTo>
                  <a:cubicBezTo>
                    <a:pt x="1234" y="359"/>
                    <a:pt x="1647" y="108"/>
                    <a:pt x="1647" y="108"/>
                  </a:cubicBezTo>
                  <a:lnTo>
                    <a:pt x="1647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42"/>
          <p:cNvGrpSpPr/>
          <p:nvPr/>
        </p:nvGrpSpPr>
        <p:grpSpPr>
          <a:xfrm>
            <a:off x="1565423" y="3192444"/>
            <a:ext cx="967876" cy="1844430"/>
            <a:chOff x="5043100" y="5087650"/>
            <a:chExt cx="202875" cy="386600"/>
          </a:xfrm>
        </p:grpSpPr>
        <p:sp>
          <p:nvSpPr>
            <p:cNvPr id="1445" name="Google Shape;1445;p42"/>
            <p:cNvSpPr/>
            <p:nvPr/>
          </p:nvSpPr>
          <p:spPr>
            <a:xfrm>
              <a:off x="5093750" y="5389700"/>
              <a:ext cx="36475" cy="65875"/>
            </a:xfrm>
            <a:custGeom>
              <a:avLst/>
              <a:gdLst/>
              <a:ahLst/>
              <a:cxnLst/>
              <a:rect l="l" t="t" r="r" b="b"/>
              <a:pathLst>
                <a:path w="1459" h="2635" extrusionOk="0">
                  <a:moveTo>
                    <a:pt x="1" y="1"/>
                  </a:moveTo>
                  <a:lnTo>
                    <a:pt x="69" y="487"/>
                  </a:lnTo>
                  <a:lnTo>
                    <a:pt x="218" y="1702"/>
                  </a:lnTo>
                  <a:lnTo>
                    <a:pt x="338" y="2635"/>
                  </a:lnTo>
                  <a:lnTo>
                    <a:pt x="1446" y="2619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2"/>
            <p:cNvSpPr/>
            <p:nvPr/>
          </p:nvSpPr>
          <p:spPr>
            <a:xfrm>
              <a:off x="5099175" y="5418050"/>
              <a:ext cx="30725" cy="18250"/>
            </a:xfrm>
            <a:custGeom>
              <a:avLst/>
              <a:gdLst/>
              <a:ahLst/>
              <a:cxnLst/>
              <a:rect l="l" t="t" r="r" b="b"/>
              <a:pathLst>
                <a:path w="1229" h="730" extrusionOk="0">
                  <a:moveTo>
                    <a:pt x="1054" y="1"/>
                  </a:moveTo>
                  <a:lnTo>
                    <a:pt x="1041" y="542"/>
                  </a:lnTo>
                  <a:lnTo>
                    <a:pt x="1" y="568"/>
                  </a:lnTo>
                  <a:lnTo>
                    <a:pt x="27" y="730"/>
                  </a:lnTo>
                  <a:lnTo>
                    <a:pt x="1229" y="730"/>
                  </a:lnTo>
                  <a:lnTo>
                    <a:pt x="1229" y="14"/>
                  </a:lnTo>
                  <a:cubicBezTo>
                    <a:pt x="1174" y="14"/>
                    <a:pt x="1106" y="14"/>
                    <a:pt x="1054" y="1"/>
                  </a:cubicBez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2"/>
            <p:cNvSpPr/>
            <p:nvPr/>
          </p:nvSpPr>
          <p:spPr>
            <a:xfrm>
              <a:off x="5082975" y="5436275"/>
              <a:ext cx="50975" cy="36300"/>
            </a:xfrm>
            <a:custGeom>
              <a:avLst/>
              <a:gdLst/>
              <a:ahLst/>
              <a:cxnLst/>
              <a:rect l="l" t="t" r="r" b="b"/>
              <a:pathLst>
                <a:path w="2039" h="1452" extrusionOk="0">
                  <a:moveTo>
                    <a:pt x="620" y="1"/>
                  </a:moveTo>
                  <a:lnTo>
                    <a:pt x="701" y="717"/>
                  </a:lnTo>
                  <a:lnTo>
                    <a:pt x="649" y="798"/>
                  </a:lnTo>
                  <a:lnTo>
                    <a:pt x="474" y="918"/>
                  </a:lnTo>
                  <a:lnTo>
                    <a:pt x="14" y="1122"/>
                  </a:lnTo>
                  <a:cubicBezTo>
                    <a:pt x="14" y="1122"/>
                    <a:pt x="1" y="1365"/>
                    <a:pt x="270" y="1433"/>
                  </a:cubicBezTo>
                  <a:cubicBezTo>
                    <a:pt x="323" y="1446"/>
                    <a:pt x="424" y="1452"/>
                    <a:pt x="551" y="1452"/>
                  </a:cubicBezTo>
                  <a:cubicBezTo>
                    <a:pt x="1059" y="1452"/>
                    <a:pt x="1984" y="1365"/>
                    <a:pt x="1984" y="1365"/>
                  </a:cubicBezTo>
                  <a:cubicBezTo>
                    <a:pt x="2039" y="1161"/>
                    <a:pt x="1932" y="879"/>
                    <a:pt x="1932" y="879"/>
                  </a:cubicBezTo>
                  <a:lnTo>
                    <a:pt x="1916" y="772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2"/>
            <p:cNvSpPr/>
            <p:nvPr/>
          </p:nvSpPr>
          <p:spPr>
            <a:xfrm>
              <a:off x="5074550" y="5455875"/>
              <a:ext cx="59400" cy="18375"/>
            </a:xfrm>
            <a:custGeom>
              <a:avLst/>
              <a:gdLst/>
              <a:ahLst/>
              <a:cxnLst/>
              <a:rect l="l" t="t" r="r" b="b"/>
              <a:pathLst>
                <a:path w="2376" h="735" extrusionOk="0">
                  <a:moveTo>
                    <a:pt x="973" y="1"/>
                  </a:moveTo>
                  <a:lnTo>
                    <a:pt x="918" y="53"/>
                  </a:lnTo>
                  <a:cubicBezTo>
                    <a:pt x="1080" y="95"/>
                    <a:pt x="1323" y="244"/>
                    <a:pt x="1443" y="325"/>
                  </a:cubicBezTo>
                  <a:cubicBezTo>
                    <a:pt x="1409" y="328"/>
                    <a:pt x="1377" y="329"/>
                    <a:pt x="1346" y="329"/>
                  </a:cubicBezTo>
                  <a:cubicBezTo>
                    <a:pt x="963" y="329"/>
                    <a:pt x="824" y="121"/>
                    <a:pt x="824" y="121"/>
                  </a:cubicBezTo>
                  <a:cubicBezTo>
                    <a:pt x="824" y="121"/>
                    <a:pt x="649" y="189"/>
                    <a:pt x="471" y="270"/>
                  </a:cubicBezTo>
                  <a:cubicBezTo>
                    <a:pt x="364" y="325"/>
                    <a:pt x="257" y="364"/>
                    <a:pt x="189" y="406"/>
                  </a:cubicBezTo>
                  <a:cubicBezTo>
                    <a:pt x="1" y="500"/>
                    <a:pt x="14" y="620"/>
                    <a:pt x="14" y="620"/>
                  </a:cubicBezTo>
                  <a:cubicBezTo>
                    <a:pt x="193" y="706"/>
                    <a:pt x="509" y="735"/>
                    <a:pt x="851" y="735"/>
                  </a:cubicBezTo>
                  <a:cubicBezTo>
                    <a:pt x="1534" y="735"/>
                    <a:pt x="2321" y="620"/>
                    <a:pt x="2321" y="620"/>
                  </a:cubicBezTo>
                  <a:cubicBezTo>
                    <a:pt x="2376" y="539"/>
                    <a:pt x="2376" y="432"/>
                    <a:pt x="2350" y="338"/>
                  </a:cubicBezTo>
                  <a:cubicBezTo>
                    <a:pt x="2321" y="189"/>
                    <a:pt x="2269" y="69"/>
                    <a:pt x="2269" y="69"/>
                  </a:cubicBezTo>
                  <a:cubicBezTo>
                    <a:pt x="2269" y="69"/>
                    <a:pt x="2227" y="163"/>
                    <a:pt x="1634" y="296"/>
                  </a:cubicBezTo>
                  <a:cubicBezTo>
                    <a:pt x="1592" y="296"/>
                    <a:pt x="1553" y="312"/>
                    <a:pt x="1524" y="312"/>
                  </a:cubicBezTo>
                  <a:cubicBezTo>
                    <a:pt x="1443" y="244"/>
                    <a:pt x="1174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2"/>
            <p:cNvSpPr/>
            <p:nvPr/>
          </p:nvSpPr>
          <p:spPr>
            <a:xfrm>
              <a:off x="5074875" y="5462600"/>
              <a:ext cx="58750" cy="11525"/>
            </a:xfrm>
            <a:custGeom>
              <a:avLst/>
              <a:gdLst/>
              <a:ahLst/>
              <a:cxnLst/>
              <a:rect l="l" t="t" r="r" b="b"/>
              <a:pathLst>
                <a:path w="2350" h="461" extrusionOk="0">
                  <a:moveTo>
                    <a:pt x="458" y="1"/>
                  </a:moveTo>
                  <a:cubicBezTo>
                    <a:pt x="351" y="56"/>
                    <a:pt x="244" y="95"/>
                    <a:pt x="176" y="137"/>
                  </a:cubicBezTo>
                  <a:cubicBezTo>
                    <a:pt x="14" y="218"/>
                    <a:pt x="1" y="325"/>
                    <a:pt x="1" y="351"/>
                  </a:cubicBezTo>
                  <a:cubicBezTo>
                    <a:pt x="176" y="432"/>
                    <a:pt x="500" y="461"/>
                    <a:pt x="837" y="461"/>
                  </a:cubicBezTo>
                  <a:cubicBezTo>
                    <a:pt x="1527" y="461"/>
                    <a:pt x="2308" y="351"/>
                    <a:pt x="2308" y="351"/>
                  </a:cubicBezTo>
                  <a:cubicBezTo>
                    <a:pt x="2337" y="299"/>
                    <a:pt x="2350" y="244"/>
                    <a:pt x="2350" y="176"/>
                  </a:cubicBezTo>
                  <a:cubicBezTo>
                    <a:pt x="2350" y="137"/>
                    <a:pt x="2350" y="108"/>
                    <a:pt x="2337" y="69"/>
                  </a:cubicBezTo>
                  <a:cubicBezTo>
                    <a:pt x="1984" y="218"/>
                    <a:pt x="1592" y="257"/>
                    <a:pt x="1216" y="257"/>
                  </a:cubicBezTo>
                  <a:lnTo>
                    <a:pt x="1161" y="257"/>
                  </a:lnTo>
                  <a:cubicBezTo>
                    <a:pt x="1080" y="257"/>
                    <a:pt x="999" y="257"/>
                    <a:pt x="918" y="244"/>
                  </a:cubicBezTo>
                  <a:cubicBezTo>
                    <a:pt x="782" y="218"/>
                    <a:pt x="662" y="150"/>
                    <a:pt x="555" y="82"/>
                  </a:cubicBezTo>
                  <a:cubicBezTo>
                    <a:pt x="526" y="56"/>
                    <a:pt x="487" y="27"/>
                    <a:pt x="45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2"/>
            <p:cNvSpPr/>
            <p:nvPr/>
          </p:nvSpPr>
          <p:spPr>
            <a:xfrm>
              <a:off x="5146400" y="5389700"/>
              <a:ext cx="36150" cy="65875"/>
            </a:xfrm>
            <a:custGeom>
              <a:avLst/>
              <a:gdLst/>
              <a:ahLst/>
              <a:cxnLst/>
              <a:rect l="l" t="t" r="r" b="b"/>
              <a:pathLst>
                <a:path w="1446" h="2635" extrusionOk="0">
                  <a:moveTo>
                    <a:pt x="1" y="1"/>
                  </a:moveTo>
                  <a:lnTo>
                    <a:pt x="14" y="2619"/>
                  </a:lnTo>
                  <a:lnTo>
                    <a:pt x="1122" y="2635"/>
                  </a:lnTo>
                  <a:lnTo>
                    <a:pt x="1242" y="1702"/>
                  </a:lnTo>
                  <a:lnTo>
                    <a:pt x="1391" y="513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2"/>
            <p:cNvSpPr/>
            <p:nvPr/>
          </p:nvSpPr>
          <p:spPr>
            <a:xfrm>
              <a:off x="5146400" y="5417725"/>
              <a:ext cx="31050" cy="18575"/>
            </a:xfrm>
            <a:custGeom>
              <a:avLst/>
              <a:gdLst/>
              <a:ahLst/>
              <a:cxnLst/>
              <a:rect l="l" t="t" r="r" b="b"/>
              <a:pathLst>
                <a:path w="1242" h="743" extrusionOk="0">
                  <a:moveTo>
                    <a:pt x="338" y="1"/>
                  </a:moveTo>
                  <a:cubicBezTo>
                    <a:pt x="231" y="14"/>
                    <a:pt x="124" y="27"/>
                    <a:pt x="1" y="27"/>
                  </a:cubicBezTo>
                  <a:lnTo>
                    <a:pt x="14" y="743"/>
                  </a:lnTo>
                  <a:lnTo>
                    <a:pt x="1216" y="743"/>
                  </a:lnTo>
                  <a:lnTo>
                    <a:pt x="1242" y="581"/>
                  </a:lnTo>
                  <a:lnTo>
                    <a:pt x="351" y="55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2"/>
            <p:cNvSpPr/>
            <p:nvPr/>
          </p:nvSpPr>
          <p:spPr>
            <a:xfrm>
              <a:off x="5143000" y="5436275"/>
              <a:ext cx="50650" cy="36300"/>
            </a:xfrm>
            <a:custGeom>
              <a:avLst/>
              <a:gdLst/>
              <a:ahLst/>
              <a:cxnLst/>
              <a:rect l="l" t="t" r="r" b="b"/>
              <a:pathLst>
                <a:path w="2026" h="1452" extrusionOk="0">
                  <a:moveTo>
                    <a:pt x="111" y="1"/>
                  </a:moveTo>
                  <a:lnTo>
                    <a:pt x="124" y="772"/>
                  </a:lnTo>
                  <a:lnTo>
                    <a:pt x="98" y="879"/>
                  </a:lnTo>
                  <a:cubicBezTo>
                    <a:pt x="98" y="879"/>
                    <a:pt x="1" y="1161"/>
                    <a:pt x="43" y="1365"/>
                  </a:cubicBezTo>
                  <a:cubicBezTo>
                    <a:pt x="43" y="1365"/>
                    <a:pt x="976" y="1452"/>
                    <a:pt x="1480" y="1452"/>
                  </a:cubicBezTo>
                  <a:cubicBezTo>
                    <a:pt x="1606" y="1452"/>
                    <a:pt x="1705" y="1446"/>
                    <a:pt x="1757" y="1433"/>
                  </a:cubicBezTo>
                  <a:cubicBezTo>
                    <a:pt x="2026" y="1365"/>
                    <a:pt x="2026" y="1122"/>
                    <a:pt x="2026" y="1122"/>
                  </a:cubicBezTo>
                  <a:lnTo>
                    <a:pt x="1556" y="918"/>
                  </a:lnTo>
                  <a:lnTo>
                    <a:pt x="1394" y="798"/>
                  </a:lnTo>
                  <a:lnTo>
                    <a:pt x="1326" y="717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2"/>
            <p:cNvSpPr/>
            <p:nvPr/>
          </p:nvSpPr>
          <p:spPr>
            <a:xfrm>
              <a:off x="5143000" y="5455875"/>
              <a:ext cx="59475" cy="18375"/>
            </a:xfrm>
            <a:custGeom>
              <a:avLst/>
              <a:gdLst/>
              <a:ahLst/>
              <a:cxnLst/>
              <a:rect l="l" t="t" r="r" b="b"/>
              <a:pathLst>
                <a:path w="2379" h="735" extrusionOk="0">
                  <a:moveTo>
                    <a:pt x="1407" y="1"/>
                  </a:moveTo>
                  <a:cubicBezTo>
                    <a:pt x="1203" y="40"/>
                    <a:pt x="934" y="244"/>
                    <a:pt x="853" y="312"/>
                  </a:cubicBezTo>
                  <a:cubicBezTo>
                    <a:pt x="811" y="312"/>
                    <a:pt x="785" y="296"/>
                    <a:pt x="746" y="296"/>
                  </a:cubicBezTo>
                  <a:cubicBezTo>
                    <a:pt x="137" y="163"/>
                    <a:pt x="111" y="69"/>
                    <a:pt x="111" y="69"/>
                  </a:cubicBezTo>
                  <a:cubicBezTo>
                    <a:pt x="111" y="69"/>
                    <a:pt x="30" y="215"/>
                    <a:pt x="17" y="377"/>
                  </a:cubicBezTo>
                  <a:cubicBezTo>
                    <a:pt x="1" y="474"/>
                    <a:pt x="17" y="555"/>
                    <a:pt x="43" y="620"/>
                  </a:cubicBezTo>
                  <a:cubicBezTo>
                    <a:pt x="43" y="620"/>
                    <a:pt x="835" y="735"/>
                    <a:pt x="1523" y="735"/>
                  </a:cubicBezTo>
                  <a:cubicBezTo>
                    <a:pt x="1867" y="735"/>
                    <a:pt x="2185" y="706"/>
                    <a:pt x="2366" y="620"/>
                  </a:cubicBezTo>
                  <a:cubicBezTo>
                    <a:pt x="2366" y="620"/>
                    <a:pt x="2379" y="500"/>
                    <a:pt x="2188" y="406"/>
                  </a:cubicBezTo>
                  <a:cubicBezTo>
                    <a:pt x="2094" y="351"/>
                    <a:pt x="1945" y="283"/>
                    <a:pt x="1812" y="231"/>
                  </a:cubicBezTo>
                  <a:cubicBezTo>
                    <a:pt x="1663" y="176"/>
                    <a:pt x="1556" y="121"/>
                    <a:pt x="1556" y="121"/>
                  </a:cubicBezTo>
                  <a:cubicBezTo>
                    <a:pt x="1556" y="121"/>
                    <a:pt x="1417" y="329"/>
                    <a:pt x="1031" y="329"/>
                  </a:cubicBezTo>
                  <a:cubicBezTo>
                    <a:pt x="1000" y="329"/>
                    <a:pt x="968" y="328"/>
                    <a:pt x="934" y="325"/>
                  </a:cubicBezTo>
                  <a:cubicBezTo>
                    <a:pt x="1054" y="244"/>
                    <a:pt x="1284" y="95"/>
                    <a:pt x="1446" y="53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2"/>
            <p:cNvSpPr/>
            <p:nvPr/>
          </p:nvSpPr>
          <p:spPr>
            <a:xfrm>
              <a:off x="5143400" y="5461625"/>
              <a:ext cx="58750" cy="12500"/>
            </a:xfrm>
            <a:custGeom>
              <a:avLst/>
              <a:gdLst/>
              <a:ahLst/>
              <a:cxnLst/>
              <a:rect l="l" t="t" r="r" b="b"/>
              <a:pathLst>
                <a:path w="2350" h="500" extrusionOk="0">
                  <a:moveTo>
                    <a:pt x="1796" y="1"/>
                  </a:moveTo>
                  <a:cubicBezTo>
                    <a:pt x="1754" y="40"/>
                    <a:pt x="1702" y="82"/>
                    <a:pt x="1660" y="121"/>
                  </a:cubicBezTo>
                  <a:cubicBezTo>
                    <a:pt x="1540" y="189"/>
                    <a:pt x="1417" y="257"/>
                    <a:pt x="1297" y="283"/>
                  </a:cubicBezTo>
                  <a:cubicBezTo>
                    <a:pt x="1216" y="296"/>
                    <a:pt x="1135" y="296"/>
                    <a:pt x="1054" y="296"/>
                  </a:cubicBezTo>
                  <a:lnTo>
                    <a:pt x="999" y="296"/>
                  </a:lnTo>
                  <a:cubicBezTo>
                    <a:pt x="662" y="296"/>
                    <a:pt x="309" y="270"/>
                    <a:pt x="1" y="147"/>
                  </a:cubicBezTo>
                  <a:lnTo>
                    <a:pt x="1" y="215"/>
                  </a:lnTo>
                  <a:cubicBezTo>
                    <a:pt x="1" y="283"/>
                    <a:pt x="1" y="338"/>
                    <a:pt x="27" y="390"/>
                  </a:cubicBezTo>
                  <a:cubicBezTo>
                    <a:pt x="27" y="390"/>
                    <a:pt x="824" y="500"/>
                    <a:pt x="1498" y="500"/>
                  </a:cubicBezTo>
                  <a:cubicBezTo>
                    <a:pt x="1848" y="500"/>
                    <a:pt x="2159" y="471"/>
                    <a:pt x="2350" y="390"/>
                  </a:cubicBezTo>
                  <a:cubicBezTo>
                    <a:pt x="2350" y="364"/>
                    <a:pt x="2334" y="257"/>
                    <a:pt x="2172" y="176"/>
                  </a:cubicBezTo>
                  <a:cubicBezTo>
                    <a:pt x="2078" y="121"/>
                    <a:pt x="1929" y="53"/>
                    <a:pt x="179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2"/>
            <p:cNvSpPr/>
            <p:nvPr/>
          </p:nvSpPr>
          <p:spPr>
            <a:xfrm>
              <a:off x="5043100" y="5271925"/>
              <a:ext cx="60800" cy="100675"/>
            </a:xfrm>
            <a:custGeom>
              <a:avLst/>
              <a:gdLst/>
              <a:ahLst/>
              <a:cxnLst/>
              <a:rect l="l" t="t" r="r" b="b"/>
              <a:pathLst>
                <a:path w="2432" h="4027" extrusionOk="0">
                  <a:moveTo>
                    <a:pt x="1298" y="1"/>
                  </a:moveTo>
                  <a:cubicBezTo>
                    <a:pt x="1285" y="69"/>
                    <a:pt x="1272" y="121"/>
                    <a:pt x="1243" y="176"/>
                  </a:cubicBezTo>
                  <a:cubicBezTo>
                    <a:pt x="1204" y="325"/>
                    <a:pt x="1162" y="461"/>
                    <a:pt x="1110" y="607"/>
                  </a:cubicBezTo>
                  <a:cubicBezTo>
                    <a:pt x="919" y="1242"/>
                    <a:pt x="731" y="1890"/>
                    <a:pt x="556" y="2525"/>
                  </a:cubicBezTo>
                  <a:lnTo>
                    <a:pt x="530" y="2606"/>
                  </a:lnTo>
                  <a:cubicBezTo>
                    <a:pt x="530" y="2606"/>
                    <a:pt x="57" y="3147"/>
                    <a:pt x="15" y="3280"/>
                  </a:cubicBezTo>
                  <a:cubicBezTo>
                    <a:pt x="1" y="3316"/>
                    <a:pt x="14" y="3329"/>
                    <a:pt x="40" y="3329"/>
                  </a:cubicBezTo>
                  <a:cubicBezTo>
                    <a:pt x="112" y="3329"/>
                    <a:pt x="287" y="3228"/>
                    <a:pt x="287" y="3228"/>
                  </a:cubicBezTo>
                  <a:lnTo>
                    <a:pt x="287" y="3228"/>
                  </a:lnTo>
                  <a:cubicBezTo>
                    <a:pt x="287" y="3228"/>
                    <a:pt x="44" y="3591"/>
                    <a:pt x="57" y="3659"/>
                  </a:cubicBezTo>
                  <a:cubicBezTo>
                    <a:pt x="59" y="3672"/>
                    <a:pt x="68" y="3678"/>
                    <a:pt x="83" y="3678"/>
                  </a:cubicBezTo>
                  <a:cubicBezTo>
                    <a:pt x="155" y="3678"/>
                    <a:pt x="354" y="3529"/>
                    <a:pt x="433" y="3416"/>
                  </a:cubicBezTo>
                  <a:lnTo>
                    <a:pt x="433" y="3416"/>
                  </a:lnTo>
                  <a:cubicBezTo>
                    <a:pt x="420" y="3442"/>
                    <a:pt x="245" y="3863"/>
                    <a:pt x="313" y="3915"/>
                  </a:cubicBezTo>
                  <a:cubicBezTo>
                    <a:pt x="317" y="3918"/>
                    <a:pt x="323" y="3920"/>
                    <a:pt x="329" y="3920"/>
                  </a:cubicBezTo>
                  <a:cubicBezTo>
                    <a:pt x="416" y="3920"/>
                    <a:pt x="650" y="3591"/>
                    <a:pt x="650" y="3591"/>
                  </a:cubicBezTo>
                  <a:lnTo>
                    <a:pt x="650" y="3591"/>
                  </a:lnTo>
                  <a:cubicBezTo>
                    <a:pt x="650" y="3591"/>
                    <a:pt x="543" y="3996"/>
                    <a:pt x="624" y="4025"/>
                  </a:cubicBezTo>
                  <a:cubicBezTo>
                    <a:pt x="627" y="4026"/>
                    <a:pt x="630" y="4027"/>
                    <a:pt x="633" y="4027"/>
                  </a:cubicBezTo>
                  <a:cubicBezTo>
                    <a:pt x="733" y="4027"/>
                    <a:pt x="961" y="3484"/>
                    <a:pt x="961" y="3484"/>
                  </a:cubicBezTo>
                  <a:cubicBezTo>
                    <a:pt x="961" y="3484"/>
                    <a:pt x="1060" y="3664"/>
                    <a:pt x="1139" y="3664"/>
                  </a:cubicBezTo>
                  <a:cubicBezTo>
                    <a:pt x="1147" y="3664"/>
                    <a:pt x="1154" y="3662"/>
                    <a:pt x="1162" y="3659"/>
                  </a:cubicBezTo>
                  <a:cubicBezTo>
                    <a:pt x="1243" y="3620"/>
                    <a:pt x="1178" y="2930"/>
                    <a:pt x="1178" y="2930"/>
                  </a:cubicBezTo>
                  <a:lnTo>
                    <a:pt x="1635" y="2120"/>
                  </a:lnTo>
                  <a:lnTo>
                    <a:pt x="2432" y="675"/>
                  </a:lnTo>
                  <a:cubicBezTo>
                    <a:pt x="2053" y="445"/>
                    <a:pt x="1677" y="231"/>
                    <a:pt x="1298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2"/>
            <p:cNvSpPr/>
            <p:nvPr/>
          </p:nvSpPr>
          <p:spPr>
            <a:xfrm>
              <a:off x="5173050" y="5268850"/>
              <a:ext cx="60825" cy="100650"/>
            </a:xfrm>
            <a:custGeom>
              <a:avLst/>
              <a:gdLst/>
              <a:ahLst/>
              <a:cxnLst/>
              <a:rect l="l" t="t" r="r" b="b"/>
              <a:pathLst>
                <a:path w="2433" h="4026" extrusionOk="0">
                  <a:moveTo>
                    <a:pt x="1135" y="1"/>
                  </a:moveTo>
                  <a:cubicBezTo>
                    <a:pt x="759" y="231"/>
                    <a:pt x="380" y="448"/>
                    <a:pt x="1" y="678"/>
                  </a:cubicBezTo>
                  <a:lnTo>
                    <a:pt x="811" y="2107"/>
                  </a:lnTo>
                  <a:lnTo>
                    <a:pt x="1258" y="2917"/>
                  </a:lnTo>
                  <a:cubicBezTo>
                    <a:pt x="1258" y="2917"/>
                    <a:pt x="1190" y="3607"/>
                    <a:pt x="1271" y="3646"/>
                  </a:cubicBezTo>
                  <a:cubicBezTo>
                    <a:pt x="1278" y="3650"/>
                    <a:pt x="1286" y="3651"/>
                    <a:pt x="1294" y="3651"/>
                  </a:cubicBezTo>
                  <a:cubicBezTo>
                    <a:pt x="1373" y="3651"/>
                    <a:pt x="1472" y="3484"/>
                    <a:pt x="1472" y="3484"/>
                  </a:cubicBezTo>
                  <a:cubicBezTo>
                    <a:pt x="1472" y="3484"/>
                    <a:pt x="1719" y="4026"/>
                    <a:pt x="1806" y="4026"/>
                  </a:cubicBezTo>
                  <a:cubicBezTo>
                    <a:pt x="1808" y="4026"/>
                    <a:pt x="1810" y="4025"/>
                    <a:pt x="1812" y="4025"/>
                  </a:cubicBezTo>
                  <a:cubicBezTo>
                    <a:pt x="1893" y="3986"/>
                    <a:pt x="1783" y="3581"/>
                    <a:pt x="1783" y="3581"/>
                  </a:cubicBezTo>
                  <a:lnTo>
                    <a:pt x="1783" y="3581"/>
                  </a:lnTo>
                  <a:cubicBezTo>
                    <a:pt x="1783" y="3581"/>
                    <a:pt x="2032" y="3910"/>
                    <a:pt x="2107" y="3910"/>
                  </a:cubicBezTo>
                  <a:cubicBezTo>
                    <a:pt x="2112" y="3910"/>
                    <a:pt x="2116" y="3908"/>
                    <a:pt x="2120" y="3905"/>
                  </a:cubicBezTo>
                  <a:cubicBezTo>
                    <a:pt x="2186" y="3864"/>
                    <a:pt x="2022" y="3455"/>
                    <a:pt x="2001" y="3421"/>
                  </a:cubicBezTo>
                  <a:lnTo>
                    <a:pt x="2001" y="3421"/>
                  </a:lnTo>
                  <a:cubicBezTo>
                    <a:pt x="2082" y="3534"/>
                    <a:pt x="2299" y="3676"/>
                    <a:pt x="2370" y="3676"/>
                  </a:cubicBezTo>
                  <a:cubicBezTo>
                    <a:pt x="2382" y="3676"/>
                    <a:pt x="2390" y="3671"/>
                    <a:pt x="2392" y="3662"/>
                  </a:cubicBezTo>
                  <a:cubicBezTo>
                    <a:pt x="2405" y="3581"/>
                    <a:pt x="2149" y="3215"/>
                    <a:pt x="2149" y="3215"/>
                  </a:cubicBezTo>
                  <a:lnTo>
                    <a:pt x="2149" y="3215"/>
                  </a:lnTo>
                  <a:cubicBezTo>
                    <a:pt x="2149" y="3215"/>
                    <a:pt x="2323" y="3324"/>
                    <a:pt x="2394" y="3324"/>
                  </a:cubicBezTo>
                  <a:cubicBezTo>
                    <a:pt x="2420" y="3324"/>
                    <a:pt x="2432" y="3310"/>
                    <a:pt x="2418" y="3270"/>
                  </a:cubicBezTo>
                  <a:cubicBezTo>
                    <a:pt x="2379" y="3134"/>
                    <a:pt x="1906" y="2609"/>
                    <a:pt x="1906" y="2609"/>
                  </a:cubicBezTo>
                  <a:lnTo>
                    <a:pt x="1877" y="2512"/>
                  </a:lnTo>
                  <a:cubicBezTo>
                    <a:pt x="1702" y="1880"/>
                    <a:pt x="1514" y="1245"/>
                    <a:pt x="1326" y="610"/>
                  </a:cubicBezTo>
                  <a:cubicBezTo>
                    <a:pt x="1284" y="461"/>
                    <a:pt x="1229" y="312"/>
                    <a:pt x="1190" y="163"/>
                  </a:cubicBezTo>
                  <a:cubicBezTo>
                    <a:pt x="1177" y="111"/>
                    <a:pt x="1148" y="56"/>
                    <a:pt x="1135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2"/>
            <p:cNvSpPr/>
            <p:nvPr/>
          </p:nvSpPr>
          <p:spPr>
            <a:xfrm>
              <a:off x="5111325" y="5221625"/>
              <a:ext cx="54700" cy="67500"/>
            </a:xfrm>
            <a:custGeom>
              <a:avLst/>
              <a:gdLst/>
              <a:ahLst/>
              <a:cxnLst/>
              <a:rect l="l" t="t" r="r" b="b"/>
              <a:pathLst>
                <a:path w="2188" h="2700" extrusionOk="0">
                  <a:moveTo>
                    <a:pt x="2133" y="1"/>
                  </a:moveTo>
                  <a:lnTo>
                    <a:pt x="150" y="529"/>
                  </a:lnTo>
                  <a:cubicBezTo>
                    <a:pt x="150" y="529"/>
                    <a:pt x="215" y="1485"/>
                    <a:pt x="1" y="1971"/>
                  </a:cubicBezTo>
                  <a:lnTo>
                    <a:pt x="607" y="2269"/>
                  </a:lnTo>
                  <a:lnTo>
                    <a:pt x="986" y="2700"/>
                  </a:lnTo>
                  <a:lnTo>
                    <a:pt x="1349" y="2269"/>
                  </a:lnTo>
                  <a:lnTo>
                    <a:pt x="1851" y="1971"/>
                  </a:lnTo>
                  <a:cubicBezTo>
                    <a:pt x="1945" y="1838"/>
                    <a:pt x="2065" y="1715"/>
                    <a:pt x="2188" y="1621"/>
                  </a:cubicBezTo>
                  <a:cubicBezTo>
                    <a:pt x="2078" y="999"/>
                    <a:pt x="2133" y="1"/>
                    <a:pt x="2133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2"/>
            <p:cNvSpPr/>
            <p:nvPr/>
          </p:nvSpPr>
          <p:spPr>
            <a:xfrm>
              <a:off x="5119750" y="5224300"/>
              <a:ext cx="44900" cy="17750"/>
            </a:xfrm>
            <a:custGeom>
              <a:avLst/>
              <a:gdLst/>
              <a:ahLst/>
              <a:cxnLst/>
              <a:rect l="l" t="t" r="r" b="b"/>
              <a:pathLst>
                <a:path w="1796" h="710" extrusionOk="0">
                  <a:moveTo>
                    <a:pt x="1796" y="1"/>
                  </a:moveTo>
                  <a:cubicBezTo>
                    <a:pt x="1472" y="218"/>
                    <a:pt x="1067" y="354"/>
                    <a:pt x="594" y="393"/>
                  </a:cubicBezTo>
                  <a:cubicBezTo>
                    <a:pt x="493" y="399"/>
                    <a:pt x="395" y="402"/>
                    <a:pt x="299" y="402"/>
                  </a:cubicBezTo>
                  <a:cubicBezTo>
                    <a:pt x="202" y="402"/>
                    <a:pt x="108" y="399"/>
                    <a:pt x="14" y="393"/>
                  </a:cubicBezTo>
                  <a:cubicBezTo>
                    <a:pt x="14" y="487"/>
                    <a:pt x="14" y="597"/>
                    <a:pt x="1" y="704"/>
                  </a:cubicBezTo>
                  <a:cubicBezTo>
                    <a:pt x="48" y="708"/>
                    <a:pt x="96" y="709"/>
                    <a:pt x="144" y="709"/>
                  </a:cubicBezTo>
                  <a:cubicBezTo>
                    <a:pt x="260" y="709"/>
                    <a:pt x="380" y="700"/>
                    <a:pt x="513" y="691"/>
                  </a:cubicBezTo>
                  <a:cubicBezTo>
                    <a:pt x="1028" y="665"/>
                    <a:pt x="1446" y="503"/>
                    <a:pt x="1796" y="244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2"/>
            <p:cNvSpPr/>
            <p:nvPr/>
          </p:nvSpPr>
          <p:spPr>
            <a:xfrm>
              <a:off x="5066825" y="5099850"/>
              <a:ext cx="145200" cy="134575"/>
            </a:xfrm>
            <a:custGeom>
              <a:avLst/>
              <a:gdLst/>
              <a:ahLst/>
              <a:cxnLst/>
              <a:rect l="l" t="t" r="r" b="b"/>
              <a:pathLst>
                <a:path w="5808" h="5383" extrusionOk="0">
                  <a:moveTo>
                    <a:pt x="2671" y="1"/>
                  </a:moveTo>
                  <a:cubicBezTo>
                    <a:pt x="1836" y="1"/>
                    <a:pt x="1043" y="242"/>
                    <a:pt x="754" y="553"/>
                  </a:cubicBezTo>
                  <a:cubicBezTo>
                    <a:pt x="294" y="1039"/>
                    <a:pt x="362" y="1820"/>
                    <a:pt x="404" y="2374"/>
                  </a:cubicBezTo>
                  <a:cubicBezTo>
                    <a:pt x="417" y="2698"/>
                    <a:pt x="375" y="3035"/>
                    <a:pt x="268" y="3346"/>
                  </a:cubicBezTo>
                  <a:cubicBezTo>
                    <a:pt x="0" y="4141"/>
                    <a:pt x="458" y="5382"/>
                    <a:pt x="2381" y="5382"/>
                  </a:cubicBezTo>
                  <a:cubicBezTo>
                    <a:pt x="2486" y="5382"/>
                    <a:pt x="2596" y="5378"/>
                    <a:pt x="2711" y="5371"/>
                  </a:cubicBezTo>
                  <a:cubicBezTo>
                    <a:pt x="3670" y="5303"/>
                    <a:pt x="4331" y="4778"/>
                    <a:pt x="4723" y="4088"/>
                  </a:cubicBezTo>
                  <a:cubicBezTo>
                    <a:pt x="4750" y="4089"/>
                    <a:pt x="4776" y="4090"/>
                    <a:pt x="4801" y="4090"/>
                  </a:cubicBezTo>
                  <a:cubicBezTo>
                    <a:pt x="5778" y="4090"/>
                    <a:pt x="5807" y="2856"/>
                    <a:pt x="5413" y="2727"/>
                  </a:cubicBezTo>
                  <a:cubicBezTo>
                    <a:pt x="5354" y="2709"/>
                    <a:pt x="5302" y="2702"/>
                    <a:pt x="5255" y="2702"/>
                  </a:cubicBezTo>
                  <a:cubicBezTo>
                    <a:pt x="5224" y="2702"/>
                    <a:pt x="5196" y="2706"/>
                    <a:pt x="5170" y="2711"/>
                  </a:cubicBezTo>
                  <a:cubicBezTo>
                    <a:pt x="5264" y="1875"/>
                    <a:pt x="5073" y="1065"/>
                    <a:pt x="4642" y="660"/>
                  </a:cubicBezTo>
                  <a:cubicBezTo>
                    <a:pt x="4152" y="183"/>
                    <a:pt x="3395" y="1"/>
                    <a:pt x="267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2"/>
            <p:cNvSpPr/>
            <p:nvPr/>
          </p:nvSpPr>
          <p:spPr>
            <a:xfrm>
              <a:off x="5071475" y="5128800"/>
              <a:ext cx="60450" cy="72600"/>
            </a:xfrm>
            <a:custGeom>
              <a:avLst/>
              <a:gdLst/>
              <a:ahLst/>
              <a:cxnLst/>
              <a:rect l="l" t="t" r="r" b="b"/>
              <a:pathLst>
                <a:path w="2418" h="2904" extrusionOk="0">
                  <a:moveTo>
                    <a:pt x="934" y="1"/>
                  </a:moveTo>
                  <a:lnTo>
                    <a:pt x="205" y="1190"/>
                  </a:lnTo>
                  <a:cubicBezTo>
                    <a:pt x="218" y="1190"/>
                    <a:pt x="218" y="1203"/>
                    <a:pt x="218" y="1216"/>
                  </a:cubicBezTo>
                  <a:cubicBezTo>
                    <a:pt x="231" y="1540"/>
                    <a:pt x="189" y="1877"/>
                    <a:pt x="82" y="2188"/>
                  </a:cubicBezTo>
                  <a:cubicBezTo>
                    <a:pt x="56" y="2256"/>
                    <a:pt x="43" y="2324"/>
                    <a:pt x="27" y="2405"/>
                  </a:cubicBezTo>
                  <a:cubicBezTo>
                    <a:pt x="1" y="2554"/>
                    <a:pt x="1" y="2716"/>
                    <a:pt x="27" y="2865"/>
                  </a:cubicBezTo>
                  <a:cubicBezTo>
                    <a:pt x="27" y="2877"/>
                    <a:pt x="40" y="2889"/>
                    <a:pt x="43" y="2901"/>
                  </a:cubicBezTo>
                  <a:lnTo>
                    <a:pt x="43" y="2901"/>
                  </a:lnTo>
                  <a:cubicBezTo>
                    <a:pt x="27" y="2727"/>
                    <a:pt x="56" y="2553"/>
                    <a:pt x="108" y="2405"/>
                  </a:cubicBezTo>
                  <a:cubicBezTo>
                    <a:pt x="218" y="2094"/>
                    <a:pt x="257" y="1757"/>
                    <a:pt x="244" y="1433"/>
                  </a:cubicBezTo>
                  <a:cubicBezTo>
                    <a:pt x="244" y="1420"/>
                    <a:pt x="244" y="1407"/>
                    <a:pt x="231" y="1407"/>
                  </a:cubicBezTo>
                  <a:lnTo>
                    <a:pt x="960" y="218"/>
                  </a:lnTo>
                  <a:cubicBezTo>
                    <a:pt x="960" y="218"/>
                    <a:pt x="1216" y="1216"/>
                    <a:pt x="2418" y="1420"/>
                  </a:cubicBezTo>
                  <a:lnTo>
                    <a:pt x="2175" y="1164"/>
                  </a:lnTo>
                  <a:cubicBezTo>
                    <a:pt x="1161" y="879"/>
                    <a:pt x="934" y="1"/>
                    <a:pt x="934" y="1"/>
                  </a:cubicBezTo>
                  <a:close/>
                  <a:moveTo>
                    <a:pt x="43" y="2901"/>
                  </a:moveTo>
                  <a:cubicBezTo>
                    <a:pt x="43" y="2902"/>
                    <a:pt x="43" y="2903"/>
                    <a:pt x="43" y="2904"/>
                  </a:cubicBezTo>
                  <a:cubicBezTo>
                    <a:pt x="43" y="2903"/>
                    <a:pt x="43" y="2902"/>
                    <a:pt x="43" y="290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2"/>
            <p:cNvSpPr/>
            <p:nvPr/>
          </p:nvSpPr>
          <p:spPr>
            <a:xfrm>
              <a:off x="5113675" y="5140300"/>
              <a:ext cx="68225" cy="36800"/>
            </a:xfrm>
            <a:custGeom>
              <a:avLst/>
              <a:gdLst/>
              <a:ahLst/>
              <a:cxnLst/>
              <a:rect l="l" t="t" r="r" b="b"/>
              <a:pathLst>
                <a:path w="2729" h="1472" extrusionOk="0">
                  <a:moveTo>
                    <a:pt x="1" y="1"/>
                  </a:moveTo>
                  <a:lnTo>
                    <a:pt x="461" y="487"/>
                  </a:lnTo>
                  <a:cubicBezTo>
                    <a:pt x="931" y="756"/>
                    <a:pt x="1715" y="1122"/>
                    <a:pt x="2486" y="1122"/>
                  </a:cubicBezTo>
                  <a:lnTo>
                    <a:pt x="2444" y="675"/>
                  </a:lnTo>
                  <a:lnTo>
                    <a:pt x="2444" y="675"/>
                  </a:lnTo>
                  <a:lnTo>
                    <a:pt x="2729" y="1472"/>
                  </a:lnTo>
                  <a:lnTo>
                    <a:pt x="2713" y="1297"/>
                  </a:lnTo>
                  <a:lnTo>
                    <a:pt x="2418" y="461"/>
                  </a:lnTo>
                  <a:lnTo>
                    <a:pt x="2457" y="905"/>
                  </a:lnTo>
                  <a:cubicBezTo>
                    <a:pt x="1242" y="8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2"/>
            <p:cNvSpPr/>
            <p:nvPr/>
          </p:nvSpPr>
          <p:spPr>
            <a:xfrm>
              <a:off x="5134575" y="5160875"/>
              <a:ext cx="31775" cy="27750"/>
            </a:xfrm>
            <a:custGeom>
              <a:avLst/>
              <a:gdLst/>
              <a:ahLst/>
              <a:cxnLst/>
              <a:rect l="l" t="t" r="r" b="b"/>
              <a:pathLst>
                <a:path w="1271" h="1110" extrusionOk="0">
                  <a:moveTo>
                    <a:pt x="710" y="0"/>
                  </a:moveTo>
                  <a:cubicBezTo>
                    <a:pt x="402" y="0"/>
                    <a:pt x="29" y="292"/>
                    <a:pt x="14" y="594"/>
                  </a:cubicBezTo>
                  <a:cubicBezTo>
                    <a:pt x="1" y="892"/>
                    <a:pt x="380" y="1096"/>
                    <a:pt x="678" y="1109"/>
                  </a:cubicBezTo>
                  <a:cubicBezTo>
                    <a:pt x="686" y="1109"/>
                    <a:pt x="694" y="1109"/>
                    <a:pt x="703" y="1109"/>
                  </a:cubicBezTo>
                  <a:cubicBezTo>
                    <a:pt x="999" y="1109"/>
                    <a:pt x="1245" y="883"/>
                    <a:pt x="1258" y="581"/>
                  </a:cubicBezTo>
                  <a:cubicBezTo>
                    <a:pt x="1271" y="270"/>
                    <a:pt x="1028" y="14"/>
                    <a:pt x="730" y="1"/>
                  </a:cubicBezTo>
                  <a:cubicBezTo>
                    <a:pt x="723" y="1"/>
                    <a:pt x="717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2"/>
            <p:cNvSpPr/>
            <p:nvPr/>
          </p:nvSpPr>
          <p:spPr>
            <a:xfrm>
              <a:off x="5134575" y="5160300"/>
              <a:ext cx="32100" cy="24250"/>
            </a:xfrm>
            <a:custGeom>
              <a:avLst/>
              <a:gdLst/>
              <a:ahLst/>
              <a:cxnLst/>
              <a:rect l="l" t="t" r="r" b="b"/>
              <a:pathLst>
                <a:path w="1284" h="970" extrusionOk="0">
                  <a:moveTo>
                    <a:pt x="717" y="0"/>
                  </a:moveTo>
                  <a:cubicBezTo>
                    <a:pt x="642" y="0"/>
                    <a:pt x="568" y="18"/>
                    <a:pt x="500" y="37"/>
                  </a:cubicBezTo>
                  <a:cubicBezTo>
                    <a:pt x="406" y="79"/>
                    <a:pt x="312" y="131"/>
                    <a:pt x="231" y="199"/>
                  </a:cubicBezTo>
                  <a:cubicBezTo>
                    <a:pt x="163" y="267"/>
                    <a:pt x="95" y="348"/>
                    <a:pt x="56" y="442"/>
                  </a:cubicBezTo>
                  <a:cubicBezTo>
                    <a:pt x="30" y="484"/>
                    <a:pt x="14" y="536"/>
                    <a:pt x="14" y="591"/>
                  </a:cubicBezTo>
                  <a:cubicBezTo>
                    <a:pt x="1" y="633"/>
                    <a:pt x="14" y="685"/>
                    <a:pt x="30" y="740"/>
                  </a:cubicBezTo>
                  <a:cubicBezTo>
                    <a:pt x="14" y="633"/>
                    <a:pt x="30" y="536"/>
                    <a:pt x="69" y="455"/>
                  </a:cubicBezTo>
                  <a:cubicBezTo>
                    <a:pt x="124" y="361"/>
                    <a:pt x="192" y="293"/>
                    <a:pt x="257" y="228"/>
                  </a:cubicBezTo>
                  <a:cubicBezTo>
                    <a:pt x="338" y="173"/>
                    <a:pt x="419" y="118"/>
                    <a:pt x="516" y="92"/>
                  </a:cubicBezTo>
                  <a:cubicBezTo>
                    <a:pt x="575" y="65"/>
                    <a:pt x="635" y="50"/>
                    <a:pt x="694" y="50"/>
                  </a:cubicBezTo>
                  <a:cubicBezTo>
                    <a:pt x="729" y="50"/>
                    <a:pt x="763" y="55"/>
                    <a:pt x="798" y="66"/>
                  </a:cubicBezTo>
                  <a:cubicBezTo>
                    <a:pt x="986" y="92"/>
                    <a:pt x="1148" y="241"/>
                    <a:pt x="1216" y="416"/>
                  </a:cubicBezTo>
                  <a:cubicBezTo>
                    <a:pt x="1271" y="591"/>
                    <a:pt x="1229" y="808"/>
                    <a:pt x="1096" y="970"/>
                  </a:cubicBezTo>
                  <a:cubicBezTo>
                    <a:pt x="1177" y="902"/>
                    <a:pt x="1229" y="808"/>
                    <a:pt x="1258" y="714"/>
                  </a:cubicBezTo>
                  <a:cubicBezTo>
                    <a:pt x="1284" y="604"/>
                    <a:pt x="1284" y="497"/>
                    <a:pt x="1245" y="403"/>
                  </a:cubicBezTo>
                  <a:cubicBezTo>
                    <a:pt x="1190" y="199"/>
                    <a:pt x="1015" y="37"/>
                    <a:pt x="811" y="11"/>
                  </a:cubicBezTo>
                  <a:cubicBezTo>
                    <a:pt x="779" y="3"/>
                    <a:pt x="748" y="0"/>
                    <a:pt x="717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2"/>
            <p:cNvSpPr/>
            <p:nvPr/>
          </p:nvSpPr>
          <p:spPr>
            <a:xfrm>
              <a:off x="5137325" y="5163225"/>
              <a:ext cx="19875" cy="19625"/>
            </a:xfrm>
            <a:custGeom>
              <a:avLst/>
              <a:gdLst/>
              <a:ahLst/>
              <a:cxnLst/>
              <a:rect l="l" t="t" r="r" b="b"/>
              <a:pathLst>
                <a:path w="795" h="785" extrusionOk="0">
                  <a:moveTo>
                    <a:pt x="419" y="1"/>
                  </a:moveTo>
                  <a:cubicBezTo>
                    <a:pt x="309" y="1"/>
                    <a:pt x="228" y="30"/>
                    <a:pt x="147" y="95"/>
                  </a:cubicBezTo>
                  <a:cubicBezTo>
                    <a:pt x="82" y="150"/>
                    <a:pt x="40" y="218"/>
                    <a:pt x="14" y="312"/>
                  </a:cubicBezTo>
                  <a:lnTo>
                    <a:pt x="14" y="380"/>
                  </a:lnTo>
                  <a:cubicBezTo>
                    <a:pt x="1" y="461"/>
                    <a:pt x="27" y="555"/>
                    <a:pt x="82" y="623"/>
                  </a:cubicBezTo>
                  <a:cubicBezTo>
                    <a:pt x="147" y="704"/>
                    <a:pt x="228" y="759"/>
                    <a:pt x="338" y="772"/>
                  </a:cubicBezTo>
                  <a:cubicBezTo>
                    <a:pt x="351" y="785"/>
                    <a:pt x="364" y="785"/>
                    <a:pt x="377" y="785"/>
                  </a:cubicBezTo>
                  <a:cubicBezTo>
                    <a:pt x="594" y="785"/>
                    <a:pt x="782" y="623"/>
                    <a:pt x="795" y="406"/>
                  </a:cubicBezTo>
                  <a:cubicBezTo>
                    <a:pt x="795" y="380"/>
                    <a:pt x="795" y="338"/>
                    <a:pt x="782" y="312"/>
                  </a:cubicBezTo>
                  <a:cubicBezTo>
                    <a:pt x="756" y="192"/>
                    <a:pt x="675" y="82"/>
                    <a:pt x="568" y="43"/>
                  </a:cubicBezTo>
                  <a:cubicBezTo>
                    <a:pt x="526" y="14"/>
                    <a:pt x="471" y="1"/>
                    <a:pt x="41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2"/>
            <p:cNvSpPr/>
            <p:nvPr/>
          </p:nvSpPr>
          <p:spPr>
            <a:xfrm>
              <a:off x="5137650" y="516557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34" y="1"/>
                  </a:moveTo>
                  <a:cubicBezTo>
                    <a:pt x="69" y="56"/>
                    <a:pt x="27" y="124"/>
                    <a:pt x="1" y="218"/>
                  </a:cubicBezTo>
                  <a:lnTo>
                    <a:pt x="364" y="28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2"/>
            <p:cNvSpPr/>
            <p:nvPr/>
          </p:nvSpPr>
          <p:spPr>
            <a:xfrm>
              <a:off x="5139350" y="5172700"/>
              <a:ext cx="7400" cy="9825"/>
            </a:xfrm>
            <a:custGeom>
              <a:avLst/>
              <a:gdLst/>
              <a:ahLst/>
              <a:cxnLst/>
              <a:rect l="l" t="t" r="r" b="b"/>
              <a:pathLst>
                <a:path w="296" h="393" extrusionOk="0">
                  <a:moveTo>
                    <a:pt x="296" y="1"/>
                  </a:moveTo>
                  <a:lnTo>
                    <a:pt x="1" y="244"/>
                  </a:lnTo>
                  <a:cubicBezTo>
                    <a:pt x="66" y="325"/>
                    <a:pt x="147" y="380"/>
                    <a:pt x="257" y="393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2"/>
            <p:cNvSpPr/>
            <p:nvPr/>
          </p:nvSpPr>
          <p:spPr>
            <a:xfrm>
              <a:off x="5142025" y="516760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18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22"/>
                    <a:pt x="202" y="435"/>
                  </a:cubicBezTo>
                  <a:cubicBezTo>
                    <a:pt x="325" y="435"/>
                    <a:pt x="419" y="341"/>
                    <a:pt x="419" y="218"/>
                  </a:cubicBezTo>
                  <a:cubicBezTo>
                    <a:pt x="432" y="111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2"/>
            <p:cNvSpPr/>
            <p:nvPr/>
          </p:nvSpPr>
          <p:spPr>
            <a:xfrm>
              <a:off x="5150775" y="51736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9" y="1"/>
                  </a:moveTo>
                  <a:cubicBezTo>
                    <a:pt x="43" y="1"/>
                    <a:pt x="14" y="30"/>
                    <a:pt x="1" y="56"/>
                  </a:cubicBezTo>
                  <a:cubicBezTo>
                    <a:pt x="1" y="98"/>
                    <a:pt x="30" y="124"/>
                    <a:pt x="69" y="124"/>
                  </a:cubicBezTo>
                  <a:cubicBezTo>
                    <a:pt x="95" y="124"/>
                    <a:pt x="124" y="98"/>
                    <a:pt x="124" y="69"/>
                  </a:cubicBezTo>
                  <a:cubicBezTo>
                    <a:pt x="124" y="30"/>
                    <a:pt x="9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2"/>
            <p:cNvSpPr/>
            <p:nvPr/>
          </p:nvSpPr>
          <p:spPr>
            <a:xfrm>
              <a:off x="5081600" y="5158525"/>
              <a:ext cx="31450" cy="27750"/>
            </a:xfrm>
            <a:custGeom>
              <a:avLst/>
              <a:gdLst/>
              <a:ahLst/>
              <a:cxnLst/>
              <a:rect l="l" t="t" r="r" b="b"/>
              <a:pathLst>
                <a:path w="1258" h="1110" extrusionOk="0">
                  <a:moveTo>
                    <a:pt x="569" y="0"/>
                  </a:moveTo>
                  <a:cubicBezTo>
                    <a:pt x="272" y="0"/>
                    <a:pt x="26" y="226"/>
                    <a:pt x="14" y="526"/>
                  </a:cubicBezTo>
                  <a:cubicBezTo>
                    <a:pt x="1" y="837"/>
                    <a:pt x="231" y="1093"/>
                    <a:pt x="542" y="1109"/>
                  </a:cubicBezTo>
                  <a:cubicBezTo>
                    <a:pt x="553" y="1109"/>
                    <a:pt x="563" y="1110"/>
                    <a:pt x="574" y="1110"/>
                  </a:cubicBezTo>
                  <a:cubicBezTo>
                    <a:pt x="878" y="1110"/>
                    <a:pt x="1229" y="937"/>
                    <a:pt x="1242" y="649"/>
                  </a:cubicBezTo>
                  <a:cubicBezTo>
                    <a:pt x="1258" y="338"/>
                    <a:pt x="892" y="14"/>
                    <a:pt x="594" y="1"/>
                  </a:cubicBezTo>
                  <a:cubicBezTo>
                    <a:pt x="585" y="0"/>
                    <a:pt x="577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2"/>
            <p:cNvSpPr/>
            <p:nvPr/>
          </p:nvSpPr>
          <p:spPr>
            <a:xfrm>
              <a:off x="5081275" y="5157775"/>
              <a:ext cx="31775" cy="23375"/>
            </a:xfrm>
            <a:custGeom>
              <a:avLst/>
              <a:gdLst/>
              <a:ahLst/>
              <a:cxnLst/>
              <a:rect l="l" t="t" r="r" b="b"/>
              <a:pathLst>
                <a:path w="1271" h="935" extrusionOk="0">
                  <a:moveTo>
                    <a:pt x="589" y="0"/>
                  </a:moveTo>
                  <a:cubicBezTo>
                    <a:pt x="568" y="0"/>
                    <a:pt x="547" y="2"/>
                    <a:pt x="526" y="5"/>
                  </a:cubicBezTo>
                  <a:cubicBezTo>
                    <a:pt x="312" y="18"/>
                    <a:pt x="121" y="167"/>
                    <a:pt x="56" y="355"/>
                  </a:cubicBezTo>
                  <a:cubicBezTo>
                    <a:pt x="14" y="449"/>
                    <a:pt x="1" y="556"/>
                    <a:pt x="14" y="666"/>
                  </a:cubicBezTo>
                  <a:cubicBezTo>
                    <a:pt x="40" y="760"/>
                    <a:pt x="82" y="854"/>
                    <a:pt x="150" y="935"/>
                  </a:cubicBezTo>
                  <a:cubicBezTo>
                    <a:pt x="27" y="773"/>
                    <a:pt x="1" y="543"/>
                    <a:pt x="82" y="368"/>
                  </a:cubicBezTo>
                  <a:cubicBezTo>
                    <a:pt x="163" y="193"/>
                    <a:pt x="338" y="70"/>
                    <a:pt x="526" y="57"/>
                  </a:cubicBezTo>
                  <a:cubicBezTo>
                    <a:pt x="543" y="54"/>
                    <a:pt x="560" y="53"/>
                    <a:pt x="577" y="53"/>
                  </a:cubicBezTo>
                  <a:cubicBezTo>
                    <a:pt x="656" y="53"/>
                    <a:pt x="733" y="77"/>
                    <a:pt x="811" y="112"/>
                  </a:cubicBezTo>
                  <a:cubicBezTo>
                    <a:pt x="892" y="151"/>
                    <a:pt x="973" y="206"/>
                    <a:pt x="1054" y="274"/>
                  </a:cubicBezTo>
                  <a:cubicBezTo>
                    <a:pt x="1122" y="342"/>
                    <a:pt x="1174" y="423"/>
                    <a:pt x="1216" y="504"/>
                  </a:cubicBezTo>
                  <a:cubicBezTo>
                    <a:pt x="1255" y="598"/>
                    <a:pt x="1271" y="705"/>
                    <a:pt x="1229" y="799"/>
                  </a:cubicBezTo>
                  <a:cubicBezTo>
                    <a:pt x="1255" y="747"/>
                    <a:pt x="1271" y="705"/>
                    <a:pt x="1271" y="653"/>
                  </a:cubicBezTo>
                  <a:cubicBezTo>
                    <a:pt x="1271" y="598"/>
                    <a:pt x="1255" y="543"/>
                    <a:pt x="1242" y="504"/>
                  </a:cubicBezTo>
                  <a:cubicBezTo>
                    <a:pt x="1203" y="410"/>
                    <a:pt x="1148" y="313"/>
                    <a:pt x="1080" y="248"/>
                  </a:cubicBezTo>
                  <a:cubicBezTo>
                    <a:pt x="1012" y="167"/>
                    <a:pt x="918" y="112"/>
                    <a:pt x="824" y="57"/>
                  </a:cubicBezTo>
                  <a:cubicBezTo>
                    <a:pt x="758" y="25"/>
                    <a:pt x="676" y="0"/>
                    <a:pt x="58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2"/>
            <p:cNvSpPr/>
            <p:nvPr/>
          </p:nvSpPr>
          <p:spPr>
            <a:xfrm>
              <a:off x="5082650" y="5160875"/>
              <a:ext cx="19550" cy="19650"/>
            </a:xfrm>
            <a:custGeom>
              <a:avLst/>
              <a:gdLst/>
              <a:ahLst/>
              <a:cxnLst/>
              <a:rect l="l" t="t" r="r" b="b"/>
              <a:pathLst>
                <a:path w="782" h="786" extrusionOk="0">
                  <a:moveTo>
                    <a:pt x="406" y="1"/>
                  </a:moveTo>
                  <a:cubicBezTo>
                    <a:pt x="309" y="1"/>
                    <a:pt x="215" y="27"/>
                    <a:pt x="134" y="95"/>
                  </a:cubicBezTo>
                  <a:cubicBezTo>
                    <a:pt x="66" y="150"/>
                    <a:pt x="27" y="218"/>
                    <a:pt x="14" y="312"/>
                  </a:cubicBezTo>
                  <a:cubicBezTo>
                    <a:pt x="1" y="338"/>
                    <a:pt x="1" y="351"/>
                    <a:pt x="1" y="380"/>
                  </a:cubicBezTo>
                  <a:cubicBezTo>
                    <a:pt x="1" y="461"/>
                    <a:pt x="27" y="555"/>
                    <a:pt x="66" y="623"/>
                  </a:cubicBezTo>
                  <a:cubicBezTo>
                    <a:pt x="134" y="704"/>
                    <a:pt x="215" y="756"/>
                    <a:pt x="325" y="772"/>
                  </a:cubicBezTo>
                  <a:cubicBezTo>
                    <a:pt x="338" y="785"/>
                    <a:pt x="364" y="785"/>
                    <a:pt x="377" y="785"/>
                  </a:cubicBezTo>
                  <a:cubicBezTo>
                    <a:pt x="384" y="785"/>
                    <a:pt x="392" y="786"/>
                    <a:pt x="399" y="786"/>
                  </a:cubicBezTo>
                  <a:cubicBezTo>
                    <a:pt x="606" y="786"/>
                    <a:pt x="769" y="615"/>
                    <a:pt x="782" y="406"/>
                  </a:cubicBezTo>
                  <a:cubicBezTo>
                    <a:pt x="782" y="380"/>
                    <a:pt x="782" y="351"/>
                    <a:pt x="769" y="312"/>
                  </a:cubicBezTo>
                  <a:cubicBezTo>
                    <a:pt x="756" y="189"/>
                    <a:pt x="662" y="82"/>
                    <a:pt x="552" y="43"/>
                  </a:cubicBezTo>
                  <a:cubicBezTo>
                    <a:pt x="513" y="14"/>
                    <a:pt x="458" y="1"/>
                    <a:pt x="40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2"/>
            <p:cNvSpPr/>
            <p:nvPr/>
          </p:nvSpPr>
          <p:spPr>
            <a:xfrm>
              <a:off x="5082975" y="516322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21" y="1"/>
                  </a:moveTo>
                  <a:cubicBezTo>
                    <a:pt x="53" y="56"/>
                    <a:pt x="14" y="124"/>
                    <a:pt x="1" y="218"/>
                  </a:cubicBezTo>
                  <a:lnTo>
                    <a:pt x="364" y="28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2"/>
            <p:cNvSpPr/>
            <p:nvPr/>
          </p:nvSpPr>
          <p:spPr>
            <a:xfrm>
              <a:off x="5084275" y="5170350"/>
              <a:ext cx="7800" cy="9825"/>
            </a:xfrm>
            <a:custGeom>
              <a:avLst/>
              <a:gdLst/>
              <a:ahLst/>
              <a:cxnLst/>
              <a:rect l="l" t="t" r="r" b="b"/>
              <a:pathLst>
                <a:path w="312" h="393" extrusionOk="0">
                  <a:moveTo>
                    <a:pt x="312" y="1"/>
                  </a:moveTo>
                  <a:lnTo>
                    <a:pt x="1" y="244"/>
                  </a:lnTo>
                  <a:cubicBezTo>
                    <a:pt x="69" y="325"/>
                    <a:pt x="150" y="377"/>
                    <a:pt x="260" y="393"/>
                  </a:cubicBezTo>
                  <a:lnTo>
                    <a:pt x="312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2"/>
            <p:cNvSpPr/>
            <p:nvPr/>
          </p:nvSpPr>
          <p:spPr>
            <a:xfrm>
              <a:off x="5087025" y="516525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31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19"/>
                    <a:pt x="202" y="435"/>
                  </a:cubicBezTo>
                  <a:cubicBezTo>
                    <a:pt x="325" y="435"/>
                    <a:pt x="419" y="338"/>
                    <a:pt x="432" y="231"/>
                  </a:cubicBezTo>
                  <a:cubicBezTo>
                    <a:pt x="432" y="111"/>
                    <a:pt x="338" y="14"/>
                    <a:pt x="231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2"/>
            <p:cNvSpPr/>
            <p:nvPr/>
          </p:nvSpPr>
          <p:spPr>
            <a:xfrm>
              <a:off x="5095775" y="5171325"/>
              <a:ext cx="3425" cy="3100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69" y="1"/>
                  </a:moveTo>
                  <a:cubicBezTo>
                    <a:pt x="43" y="1"/>
                    <a:pt x="14" y="30"/>
                    <a:pt x="14" y="56"/>
                  </a:cubicBezTo>
                  <a:cubicBezTo>
                    <a:pt x="1" y="95"/>
                    <a:pt x="27" y="124"/>
                    <a:pt x="69" y="124"/>
                  </a:cubicBezTo>
                  <a:cubicBezTo>
                    <a:pt x="95" y="124"/>
                    <a:pt x="124" y="95"/>
                    <a:pt x="124" y="69"/>
                  </a:cubicBezTo>
                  <a:cubicBezTo>
                    <a:pt x="137" y="30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2"/>
            <p:cNvSpPr/>
            <p:nvPr/>
          </p:nvSpPr>
          <p:spPr>
            <a:xfrm>
              <a:off x="5153050" y="5139750"/>
              <a:ext cx="13950" cy="11475"/>
            </a:xfrm>
            <a:custGeom>
              <a:avLst/>
              <a:gdLst/>
              <a:ahLst/>
              <a:cxnLst/>
              <a:rect l="l" t="t" r="r" b="b"/>
              <a:pathLst>
                <a:path w="558" h="459" extrusionOk="0">
                  <a:moveTo>
                    <a:pt x="185" y="1"/>
                  </a:moveTo>
                  <a:cubicBezTo>
                    <a:pt x="72" y="1"/>
                    <a:pt x="1" y="99"/>
                    <a:pt x="59" y="224"/>
                  </a:cubicBezTo>
                  <a:cubicBezTo>
                    <a:pt x="85" y="292"/>
                    <a:pt x="140" y="334"/>
                    <a:pt x="195" y="373"/>
                  </a:cubicBezTo>
                  <a:cubicBezTo>
                    <a:pt x="247" y="415"/>
                    <a:pt x="289" y="441"/>
                    <a:pt x="357" y="454"/>
                  </a:cubicBezTo>
                  <a:cubicBezTo>
                    <a:pt x="369" y="457"/>
                    <a:pt x="382" y="458"/>
                    <a:pt x="396" y="458"/>
                  </a:cubicBezTo>
                  <a:cubicBezTo>
                    <a:pt x="439" y="458"/>
                    <a:pt x="487" y="442"/>
                    <a:pt x="519" y="402"/>
                  </a:cubicBezTo>
                  <a:cubicBezTo>
                    <a:pt x="558" y="360"/>
                    <a:pt x="558" y="292"/>
                    <a:pt x="532" y="240"/>
                  </a:cubicBezTo>
                  <a:cubicBezTo>
                    <a:pt x="506" y="172"/>
                    <a:pt x="451" y="130"/>
                    <a:pt x="409" y="91"/>
                  </a:cubicBezTo>
                  <a:cubicBezTo>
                    <a:pt x="357" y="62"/>
                    <a:pt x="315" y="23"/>
                    <a:pt x="247" y="10"/>
                  </a:cubicBezTo>
                  <a:cubicBezTo>
                    <a:pt x="225" y="4"/>
                    <a:pt x="205" y="1"/>
                    <a:pt x="185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2"/>
            <p:cNvSpPr/>
            <p:nvPr/>
          </p:nvSpPr>
          <p:spPr>
            <a:xfrm>
              <a:off x="5082975" y="5136825"/>
              <a:ext cx="14350" cy="11050"/>
            </a:xfrm>
            <a:custGeom>
              <a:avLst/>
              <a:gdLst/>
              <a:ahLst/>
              <a:cxnLst/>
              <a:rect l="l" t="t" r="r" b="b"/>
              <a:pathLst>
                <a:path w="574" h="442" extrusionOk="0">
                  <a:moveTo>
                    <a:pt x="365" y="0"/>
                  </a:moveTo>
                  <a:cubicBezTo>
                    <a:pt x="352" y="0"/>
                    <a:pt x="339" y="1"/>
                    <a:pt x="325" y="4"/>
                  </a:cubicBezTo>
                  <a:cubicBezTo>
                    <a:pt x="270" y="17"/>
                    <a:pt x="215" y="46"/>
                    <a:pt x="163" y="85"/>
                  </a:cubicBezTo>
                  <a:cubicBezTo>
                    <a:pt x="108" y="114"/>
                    <a:pt x="69" y="153"/>
                    <a:pt x="27" y="208"/>
                  </a:cubicBezTo>
                  <a:cubicBezTo>
                    <a:pt x="1" y="260"/>
                    <a:pt x="1" y="328"/>
                    <a:pt x="27" y="383"/>
                  </a:cubicBezTo>
                  <a:cubicBezTo>
                    <a:pt x="62" y="415"/>
                    <a:pt x="113" y="441"/>
                    <a:pt x="161" y="441"/>
                  </a:cubicBezTo>
                  <a:cubicBezTo>
                    <a:pt x="170" y="441"/>
                    <a:pt x="180" y="440"/>
                    <a:pt x="189" y="438"/>
                  </a:cubicBezTo>
                  <a:cubicBezTo>
                    <a:pt x="244" y="438"/>
                    <a:pt x="296" y="409"/>
                    <a:pt x="351" y="383"/>
                  </a:cubicBezTo>
                  <a:cubicBezTo>
                    <a:pt x="419" y="341"/>
                    <a:pt x="474" y="302"/>
                    <a:pt x="500" y="247"/>
                  </a:cubicBezTo>
                  <a:cubicBezTo>
                    <a:pt x="573" y="111"/>
                    <a:pt x="492" y="0"/>
                    <a:pt x="365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2"/>
            <p:cNvSpPr/>
            <p:nvPr/>
          </p:nvSpPr>
          <p:spPr>
            <a:xfrm>
              <a:off x="5116025" y="5181125"/>
              <a:ext cx="14850" cy="7800"/>
            </a:xfrm>
            <a:custGeom>
              <a:avLst/>
              <a:gdLst/>
              <a:ahLst/>
              <a:cxnLst/>
              <a:rect l="l" t="t" r="r" b="b"/>
              <a:pathLst>
                <a:path w="594" h="312" extrusionOk="0">
                  <a:moveTo>
                    <a:pt x="299" y="1"/>
                  </a:moveTo>
                  <a:lnTo>
                    <a:pt x="244" y="14"/>
                  </a:lnTo>
                  <a:lnTo>
                    <a:pt x="176" y="14"/>
                  </a:lnTo>
                  <a:cubicBezTo>
                    <a:pt x="124" y="27"/>
                    <a:pt x="82" y="27"/>
                    <a:pt x="43" y="69"/>
                  </a:cubicBezTo>
                  <a:cubicBezTo>
                    <a:pt x="27" y="69"/>
                    <a:pt x="27" y="82"/>
                    <a:pt x="14" y="95"/>
                  </a:cubicBezTo>
                  <a:cubicBezTo>
                    <a:pt x="14" y="108"/>
                    <a:pt x="1" y="124"/>
                    <a:pt x="1" y="137"/>
                  </a:cubicBezTo>
                  <a:cubicBezTo>
                    <a:pt x="1" y="163"/>
                    <a:pt x="14" y="189"/>
                    <a:pt x="27" y="205"/>
                  </a:cubicBezTo>
                  <a:cubicBezTo>
                    <a:pt x="56" y="244"/>
                    <a:pt x="82" y="270"/>
                    <a:pt x="108" y="299"/>
                  </a:cubicBezTo>
                  <a:cubicBezTo>
                    <a:pt x="82" y="270"/>
                    <a:pt x="69" y="231"/>
                    <a:pt x="43" y="189"/>
                  </a:cubicBezTo>
                  <a:cubicBezTo>
                    <a:pt x="27" y="150"/>
                    <a:pt x="43" y="124"/>
                    <a:pt x="69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44" y="56"/>
                  </a:lnTo>
                  <a:lnTo>
                    <a:pt x="299" y="56"/>
                  </a:lnTo>
                  <a:cubicBezTo>
                    <a:pt x="325" y="56"/>
                    <a:pt x="351" y="56"/>
                    <a:pt x="367" y="69"/>
                  </a:cubicBezTo>
                  <a:lnTo>
                    <a:pt x="432" y="69"/>
                  </a:lnTo>
                  <a:cubicBezTo>
                    <a:pt x="474" y="69"/>
                    <a:pt x="513" y="82"/>
                    <a:pt x="542" y="108"/>
                  </a:cubicBezTo>
                  <a:cubicBezTo>
                    <a:pt x="568" y="124"/>
                    <a:pt x="555" y="163"/>
                    <a:pt x="542" y="205"/>
                  </a:cubicBezTo>
                  <a:cubicBezTo>
                    <a:pt x="529" y="244"/>
                    <a:pt x="500" y="270"/>
                    <a:pt x="461" y="312"/>
                  </a:cubicBezTo>
                  <a:cubicBezTo>
                    <a:pt x="500" y="286"/>
                    <a:pt x="542" y="257"/>
                    <a:pt x="568" y="218"/>
                  </a:cubicBezTo>
                  <a:cubicBezTo>
                    <a:pt x="581" y="205"/>
                    <a:pt x="581" y="176"/>
                    <a:pt x="594" y="150"/>
                  </a:cubicBezTo>
                  <a:cubicBezTo>
                    <a:pt x="594" y="137"/>
                    <a:pt x="581" y="124"/>
                    <a:pt x="581" y="108"/>
                  </a:cubicBezTo>
                  <a:cubicBezTo>
                    <a:pt x="581" y="95"/>
                    <a:pt x="581" y="82"/>
                    <a:pt x="568" y="82"/>
                  </a:cubicBezTo>
                  <a:cubicBezTo>
                    <a:pt x="529" y="43"/>
                    <a:pt x="487" y="27"/>
                    <a:pt x="432" y="14"/>
                  </a:cubicBezTo>
                  <a:lnTo>
                    <a:pt x="367" y="14"/>
                  </a:lnTo>
                  <a:cubicBezTo>
                    <a:pt x="351" y="14"/>
                    <a:pt x="325" y="1"/>
                    <a:pt x="299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2"/>
            <p:cNvSpPr/>
            <p:nvPr/>
          </p:nvSpPr>
          <p:spPr>
            <a:xfrm>
              <a:off x="5185925" y="5171100"/>
              <a:ext cx="18900" cy="22525"/>
            </a:xfrm>
            <a:custGeom>
              <a:avLst/>
              <a:gdLst/>
              <a:ahLst/>
              <a:cxnLst/>
              <a:rect l="l" t="t" r="r" b="b"/>
              <a:pathLst>
                <a:path w="756" h="901" extrusionOk="0">
                  <a:moveTo>
                    <a:pt x="506" y="0"/>
                  </a:moveTo>
                  <a:cubicBezTo>
                    <a:pt x="486" y="0"/>
                    <a:pt x="466" y="3"/>
                    <a:pt x="445" y="10"/>
                  </a:cubicBezTo>
                  <a:cubicBezTo>
                    <a:pt x="377" y="23"/>
                    <a:pt x="296" y="52"/>
                    <a:pt x="244" y="104"/>
                  </a:cubicBezTo>
                  <a:cubicBezTo>
                    <a:pt x="134" y="201"/>
                    <a:pt x="53" y="334"/>
                    <a:pt x="27" y="470"/>
                  </a:cubicBezTo>
                  <a:cubicBezTo>
                    <a:pt x="14" y="509"/>
                    <a:pt x="1" y="538"/>
                    <a:pt x="1" y="577"/>
                  </a:cubicBezTo>
                  <a:lnTo>
                    <a:pt x="1" y="687"/>
                  </a:lnTo>
                  <a:lnTo>
                    <a:pt x="1" y="794"/>
                  </a:lnTo>
                  <a:cubicBezTo>
                    <a:pt x="14" y="820"/>
                    <a:pt x="14" y="862"/>
                    <a:pt x="14" y="901"/>
                  </a:cubicBezTo>
                  <a:cubicBezTo>
                    <a:pt x="14" y="752"/>
                    <a:pt x="27" y="619"/>
                    <a:pt x="66" y="483"/>
                  </a:cubicBezTo>
                  <a:cubicBezTo>
                    <a:pt x="66" y="444"/>
                    <a:pt x="82" y="415"/>
                    <a:pt x="95" y="389"/>
                  </a:cubicBezTo>
                  <a:cubicBezTo>
                    <a:pt x="121" y="363"/>
                    <a:pt x="121" y="321"/>
                    <a:pt x="147" y="295"/>
                  </a:cubicBezTo>
                  <a:cubicBezTo>
                    <a:pt x="189" y="240"/>
                    <a:pt x="228" y="185"/>
                    <a:pt x="283" y="146"/>
                  </a:cubicBezTo>
                  <a:cubicBezTo>
                    <a:pt x="338" y="104"/>
                    <a:pt x="390" y="65"/>
                    <a:pt x="458" y="52"/>
                  </a:cubicBezTo>
                  <a:cubicBezTo>
                    <a:pt x="475" y="49"/>
                    <a:pt x="491" y="47"/>
                    <a:pt x="506" y="47"/>
                  </a:cubicBezTo>
                  <a:cubicBezTo>
                    <a:pt x="553" y="47"/>
                    <a:pt x="594" y="62"/>
                    <a:pt x="633" y="91"/>
                  </a:cubicBezTo>
                  <a:cubicBezTo>
                    <a:pt x="662" y="120"/>
                    <a:pt x="675" y="146"/>
                    <a:pt x="688" y="172"/>
                  </a:cubicBezTo>
                  <a:cubicBezTo>
                    <a:pt x="701" y="201"/>
                    <a:pt x="714" y="240"/>
                    <a:pt x="730" y="266"/>
                  </a:cubicBezTo>
                  <a:cubicBezTo>
                    <a:pt x="730" y="334"/>
                    <a:pt x="730" y="402"/>
                    <a:pt x="714" y="470"/>
                  </a:cubicBezTo>
                  <a:cubicBezTo>
                    <a:pt x="743" y="415"/>
                    <a:pt x="756" y="334"/>
                    <a:pt x="743" y="266"/>
                  </a:cubicBezTo>
                  <a:cubicBezTo>
                    <a:pt x="743" y="227"/>
                    <a:pt x="743" y="185"/>
                    <a:pt x="730" y="159"/>
                  </a:cubicBezTo>
                  <a:cubicBezTo>
                    <a:pt x="714" y="120"/>
                    <a:pt x="688" y="91"/>
                    <a:pt x="662" y="65"/>
                  </a:cubicBezTo>
                  <a:cubicBezTo>
                    <a:pt x="649" y="52"/>
                    <a:pt x="633" y="39"/>
                    <a:pt x="620" y="23"/>
                  </a:cubicBezTo>
                  <a:cubicBezTo>
                    <a:pt x="594" y="23"/>
                    <a:pt x="581" y="10"/>
                    <a:pt x="568" y="10"/>
                  </a:cubicBezTo>
                  <a:cubicBezTo>
                    <a:pt x="547" y="3"/>
                    <a:pt x="526" y="0"/>
                    <a:pt x="506" y="0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2"/>
            <p:cNvSpPr/>
            <p:nvPr/>
          </p:nvSpPr>
          <p:spPr>
            <a:xfrm>
              <a:off x="5188275" y="5179050"/>
              <a:ext cx="8125" cy="15300"/>
            </a:xfrm>
            <a:custGeom>
              <a:avLst/>
              <a:gdLst/>
              <a:ahLst/>
              <a:cxnLst/>
              <a:rect l="l" t="t" r="r" b="b"/>
              <a:pathLst>
                <a:path w="325" h="612" extrusionOk="0">
                  <a:moveTo>
                    <a:pt x="126" y="1"/>
                  </a:moveTo>
                  <a:cubicBezTo>
                    <a:pt x="84" y="1"/>
                    <a:pt x="40" y="8"/>
                    <a:pt x="1" y="16"/>
                  </a:cubicBezTo>
                  <a:cubicBezTo>
                    <a:pt x="69" y="16"/>
                    <a:pt x="150" y="29"/>
                    <a:pt x="202" y="58"/>
                  </a:cubicBezTo>
                  <a:cubicBezTo>
                    <a:pt x="257" y="84"/>
                    <a:pt x="270" y="152"/>
                    <a:pt x="257" y="220"/>
                  </a:cubicBezTo>
                  <a:cubicBezTo>
                    <a:pt x="257" y="272"/>
                    <a:pt x="231" y="340"/>
                    <a:pt x="215" y="408"/>
                  </a:cubicBezTo>
                  <a:cubicBezTo>
                    <a:pt x="189" y="476"/>
                    <a:pt x="163" y="544"/>
                    <a:pt x="134" y="612"/>
                  </a:cubicBezTo>
                  <a:cubicBezTo>
                    <a:pt x="189" y="557"/>
                    <a:pt x="215" y="489"/>
                    <a:pt x="257" y="421"/>
                  </a:cubicBezTo>
                  <a:cubicBezTo>
                    <a:pt x="283" y="369"/>
                    <a:pt x="312" y="288"/>
                    <a:pt x="312" y="220"/>
                  </a:cubicBezTo>
                  <a:cubicBezTo>
                    <a:pt x="325" y="178"/>
                    <a:pt x="312" y="139"/>
                    <a:pt x="296" y="97"/>
                  </a:cubicBezTo>
                  <a:cubicBezTo>
                    <a:pt x="283" y="71"/>
                    <a:pt x="257" y="29"/>
                    <a:pt x="215" y="16"/>
                  </a:cubicBezTo>
                  <a:cubicBezTo>
                    <a:pt x="187" y="5"/>
                    <a:pt x="157" y="1"/>
                    <a:pt x="126" y="1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2"/>
            <p:cNvSpPr/>
            <p:nvPr/>
          </p:nvSpPr>
          <p:spPr>
            <a:xfrm>
              <a:off x="5101525" y="5192625"/>
              <a:ext cx="43525" cy="18250"/>
            </a:xfrm>
            <a:custGeom>
              <a:avLst/>
              <a:gdLst/>
              <a:ahLst/>
              <a:cxnLst/>
              <a:rect l="l" t="t" r="r" b="b"/>
              <a:pathLst>
                <a:path w="1741" h="730" extrusionOk="0">
                  <a:moveTo>
                    <a:pt x="270" y="1"/>
                  </a:moveTo>
                  <a:cubicBezTo>
                    <a:pt x="202" y="14"/>
                    <a:pt x="163" y="14"/>
                    <a:pt x="137" y="27"/>
                  </a:cubicBezTo>
                  <a:cubicBezTo>
                    <a:pt x="40" y="82"/>
                    <a:pt x="1" y="419"/>
                    <a:pt x="299" y="607"/>
                  </a:cubicBezTo>
                  <a:cubicBezTo>
                    <a:pt x="312" y="607"/>
                    <a:pt x="325" y="620"/>
                    <a:pt x="325" y="620"/>
                  </a:cubicBezTo>
                  <a:cubicBezTo>
                    <a:pt x="445" y="688"/>
                    <a:pt x="594" y="730"/>
                    <a:pt x="811" y="730"/>
                  </a:cubicBezTo>
                  <a:cubicBezTo>
                    <a:pt x="1054" y="730"/>
                    <a:pt x="1229" y="675"/>
                    <a:pt x="1352" y="620"/>
                  </a:cubicBezTo>
                  <a:cubicBezTo>
                    <a:pt x="1365" y="607"/>
                    <a:pt x="1378" y="607"/>
                    <a:pt x="1391" y="594"/>
                  </a:cubicBezTo>
                  <a:cubicBezTo>
                    <a:pt x="1741" y="393"/>
                    <a:pt x="1647" y="27"/>
                    <a:pt x="1498" y="1"/>
                  </a:cubicBezTo>
                  <a:lnTo>
                    <a:pt x="1433" y="1"/>
                  </a:lnTo>
                  <a:cubicBezTo>
                    <a:pt x="1365" y="1"/>
                    <a:pt x="1255" y="1"/>
                    <a:pt x="1174" y="14"/>
                  </a:cubicBezTo>
                  <a:cubicBezTo>
                    <a:pt x="1067" y="27"/>
                    <a:pt x="959" y="33"/>
                    <a:pt x="851" y="33"/>
                  </a:cubicBezTo>
                  <a:cubicBezTo>
                    <a:pt x="743" y="33"/>
                    <a:pt x="634" y="27"/>
                    <a:pt x="526" y="14"/>
                  </a:cubicBezTo>
                  <a:cubicBezTo>
                    <a:pt x="432" y="14"/>
                    <a:pt x="338" y="1"/>
                    <a:pt x="27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2"/>
            <p:cNvSpPr/>
            <p:nvPr/>
          </p:nvSpPr>
          <p:spPr>
            <a:xfrm>
              <a:off x="5108250" y="5192625"/>
              <a:ext cx="29425" cy="6225"/>
            </a:xfrm>
            <a:custGeom>
              <a:avLst/>
              <a:gdLst/>
              <a:ahLst/>
              <a:cxnLst/>
              <a:rect l="l" t="t" r="r" b="b"/>
              <a:pathLst>
                <a:path w="1177" h="249" extrusionOk="0">
                  <a:moveTo>
                    <a:pt x="1" y="1"/>
                  </a:moveTo>
                  <a:cubicBezTo>
                    <a:pt x="1" y="95"/>
                    <a:pt x="30" y="231"/>
                    <a:pt x="176" y="244"/>
                  </a:cubicBezTo>
                  <a:cubicBezTo>
                    <a:pt x="236" y="247"/>
                    <a:pt x="315" y="248"/>
                    <a:pt x="402" y="248"/>
                  </a:cubicBezTo>
                  <a:cubicBezTo>
                    <a:pt x="689" y="248"/>
                    <a:pt x="1060" y="231"/>
                    <a:pt x="1122" y="189"/>
                  </a:cubicBezTo>
                  <a:cubicBezTo>
                    <a:pt x="1177" y="163"/>
                    <a:pt x="1177" y="82"/>
                    <a:pt x="1177" y="1"/>
                  </a:cubicBezTo>
                  <a:lnTo>
                    <a:pt x="1164" y="1"/>
                  </a:lnTo>
                  <a:cubicBezTo>
                    <a:pt x="1096" y="1"/>
                    <a:pt x="986" y="1"/>
                    <a:pt x="905" y="14"/>
                  </a:cubicBezTo>
                  <a:cubicBezTo>
                    <a:pt x="798" y="27"/>
                    <a:pt x="690" y="33"/>
                    <a:pt x="582" y="33"/>
                  </a:cubicBezTo>
                  <a:cubicBezTo>
                    <a:pt x="474" y="33"/>
                    <a:pt x="365" y="27"/>
                    <a:pt x="257" y="14"/>
                  </a:cubicBezTo>
                  <a:cubicBezTo>
                    <a:pt x="163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2"/>
            <p:cNvSpPr/>
            <p:nvPr/>
          </p:nvSpPr>
          <p:spPr>
            <a:xfrm>
              <a:off x="5109625" y="5205075"/>
              <a:ext cx="25700" cy="5800"/>
            </a:xfrm>
            <a:custGeom>
              <a:avLst/>
              <a:gdLst/>
              <a:ahLst/>
              <a:cxnLst/>
              <a:rect l="l" t="t" r="r" b="b"/>
              <a:pathLst>
                <a:path w="1028" h="232" extrusionOk="0">
                  <a:moveTo>
                    <a:pt x="490" y="0"/>
                  </a:moveTo>
                  <a:cubicBezTo>
                    <a:pt x="258" y="0"/>
                    <a:pt x="91" y="73"/>
                    <a:pt x="1" y="122"/>
                  </a:cubicBezTo>
                  <a:cubicBezTo>
                    <a:pt x="121" y="190"/>
                    <a:pt x="270" y="232"/>
                    <a:pt x="487" y="232"/>
                  </a:cubicBezTo>
                  <a:cubicBezTo>
                    <a:pt x="730" y="232"/>
                    <a:pt x="905" y="177"/>
                    <a:pt x="1028" y="122"/>
                  </a:cubicBezTo>
                  <a:cubicBezTo>
                    <a:pt x="823" y="32"/>
                    <a:pt x="643" y="0"/>
                    <a:pt x="490" y="0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2"/>
            <p:cNvSpPr/>
            <p:nvPr/>
          </p:nvSpPr>
          <p:spPr>
            <a:xfrm>
              <a:off x="5049850" y="5087650"/>
              <a:ext cx="196125" cy="169075"/>
            </a:xfrm>
            <a:custGeom>
              <a:avLst/>
              <a:gdLst/>
              <a:ahLst/>
              <a:cxnLst/>
              <a:rect l="l" t="t" r="r" b="b"/>
              <a:pathLst>
                <a:path w="7845" h="6763" extrusionOk="0">
                  <a:moveTo>
                    <a:pt x="3147" y="1"/>
                  </a:moveTo>
                  <a:cubicBezTo>
                    <a:pt x="2946" y="1"/>
                    <a:pt x="2755" y="14"/>
                    <a:pt x="2554" y="27"/>
                  </a:cubicBezTo>
                  <a:cubicBezTo>
                    <a:pt x="1987" y="95"/>
                    <a:pt x="1365" y="257"/>
                    <a:pt x="1054" y="743"/>
                  </a:cubicBezTo>
                  <a:cubicBezTo>
                    <a:pt x="973" y="866"/>
                    <a:pt x="921" y="999"/>
                    <a:pt x="892" y="1148"/>
                  </a:cubicBezTo>
                  <a:cubicBezTo>
                    <a:pt x="746" y="1715"/>
                    <a:pt x="908" y="2389"/>
                    <a:pt x="678" y="2956"/>
                  </a:cubicBezTo>
                  <a:cubicBezTo>
                    <a:pt x="568" y="3215"/>
                    <a:pt x="393" y="3429"/>
                    <a:pt x="260" y="3659"/>
                  </a:cubicBezTo>
                  <a:cubicBezTo>
                    <a:pt x="111" y="3889"/>
                    <a:pt x="1" y="4171"/>
                    <a:pt x="69" y="4430"/>
                  </a:cubicBezTo>
                  <a:cubicBezTo>
                    <a:pt x="98" y="4576"/>
                    <a:pt x="179" y="4699"/>
                    <a:pt x="218" y="4835"/>
                  </a:cubicBezTo>
                  <a:cubicBezTo>
                    <a:pt x="367" y="5305"/>
                    <a:pt x="56" y="5820"/>
                    <a:pt x="137" y="6319"/>
                  </a:cubicBezTo>
                  <a:cubicBezTo>
                    <a:pt x="218" y="6374"/>
                    <a:pt x="312" y="6426"/>
                    <a:pt x="406" y="6468"/>
                  </a:cubicBezTo>
                  <a:cubicBezTo>
                    <a:pt x="461" y="6494"/>
                    <a:pt x="516" y="6520"/>
                    <a:pt x="555" y="6536"/>
                  </a:cubicBezTo>
                  <a:cubicBezTo>
                    <a:pt x="584" y="6549"/>
                    <a:pt x="597" y="6549"/>
                    <a:pt x="610" y="6562"/>
                  </a:cubicBezTo>
                  <a:cubicBezTo>
                    <a:pt x="597" y="6400"/>
                    <a:pt x="584" y="5846"/>
                    <a:pt x="798" y="5535"/>
                  </a:cubicBezTo>
                  <a:lnTo>
                    <a:pt x="798" y="5535"/>
                  </a:lnTo>
                  <a:cubicBezTo>
                    <a:pt x="798" y="5535"/>
                    <a:pt x="746" y="6196"/>
                    <a:pt x="785" y="6536"/>
                  </a:cubicBezTo>
                  <a:cubicBezTo>
                    <a:pt x="798" y="6575"/>
                    <a:pt x="798" y="6601"/>
                    <a:pt x="811" y="6630"/>
                  </a:cubicBezTo>
                  <a:cubicBezTo>
                    <a:pt x="811" y="6630"/>
                    <a:pt x="827" y="6643"/>
                    <a:pt x="840" y="6643"/>
                  </a:cubicBezTo>
                  <a:cubicBezTo>
                    <a:pt x="934" y="6669"/>
                    <a:pt x="1015" y="6698"/>
                    <a:pt x="1109" y="6711"/>
                  </a:cubicBezTo>
                  <a:cubicBezTo>
                    <a:pt x="1232" y="6724"/>
                    <a:pt x="1339" y="6750"/>
                    <a:pt x="1459" y="6763"/>
                  </a:cubicBezTo>
                  <a:cubicBezTo>
                    <a:pt x="1608" y="6630"/>
                    <a:pt x="2055" y="6468"/>
                    <a:pt x="2269" y="6413"/>
                  </a:cubicBezTo>
                  <a:cubicBezTo>
                    <a:pt x="2311" y="6400"/>
                    <a:pt x="2337" y="6387"/>
                    <a:pt x="2350" y="6387"/>
                  </a:cubicBezTo>
                  <a:cubicBezTo>
                    <a:pt x="2473" y="6358"/>
                    <a:pt x="2567" y="6358"/>
                    <a:pt x="2567" y="6358"/>
                  </a:cubicBezTo>
                  <a:lnTo>
                    <a:pt x="2755" y="6358"/>
                  </a:lnTo>
                  <a:cubicBezTo>
                    <a:pt x="2810" y="6183"/>
                    <a:pt x="2810" y="5995"/>
                    <a:pt x="2810" y="5859"/>
                  </a:cubicBezTo>
                  <a:cubicBezTo>
                    <a:pt x="2648" y="5846"/>
                    <a:pt x="2486" y="5833"/>
                    <a:pt x="2337" y="5807"/>
                  </a:cubicBezTo>
                  <a:cubicBezTo>
                    <a:pt x="1812" y="5684"/>
                    <a:pt x="1446" y="5454"/>
                    <a:pt x="1203" y="5185"/>
                  </a:cubicBezTo>
                  <a:cubicBezTo>
                    <a:pt x="1203" y="5172"/>
                    <a:pt x="1190" y="5172"/>
                    <a:pt x="1190" y="5159"/>
                  </a:cubicBezTo>
                  <a:cubicBezTo>
                    <a:pt x="866" y="4738"/>
                    <a:pt x="811" y="4226"/>
                    <a:pt x="947" y="3834"/>
                  </a:cubicBezTo>
                  <a:cubicBezTo>
                    <a:pt x="973" y="3753"/>
                    <a:pt x="989" y="3685"/>
                    <a:pt x="1015" y="3604"/>
                  </a:cubicBezTo>
                  <a:cubicBezTo>
                    <a:pt x="1070" y="3377"/>
                    <a:pt x="1096" y="3134"/>
                    <a:pt x="1083" y="2891"/>
                  </a:cubicBezTo>
                  <a:lnTo>
                    <a:pt x="1083" y="2862"/>
                  </a:lnTo>
                  <a:cubicBezTo>
                    <a:pt x="1083" y="2849"/>
                    <a:pt x="1083" y="2836"/>
                    <a:pt x="1070" y="2836"/>
                  </a:cubicBezTo>
                  <a:lnTo>
                    <a:pt x="1096" y="2794"/>
                  </a:lnTo>
                  <a:lnTo>
                    <a:pt x="1799" y="1647"/>
                  </a:lnTo>
                  <a:cubicBezTo>
                    <a:pt x="1799" y="1647"/>
                    <a:pt x="1880" y="1971"/>
                    <a:pt x="2175" y="2295"/>
                  </a:cubicBezTo>
                  <a:cubicBezTo>
                    <a:pt x="2392" y="2525"/>
                    <a:pt x="2742" y="2768"/>
                    <a:pt x="3257" y="2849"/>
                  </a:cubicBezTo>
                  <a:lnTo>
                    <a:pt x="3215" y="2810"/>
                  </a:lnTo>
                  <a:lnTo>
                    <a:pt x="2554" y="2107"/>
                  </a:lnTo>
                  <a:lnTo>
                    <a:pt x="2554" y="2107"/>
                  </a:lnTo>
                  <a:cubicBezTo>
                    <a:pt x="2554" y="2107"/>
                    <a:pt x="2904" y="2363"/>
                    <a:pt x="3432" y="2606"/>
                  </a:cubicBezTo>
                  <a:cubicBezTo>
                    <a:pt x="3863" y="2810"/>
                    <a:pt x="4417" y="2998"/>
                    <a:pt x="4971" y="3011"/>
                  </a:cubicBezTo>
                  <a:lnTo>
                    <a:pt x="5010" y="3011"/>
                  </a:lnTo>
                  <a:lnTo>
                    <a:pt x="4971" y="2567"/>
                  </a:lnTo>
                  <a:lnTo>
                    <a:pt x="5023" y="2729"/>
                  </a:lnTo>
                  <a:lnTo>
                    <a:pt x="5266" y="3403"/>
                  </a:lnTo>
                  <a:lnTo>
                    <a:pt x="5295" y="3863"/>
                  </a:lnTo>
                  <a:cubicBezTo>
                    <a:pt x="5295" y="3863"/>
                    <a:pt x="5606" y="3552"/>
                    <a:pt x="5833" y="3280"/>
                  </a:cubicBezTo>
                  <a:cubicBezTo>
                    <a:pt x="5862" y="3254"/>
                    <a:pt x="5888" y="3228"/>
                    <a:pt x="5901" y="3199"/>
                  </a:cubicBezTo>
                  <a:cubicBezTo>
                    <a:pt x="5923" y="3194"/>
                    <a:pt x="5947" y="3190"/>
                    <a:pt x="5972" y="3190"/>
                  </a:cubicBezTo>
                  <a:cubicBezTo>
                    <a:pt x="6010" y="3190"/>
                    <a:pt x="6051" y="3197"/>
                    <a:pt x="6092" y="3215"/>
                  </a:cubicBezTo>
                  <a:cubicBezTo>
                    <a:pt x="6254" y="3267"/>
                    <a:pt x="6348" y="3523"/>
                    <a:pt x="6319" y="3808"/>
                  </a:cubicBezTo>
                  <a:cubicBezTo>
                    <a:pt x="6293" y="4077"/>
                    <a:pt x="6144" y="4388"/>
                    <a:pt x="5833" y="4524"/>
                  </a:cubicBezTo>
                  <a:cubicBezTo>
                    <a:pt x="5739" y="4550"/>
                    <a:pt x="5658" y="4576"/>
                    <a:pt x="5551" y="4576"/>
                  </a:cubicBezTo>
                  <a:lnTo>
                    <a:pt x="5402" y="4576"/>
                  </a:lnTo>
                  <a:cubicBezTo>
                    <a:pt x="5295" y="4780"/>
                    <a:pt x="5159" y="4968"/>
                    <a:pt x="4997" y="5130"/>
                  </a:cubicBezTo>
                  <a:cubicBezTo>
                    <a:pt x="4903" y="5224"/>
                    <a:pt x="4796" y="5321"/>
                    <a:pt x="4686" y="5402"/>
                  </a:cubicBezTo>
                  <a:cubicBezTo>
                    <a:pt x="4660" y="5415"/>
                    <a:pt x="4634" y="5441"/>
                    <a:pt x="4592" y="5467"/>
                  </a:cubicBezTo>
                  <a:cubicBezTo>
                    <a:pt x="4579" y="5671"/>
                    <a:pt x="4579" y="6102"/>
                    <a:pt x="4660" y="6387"/>
                  </a:cubicBezTo>
                  <a:cubicBezTo>
                    <a:pt x="4699" y="6387"/>
                    <a:pt x="4741" y="6400"/>
                    <a:pt x="4780" y="6413"/>
                  </a:cubicBezTo>
                  <a:lnTo>
                    <a:pt x="4809" y="6413"/>
                  </a:lnTo>
                  <a:cubicBezTo>
                    <a:pt x="4890" y="6426"/>
                    <a:pt x="4958" y="6455"/>
                    <a:pt x="5039" y="6481"/>
                  </a:cubicBezTo>
                  <a:cubicBezTo>
                    <a:pt x="5120" y="6507"/>
                    <a:pt x="5214" y="6549"/>
                    <a:pt x="5295" y="6588"/>
                  </a:cubicBezTo>
                  <a:lnTo>
                    <a:pt x="5428" y="6588"/>
                  </a:lnTo>
                  <a:cubicBezTo>
                    <a:pt x="5577" y="6588"/>
                    <a:pt x="5713" y="6575"/>
                    <a:pt x="5849" y="6562"/>
                  </a:cubicBezTo>
                  <a:cubicBezTo>
                    <a:pt x="5875" y="6562"/>
                    <a:pt x="5888" y="6549"/>
                    <a:pt x="5914" y="6549"/>
                  </a:cubicBezTo>
                  <a:cubicBezTo>
                    <a:pt x="6186" y="6507"/>
                    <a:pt x="6455" y="6455"/>
                    <a:pt x="6711" y="6374"/>
                  </a:cubicBezTo>
                  <a:cubicBezTo>
                    <a:pt x="6659" y="6170"/>
                    <a:pt x="6497" y="5684"/>
                    <a:pt x="6497" y="5548"/>
                  </a:cubicBezTo>
                  <a:lnTo>
                    <a:pt x="6497" y="5548"/>
                  </a:lnTo>
                  <a:lnTo>
                    <a:pt x="6902" y="6306"/>
                  </a:lnTo>
                  <a:cubicBezTo>
                    <a:pt x="7035" y="6251"/>
                    <a:pt x="7171" y="6196"/>
                    <a:pt x="7307" y="6131"/>
                  </a:cubicBezTo>
                  <a:cubicBezTo>
                    <a:pt x="7388" y="6089"/>
                    <a:pt x="7482" y="6050"/>
                    <a:pt x="7563" y="5995"/>
                  </a:cubicBezTo>
                  <a:cubicBezTo>
                    <a:pt x="7615" y="5969"/>
                    <a:pt x="7683" y="5927"/>
                    <a:pt x="7738" y="5901"/>
                  </a:cubicBezTo>
                  <a:cubicBezTo>
                    <a:pt x="7777" y="5872"/>
                    <a:pt x="7806" y="5846"/>
                    <a:pt x="7845" y="5820"/>
                  </a:cubicBezTo>
                  <a:cubicBezTo>
                    <a:pt x="7819" y="5441"/>
                    <a:pt x="7320" y="5198"/>
                    <a:pt x="7307" y="4806"/>
                  </a:cubicBezTo>
                  <a:cubicBezTo>
                    <a:pt x="7291" y="4592"/>
                    <a:pt x="7440" y="4388"/>
                    <a:pt x="7469" y="4171"/>
                  </a:cubicBezTo>
                  <a:cubicBezTo>
                    <a:pt x="7495" y="3902"/>
                    <a:pt x="7333" y="3659"/>
                    <a:pt x="7171" y="3458"/>
                  </a:cubicBezTo>
                  <a:cubicBezTo>
                    <a:pt x="6983" y="3215"/>
                    <a:pt x="6766" y="2985"/>
                    <a:pt x="6617" y="2729"/>
                  </a:cubicBezTo>
                  <a:cubicBezTo>
                    <a:pt x="6319" y="2243"/>
                    <a:pt x="6361" y="1378"/>
                    <a:pt x="5862" y="1028"/>
                  </a:cubicBezTo>
                  <a:cubicBezTo>
                    <a:pt x="5794" y="986"/>
                    <a:pt x="5713" y="947"/>
                    <a:pt x="5619" y="918"/>
                  </a:cubicBezTo>
                  <a:cubicBezTo>
                    <a:pt x="5606" y="918"/>
                    <a:pt x="5590" y="905"/>
                    <a:pt x="5564" y="905"/>
                  </a:cubicBezTo>
                  <a:lnTo>
                    <a:pt x="5525" y="866"/>
                  </a:lnTo>
                  <a:cubicBezTo>
                    <a:pt x="5146" y="513"/>
                    <a:pt x="4634" y="257"/>
                    <a:pt x="4148" y="137"/>
                  </a:cubicBezTo>
                  <a:cubicBezTo>
                    <a:pt x="4012" y="95"/>
                    <a:pt x="3876" y="69"/>
                    <a:pt x="3743" y="56"/>
                  </a:cubicBezTo>
                  <a:cubicBezTo>
                    <a:pt x="3539" y="27"/>
                    <a:pt x="3351" y="14"/>
                    <a:pt x="314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2"/>
            <p:cNvSpPr/>
            <p:nvPr/>
          </p:nvSpPr>
          <p:spPr>
            <a:xfrm>
              <a:off x="5069450" y="5217250"/>
              <a:ext cx="38825" cy="36800"/>
            </a:xfrm>
            <a:custGeom>
              <a:avLst/>
              <a:gdLst/>
              <a:ahLst/>
              <a:cxnLst/>
              <a:rect l="l" t="t" r="r" b="b"/>
              <a:pathLst>
                <a:path w="1553" h="1472" extrusionOk="0">
                  <a:moveTo>
                    <a:pt x="419" y="1"/>
                  </a:moveTo>
                  <a:cubicBezTo>
                    <a:pt x="419" y="69"/>
                    <a:pt x="393" y="137"/>
                    <a:pt x="380" y="189"/>
                  </a:cubicBezTo>
                  <a:cubicBezTo>
                    <a:pt x="299" y="474"/>
                    <a:pt x="176" y="743"/>
                    <a:pt x="82" y="1012"/>
                  </a:cubicBezTo>
                  <a:cubicBezTo>
                    <a:pt x="69" y="1054"/>
                    <a:pt x="56" y="1093"/>
                    <a:pt x="56" y="1135"/>
                  </a:cubicBezTo>
                  <a:cubicBezTo>
                    <a:pt x="27" y="1203"/>
                    <a:pt x="14" y="1284"/>
                    <a:pt x="1" y="1352"/>
                  </a:cubicBezTo>
                  <a:cubicBezTo>
                    <a:pt x="14" y="1391"/>
                    <a:pt x="14" y="1417"/>
                    <a:pt x="27" y="1446"/>
                  </a:cubicBezTo>
                  <a:cubicBezTo>
                    <a:pt x="27" y="1446"/>
                    <a:pt x="43" y="1459"/>
                    <a:pt x="56" y="1459"/>
                  </a:cubicBezTo>
                  <a:cubicBezTo>
                    <a:pt x="82" y="1459"/>
                    <a:pt x="95" y="1472"/>
                    <a:pt x="124" y="1472"/>
                  </a:cubicBezTo>
                  <a:cubicBezTo>
                    <a:pt x="393" y="1174"/>
                    <a:pt x="691" y="1093"/>
                    <a:pt x="918" y="1093"/>
                  </a:cubicBezTo>
                  <a:cubicBezTo>
                    <a:pt x="1122" y="1093"/>
                    <a:pt x="1284" y="1148"/>
                    <a:pt x="1378" y="1190"/>
                  </a:cubicBezTo>
                  <a:lnTo>
                    <a:pt x="1378" y="1174"/>
                  </a:lnTo>
                  <a:lnTo>
                    <a:pt x="1391" y="1174"/>
                  </a:lnTo>
                  <a:lnTo>
                    <a:pt x="1391" y="1148"/>
                  </a:lnTo>
                  <a:lnTo>
                    <a:pt x="1472" y="1148"/>
                  </a:lnTo>
                  <a:cubicBezTo>
                    <a:pt x="1459" y="973"/>
                    <a:pt x="1514" y="798"/>
                    <a:pt x="1553" y="623"/>
                  </a:cubicBezTo>
                  <a:cubicBezTo>
                    <a:pt x="1109" y="526"/>
                    <a:pt x="772" y="338"/>
                    <a:pt x="542" y="121"/>
                  </a:cubicBezTo>
                  <a:lnTo>
                    <a:pt x="529" y="108"/>
                  </a:lnTo>
                  <a:cubicBezTo>
                    <a:pt x="487" y="69"/>
                    <a:pt x="461" y="40"/>
                    <a:pt x="419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2"/>
            <p:cNvSpPr/>
            <p:nvPr/>
          </p:nvSpPr>
          <p:spPr>
            <a:xfrm>
              <a:off x="5076900" y="5159175"/>
              <a:ext cx="25" cy="750"/>
            </a:xfrm>
            <a:custGeom>
              <a:avLst/>
              <a:gdLst/>
              <a:ahLst/>
              <a:cxnLst/>
              <a:rect l="l" t="t" r="r" b="b"/>
              <a:pathLst>
                <a:path w="1" h="30" extrusionOk="0">
                  <a:moveTo>
                    <a:pt x="1" y="1"/>
                  </a:move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2"/>
            <p:cNvSpPr/>
            <p:nvPr/>
          </p:nvSpPr>
          <p:spPr>
            <a:xfrm>
              <a:off x="5076575" y="5157475"/>
              <a:ext cx="675" cy="2450"/>
            </a:xfrm>
            <a:custGeom>
              <a:avLst/>
              <a:gdLst/>
              <a:ahLst/>
              <a:cxnLst/>
              <a:rect l="l" t="t" r="r" b="b"/>
              <a:pathLst>
                <a:path w="27" h="98" extrusionOk="0">
                  <a:moveTo>
                    <a:pt x="27" y="1"/>
                  </a:moveTo>
                  <a:lnTo>
                    <a:pt x="1" y="43"/>
                  </a:lnTo>
                  <a:cubicBezTo>
                    <a:pt x="14" y="43"/>
                    <a:pt x="14" y="56"/>
                    <a:pt x="14" y="69"/>
                  </a:cubicBezTo>
                  <a:lnTo>
                    <a:pt x="14" y="98"/>
                  </a:lnTo>
                  <a:cubicBezTo>
                    <a:pt x="14" y="69"/>
                    <a:pt x="27" y="30"/>
                    <a:pt x="27" y="1"/>
                  </a:cubicBezTo>
                  <a:close/>
                </a:path>
              </a:pathLst>
            </a:custGeom>
            <a:solidFill>
              <a:srgbClr val="A34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5051225" y="5116325"/>
              <a:ext cx="27725" cy="133025"/>
            </a:xfrm>
            <a:custGeom>
              <a:avLst/>
              <a:gdLst/>
              <a:ahLst/>
              <a:cxnLst/>
              <a:rect l="l" t="t" r="r" b="b"/>
              <a:pathLst>
                <a:path w="1109" h="5321" extrusionOk="0">
                  <a:moveTo>
                    <a:pt x="837" y="1"/>
                  </a:moveTo>
                  <a:lnTo>
                    <a:pt x="837" y="1"/>
                  </a:lnTo>
                  <a:cubicBezTo>
                    <a:pt x="691" y="568"/>
                    <a:pt x="853" y="1242"/>
                    <a:pt x="623" y="1809"/>
                  </a:cubicBezTo>
                  <a:cubicBezTo>
                    <a:pt x="513" y="2068"/>
                    <a:pt x="338" y="2282"/>
                    <a:pt x="205" y="2512"/>
                  </a:cubicBezTo>
                  <a:cubicBezTo>
                    <a:pt x="82" y="2700"/>
                    <a:pt x="1" y="2917"/>
                    <a:pt x="1" y="3134"/>
                  </a:cubicBezTo>
                  <a:cubicBezTo>
                    <a:pt x="1" y="3186"/>
                    <a:pt x="1" y="3228"/>
                    <a:pt x="14" y="3283"/>
                  </a:cubicBezTo>
                  <a:cubicBezTo>
                    <a:pt x="43" y="3429"/>
                    <a:pt x="124" y="3552"/>
                    <a:pt x="163" y="3688"/>
                  </a:cubicBezTo>
                  <a:cubicBezTo>
                    <a:pt x="189" y="3782"/>
                    <a:pt x="205" y="3876"/>
                    <a:pt x="205" y="3970"/>
                  </a:cubicBezTo>
                  <a:cubicBezTo>
                    <a:pt x="205" y="4307"/>
                    <a:pt x="69" y="4660"/>
                    <a:pt x="69" y="4997"/>
                  </a:cubicBezTo>
                  <a:cubicBezTo>
                    <a:pt x="69" y="5065"/>
                    <a:pt x="69" y="5117"/>
                    <a:pt x="82" y="5172"/>
                  </a:cubicBezTo>
                  <a:cubicBezTo>
                    <a:pt x="163" y="5227"/>
                    <a:pt x="257" y="5279"/>
                    <a:pt x="351" y="5321"/>
                  </a:cubicBezTo>
                  <a:cubicBezTo>
                    <a:pt x="367" y="5308"/>
                    <a:pt x="367" y="5279"/>
                    <a:pt x="380" y="5253"/>
                  </a:cubicBezTo>
                  <a:cubicBezTo>
                    <a:pt x="461" y="4835"/>
                    <a:pt x="367" y="4388"/>
                    <a:pt x="312" y="3970"/>
                  </a:cubicBezTo>
                  <a:cubicBezTo>
                    <a:pt x="270" y="3578"/>
                    <a:pt x="257" y="3160"/>
                    <a:pt x="419" y="2797"/>
                  </a:cubicBezTo>
                  <a:cubicBezTo>
                    <a:pt x="581" y="2444"/>
                    <a:pt x="905" y="2162"/>
                    <a:pt x="1015" y="1770"/>
                  </a:cubicBezTo>
                  <a:cubicBezTo>
                    <a:pt x="1015" y="1757"/>
                    <a:pt x="1028" y="1757"/>
                    <a:pt x="1028" y="1744"/>
                  </a:cubicBezTo>
                  <a:lnTo>
                    <a:pt x="1028" y="1715"/>
                  </a:lnTo>
                  <a:cubicBezTo>
                    <a:pt x="1028" y="1702"/>
                    <a:pt x="1028" y="1689"/>
                    <a:pt x="1015" y="1689"/>
                  </a:cubicBezTo>
                  <a:lnTo>
                    <a:pt x="1041" y="1647"/>
                  </a:lnTo>
                  <a:cubicBezTo>
                    <a:pt x="1109" y="1216"/>
                    <a:pt x="918" y="772"/>
                    <a:pt x="853" y="325"/>
                  </a:cubicBezTo>
                  <a:cubicBezTo>
                    <a:pt x="837" y="218"/>
                    <a:pt x="837" y="108"/>
                    <a:pt x="83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2"/>
            <p:cNvSpPr/>
            <p:nvPr/>
          </p:nvSpPr>
          <p:spPr>
            <a:xfrm>
              <a:off x="5111650" y="5113975"/>
              <a:ext cx="63125" cy="48950"/>
            </a:xfrm>
            <a:custGeom>
              <a:avLst/>
              <a:gdLst/>
              <a:ahLst/>
              <a:cxnLst/>
              <a:rect l="l" t="t" r="r" b="b"/>
              <a:pathLst>
                <a:path w="2525" h="1958" extrusionOk="0">
                  <a:moveTo>
                    <a:pt x="14" y="1"/>
                  </a:moveTo>
                  <a:cubicBezTo>
                    <a:pt x="1" y="82"/>
                    <a:pt x="1" y="163"/>
                    <a:pt x="14" y="244"/>
                  </a:cubicBezTo>
                  <a:cubicBezTo>
                    <a:pt x="56" y="419"/>
                    <a:pt x="137" y="581"/>
                    <a:pt x="231" y="730"/>
                  </a:cubicBezTo>
                  <a:cubicBezTo>
                    <a:pt x="406" y="1041"/>
                    <a:pt x="607" y="1323"/>
                    <a:pt x="905" y="1514"/>
                  </a:cubicBezTo>
                  <a:cubicBezTo>
                    <a:pt x="918" y="1527"/>
                    <a:pt x="931" y="1540"/>
                    <a:pt x="960" y="1553"/>
                  </a:cubicBezTo>
                  <a:cubicBezTo>
                    <a:pt x="1391" y="1757"/>
                    <a:pt x="1945" y="1945"/>
                    <a:pt x="2499" y="1958"/>
                  </a:cubicBezTo>
                  <a:lnTo>
                    <a:pt x="2525" y="1958"/>
                  </a:lnTo>
                  <a:cubicBezTo>
                    <a:pt x="2499" y="1796"/>
                    <a:pt x="2418" y="1647"/>
                    <a:pt x="2308" y="1527"/>
                  </a:cubicBezTo>
                  <a:lnTo>
                    <a:pt x="2295" y="1527"/>
                  </a:lnTo>
                  <a:cubicBezTo>
                    <a:pt x="2282" y="1498"/>
                    <a:pt x="2256" y="1485"/>
                    <a:pt x="2227" y="1472"/>
                  </a:cubicBezTo>
                  <a:cubicBezTo>
                    <a:pt x="2107" y="1378"/>
                    <a:pt x="1945" y="1323"/>
                    <a:pt x="1796" y="1271"/>
                  </a:cubicBezTo>
                  <a:cubicBezTo>
                    <a:pt x="1553" y="1190"/>
                    <a:pt x="1323" y="1080"/>
                    <a:pt x="1109" y="947"/>
                  </a:cubicBezTo>
                  <a:cubicBezTo>
                    <a:pt x="743" y="717"/>
                    <a:pt x="432" y="380"/>
                    <a:pt x="231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2"/>
            <p:cNvSpPr/>
            <p:nvPr/>
          </p:nvSpPr>
          <p:spPr>
            <a:xfrm>
              <a:off x="5100150" y="5114625"/>
              <a:ext cx="31125" cy="44250"/>
            </a:xfrm>
            <a:custGeom>
              <a:avLst/>
              <a:gdLst/>
              <a:ahLst/>
              <a:cxnLst/>
              <a:rect l="l" t="t" r="r" b="b"/>
              <a:pathLst>
                <a:path w="1245" h="1770" extrusionOk="0">
                  <a:moveTo>
                    <a:pt x="150" y="1"/>
                  </a:moveTo>
                  <a:cubicBezTo>
                    <a:pt x="124" y="1"/>
                    <a:pt x="95" y="14"/>
                    <a:pt x="69" y="14"/>
                  </a:cubicBezTo>
                  <a:cubicBezTo>
                    <a:pt x="30" y="244"/>
                    <a:pt x="1" y="474"/>
                    <a:pt x="30" y="717"/>
                  </a:cubicBezTo>
                  <a:cubicBezTo>
                    <a:pt x="56" y="879"/>
                    <a:pt x="95" y="1054"/>
                    <a:pt x="163" y="1216"/>
                  </a:cubicBezTo>
                  <a:cubicBezTo>
                    <a:pt x="380" y="1446"/>
                    <a:pt x="730" y="1689"/>
                    <a:pt x="1245" y="1770"/>
                  </a:cubicBezTo>
                  <a:lnTo>
                    <a:pt x="1203" y="1731"/>
                  </a:lnTo>
                  <a:cubicBezTo>
                    <a:pt x="1015" y="1582"/>
                    <a:pt x="824" y="1433"/>
                    <a:pt x="649" y="1245"/>
                  </a:cubicBezTo>
                  <a:cubicBezTo>
                    <a:pt x="435" y="1002"/>
                    <a:pt x="257" y="717"/>
                    <a:pt x="192" y="406"/>
                  </a:cubicBezTo>
                  <a:cubicBezTo>
                    <a:pt x="150" y="273"/>
                    <a:pt x="137" y="137"/>
                    <a:pt x="15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2"/>
            <p:cNvSpPr/>
            <p:nvPr/>
          </p:nvSpPr>
          <p:spPr>
            <a:xfrm>
              <a:off x="5182850" y="5109275"/>
              <a:ext cx="56075" cy="131650"/>
            </a:xfrm>
            <a:custGeom>
              <a:avLst/>
              <a:gdLst/>
              <a:ahLst/>
              <a:cxnLst/>
              <a:rect l="l" t="t" r="r" b="b"/>
              <a:pathLst>
                <a:path w="2243" h="5266" extrusionOk="0">
                  <a:moveTo>
                    <a:pt x="205" y="1"/>
                  </a:moveTo>
                  <a:cubicBezTo>
                    <a:pt x="82" y="338"/>
                    <a:pt x="1" y="688"/>
                    <a:pt x="14" y="1067"/>
                  </a:cubicBezTo>
                  <a:cubicBezTo>
                    <a:pt x="14" y="1148"/>
                    <a:pt x="27" y="1242"/>
                    <a:pt x="43" y="1336"/>
                  </a:cubicBezTo>
                  <a:cubicBezTo>
                    <a:pt x="95" y="1485"/>
                    <a:pt x="137" y="1647"/>
                    <a:pt x="163" y="1809"/>
                  </a:cubicBezTo>
                  <a:cubicBezTo>
                    <a:pt x="257" y="2039"/>
                    <a:pt x="367" y="2240"/>
                    <a:pt x="513" y="2415"/>
                  </a:cubicBezTo>
                  <a:cubicBezTo>
                    <a:pt x="542" y="2389"/>
                    <a:pt x="568" y="2363"/>
                    <a:pt x="581" y="2334"/>
                  </a:cubicBezTo>
                  <a:cubicBezTo>
                    <a:pt x="594" y="2321"/>
                    <a:pt x="610" y="2321"/>
                    <a:pt x="636" y="2321"/>
                  </a:cubicBezTo>
                  <a:cubicBezTo>
                    <a:pt x="675" y="2321"/>
                    <a:pt x="717" y="2334"/>
                    <a:pt x="772" y="2350"/>
                  </a:cubicBezTo>
                  <a:cubicBezTo>
                    <a:pt x="918" y="2402"/>
                    <a:pt x="1015" y="2606"/>
                    <a:pt x="1015" y="2849"/>
                  </a:cubicBezTo>
                  <a:cubicBezTo>
                    <a:pt x="1015" y="2875"/>
                    <a:pt x="1015" y="2901"/>
                    <a:pt x="999" y="2943"/>
                  </a:cubicBezTo>
                  <a:cubicBezTo>
                    <a:pt x="1148" y="3092"/>
                    <a:pt x="1271" y="3241"/>
                    <a:pt x="1323" y="3442"/>
                  </a:cubicBezTo>
                  <a:cubicBezTo>
                    <a:pt x="1420" y="3727"/>
                    <a:pt x="1352" y="4022"/>
                    <a:pt x="1391" y="4307"/>
                  </a:cubicBezTo>
                  <a:cubicBezTo>
                    <a:pt x="1459" y="4683"/>
                    <a:pt x="1689" y="5023"/>
                    <a:pt x="1987" y="5266"/>
                  </a:cubicBezTo>
                  <a:cubicBezTo>
                    <a:pt x="2068" y="5224"/>
                    <a:pt x="2162" y="5185"/>
                    <a:pt x="2243" y="5130"/>
                  </a:cubicBezTo>
                  <a:cubicBezTo>
                    <a:pt x="2133" y="5007"/>
                    <a:pt x="2026" y="4887"/>
                    <a:pt x="1932" y="4751"/>
                  </a:cubicBezTo>
                  <a:cubicBezTo>
                    <a:pt x="1757" y="4495"/>
                    <a:pt x="1663" y="4184"/>
                    <a:pt x="1663" y="3860"/>
                  </a:cubicBezTo>
                  <a:cubicBezTo>
                    <a:pt x="1647" y="3617"/>
                    <a:pt x="1702" y="3374"/>
                    <a:pt x="1676" y="3131"/>
                  </a:cubicBezTo>
                  <a:cubicBezTo>
                    <a:pt x="1647" y="2917"/>
                    <a:pt x="1553" y="2713"/>
                    <a:pt x="1404" y="2538"/>
                  </a:cubicBezTo>
                  <a:cubicBezTo>
                    <a:pt x="1271" y="2389"/>
                    <a:pt x="1096" y="2269"/>
                    <a:pt x="947" y="2133"/>
                  </a:cubicBezTo>
                  <a:cubicBezTo>
                    <a:pt x="623" y="1822"/>
                    <a:pt x="419" y="1391"/>
                    <a:pt x="338" y="944"/>
                  </a:cubicBezTo>
                  <a:cubicBezTo>
                    <a:pt x="286" y="649"/>
                    <a:pt x="270" y="351"/>
                    <a:pt x="299" y="53"/>
                  </a:cubicBezTo>
                  <a:cubicBezTo>
                    <a:pt x="286" y="53"/>
                    <a:pt x="270" y="40"/>
                    <a:pt x="244" y="40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2"/>
            <p:cNvSpPr/>
            <p:nvPr/>
          </p:nvSpPr>
          <p:spPr>
            <a:xfrm>
              <a:off x="5180500" y="5200725"/>
              <a:ext cx="17925" cy="45875"/>
            </a:xfrm>
            <a:custGeom>
              <a:avLst/>
              <a:gdLst/>
              <a:ahLst/>
              <a:cxnLst/>
              <a:rect l="l" t="t" r="r" b="b"/>
              <a:pathLst>
                <a:path w="717" h="1835" extrusionOk="0">
                  <a:moveTo>
                    <a:pt x="607" y="1"/>
                  </a:moveTo>
                  <a:cubicBezTo>
                    <a:pt x="513" y="27"/>
                    <a:pt x="432" y="53"/>
                    <a:pt x="325" y="53"/>
                  </a:cubicBezTo>
                  <a:lnTo>
                    <a:pt x="325" y="69"/>
                  </a:lnTo>
                  <a:cubicBezTo>
                    <a:pt x="312" y="445"/>
                    <a:pt x="108" y="798"/>
                    <a:pt x="27" y="1174"/>
                  </a:cubicBezTo>
                  <a:cubicBezTo>
                    <a:pt x="14" y="1229"/>
                    <a:pt x="14" y="1284"/>
                    <a:pt x="14" y="1349"/>
                  </a:cubicBezTo>
                  <a:cubicBezTo>
                    <a:pt x="1" y="1485"/>
                    <a:pt x="14" y="1634"/>
                    <a:pt x="56" y="1754"/>
                  </a:cubicBezTo>
                  <a:lnTo>
                    <a:pt x="189" y="1754"/>
                  </a:lnTo>
                  <a:cubicBezTo>
                    <a:pt x="312" y="1754"/>
                    <a:pt x="445" y="1770"/>
                    <a:pt x="594" y="1835"/>
                  </a:cubicBezTo>
                  <a:cubicBezTo>
                    <a:pt x="513" y="1621"/>
                    <a:pt x="487" y="1391"/>
                    <a:pt x="542" y="1174"/>
                  </a:cubicBezTo>
                  <a:cubicBezTo>
                    <a:pt x="568" y="1012"/>
                    <a:pt x="636" y="863"/>
                    <a:pt x="662" y="717"/>
                  </a:cubicBezTo>
                  <a:cubicBezTo>
                    <a:pt x="717" y="474"/>
                    <a:pt x="688" y="215"/>
                    <a:pt x="60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2"/>
            <p:cNvSpPr/>
            <p:nvPr/>
          </p:nvSpPr>
          <p:spPr>
            <a:xfrm>
              <a:off x="5074875" y="5101175"/>
              <a:ext cx="112375" cy="55350"/>
            </a:xfrm>
            <a:custGeom>
              <a:avLst/>
              <a:gdLst/>
              <a:ahLst/>
              <a:cxnLst/>
              <a:rect l="l" t="t" r="r" b="b"/>
              <a:pathLst>
                <a:path w="4495" h="2214" extrusionOk="0">
                  <a:moveTo>
                    <a:pt x="1984" y="1"/>
                  </a:moveTo>
                  <a:cubicBezTo>
                    <a:pt x="1485" y="1"/>
                    <a:pt x="1106" y="95"/>
                    <a:pt x="837" y="228"/>
                  </a:cubicBezTo>
                  <a:cubicBezTo>
                    <a:pt x="1" y="633"/>
                    <a:pt x="40" y="1472"/>
                    <a:pt x="40" y="1472"/>
                  </a:cubicBezTo>
                  <a:cubicBezTo>
                    <a:pt x="215" y="957"/>
                    <a:pt x="662" y="594"/>
                    <a:pt x="1203" y="539"/>
                  </a:cubicBezTo>
                  <a:cubicBezTo>
                    <a:pt x="1255" y="526"/>
                    <a:pt x="1310" y="526"/>
                    <a:pt x="1365" y="513"/>
                  </a:cubicBezTo>
                  <a:cubicBezTo>
                    <a:pt x="1527" y="513"/>
                    <a:pt x="1702" y="513"/>
                    <a:pt x="1890" y="526"/>
                  </a:cubicBezTo>
                  <a:cubicBezTo>
                    <a:pt x="2227" y="552"/>
                    <a:pt x="2538" y="662"/>
                    <a:pt x="2823" y="782"/>
                  </a:cubicBezTo>
                  <a:cubicBezTo>
                    <a:pt x="3241" y="986"/>
                    <a:pt x="3591" y="1242"/>
                    <a:pt x="3847" y="1459"/>
                  </a:cubicBezTo>
                  <a:cubicBezTo>
                    <a:pt x="4064" y="1647"/>
                    <a:pt x="4265" y="1877"/>
                    <a:pt x="4427" y="2120"/>
                  </a:cubicBezTo>
                  <a:lnTo>
                    <a:pt x="4495" y="2214"/>
                  </a:lnTo>
                  <a:cubicBezTo>
                    <a:pt x="4388" y="1459"/>
                    <a:pt x="3970" y="782"/>
                    <a:pt x="3335" y="390"/>
                  </a:cubicBezTo>
                  <a:cubicBezTo>
                    <a:pt x="3241" y="338"/>
                    <a:pt x="3147" y="283"/>
                    <a:pt x="3037" y="228"/>
                  </a:cubicBezTo>
                  <a:cubicBezTo>
                    <a:pt x="2726" y="95"/>
                    <a:pt x="2376" y="1"/>
                    <a:pt x="1984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2"/>
            <p:cNvSpPr/>
            <p:nvPr/>
          </p:nvSpPr>
          <p:spPr>
            <a:xfrm>
              <a:off x="5075850" y="5106850"/>
              <a:ext cx="33150" cy="31125"/>
            </a:xfrm>
            <a:custGeom>
              <a:avLst/>
              <a:gdLst/>
              <a:ahLst/>
              <a:cxnLst/>
              <a:rect l="l" t="t" r="r" b="b"/>
              <a:pathLst>
                <a:path w="1326" h="1245" extrusionOk="0">
                  <a:moveTo>
                    <a:pt x="798" y="1"/>
                  </a:moveTo>
                  <a:cubicBezTo>
                    <a:pt x="43" y="380"/>
                    <a:pt x="1" y="1096"/>
                    <a:pt x="1" y="1216"/>
                  </a:cubicBezTo>
                  <a:lnTo>
                    <a:pt x="1" y="1245"/>
                  </a:lnTo>
                  <a:cubicBezTo>
                    <a:pt x="176" y="730"/>
                    <a:pt x="623" y="367"/>
                    <a:pt x="1164" y="312"/>
                  </a:cubicBezTo>
                  <a:cubicBezTo>
                    <a:pt x="1216" y="299"/>
                    <a:pt x="1271" y="299"/>
                    <a:pt x="1326" y="286"/>
                  </a:cubicBezTo>
                  <a:cubicBezTo>
                    <a:pt x="1190" y="231"/>
                    <a:pt x="1054" y="163"/>
                    <a:pt x="934" y="82"/>
                  </a:cubicBezTo>
                  <a:cubicBezTo>
                    <a:pt x="879" y="56"/>
                    <a:pt x="840" y="43"/>
                    <a:pt x="798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2"/>
            <p:cNvSpPr/>
            <p:nvPr/>
          </p:nvSpPr>
          <p:spPr>
            <a:xfrm>
              <a:off x="5145425" y="5110900"/>
              <a:ext cx="41825" cy="45625"/>
            </a:xfrm>
            <a:custGeom>
              <a:avLst/>
              <a:gdLst/>
              <a:ahLst/>
              <a:cxnLst/>
              <a:rect l="l" t="t" r="r" b="b"/>
              <a:pathLst>
                <a:path w="1673" h="1825" extrusionOk="0">
                  <a:moveTo>
                    <a:pt x="513" y="1"/>
                  </a:moveTo>
                  <a:cubicBezTo>
                    <a:pt x="526" y="82"/>
                    <a:pt x="487" y="163"/>
                    <a:pt x="419" y="231"/>
                  </a:cubicBezTo>
                  <a:cubicBezTo>
                    <a:pt x="325" y="325"/>
                    <a:pt x="189" y="367"/>
                    <a:pt x="40" y="393"/>
                  </a:cubicBezTo>
                  <a:lnTo>
                    <a:pt x="1" y="393"/>
                  </a:lnTo>
                  <a:cubicBezTo>
                    <a:pt x="419" y="597"/>
                    <a:pt x="769" y="853"/>
                    <a:pt x="1025" y="1070"/>
                  </a:cubicBezTo>
                  <a:cubicBezTo>
                    <a:pt x="1242" y="1258"/>
                    <a:pt x="1443" y="1488"/>
                    <a:pt x="1605" y="1731"/>
                  </a:cubicBezTo>
                  <a:lnTo>
                    <a:pt x="1673" y="1825"/>
                  </a:lnTo>
                  <a:cubicBezTo>
                    <a:pt x="1673" y="1799"/>
                    <a:pt x="1673" y="1770"/>
                    <a:pt x="1660" y="1744"/>
                  </a:cubicBezTo>
                  <a:cubicBezTo>
                    <a:pt x="1634" y="1582"/>
                    <a:pt x="1592" y="1420"/>
                    <a:pt x="1540" y="1271"/>
                  </a:cubicBezTo>
                  <a:cubicBezTo>
                    <a:pt x="1349" y="746"/>
                    <a:pt x="986" y="299"/>
                    <a:pt x="513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2"/>
            <p:cNvSpPr/>
            <p:nvPr/>
          </p:nvSpPr>
          <p:spPr>
            <a:xfrm>
              <a:off x="5110275" y="5245925"/>
              <a:ext cx="57450" cy="55750"/>
            </a:xfrm>
            <a:custGeom>
              <a:avLst/>
              <a:gdLst/>
              <a:ahLst/>
              <a:cxnLst/>
              <a:rect l="l" t="t" r="r" b="b"/>
              <a:pathLst>
                <a:path w="2298" h="2230" extrusionOk="0">
                  <a:moveTo>
                    <a:pt x="150" y="1"/>
                  </a:moveTo>
                  <a:lnTo>
                    <a:pt x="1" y="675"/>
                  </a:lnTo>
                  <a:lnTo>
                    <a:pt x="299" y="1906"/>
                  </a:lnTo>
                  <a:lnTo>
                    <a:pt x="879" y="2230"/>
                  </a:lnTo>
                  <a:lnTo>
                    <a:pt x="1825" y="2120"/>
                  </a:lnTo>
                  <a:lnTo>
                    <a:pt x="2094" y="1446"/>
                  </a:lnTo>
                  <a:lnTo>
                    <a:pt x="2298" y="299"/>
                  </a:lnTo>
                  <a:lnTo>
                    <a:pt x="2120" y="1"/>
                  </a:lnTo>
                  <a:cubicBezTo>
                    <a:pt x="2055" y="367"/>
                    <a:pt x="1919" y="623"/>
                    <a:pt x="1783" y="798"/>
                  </a:cubicBezTo>
                  <a:cubicBezTo>
                    <a:pt x="1635" y="987"/>
                    <a:pt x="1403" y="1082"/>
                    <a:pt x="1170" y="1082"/>
                  </a:cubicBezTo>
                  <a:cubicBezTo>
                    <a:pt x="937" y="1082"/>
                    <a:pt x="704" y="987"/>
                    <a:pt x="555" y="798"/>
                  </a:cubicBezTo>
                  <a:cubicBezTo>
                    <a:pt x="273" y="461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2"/>
            <p:cNvSpPr/>
            <p:nvPr/>
          </p:nvSpPr>
          <p:spPr>
            <a:xfrm>
              <a:off x="5054950" y="5244550"/>
              <a:ext cx="59400" cy="49025"/>
            </a:xfrm>
            <a:custGeom>
              <a:avLst/>
              <a:gdLst/>
              <a:ahLst/>
              <a:cxnLst/>
              <a:rect l="l" t="t" r="r" b="b"/>
              <a:pathLst>
                <a:path w="2376" h="1961" extrusionOk="0">
                  <a:moveTo>
                    <a:pt x="1506" y="0"/>
                  </a:moveTo>
                  <a:cubicBezTo>
                    <a:pt x="1259" y="0"/>
                    <a:pt x="957" y="88"/>
                    <a:pt x="675" y="406"/>
                  </a:cubicBezTo>
                  <a:cubicBezTo>
                    <a:pt x="1" y="1177"/>
                    <a:pt x="743" y="1637"/>
                    <a:pt x="743" y="1637"/>
                  </a:cubicBezTo>
                  <a:lnTo>
                    <a:pt x="555" y="1961"/>
                  </a:lnTo>
                  <a:lnTo>
                    <a:pt x="1919" y="1961"/>
                  </a:lnTo>
                  <a:lnTo>
                    <a:pt x="1796" y="1718"/>
                  </a:lnTo>
                  <a:lnTo>
                    <a:pt x="2188" y="1663"/>
                  </a:lnTo>
                  <a:lnTo>
                    <a:pt x="2376" y="1028"/>
                  </a:lnTo>
                  <a:lnTo>
                    <a:pt x="2039" y="137"/>
                  </a:lnTo>
                  <a:cubicBezTo>
                    <a:pt x="2039" y="137"/>
                    <a:pt x="1814" y="0"/>
                    <a:pt x="150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2"/>
            <p:cNvSpPr/>
            <p:nvPr/>
          </p:nvSpPr>
          <p:spPr>
            <a:xfrm>
              <a:off x="5069125" y="5286750"/>
              <a:ext cx="3750" cy="6425"/>
            </a:xfrm>
            <a:custGeom>
              <a:avLst/>
              <a:gdLst/>
              <a:ahLst/>
              <a:cxnLst/>
              <a:rect l="l" t="t" r="r" b="b"/>
              <a:pathLst>
                <a:path w="150" h="257" extrusionOk="0">
                  <a:moveTo>
                    <a:pt x="150" y="1"/>
                  </a:moveTo>
                  <a:lnTo>
                    <a:pt x="150" y="1"/>
                  </a:lnTo>
                  <a:lnTo>
                    <a:pt x="1" y="257"/>
                  </a:lnTo>
                  <a:lnTo>
                    <a:pt x="1" y="257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2"/>
            <p:cNvSpPr/>
            <p:nvPr/>
          </p:nvSpPr>
          <p:spPr>
            <a:xfrm>
              <a:off x="5068800" y="5271275"/>
              <a:ext cx="33725" cy="22300"/>
            </a:xfrm>
            <a:custGeom>
              <a:avLst/>
              <a:gdLst/>
              <a:ahLst/>
              <a:cxnLst/>
              <a:rect l="l" t="t" r="r" b="b"/>
              <a:pathLst>
                <a:path w="1349" h="892" extrusionOk="0">
                  <a:moveTo>
                    <a:pt x="1284" y="1"/>
                  </a:moveTo>
                  <a:cubicBezTo>
                    <a:pt x="1080" y="309"/>
                    <a:pt x="743" y="568"/>
                    <a:pt x="163" y="620"/>
                  </a:cubicBezTo>
                  <a:lnTo>
                    <a:pt x="14" y="876"/>
                  </a:lnTo>
                  <a:lnTo>
                    <a:pt x="1" y="892"/>
                  </a:lnTo>
                  <a:lnTo>
                    <a:pt x="1349" y="892"/>
                  </a:lnTo>
                  <a:lnTo>
                    <a:pt x="1336" y="876"/>
                  </a:lnTo>
                  <a:cubicBezTo>
                    <a:pt x="1242" y="769"/>
                    <a:pt x="1203" y="620"/>
                    <a:pt x="1229" y="487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2"/>
            <p:cNvSpPr/>
            <p:nvPr/>
          </p:nvSpPr>
          <p:spPr>
            <a:xfrm>
              <a:off x="508767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406" y="1"/>
                  </a:moveTo>
                  <a:cubicBezTo>
                    <a:pt x="150" y="1"/>
                    <a:pt x="1" y="134"/>
                    <a:pt x="1" y="134"/>
                  </a:cubicBezTo>
                  <a:cubicBezTo>
                    <a:pt x="82" y="95"/>
                    <a:pt x="163" y="82"/>
                    <a:pt x="244" y="82"/>
                  </a:cubicBezTo>
                  <a:cubicBezTo>
                    <a:pt x="380" y="82"/>
                    <a:pt x="500" y="134"/>
                    <a:pt x="568" y="176"/>
                  </a:cubicBezTo>
                  <a:lnTo>
                    <a:pt x="623" y="176"/>
                  </a:lnTo>
                  <a:lnTo>
                    <a:pt x="636" y="40"/>
                  </a:lnTo>
                  <a:cubicBezTo>
                    <a:pt x="555" y="14"/>
                    <a:pt x="474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2"/>
            <p:cNvSpPr/>
            <p:nvPr/>
          </p:nvSpPr>
          <p:spPr>
            <a:xfrm>
              <a:off x="5088725" y="5253375"/>
              <a:ext cx="14525" cy="4075"/>
            </a:xfrm>
            <a:custGeom>
              <a:avLst/>
              <a:gdLst/>
              <a:ahLst/>
              <a:cxnLst/>
              <a:rect l="l" t="t" r="r" b="b"/>
              <a:pathLst>
                <a:path w="581" h="163" extrusionOk="0">
                  <a:moveTo>
                    <a:pt x="406" y="1"/>
                  </a:moveTo>
                  <a:cubicBezTo>
                    <a:pt x="163" y="1"/>
                    <a:pt x="1" y="134"/>
                    <a:pt x="1" y="134"/>
                  </a:cubicBezTo>
                  <a:cubicBezTo>
                    <a:pt x="95" y="95"/>
                    <a:pt x="176" y="82"/>
                    <a:pt x="257" y="82"/>
                  </a:cubicBezTo>
                  <a:cubicBezTo>
                    <a:pt x="377" y="82"/>
                    <a:pt x="487" y="121"/>
                    <a:pt x="552" y="163"/>
                  </a:cubicBezTo>
                  <a:lnTo>
                    <a:pt x="581" y="27"/>
                  </a:lnTo>
                  <a:cubicBezTo>
                    <a:pt x="568" y="27"/>
                    <a:pt x="552" y="14"/>
                    <a:pt x="526" y="14"/>
                  </a:cubicBezTo>
                  <a:cubicBezTo>
                    <a:pt x="487" y="1"/>
                    <a:pt x="445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2"/>
            <p:cNvSpPr/>
            <p:nvPr/>
          </p:nvSpPr>
          <p:spPr>
            <a:xfrm>
              <a:off x="5101850" y="5253700"/>
              <a:ext cx="1400" cy="350"/>
            </a:xfrm>
            <a:custGeom>
              <a:avLst/>
              <a:gdLst/>
              <a:ahLst/>
              <a:cxnLst/>
              <a:rect l="l" t="t" r="r" b="b"/>
              <a:pathLst>
                <a:path w="56" h="14" extrusionOk="0">
                  <a:moveTo>
                    <a:pt x="1" y="1"/>
                  </a:moveTo>
                  <a:cubicBezTo>
                    <a:pt x="27" y="1"/>
                    <a:pt x="43" y="14"/>
                    <a:pt x="56" y="1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2"/>
            <p:cNvSpPr/>
            <p:nvPr/>
          </p:nvSpPr>
          <p:spPr>
            <a:xfrm>
              <a:off x="5162600" y="5244550"/>
              <a:ext cx="61825" cy="49025"/>
            </a:xfrm>
            <a:custGeom>
              <a:avLst/>
              <a:gdLst/>
              <a:ahLst/>
              <a:cxnLst/>
              <a:rect l="l" t="t" r="r" b="b"/>
              <a:pathLst>
                <a:path w="2473" h="1961" extrusionOk="0">
                  <a:moveTo>
                    <a:pt x="904" y="0"/>
                  </a:moveTo>
                  <a:cubicBezTo>
                    <a:pt x="584" y="0"/>
                    <a:pt x="351" y="137"/>
                    <a:pt x="351" y="137"/>
                  </a:cubicBezTo>
                  <a:lnTo>
                    <a:pt x="1" y="1028"/>
                  </a:lnTo>
                  <a:lnTo>
                    <a:pt x="189" y="1663"/>
                  </a:lnTo>
                  <a:lnTo>
                    <a:pt x="594" y="1718"/>
                  </a:lnTo>
                  <a:lnTo>
                    <a:pt x="474" y="1961"/>
                  </a:lnTo>
                  <a:lnTo>
                    <a:pt x="1890" y="1961"/>
                  </a:lnTo>
                  <a:lnTo>
                    <a:pt x="1702" y="1637"/>
                  </a:lnTo>
                  <a:cubicBezTo>
                    <a:pt x="1702" y="1637"/>
                    <a:pt x="2473" y="1177"/>
                    <a:pt x="1770" y="406"/>
                  </a:cubicBezTo>
                  <a:cubicBezTo>
                    <a:pt x="1475" y="88"/>
                    <a:pt x="1162" y="0"/>
                    <a:pt x="904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2"/>
            <p:cNvSpPr/>
            <p:nvPr/>
          </p:nvSpPr>
          <p:spPr>
            <a:xfrm>
              <a:off x="5208200" y="5291125"/>
              <a:ext cx="1650" cy="2450"/>
            </a:xfrm>
            <a:custGeom>
              <a:avLst/>
              <a:gdLst/>
              <a:ahLst/>
              <a:cxnLst/>
              <a:rect l="l" t="t" r="r" b="b"/>
              <a:pathLst>
                <a:path w="66" h="98" extrusionOk="0">
                  <a:moveTo>
                    <a:pt x="1" y="1"/>
                  </a:moveTo>
                  <a:lnTo>
                    <a:pt x="1" y="1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2"/>
            <p:cNvSpPr/>
            <p:nvPr/>
          </p:nvSpPr>
          <p:spPr>
            <a:xfrm>
              <a:off x="5205775" y="5286750"/>
              <a:ext cx="2450" cy="4400"/>
            </a:xfrm>
            <a:custGeom>
              <a:avLst/>
              <a:gdLst/>
              <a:ahLst/>
              <a:cxnLst/>
              <a:rect l="l" t="t" r="r" b="b"/>
              <a:pathLst>
                <a:path w="98" h="176" extrusionOk="0">
                  <a:moveTo>
                    <a:pt x="1" y="1"/>
                  </a:moveTo>
                  <a:lnTo>
                    <a:pt x="98" y="176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2"/>
            <p:cNvSpPr/>
            <p:nvPr/>
          </p:nvSpPr>
          <p:spPr>
            <a:xfrm>
              <a:off x="5174750" y="5271925"/>
              <a:ext cx="35100" cy="21650"/>
            </a:xfrm>
            <a:custGeom>
              <a:avLst/>
              <a:gdLst/>
              <a:ahLst/>
              <a:cxnLst/>
              <a:rect l="l" t="t" r="r" b="b"/>
              <a:pathLst>
                <a:path w="1404" h="866" extrusionOk="0">
                  <a:moveTo>
                    <a:pt x="95" y="1"/>
                  </a:moveTo>
                  <a:lnTo>
                    <a:pt x="150" y="432"/>
                  </a:lnTo>
                  <a:lnTo>
                    <a:pt x="150" y="500"/>
                  </a:lnTo>
                  <a:cubicBezTo>
                    <a:pt x="150" y="607"/>
                    <a:pt x="108" y="730"/>
                    <a:pt x="27" y="824"/>
                  </a:cubicBezTo>
                  <a:lnTo>
                    <a:pt x="1" y="866"/>
                  </a:lnTo>
                  <a:lnTo>
                    <a:pt x="1404" y="866"/>
                  </a:lnTo>
                  <a:lnTo>
                    <a:pt x="1339" y="769"/>
                  </a:lnTo>
                  <a:lnTo>
                    <a:pt x="1242" y="594"/>
                  </a:lnTo>
                  <a:cubicBezTo>
                    <a:pt x="662" y="542"/>
                    <a:pt x="312" y="299"/>
                    <a:pt x="9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2"/>
            <p:cNvSpPr/>
            <p:nvPr/>
          </p:nvSpPr>
          <p:spPr>
            <a:xfrm>
              <a:off x="517442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218" y="1"/>
                  </a:moveTo>
                  <a:cubicBezTo>
                    <a:pt x="150" y="1"/>
                    <a:pt x="82" y="14"/>
                    <a:pt x="1" y="27"/>
                  </a:cubicBezTo>
                  <a:lnTo>
                    <a:pt x="14" y="176"/>
                  </a:lnTo>
                  <a:lnTo>
                    <a:pt x="40" y="176"/>
                  </a:lnTo>
                  <a:cubicBezTo>
                    <a:pt x="121" y="134"/>
                    <a:pt x="244" y="82"/>
                    <a:pt x="380" y="82"/>
                  </a:cubicBezTo>
                  <a:cubicBezTo>
                    <a:pt x="461" y="82"/>
                    <a:pt x="542" y="95"/>
                    <a:pt x="636" y="134"/>
                  </a:cubicBezTo>
                  <a:cubicBezTo>
                    <a:pt x="636" y="134"/>
                    <a:pt x="474" y="1"/>
                    <a:pt x="218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2"/>
            <p:cNvSpPr/>
            <p:nvPr/>
          </p:nvSpPr>
          <p:spPr>
            <a:xfrm>
              <a:off x="5174750" y="5253375"/>
              <a:ext cx="14200" cy="3750"/>
            </a:xfrm>
            <a:custGeom>
              <a:avLst/>
              <a:gdLst/>
              <a:ahLst/>
              <a:cxnLst/>
              <a:rect l="l" t="t" r="r" b="b"/>
              <a:pathLst>
                <a:path w="568" h="150" extrusionOk="0">
                  <a:moveTo>
                    <a:pt x="163" y="1"/>
                  </a:moveTo>
                  <a:cubicBezTo>
                    <a:pt x="124" y="1"/>
                    <a:pt x="69" y="1"/>
                    <a:pt x="27" y="14"/>
                  </a:cubicBezTo>
                  <a:lnTo>
                    <a:pt x="1" y="14"/>
                  </a:lnTo>
                  <a:lnTo>
                    <a:pt x="14" y="150"/>
                  </a:lnTo>
                  <a:cubicBezTo>
                    <a:pt x="95" y="121"/>
                    <a:pt x="205" y="82"/>
                    <a:pt x="312" y="82"/>
                  </a:cubicBezTo>
                  <a:cubicBezTo>
                    <a:pt x="393" y="82"/>
                    <a:pt x="487" y="95"/>
                    <a:pt x="568" y="134"/>
                  </a:cubicBezTo>
                  <a:cubicBezTo>
                    <a:pt x="568" y="134"/>
                    <a:pt x="419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2"/>
            <p:cNvSpPr/>
            <p:nvPr/>
          </p:nvSpPr>
          <p:spPr>
            <a:xfrm>
              <a:off x="5174750" y="525370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2"/>
            <p:cNvSpPr/>
            <p:nvPr/>
          </p:nvSpPr>
          <p:spPr>
            <a:xfrm>
              <a:off x="5051225" y="5368075"/>
              <a:ext cx="172475" cy="50375"/>
            </a:xfrm>
            <a:custGeom>
              <a:avLst/>
              <a:gdLst/>
              <a:ahLst/>
              <a:cxnLst/>
              <a:rect l="l" t="t" r="r" b="b"/>
              <a:pathLst>
                <a:path w="6899" h="2015" extrusionOk="0">
                  <a:moveTo>
                    <a:pt x="1135" y="1"/>
                  </a:moveTo>
                  <a:lnTo>
                    <a:pt x="513" y="325"/>
                  </a:lnTo>
                  <a:lnTo>
                    <a:pt x="1" y="1054"/>
                  </a:lnTo>
                  <a:cubicBezTo>
                    <a:pt x="1" y="1054"/>
                    <a:pt x="1256" y="2014"/>
                    <a:pt x="3338" y="2014"/>
                  </a:cubicBezTo>
                  <a:cubicBezTo>
                    <a:pt x="3382" y="2014"/>
                    <a:pt x="3426" y="2014"/>
                    <a:pt x="3471" y="2013"/>
                  </a:cubicBezTo>
                  <a:cubicBezTo>
                    <a:pt x="3515" y="2014"/>
                    <a:pt x="3559" y="2014"/>
                    <a:pt x="3602" y="2014"/>
                  </a:cubicBezTo>
                  <a:cubicBezTo>
                    <a:pt x="5668" y="2014"/>
                    <a:pt x="6899" y="1054"/>
                    <a:pt x="6899" y="1054"/>
                  </a:cubicBezTo>
                  <a:lnTo>
                    <a:pt x="6426" y="325"/>
                  </a:lnTo>
                  <a:lnTo>
                    <a:pt x="5794" y="1"/>
                  </a:lnTo>
                  <a:lnTo>
                    <a:pt x="3552" y="325"/>
                  </a:lnTo>
                  <a:lnTo>
                    <a:pt x="3471" y="1028"/>
                  </a:lnTo>
                  <a:lnTo>
                    <a:pt x="3390" y="325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2"/>
            <p:cNvSpPr/>
            <p:nvPr/>
          </p:nvSpPr>
          <p:spPr>
            <a:xfrm>
              <a:off x="5061025" y="5379900"/>
              <a:ext cx="156925" cy="5775"/>
            </a:xfrm>
            <a:custGeom>
              <a:avLst/>
              <a:gdLst/>
              <a:ahLst/>
              <a:cxnLst/>
              <a:rect l="l" t="t" r="r" b="b"/>
              <a:pathLst>
                <a:path w="6277" h="231" extrusionOk="0">
                  <a:moveTo>
                    <a:pt x="6131" y="1"/>
                  </a:moveTo>
                  <a:lnTo>
                    <a:pt x="6131" y="1"/>
                  </a:lnTo>
                  <a:lnTo>
                    <a:pt x="6277" y="231"/>
                  </a:lnTo>
                  <a:lnTo>
                    <a:pt x="6277" y="231"/>
                  </a:lnTo>
                  <a:lnTo>
                    <a:pt x="6131" y="1"/>
                  </a:lnTo>
                  <a:close/>
                  <a:moveTo>
                    <a:pt x="14" y="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5061025" y="5379900"/>
              <a:ext cx="156925" cy="23025"/>
            </a:xfrm>
            <a:custGeom>
              <a:avLst/>
              <a:gdLst/>
              <a:ahLst/>
              <a:cxnLst/>
              <a:rect l="l" t="t" r="r" b="b"/>
              <a:pathLst>
                <a:path w="6277" h="921" extrusionOk="0">
                  <a:moveTo>
                    <a:pt x="14" y="1"/>
                  </a:moveTo>
                  <a:lnTo>
                    <a:pt x="1" y="43"/>
                  </a:lnTo>
                  <a:cubicBezTo>
                    <a:pt x="542" y="367"/>
                    <a:pt x="1527" y="840"/>
                    <a:pt x="2904" y="892"/>
                  </a:cubicBezTo>
                  <a:cubicBezTo>
                    <a:pt x="3092" y="921"/>
                    <a:pt x="3280" y="921"/>
                    <a:pt x="3471" y="921"/>
                  </a:cubicBezTo>
                  <a:cubicBezTo>
                    <a:pt x="4929" y="921"/>
                    <a:pt x="5953" y="435"/>
                    <a:pt x="6277" y="231"/>
                  </a:cubicBezTo>
                  <a:lnTo>
                    <a:pt x="6131" y="1"/>
                  </a:lnTo>
                  <a:cubicBezTo>
                    <a:pt x="5739" y="231"/>
                    <a:pt x="4754" y="691"/>
                    <a:pt x="3267" y="691"/>
                  </a:cubicBezTo>
                  <a:lnTo>
                    <a:pt x="2891" y="691"/>
                  </a:lnTo>
                  <a:cubicBezTo>
                    <a:pt x="1391" y="691"/>
                    <a:pt x="406" y="231"/>
                    <a:pt x="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5056650" y="5316800"/>
              <a:ext cx="162675" cy="80450"/>
            </a:xfrm>
            <a:custGeom>
              <a:avLst/>
              <a:gdLst/>
              <a:ahLst/>
              <a:cxnLst/>
              <a:rect l="l" t="t" r="r" b="b"/>
              <a:pathLst>
                <a:path w="6507" h="3218" extrusionOk="0">
                  <a:moveTo>
                    <a:pt x="2444" y="1"/>
                  </a:moveTo>
                  <a:lnTo>
                    <a:pt x="1783" y="244"/>
                  </a:lnTo>
                  <a:cubicBezTo>
                    <a:pt x="1783" y="244"/>
                    <a:pt x="824" y="717"/>
                    <a:pt x="1" y="2405"/>
                  </a:cubicBezTo>
                  <a:cubicBezTo>
                    <a:pt x="1" y="2405"/>
                    <a:pt x="1082" y="3217"/>
                    <a:pt x="3072" y="3217"/>
                  </a:cubicBezTo>
                  <a:cubicBezTo>
                    <a:pt x="3132" y="3217"/>
                    <a:pt x="3192" y="3216"/>
                    <a:pt x="3254" y="3215"/>
                  </a:cubicBezTo>
                  <a:cubicBezTo>
                    <a:pt x="3315" y="3216"/>
                    <a:pt x="3376" y="3217"/>
                    <a:pt x="3436" y="3217"/>
                  </a:cubicBezTo>
                  <a:cubicBezTo>
                    <a:pt x="5426" y="3217"/>
                    <a:pt x="6507" y="2405"/>
                    <a:pt x="6507" y="2405"/>
                  </a:cubicBezTo>
                  <a:cubicBezTo>
                    <a:pt x="5629" y="623"/>
                    <a:pt x="4725" y="244"/>
                    <a:pt x="4725" y="244"/>
                  </a:cubicBezTo>
                  <a:lnTo>
                    <a:pt x="405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5056650" y="5322225"/>
              <a:ext cx="162675" cy="74950"/>
            </a:xfrm>
            <a:custGeom>
              <a:avLst/>
              <a:gdLst/>
              <a:ahLst/>
              <a:cxnLst/>
              <a:rect l="l" t="t" r="r" b="b"/>
              <a:pathLst>
                <a:path w="6507" h="2998" extrusionOk="0">
                  <a:moveTo>
                    <a:pt x="4657" y="1"/>
                  </a:moveTo>
                  <a:lnTo>
                    <a:pt x="4657" y="1"/>
                  </a:lnTo>
                  <a:cubicBezTo>
                    <a:pt x="5360" y="973"/>
                    <a:pt x="4699" y="2402"/>
                    <a:pt x="3254" y="2512"/>
                  </a:cubicBezTo>
                  <a:cubicBezTo>
                    <a:pt x="3079" y="2525"/>
                    <a:pt x="2888" y="2525"/>
                    <a:pt x="2700" y="2525"/>
                  </a:cubicBezTo>
                  <a:lnTo>
                    <a:pt x="2321" y="2525"/>
                  </a:lnTo>
                  <a:cubicBezTo>
                    <a:pt x="1336" y="2525"/>
                    <a:pt x="568" y="2321"/>
                    <a:pt x="27" y="2120"/>
                  </a:cubicBezTo>
                  <a:cubicBezTo>
                    <a:pt x="27" y="2146"/>
                    <a:pt x="14" y="2175"/>
                    <a:pt x="1" y="2188"/>
                  </a:cubicBezTo>
                  <a:cubicBezTo>
                    <a:pt x="1" y="2188"/>
                    <a:pt x="1080" y="2998"/>
                    <a:pt x="3066" y="2998"/>
                  </a:cubicBezTo>
                  <a:lnTo>
                    <a:pt x="3442" y="2998"/>
                  </a:lnTo>
                  <a:cubicBezTo>
                    <a:pt x="5428" y="2998"/>
                    <a:pt x="6507" y="2188"/>
                    <a:pt x="6507" y="2188"/>
                  </a:cubicBezTo>
                  <a:cubicBezTo>
                    <a:pt x="6358" y="1903"/>
                    <a:pt x="6225" y="1647"/>
                    <a:pt x="6076" y="1430"/>
                  </a:cubicBezTo>
                  <a:cubicBezTo>
                    <a:pt x="6021" y="1323"/>
                    <a:pt x="5953" y="1229"/>
                    <a:pt x="5885" y="1148"/>
                  </a:cubicBezTo>
                  <a:cubicBezTo>
                    <a:pt x="5253" y="244"/>
                    <a:pt x="4725" y="27"/>
                    <a:pt x="4725" y="27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5154500" y="5324250"/>
              <a:ext cx="17275" cy="26675"/>
            </a:xfrm>
            <a:custGeom>
              <a:avLst/>
              <a:gdLst/>
              <a:ahLst/>
              <a:cxnLst/>
              <a:rect l="l" t="t" r="r" b="b"/>
              <a:pathLst>
                <a:path w="691" h="1067" extrusionOk="0">
                  <a:moveTo>
                    <a:pt x="244" y="1"/>
                  </a:moveTo>
                  <a:lnTo>
                    <a:pt x="108" y="14"/>
                  </a:lnTo>
                  <a:cubicBezTo>
                    <a:pt x="69" y="14"/>
                    <a:pt x="43" y="27"/>
                    <a:pt x="1" y="27"/>
                  </a:cubicBezTo>
                  <a:cubicBezTo>
                    <a:pt x="286" y="82"/>
                    <a:pt x="594" y="1067"/>
                    <a:pt x="594" y="1067"/>
                  </a:cubicBezTo>
                  <a:cubicBezTo>
                    <a:pt x="691" y="351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5111000" y="5324250"/>
              <a:ext cx="15825" cy="26675"/>
            </a:xfrm>
            <a:custGeom>
              <a:avLst/>
              <a:gdLst/>
              <a:ahLst/>
              <a:cxnLst/>
              <a:rect l="l" t="t" r="r" b="b"/>
              <a:pathLst>
                <a:path w="633" h="1067" extrusionOk="0">
                  <a:moveTo>
                    <a:pt x="419" y="1"/>
                  </a:moveTo>
                  <a:cubicBezTo>
                    <a:pt x="351" y="69"/>
                    <a:pt x="1" y="419"/>
                    <a:pt x="82" y="1067"/>
                  </a:cubicBezTo>
                  <a:cubicBezTo>
                    <a:pt x="82" y="1067"/>
                    <a:pt x="364" y="163"/>
                    <a:pt x="633" y="40"/>
                  </a:cubicBezTo>
                  <a:cubicBezTo>
                    <a:pt x="568" y="27"/>
                    <a:pt x="487" y="14"/>
                    <a:pt x="419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5099175" y="5245925"/>
              <a:ext cx="79650" cy="80175"/>
            </a:xfrm>
            <a:custGeom>
              <a:avLst/>
              <a:gdLst/>
              <a:ahLst/>
              <a:cxnLst/>
              <a:rect l="l" t="t" r="r" b="b"/>
              <a:pathLst>
                <a:path w="3186" h="3207" extrusionOk="0">
                  <a:moveTo>
                    <a:pt x="202" y="1"/>
                  </a:moveTo>
                  <a:lnTo>
                    <a:pt x="14" y="1472"/>
                  </a:lnTo>
                  <a:cubicBezTo>
                    <a:pt x="1" y="1608"/>
                    <a:pt x="40" y="1757"/>
                    <a:pt x="134" y="1864"/>
                  </a:cubicBezTo>
                  <a:lnTo>
                    <a:pt x="393" y="2175"/>
                  </a:lnTo>
                  <a:lnTo>
                    <a:pt x="393" y="3024"/>
                  </a:lnTo>
                  <a:cubicBezTo>
                    <a:pt x="393" y="3024"/>
                    <a:pt x="960" y="3186"/>
                    <a:pt x="1459" y="3202"/>
                  </a:cubicBezTo>
                  <a:cubicBezTo>
                    <a:pt x="1518" y="3205"/>
                    <a:pt x="1576" y="3207"/>
                    <a:pt x="1633" y="3207"/>
                  </a:cubicBezTo>
                  <a:cubicBezTo>
                    <a:pt x="2274" y="3207"/>
                    <a:pt x="2807" y="3024"/>
                    <a:pt x="2807" y="3024"/>
                  </a:cubicBezTo>
                  <a:lnTo>
                    <a:pt x="2807" y="2175"/>
                  </a:lnTo>
                  <a:lnTo>
                    <a:pt x="3050" y="1864"/>
                  </a:lnTo>
                  <a:cubicBezTo>
                    <a:pt x="3147" y="1757"/>
                    <a:pt x="3186" y="1608"/>
                    <a:pt x="3173" y="1472"/>
                  </a:cubicBezTo>
                  <a:lnTo>
                    <a:pt x="2985" y="1"/>
                  </a:lnTo>
                  <a:lnTo>
                    <a:pt x="2564" y="1"/>
                  </a:lnTo>
                  <a:lnTo>
                    <a:pt x="2444" y="866"/>
                  </a:lnTo>
                  <a:cubicBezTo>
                    <a:pt x="2402" y="1161"/>
                    <a:pt x="2201" y="1420"/>
                    <a:pt x="1916" y="1553"/>
                  </a:cubicBezTo>
                  <a:cubicBezTo>
                    <a:pt x="1770" y="1621"/>
                    <a:pt x="1673" y="1634"/>
                    <a:pt x="1621" y="1634"/>
                  </a:cubicBezTo>
                  <a:lnTo>
                    <a:pt x="1621" y="1608"/>
                  </a:lnTo>
                  <a:cubicBezTo>
                    <a:pt x="1621" y="1608"/>
                    <a:pt x="1621" y="1621"/>
                    <a:pt x="1592" y="1621"/>
                  </a:cubicBezTo>
                  <a:cubicBezTo>
                    <a:pt x="1579" y="1621"/>
                    <a:pt x="1566" y="1608"/>
                    <a:pt x="1566" y="1608"/>
                  </a:cubicBezTo>
                  <a:lnTo>
                    <a:pt x="1566" y="1634"/>
                  </a:lnTo>
                  <a:cubicBezTo>
                    <a:pt x="1511" y="1634"/>
                    <a:pt x="1430" y="1621"/>
                    <a:pt x="1284" y="1553"/>
                  </a:cubicBezTo>
                  <a:cubicBezTo>
                    <a:pt x="986" y="1420"/>
                    <a:pt x="798" y="1161"/>
                    <a:pt x="756" y="866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5160575" y="5245925"/>
              <a:ext cx="17925" cy="78025"/>
            </a:xfrm>
            <a:custGeom>
              <a:avLst/>
              <a:gdLst/>
              <a:ahLst/>
              <a:cxnLst/>
              <a:rect l="l" t="t" r="r" b="b"/>
              <a:pathLst>
                <a:path w="717" h="3121" extrusionOk="0">
                  <a:moveTo>
                    <a:pt x="351" y="1"/>
                  </a:moveTo>
                  <a:lnTo>
                    <a:pt x="448" y="1459"/>
                  </a:lnTo>
                  <a:cubicBezTo>
                    <a:pt x="461" y="1608"/>
                    <a:pt x="406" y="1744"/>
                    <a:pt x="312" y="1851"/>
                  </a:cubicBezTo>
                  <a:lnTo>
                    <a:pt x="43" y="2149"/>
                  </a:lnTo>
                  <a:lnTo>
                    <a:pt x="1" y="3121"/>
                  </a:lnTo>
                  <a:cubicBezTo>
                    <a:pt x="218" y="3066"/>
                    <a:pt x="351" y="3024"/>
                    <a:pt x="351" y="3024"/>
                  </a:cubicBezTo>
                  <a:lnTo>
                    <a:pt x="351" y="2175"/>
                  </a:lnTo>
                  <a:lnTo>
                    <a:pt x="594" y="1864"/>
                  </a:lnTo>
                  <a:cubicBezTo>
                    <a:pt x="675" y="1770"/>
                    <a:pt x="717" y="1647"/>
                    <a:pt x="717" y="1540"/>
                  </a:cubicBezTo>
                  <a:lnTo>
                    <a:pt x="717" y="1472"/>
                  </a:lnTo>
                  <a:lnTo>
                    <a:pt x="568" y="312"/>
                  </a:lnTo>
                  <a:lnTo>
                    <a:pt x="555" y="163"/>
                  </a:lnTo>
                  <a:lnTo>
                    <a:pt x="542" y="27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5103875" y="5246575"/>
              <a:ext cx="350" cy="425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" y="1"/>
                  </a:moveTo>
                  <a:lnTo>
                    <a:pt x="1" y="17"/>
                  </a:lnTo>
                  <a:lnTo>
                    <a:pt x="14" y="1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A0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2"/>
            <p:cNvSpPr/>
            <p:nvPr/>
          </p:nvSpPr>
          <p:spPr>
            <a:xfrm>
              <a:off x="5099825" y="528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7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2"/>
            <p:cNvSpPr/>
            <p:nvPr/>
          </p:nvSpPr>
          <p:spPr>
            <a:xfrm>
              <a:off x="5102175" y="5292175"/>
              <a:ext cx="6825" cy="28050"/>
            </a:xfrm>
            <a:custGeom>
              <a:avLst/>
              <a:gdLst/>
              <a:ahLst/>
              <a:cxnLst/>
              <a:rect l="l" t="t" r="r" b="b"/>
              <a:pathLst>
                <a:path w="273" h="1122" extrusionOk="0">
                  <a:moveTo>
                    <a:pt x="1" y="1"/>
                  </a:moveTo>
                  <a:lnTo>
                    <a:pt x="30" y="56"/>
                  </a:lnTo>
                  <a:lnTo>
                    <a:pt x="14" y="56"/>
                  </a:lnTo>
                  <a:lnTo>
                    <a:pt x="257" y="351"/>
                  </a:lnTo>
                  <a:lnTo>
                    <a:pt x="257" y="1122"/>
                  </a:lnTo>
                  <a:lnTo>
                    <a:pt x="273" y="1122"/>
                  </a:lnTo>
                  <a:lnTo>
                    <a:pt x="273" y="325"/>
                  </a:lnTo>
                  <a:lnTo>
                    <a:pt x="14" y="14"/>
                  </a:lnTo>
                  <a:cubicBezTo>
                    <a:pt x="14" y="14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A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5100875" y="5246975"/>
              <a:ext cx="3350" cy="24325"/>
            </a:xfrm>
            <a:custGeom>
              <a:avLst/>
              <a:gdLst/>
              <a:ahLst/>
              <a:cxnLst/>
              <a:rect l="l" t="t" r="r" b="b"/>
              <a:pathLst>
                <a:path w="134" h="973" extrusionOk="0">
                  <a:moveTo>
                    <a:pt x="121" y="1"/>
                  </a:moveTo>
                  <a:lnTo>
                    <a:pt x="108" y="134"/>
                  </a:lnTo>
                  <a:lnTo>
                    <a:pt x="121" y="134"/>
                  </a:lnTo>
                  <a:lnTo>
                    <a:pt x="134" y="1"/>
                  </a:lnTo>
                  <a:close/>
                  <a:moveTo>
                    <a:pt x="66" y="419"/>
                  </a:moveTo>
                  <a:lnTo>
                    <a:pt x="1" y="967"/>
                  </a:lnTo>
                  <a:lnTo>
                    <a:pt x="1" y="967"/>
                  </a:lnTo>
                  <a:cubicBezTo>
                    <a:pt x="4" y="957"/>
                    <a:pt x="14" y="957"/>
                    <a:pt x="14" y="957"/>
                  </a:cubicBezTo>
                  <a:lnTo>
                    <a:pt x="82" y="419"/>
                  </a:lnTo>
                  <a:close/>
                  <a:moveTo>
                    <a:pt x="1" y="967"/>
                  </a:moveTo>
                  <a:cubicBezTo>
                    <a:pt x="1" y="969"/>
                    <a:pt x="1" y="971"/>
                    <a:pt x="1" y="973"/>
                  </a:cubicBezTo>
                  <a:lnTo>
                    <a:pt x="1" y="967"/>
                  </a:lnTo>
                  <a:close/>
                </a:path>
              </a:pathLst>
            </a:custGeom>
            <a:solidFill>
              <a:srgbClr val="4DC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5098850" y="5270875"/>
              <a:ext cx="4075" cy="22700"/>
            </a:xfrm>
            <a:custGeom>
              <a:avLst/>
              <a:gdLst/>
              <a:ahLst/>
              <a:cxnLst/>
              <a:rect l="l" t="t" r="r" b="b"/>
              <a:pathLst>
                <a:path w="163" h="908" extrusionOk="0">
                  <a:moveTo>
                    <a:pt x="95" y="1"/>
                  </a:moveTo>
                  <a:cubicBezTo>
                    <a:pt x="95" y="1"/>
                    <a:pt x="82" y="1"/>
                    <a:pt x="82" y="17"/>
                  </a:cubicBezTo>
                  <a:lnTo>
                    <a:pt x="42" y="365"/>
                  </a:lnTo>
                  <a:lnTo>
                    <a:pt x="95" y="1"/>
                  </a:lnTo>
                  <a:close/>
                  <a:moveTo>
                    <a:pt x="42" y="365"/>
                  </a:moveTo>
                  <a:lnTo>
                    <a:pt x="27" y="474"/>
                  </a:lnTo>
                  <a:cubicBezTo>
                    <a:pt x="27" y="484"/>
                    <a:pt x="27" y="493"/>
                    <a:pt x="27" y="503"/>
                  </a:cubicBezTo>
                  <a:lnTo>
                    <a:pt x="27" y="503"/>
                  </a:lnTo>
                  <a:lnTo>
                    <a:pt x="42" y="365"/>
                  </a:lnTo>
                  <a:close/>
                  <a:moveTo>
                    <a:pt x="27" y="503"/>
                  </a:moveTo>
                  <a:lnTo>
                    <a:pt x="27" y="503"/>
                  </a:lnTo>
                  <a:cubicBezTo>
                    <a:pt x="1" y="636"/>
                    <a:pt x="40" y="785"/>
                    <a:pt x="134" y="892"/>
                  </a:cubicBezTo>
                  <a:lnTo>
                    <a:pt x="147" y="908"/>
                  </a:lnTo>
                  <a:lnTo>
                    <a:pt x="163" y="908"/>
                  </a:lnTo>
                  <a:lnTo>
                    <a:pt x="134" y="853"/>
                  </a:lnTo>
                  <a:cubicBezTo>
                    <a:pt x="95" y="798"/>
                    <a:pt x="66" y="730"/>
                    <a:pt x="40" y="665"/>
                  </a:cubicBezTo>
                  <a:cubicBezTo>
                    <a:pt x="29" y="607"/>
                    <a:pt x="27" y="558"/>
                    <a:pt x="27" y="503"/>
                  </a:cubicBez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5103225" y="5250300"/>
              <a:ext cx="675" cy="3425"/>
            </a:xfrm>
            <a:custGeom>
              <a:avLst/>
              <a:gdLst/>
              <a:ahLst/>
              <a:cxnLst/>
              <a:rect l="l" t="t" r="r" b="b"/>
              <a:pathLst>
                <a:path w="27" h="137" extrusionOk="0">
                  <a:moveTo>
                    <a:pt x="14" y="1"/>
                  </a:moveTo>
                  <a:lnTo>
                    <a:pt x="1" y="13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5102500" y="5254025"/>
              <a:ext cx="750" cy="3425"/>
            </a:xfrm>
            <a:custGeom>
              <a:avLst/>
              <a:gdLst/>
              <a:ahLst/>
              <a:cxnLst/>
              <a:rect l="l" t="t" r="r" b="b"/>
              <a:pathLst>
                <a:path w="30" h="137" extrusionOk="0">
                  <a:moveTo>
                    <a:pt x="30" y="1"/>
                  </a:moveTo>
                  <a:lnTo>
                    <a:pt x="1" y="137"/>
                  </a:lnTo>
                  <a:lnTo>
                    <a:pt x="17" y="137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5103225" y="52537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4"/>
                  </a:lnTo>
                  <a:lnTo>
                    <a:pt x="1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5108575" y="5320200"/>
              <a:ext cx="8850" cy="4400"/>
            </a:xfrm>
            <a:custGeom>
              <a:avLst/>
              <a:gdLst/>
              <a:ahLst/>
              <a:cxnLst/>
              <a:rect l="l" t="t" r="r" b="b"/>
              <a:pathLst>
                <a:path w="354" h="176" extrusionOk="0">
                  <a:moveTo>
                    <a:pt x="1" y="1"/>
                  </a:moveTo>
                  <a:lnTo>
                    <a:pt x="1" y="82"/>
                  </a:lnTo>
                  <a:cubicBezTo>
                    <a:pt x="1" y="82"/>
                    <a:pt x="137" y="121"/>
                    <a:pt x="354" y="176"/>
                  </a:cubicBezTo>
                  <a:lnTo>
                    <a:pt x="354" y="134"/>
                  </a:lnTo>
                  <a:cubicBezTo>
                    <a:pt x="150" y="95"/>
                    <a:pt x="17" y="53"/>
                    <a:pt x="17" y="5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D3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5099500" y="5246575"/>
              <a:ext cx="17925" cy="76975"/>
            </a:xfrm>
            <a:custGeom>
              <a:avLst/>
              <a:gdLst/>
              <a:ahLst/>
              <a:cxnLst/>
              <a:rect l="l" t="t" r="r" b="b"/>
              <a:pathLst>
                <a:path w="717" h="3079" extrusionOk="0">
                  <a:moveTo>
                    <a:pt x="189" y="1"/>
                  </a:moveTo>
                  <a:lnTo>
                    <a:pt x="189" y="17"/>
                  </a:lnTo>
                  <a:lnTo>
                    <a:pt x="176" y="150"/>
                  </a:lnTo>
                  <a:lnTo>
                    <a:pt x="150" y="286"/>
                  </a:lnTo>
                  <a:lnTo>
                    <a:pt x="150" y="312"/>
                  </a:lnTo>
                  <a:lnTo>
                    <a:pt x="137" y="435"/>
                  </a:lnTo>
                  <a:lnTo>
                    <a:pt x="69" y="973"/>
                  </a:lnTo>
                  <a:lnTo>
                    <a:pt x="1" y="1446"/>
                  </a:lnTo>
                  <a:cubicBezTo>
                    <a:pt x="1" y="1514"/>
                    <a:pt x="1" y="1569"/>
                    <a:pt x="14" y="1637"/>
                  </a:cubicBezTo>
                  <a:cubicBezTo>
                    <a:pt x="40" y="1702"/>
                    <a:pt x="69" y="1770"/>
                    <a:pt x="108" y="1825"/>
                  </a:cubicBezTo>
                  <a:cubicBezTo>
                    <a:pt x="121" y="1825"/>
                    <a:pt x="121" y="1838"/>
                    <a:pt x="121" y="1838"/>
                  </a:cubicBezTo>
                  <a:lnTo>
                    <a:pt x="380" y="2149"/>
                  </a:lnTo>
                  <a:lnTo>
                    <a:pt x="380" y="2946"/>
                  </a:lnTo>
                  <a:lnTo>
                    <a:pt x="380" y="2998"/>
                  </a:lnTo>
                  <a:cubicBezTo>
                    <a:pt x="380" y="2998"/>
                    <a:pt x="513" y="3040"/>
                    <a:pt x="717" y="3079"/>
                  </a:cubicBezTo>
                  <a:lnTo>
                    <a:pt x="662" y="2149"/>
                  </a:lnTo>
                  <a:lnTo>
                    <a:pt x="406" y="1851"/>
                  </a:lnTo>
                  <a:cubicBezTo>
                    <a:pt x="299" y="1744"/>
                    <a:pt x="257" y="1608"/>
                    <a:pt x="257" y="1459"/>
                  </a:cubicBezTo>
                  <a:lnTo>
                    <a:pt x="364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512347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lnTo>
                    <a:pt x="53" y="1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512412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27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2"/>
            <p:cNvSpPr/>
            <p:nvPr/>
          </p:nvSpPr>
          <p:spPr>
            <a:xfrm>
              <a:off x="512347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cubicBezTo>
                    <a:pt x="53" y="14"/>
                    <a:pt x="53" y="14"/>
                    <a:pt x="53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512412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14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72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r="-2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ết Kế Nền Cảnh Quan Vườn Rau Hình minh họa Sẵn có - Tải xuống Hình ảnh  Ngay bây giờ - iStock">
            <a:extLst>
              <a:ext uri="{FF2B5EF4-FFF2-40B4-BE49-F238E27FC236}">
                <a16:creationId xmlns:a16="http://schemas.microsoft.com/office/drawing/2014/main" id="{D7F35662-9B32-418E-B4FA-893C2BA1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87" y="-975"/>
            <a:ext cx="9273374" cy="51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4 lá" descr="Grass - Blades Of Grass Cartoon Clipart - Large Size Png Image - Pik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743" r="61501"/>
          <a:stretch/>
        </p:blipFill>
        <p:spPr bwMode="auto">
          <a:xfrm>
            <a:off x="31552" y="2304413"/>
            <a:ext cx="1468636" cy="143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nhiều lá" descr="Grass Cartoon - Un Brin D Herbe - (1170x2335) Png Clipart Download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527677"/>
            <a:ext cx="1242392" cy="24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3 lá" descr="Grass - Blades Of Grass Cartoon Clipart - Large Size Png Image - PikPn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924" t="52605" r="65425" b="22138"/>
          <a:stretch/>
        </p:blipFill>
        <p:spPr bwMode="auto">
          <a:xfrm>
            <a:off x="1085850" y="3572725"/>
            <a:ext cx="1468636" cy="143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ụ cỏ" descr="Grass - Blades Of Grass Cartoon Clipart - Large Size Png Image - PikPng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028" r="19740" b="73715"/>
          <a:stretch/>
        </p:blipFill>
        <p:spPr bwMode="auto">
          <a:xfrm>
            <a:off x="3841254" y="2338863"/>
            <a:ext cx="1475780" cy="8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2 lá" descr="Grass - Blades Of Grass Cartoon Clipart - Large Size Png Image - PikPng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23" t="24743" r="10940" b="50000"/>
          <a:stretch/>
        </p:blipFill>
        <p:spPr bwMode="auto">
          <a:xfrm>
            <a:off x="8234662" y="2171131"/>
            <a:ext cx="898028" cy="122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39" y="4542076"/>
            <a:ext cx="939998" cy="528749"/>
          </a:xfrm>
          <a:prstGeom prst="rect">
            <a:avLst/>
          </a:prstGeom>
        </p:spPr>
      </p:pic>
      <p:grpSp>
        <p:nvGrpSpPr>
          <p:cNvPr id="12" name="Google Shape;3342;p77">
            <a:extLst>
              <a:ext uri="{FF2B5EF4-FFF2-40B4-BE49-F238E27FC236}">
                <a16:creationId xmlns:a16="http://schemas.microsoft.com/office/drawing/2014/main" id="{08D5D49C-A1E4-440F-87DF-98AD39827616}"/>
              </a:ext>
            </a:extLst>
          </p:cNvPr>
          <p:cNvGrpSpPr/>
          <p:nvPr/>
        </p:nvGrpSpPr>
        <p:grpSpPr>
          <a:xfrm>
            <a:off x="5153727" y="1749983"/>
            <a:ext cx="1119121" cy="1772300"/>
            <a:chOff x="2060950" y="1404748"/>
            <a:chExt cx="918366" cy="1454373"/>
          </a:xfrm>
        </p:grpSpPr>
        <p:sp>
          <p:nvSpPr>
            <p:cNvPr id="13" name="Google Shape;3343;p77">
              <a:extLst>
                <a:ext uri="{FF2B5EF4-FFF2-40B4-BE49-F238E27FC236}">
                  <a16:creationId xmlns:a16="http://schemas.microsoft.com/office/drawing/2014/main" id="{001D8AAE-073A-4882-8629-E96202A87FCC}"/>
                </a:ext>
              </a:extLst>
            </p:cNvPr>
            <p:cNvSpPr/>
            <p:nvPr/>
          </p:nvSpPr>
          <p:spPr>
            <a:xfrm>
              <a:off x="2187172" y="2160009"/>
              <a:ext cx="308295" cy="355110"/>
            </a:xfrm>
            <a:custGeom>
              <a:avLst/>
              <a:gdLst/>
              <a:ahLst/>
              <a:cxnLst/>
              <a:rect l="l" t="t" r="r" b="b"/>
              <a:pathLst>
                <a:path w="2081" h="2397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2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5" y="1437"/>
                  </a:cubicBezTo>
                  <a:cubicBezTo>
                    <a:pt x="406" y="1492"/>
                    <a:pt x="380" y="1547"/>
                    <a:pt x="338" y="1573"/>
                  </a:cubicBezTo>
                  <a:cubicBezTo>
                    <a:pt x="283" y="1628"/>
                    <a:pt x="218" y="1641"/>
                    <a:pt x="150" y="1654"/>
                  </a:cubicBezTo>
                  <a:cubicBezTo>
                    <a:pt x="121" y="1667"/>
                    <a:pt x="69" y="1667"/>
                    <a:pt x="40" y="1709"/>
                  </a:cubicBezTo>
                  <a:cubicBezTo>
                    <a:pt x="1" y="1735"/>
                    <a:pt x="27" y="1774"/>
                    <a:pt x="56" y="1803"/>
                  </a:cubicBezTo>
                  <a:cubicBezTo>
                    <a:pt x="73" y="1807"/>
                    <a:pt x="89" y="1809"/>
                    <a:pt x="105" y="1809"/>
                  </a:cubicBezTo>
                  <a:cubicBezTo>
                    <a:pt x="137" y="1809"/>
                    <a:pt x="167" y="1803"/>
                    <a:pt x="202" y="1803"/>
                  </a:cubicBezTo>
                  <a:cubicBezTo>
                    <a:pt x="202" y="1803"/>
                    <a:pt x="218" y="1803"/>
                    <a:pt x="218" y="1816"/>
                  </a:cubicBezTo>
                  <a:cubicBezTo>
                    <a:pt x="231" y="1829"/>
                    <a:pt x="218" y="1842"/>
                    <a:pt x="218" y="1842"/>
                  </a:cubicBezTo>
                  <a:cubicBezTo>
                    <a:pt x="189" y="1884"/>
                    <a:pt x="163" y="1910"/>
                    <a:pt x="150" y="1936"/>
                  </a:cubicBezTo>
                  <a:cubicBezTo>
                    <a:pt x="121" y="1978"/>
                    <a:pt x="40" y="2072"/>
                    <a:pt x="69" y="2127"/>
                  </a:cubicBezTo>
                  <a:cubicBezTo>
                    <a:pt x="78" y="2136"/>
                    <a:pt x="100" y="2145"/>
                    <a:pt x="123" y="2145"/>
                  </a:cubicBezTo>
                  <a:cubicBezTo>
                    <a:pt x="132" y="2145"/>
                    <a:pt x="141" y="2144"/>
                    <a:pt x="150" y="2140"/>
                  </a:cubicBezTo>
                  <a:cubicBezTo>
                    <a:pt x="176" y="2127"/>
                    <a:pt x="202" y="2098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3" y="2017"/>
                    <a:pt x="312" y="2017"/>
                  </a:cubicBezTo>
                  <a:cubicBezTo>
                    <a:pt x="325" y="2017"/>
                    <a:pt x="325" y="2046"/>
                    <a:pt x="312" y="2046"/>
                  </a:cubicBezTo>
                  <a:cubicBezTo>
                    <a:pt x="312" y="2059"/>
                    <a:pt x="312" y="2072"/>
                    <a:pt x="299" y="2085"/>
                  </a:cubicBezTo>
                  <a:cubicBezTo>
                    <a:pt x="283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0"/>
                  </a:cubicBezTo>
                  <a:cubicBezTo>
                    <a:pt x="218" y="2276"/>
                    <a:pt x="231" y="2289"/>
                    <a:pt x="244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15"/>
                    <a:pt x="338" y="2289"/>
                  </a:cubicBezTo>
                  <a:cubicBezTo>
                    <a:pt x="364" y="2276"/>
                    <a:pt x="393" y="2247"/>
                    <a:pt x="406" y="2221"/>
                  </a:cubicBezTo>
                  <a:cubicBezTo>
                    <a:pt x="432" y="2195"/>
                    <a:pt x="461" y="2166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66"/>
                  </a:lnTo>
                  <a:cubicBezTo>
                    <a:pt x="513" y="2179"/>
                    <a:pt x="500" y="2208"/>
                    <a:pt x="487" y="2221"/>
                  </a:cubicBezTo>
                  <a:cubicBezTo>
                    <a:pt x="487" y="2247"/>
                    <a:pt x="474" y="2260"/>
                    <a:pt x="474" y="2289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8" y="2382"/>
                    <a:pt x="500" y="2396"/>
                    <a:pt x="525" y="2396"/>
                  </a:cubicBezTo>
                  <a:cubicBezTo>
                    <a:pt x="538" y="2396"/>
                    <a:pt x="553" y="2392"/>
                    <a:pt x="568" y="2383"/>
                  </a:cubicBezTo>
                  <a:cubicBezTo>
                    <a:pt x="607" y="2357"/>
                    <a:pt x="675" y="2195"/>
                    <a:pt x="688" y="2179"/>
                  </a:cubicBezTo>
                  <a:cubicBezTo>
                    <a:pt x="769" y="2033"/>
                    <a:pt x="866" y="1910"/>
                    <a:pt x="960" y="1774"/>
                  </a:cubicBezTo>
                  <a:cubicBezTo>
                    <a:pt x="1122" y="1560"/>
                    <a:pt x="1459" y="1155"/>
                    <a:pt x="1595" y="1032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44;p77">
              <a:extLst>
                <a:ext uri="{FF2B5EF4-FFF2-40B4-BE49-F238E27FC236}">
                  <a16:creationId xmlns:a16="http://schemas.microsoft.com/office/drawing/2014/main" id="{AE7495E0-F74D-4348-983F-62371DE9A1CE}"/>
                </a:ext>
              </a:extLst>
            </p:cNvPr>
            <p:cNvSpPr/>
            <p:nvPr/>
          </p:nvSpPr>
          <p:spPr>
            <a:xfrm>
              <a:off x="2060950" y="1404748"/>
              <a:ext cx="918366" cy="872885"/>
            </a:xfrm>
            <a:custGeom>
              <a:avLst/>
              <a:gdLst/>
              <a:ahLst/>
              <a:cxnLst/>
              <a:rect l="l" t="t" r="r" b="b"/>
              <a:pathLst>
                <a:path w="6199" h="5892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827" y="3486"/>
                    <a:pt x="124" y="4659"/>
                    <a:pt x="1135" y="5375"/>
                  </a:cubicBezTo>
                  <a:cubicBezTo>
                    <a:pt x="1632" y="5726"/>
                    <a:pt x="2482" y="5891"/>
                    <a:pt x="3312" y="5891"/>
                  </a:cubicBezTo>
                  <a:cubicBezTo>
                    <a:pt x="4175" y="5891"/>
                    <a:pt x="5017" y="5712"/>
                    <a:pt x="5415" y="5375"/>
                  </a:cubicBezTo>
                  <a:cubicBezTo>
                    <a:pt x="6199" y="4714"/>
                    <a:pt x="5564" y="3551"/>
                    <a:pt x="5415" y="3389"/>
                  </a:cubicBezTo>
                  <a:lnTo>
                    <a:pt x="5590" y="2297"/>
                  </a:lnTo>
                  <a:cubicBezTo>
                    <a:pt x="5590" y="2297"/>
                    <a:pt x="5713" y="1662"/>
                    <a:pt x="5428" y="1325"/>
                  </a:cubicBezTo>
                  <a:cubicBezTo>
                    <a:pt x="5227" y="1085"/>
                    <a:pt x="5011" y="1050"/>
                    <a:pt x="4904" y="1050"/>
                  </a:cubicBezTo>
                  <a:cubicBezTo>
                    <a:pt x="4861" y="1050"/>
                    <a:pt x="4835" y="1056"/>
                    <a:pt x="4835" y="1056"/>
                  </a:cubicBezTo>
                  <a:cubicBezTo>
                    <a:pt x="4835" y="1056"/>
                    <a:pt x="4903" y="570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45;p77">
              <a:extLst>
                <a:ext uri="{FF2B5EF4-FFF2-40B4-BE49-F238E27FC236}">
                  <a16:creationId xmlns:a16="http://schemas.microsoft.com/office/drawing/2014/main" id="{D4500DC1-619F-4B0B-8BAA-6E47E9867CAA}"/>
                </a:ext>
              </a:extLst>
            </p:cNvPr>
            <p:cNvSpPr/>
            <p:nvPr/>
          </p:nvSpPr>
          <p:spPr>
            <a:xfrm>
              <a:off x="2377246" y="2078972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701"/>
                    <a:pt x="526" y="879"/>
                    <a:pt x="312" y="1579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79"/>
                  </a:cubicBezTo>
                  <a:cubicBezTo>
                    <a:pt x="2120" y="879"/>
                    <a:pt x="1864" y="701"/>
                    <a:pt x="1835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46;p77">
              <a:extLst>
                <a:ext uri="{FF2B5EF4-FFF2-40B4-BE49-F238E27FC236}">
                  <a16:creationId xmlns:a16="http://schemas.microsoft.com/office/drawing/2014/main" id="{3767EE91-D75B-4F1F-977B-5C704FB4A8D5}"/>
                </a:ext>
              </a:extLst>
            </p:cNvPr>
            <p:cNvSpPr/>
            <p:nvPr/>
          </p:nvSpPr>
          <p:spPr>
            <a:xfrm>
              <a:off x="2499172" y="2078972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393"/>
                  </a:cubicBezTo>
                  <a:cubicBezTo>
                    <a:pt x="95" y="406"/>
                    <a:pt x="202" y="406"/>
                    <a:pt x="299" y="406"/>
                  </a:cubicBezTo>
                  <a:cubicBezTo>
                    <a:pt x="526" y="406"/>
                    <a:pt x="837" y="325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47;p77">
              <a:extLst>
                <a:ext uri="{FF2B5EF4-FFF2-40B4-BE49-F238E27FC236}">
                  <a16:creationId xmlns:a16="http://schemas.microsoft.com/office/drawing/2014/main" id="{C7BEBD88-16EF-4EAB-B05F-EE997E2AC078}"/>
                </a:ext>
              </a:extLst>
            </p:cNvPr>
            <p:cNvSpPr/>
            <p:nvPr/>
          </p:nvSpPr>
          <p:spPr>
            <a:xfrm>
              <a:off x="2319172" y="2562825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6" y="1689"/>
                  </a:lnTo>
                  <a:cubicBezTo>
                    <a:pt x="526" y="1689"/>
                    <a:pt x="270" y="1757"/>
                    <a:pt x="137" y="1838"/>
                  </a:cubicBezTo>
                  <a:cubicBezTo>
                    <a:pt x="1" y="1919"/>
                    <a:pt x="40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48;p77">
              <a:extLst>
                <a:ext uri="{FF2B5EF4-FFF2-40B4-BE49-F238E27FC236}">
                  <a16:creationId xmlns:a16="http://schemas.microsoft.com/office/drawing/2014/main" id="{FA326906-D26D-4CA6-A139-3BA7B9229A8A}"/>
                </a:ext>
              </a:extLst>
            </p:cNvPr>
            <p:cNvSpPr/>
            <p:nvPr/>
          </p:nvSpPr>
          <p:spPr>
            <a:xfrm>
              <a:off x="2583173" y="2562825"/>
              <a:ext cx="245925" cy="296295"/>
            </a:xfrm>
            <a:custGeom>
              <a:avLst/>
              <a:gdLst/>
              <a:ahLst/>
              <a:cxnLst/>
              <a:rect l="l" t="t" r="r" b="b"/>
              <a:pathLst>
                <a:path w="1660" h="2000" extrusionOk="0">
                  <a:moveTo>
                    <a:pt x="1" y="1"/>
                  </a:moveTo>
                  <a:lnTo>
                    <a:pt x="176" y="2000"/>
                  </a:lnTo>
                  <a:lnTo>
                    <a:pt x="1041" y="2000"/>
                  </a:lnTo>
                  <a:cubicBezTo>
                    <a:pt x="1621" y="2000"/>
                    <a:pt x="1660" y="1919"/>
                    <a:pt x="1527" y="1838"/>
                  </a:cubicBezTo>
                  <a:cubicBezTo>
                    <a:pt x="1391" y="1757"/>
                    <a:pt x="1135" y="1689"/>
                    <a:pt x="1135" y="1689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49;p77">
              <a:extLst>
                <a:ext uri="{FF2B5EF4-FFF2-40B4-BE49-F238E27FC236}">
                  <a16:creationId xmlns:a16="http://schemas.microsoft.com/office/drawing/2014/main" id="{223DBD87-63A6-4570-BC22-4B4F7520C8E2}"/>
                </a:ext>
              </a:extLst>
            </p:cNvPr>
            <p:cNvSpPr/>
            <p:nvPr/>
          </p:nvSpPr>
          <p:spPr>
            <a:xfrm>
              <a:off x="2379172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63"/>
                    <a:pt x="1174" y="863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50;p77">
              <a:extLst>
                <a:ext uri="{FF2B5EF4-FFF2-40B4-BE49-F238E27FC236}">
                  <a16:creationId xmlns:a16="http://schemas.microsoft.com/office/drawing/2014/main" id="{B8724E2D-4301-469B-8520-0064BD06AEAC}"/>
                </a:ext>
              </a:extLst>
            </p:cNvPr>
            <p:cNvSpPr/>
            <p:nvPr/>
          </p:nvSpPr>
          <p:spPr>
            <a:xfrm>
              <a:off x="2583173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82" y="863"/>
                  </a:lnTo>
                  <a:cubicBezTo>
                    <a:pt x="594" y="863"/>
                    <a:pt x="960" y="798"/>
                    <a:pt x="1203" y="730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51;p77">
              <a:extLst>
                <a:ext uri="{FF2B5EF4-FFF2-40B4-BE49-F238E27FC236}">
                  <a16:creationId xmlns:a16="http://schemas.microsoft.com/office/drawing/2014/main" id="{9BA353EF-3494-4525-9F6C-FC62EB6CAAD9}"/>
                </a:ext>
              </a:extLst>
            </p:cNvPr>
            <p:cNvSpPr/>
            <p:nvPr/>
          </p:nvSpPr>
          <p:spPr>
            <a:xfrm>
              <a:off x="2605247" y="2812900"/>
              <a:ext cx="223851" cy="46222"/>
            </a:xfrm>
            <a:custGeom>
              <a:avLst/>
              <a:gdLst/>
              <a:ahLst/>
              <a:cxnLst/>
              <a:rect l="l" t="t" r="r" b="b"/>
              <a:pathLst>
                <a:path w="1511" h="312" extrusionOk="0">
                  <a:moveTo>
                    <a:pt x="1" y="1"/>
                  </a:moveTo>
                  <a:lnTo>
                    <a:pt x="27" y="312"/>
                  </a:lnTo>
                  <a:lnTo>
                    <a:pt x="892" y="312"/>
                  </a:lnTo>
                  <a:cubicBezTo>
                    <a:pt x="1472" y="312"/>
                    <a:pt x="1511" y="231"/>
                    <a:pt x="1378" y="150"/>
                  </a:cubicBezTo>
                  <a:cubicBezTo>
                    <a:pt x="1242" y="69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52;p77">
              <a:extLst>
                <a:ext uri="{FF2B5EF4-FFF2-40B4-BE49-F238E27FC236}">
                  <a16:creationId xmlns:a16="http://schemas.microsoft.com/office/drawing/2014/main" id="{4BBFC24A-EDA5-45E6-8CB9-085DC99AD55F}"/>
                </a:ext>
              </a:extLst>
            </p:cNvPr>
            <p:cNvSpPr/>
            <p:nvPr/>
          </p:nvSpPr>
          <p:spPr>
            <a:xfrm>
              <a:off x="2319172" y="2812900"/>
              <a:ext cx="224295" cy="46222"/>
            </a:xfrm>
            <a:custGeom>
              <a:avLst/>
              <a:gdLst/>
              <a:ahLst/>
              <a:cxnLst/>
              <a:rect l="l" t="t" r="r" b="b"/>
              <a:pathLst>
                <a:path w="1514" h="312" extrusionOk="0">
                  <a:moveTo>
                    <a:pt x="526" y="1"/>
                  </a:moveTo>
                  <a:cubicBezTo>
                    <a:pt x="526" y="1"/>
                    <a:pt x="270" y="69"/>
                    <a:pt x="137" y="150"/>
                  </a:cubicBezTo>
                  <a:cubicBezTo>
                    <a:pt x="1" y="231"/>
                    <a:pt x="40" y="312"/>
                    <a:pt x="623" y="312"/>
                  </a:cubicBezTo>
                  <a:lnTo>
                    <a:pt x="1485" y="31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53;p77">
              <a:extLst>
                <a:ext uri="{FF2B5EF4-FFF2-40B4-BE49-F238E27FC236}">
                  <a16:creationId xmlns:a16="http://schemas.microsoft.com/office/drawing/2014/main" id="{C2CCBB83-E9AC-4567-A1C3-1E8070D6F2C0}"/>
                </a:ext>
              </a:extLst>
            </p:cNvPr>
            <p:cNvSpPr/>
            <p:nvPr/>
          </p:nvSpPr>
          <p:spPr>
            <a:xfrm>
              <a:off x="2323024" y="2151713"/>
              <a:ext cx="172444" cy="207258"/>
            </a:xfrm>
            <a:custGeom>
              <a:avLst/>
              <a:gdLst/>
              <a:ahLst/>
              <a:cxnLst/>
              <a:rect l="l" t="t" r="r" b="b"/>
              <a:pathLst>
                <a:path w="1164" h="1399" extrusionOk="0">
                  <a:moveTo>
                    <a:pt x="984" y="0"/>
                  </a:moveTo>
                  <a:cubicBezTo>
                    <a:pt x="863" y="0"/>
                    <a:pt x="693" y="73"/>
                    <a:pt x="474" y="291"/>
                  </a:cubicBezTo>
                  <a:cubicBezTo>
                    <a:pt x="111" y="670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64" y="77"/>
                  </a:lnTo>
                  <a:cubicBezTo>
                    <a:pt x="1125" y="33"/>
                    <a:pt x="1065" y="0"/>
                    <a:pt x="984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54;p77">
              <a:extLst>
                <a:ext uri="{FF2B5EF4-FFF2-40B4-BE49-F238E27FC236}">
                  <a16:creationId xmlns:a16="http://schemas.microsoft.com/office/drawing/2014/main" id="{E7D05A0B-6E7A-41FD-9E08-2B991D9E8FD4}"/>
                </a:ext>
              </a:extLst>
            </p:cNvPr>
            <p:cNvSpPr/>
            <p:nvPr/>
          </p:nvSpPr>
          <p:spPr>
            <a:xfrm>
              <a:off x="2653247" y="2160009"/>
              <a:ext cx="305925" cy="355110"/>
            </a:xfrm>
            <a:custGeom>
              <a:avLst/>
              <a:gdLst/>
              <a:ahLst/>
              <a:cxnLst/>
              <a:rect l="l" t="t" r="r" b="b"/>
              <a:pathLst>
                <a:path w="2065" h="2397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32"/>
                  </a:lnTo>
                  <a:cubicBezTo>
                    <a:pt x="607" y="1155"/>
                    <a:pt x="879" y="1411"/>
                    <a:pt x="1135" y="1761"/>
                  </a:cubicBezTo>
                  <a:cubicBezTo>
                    <a:pt x="1229" y="1897"/>
                    <a:pt x="1310" y="2033"/>
                    <a:pt x="1391" y="2179"/>
                  </a:cubicBezTo>
                  <a:cubicBezTo>
                    <a:pt x="1391" y="2195"/>
                    <a:pt x="1472" y="2357"/>
                    <a:pt x="1511" y="2383"/>
                  </a:cubicBezTo>
                  <a:cubicBezTo>
                    <a:pt x="1526" y="2392"/>
                    <a:pt x="1540" y="2396"/>
                    <a:pt x="1553" y="2396"/>
                  </a:cubicBezTo>
                  <a:cubicBezTo>
                    <a:pt x="1578" y="2396"/>
                    <a:pt x="1598" y="2382"/>
                    <a:pt x="1608" y="2357"/>
                  </a:cubicBezTo>
                  <a:cubicBezTo>
                    <a:pt x="1621" y="2328"/>
                    <a:pt x="1621" y="2302"/>
                    <a:pt x="1608" y="2289"/>
                  </a:cubicBezTo>
                  <a:cubicBezTo>
                    <a:pt x="1608" y="2260"/>
                    <a:pt x="1592" y="2247"/>
                    <a:pt x="1592" y="2221"/>
                  </a:cubicBezTo>
                  <a:cubicBezTo>
                    <a:pt x="1579" y="2208"/>
                    <a:pt x="1566" y="2179"/>
                    <a:pt x="1566" y="2166"/>
                  </a:cubicBezTo>
                  <a:lnTo>
                    <a:pt x="1566" y="2140"/>
                  </a:lnTo>
                  <a:cubicBezTo>
                    <a:pt x="1566" y="2127"/>
                    <a:pt x="1579" y="2127"/>
                    <a:pt x="1579" y="2127"/>
                  </a:cubicBezTo>
                  <a:cubicBezTo>
                    <a:pt x="1592" y="2127"/>
                    <a:pt x="1592" y="2127"/>
                    <a:pt x="1592" y="2140"/>
                  </a:cubicBezTo>
                  <a:cubicBezTo>
                    <a:pt x="1621" y="2166"/>
                    <a:pt x="1647" y="2195"/>
                    <a:pt x="1660" y="2221"/>
                  </a:cubicBezTo>
                  <a:cubicBezTo>
                    <a:pt x="1689" y="2247"/>
                    <a:pt x="1702" y="2276"/>
                    <a:pt x="1728" y="2289"/>
                  </a:cubicBezTo>
                  <a:cubicBezTo>
                    <a:pt x="1754" y="2315"/>
                    <a:pt x="1783" y="2315"/>
                    <a:pt x="1809" y="2315"/>
                  </a:cubicBezTo>
                  <a:cubicBezTo>
                    <a:pt x="1822" y="2315"/>
                    <a:pt x="1835" y="2315"/>
                    <a:pt x="1835" y="2302"/>
                  </a:cubicBezTo>
                  <a:cubicBezTo>
                    <a:pt x="1851" y="2289"/>
                    <a:pt x="1851" y="2276"/>
                    <a:pt x="1851" y="2260"/>
                  </a:cubicBezTo>
                  <a:cubicBezTo>
                    <a:pt x="1851" y="2234"/>
                    <a:pt x="1835" y="2221"/>
                    <a:pt x="1835" y="2195"/>
                  </a:cubicBezTo>
                  <a:cubicBezTo>
                    <a:pt x="1822" y="2153"/>
                    <a:pt x="1796" y="2114"/>
                    <a:pt x="1770" y="2085"/>
                  </a:cubicBezTo>
                  <a:cubicBezTo>
                    <a:pt x="1770" y="2072"/>
                    <a:pt x="1770" y="2059"/>
                    <a:pt x="1754" y="2046"/>
                  </a:cubicBezTo>
                  <a:cubicBezTo>
                    <a:pt x="1754" y="2046"/>
                    <a:pt x="1754" y="2017"/>
                    <a:pt x="1770" y="2017"/>
                  </a:cubicBezTo>
                  <a:cubicBezTo>
                    <a:pt x="1783" y="2017"/>
                    <a:pt x="1796" y="2033"/>
                    <a:pt x="1809" y="2046"/>
                  </a:cubicBezTo>
                  <a:cubicBezTo>
                    <a:pt x="1822" y="2059"/>
                    <a:pt x="1835" y="2072"/>
                    <a:pt x="1851" y="2085"/>
                  </a:cubicBezTo>
                  <a:cubicBezTo>
                    <a:pt x="1877" y="2098"/>
                    <a:pt x="1903" y="2127"/>
                    <a:pt x="1932" y="2140"/>
                  </a:cubicBezTo>
                  <a:cubicBezTo>
                    <a:pt x="1940" y="2144"/>
                    <a:pt x="1947" y="2145"/>
                    <a:pt x="1954" y="2145"/>
                  </a:cubicBezTo>
                  <a:cubicBezTo>
                    <a:pt x="1972" y="2145"/>
                    <a:pt x="1988" y="2136"/>
                    <a:pt x="1997" y="2127"/>
                  </a:cubicBezTo>
                  <a:cubicBezTo>
                    <a:pt x="2039" y="2072"/>
                    <a:pt x="1958" y="1978"/>
                    <a:pt x="1932" y="1936"/>
                  </a:cubicBezTo>
                  <a:cubicBezTo>
                    <a:pt x="1916" y="1910"/>
                    <a:pt x="1890" y="1884"/>
                    <a:pt x="1864" y="1842"/>
                  </a:cubicBezTo>
                  <a:cubicBezTo>
                    <a:pt x="1864" y="1842"/>
                    <a:pt x="1851" y="1829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903" y="1803"/>
                    <a:pt x="1936" y="1809"/>
                    <a:pt x="1968" y="1809"/>
                  </a:cubicBezTo>
                  <a:cubicBezTo>
                    <a:pt x="1983" y="1809"/>
                    <a:pt x="1999" y="1807"/>
                    <a:pt x="2013" y="1803"/>
                  </a:cubicBezTo>
                  <a:cubicBezTo>
                    <a:pt x="2052" y="1774"/>
                    <a:pt x="2065" y="1735"/>
                    <a:pt x="2039" y="1709"/>
                  </a:cubicBezTo>
                  <a:cubicBezTo>
                    <a:pt x="2013" y="1667"/>
                    <a:pt x="1958" y="1667"/>
                    <a:pt x="1916" y="1654"/>
                  </a:cubicBezTo>
                  <a:cubicBezTo>
                    <a:pt x="1864" y="1641"/>
                    <a:pt x="1796" y="1628"/>
                    <a:pt x="1741" y="1573"/>
                  </a:cubicBezTo>
                  <a:cubicBezTo>
                    <a:pt x="1702" y="1547"/>
                    <a:pt x="1660" y="1492"/>
                    <a:pt x="1634" y="1437"/>
                  </a:cubicBezTo>
                  <a:cubicBezTo>
                    <a:pt x="1527" y="1317"/>
                    <a:pt x="1430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3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55;p77">
              <a:extLst>
                <a:ext uri="{FF2B5EF4-FFF2-40B4-BE49-F238E27FC236}">
                  <a16:creationId xmlns:a16="http://schemas.microsoft.com/office/drawing/2014/main" id="{90CC46E9-1FF8-4537-802E-EADC64C0B21C}"/>
                </a:ext>
              </a:extLst>
            </p:cNvPr>
            <p:cNvSpPr/>
            <p:nvPr/>
          </p:nvSpPr>
          <p:spPr>
            <a:xfrm>
              <a:off x="2653247" y="2151713"/>
              <a:ext cx="171999" cy="207258"/>
            </a:xfrm>
            <a:custGeom>
              <a:avLst/>
              <a:gdLst/>
              <a:ahLst/>
              <a:cxnLst/>
              <a:rect l="l" t="t" r="r" b="b"/>
              <a:pathLst>
                <a:path w="1161" h="1399" extrusionOk="0">
                  <a:moveTo>
                    <a:pt x="179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54" y="1237"/>
                    <a:pt x="1161" y="777"/>
                    <a:pt x="1161" y="777"/>
                  </a:cubicBezTo>
                  <a:cubicBezTo>
                    <a:pt x="1161" y="777"/>
                    <a:pt x="1041" y="670"/>
                    <a:pt x="688" y="291"/>
                  </a:cubicBezTo>
                  <a:cubicBezTo>
                    <a:pt x="470" y="73"/>
                    <a:pt x="301" y="0"/>
                    <a:pt x="179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56;p77">
              <a:extLst>
                <a:ext uri="{FF2B5EF4-FFF2-40B4-BE49-F238E27FC236}">
                  <a16:creationId xmlns:a16="http://schemas.microsoft.com/office/drawing/2014/main" id="{A51DA259-DFF7-4123-AA92-DC41374DDEC2}"/>
                </a:ext>
              </a:extLst>
            </p:cNvPr>
            <p:cNvSpPr/>
            <p:nvPr/>
          </p:nvSpPr>
          <p:spPr>
            <a:xfrm>
              <a:off x="2259172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5" y="202"/>
                    <a:pt x="231" y="1080"/>
                  </a:cubicBezTo>
                  <a:cubicBezTo>
                    <a:pt x="1" y="1958"/>
                    <a:pt x="40" y="2849"/>
                    <a:pt x="419" y="3199"/>
                  </a:cubicBezTo>
                  <a:cubicBezTo>
                    <a:pt x="785" y="3549"/>
                    <a:pt x="1391" y="3604"/>
                    <a:pt x="1919" y="3604"/>
                  </a:cubicBezTo>
                  <a:cubicBezTo>
                    <a:pt x="2431" y="3604"/>
                    <a:pt x="3037" y="3549"/>
                    <a:pt x="3416" y="3199"/>
                  </a:cubicBezTo>
                  <a:cubicBezTo>
                    <a:pt x="3782" y="2849"/>
                    <a:pt x="3821" y="1958"/>
                    <a:pt x="3604" y="1080"/>
                  </a:cubicBezTo>
                  <a:cubicBezTo>
                    <a:pt x="3377" y="202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57;p77">
              <a:extLst>
                <a:ext uri="{FF2B5EF4-FFF2-40B4-BE49-F238E27FC236}">
                  <a16:creationId xmlns:a16="http://schemas.microsoft.com/office/drawing/2014/main" id="{E8103D63-405A-4890-B8BD-1548C7BC5769}"/>
                </a:ext>
              </a:extLst>
            </p:cNvPr>
            <p:cNvSpPr/>
            <p:nvPr/>
          </p:nvSpPr>
          <p:spPr>
            <a:xfrm>
              <a:off x="2060950" y="1404748"/>
              <a:ext cx="716293" cy="516442"/>
            </a:xfrm>
            <a:custGeom>
              <a:avLst/>
              <a:gdLst/>
              <a:ahLst/>
              <a:cxnLst/>
              <a:rect l="l" t="t" r="r" b="b"/>
              <a:pathLst>
                <a:path w="4835" h="3486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2123" y="3363"/>
                    <a:pt x="1164" y="1581"/>
                    <a:pt x="2933" y="1202"/>
                  </a:cubicBezTo>
                  <a:cubicBezTo>
                    <a:pt x="3126" y="1162"/>
                    <a:pt x="3304" y="1145"/>
                    <a:pt x="3465" y="1145"/>
                  </a:cubicBezTo>
                  <a:cubicBezTo>
                    <a:pt x="3956" y="1145"/>
                    <a:pt x="4302" y="1300"/>
                    <a:pt x="4524" y="1432"/>
                  </a:cubicBezTo>
                  <a:lnTo>
                    <a:pt x="4835" y="1040"/>
                  </a:lnTo>
                  <a:lnTo>
                    <a:pt x="4835" y="975"/>
                  </a:lnTo>
                  <a:cubicBezTo>
                    <a:pt x="4822" y="813"/>
                    <a:pt x="4741" y="473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58;p77">
              <a:extLst>
                <a:ext uri="{FF2B5EF4-FFF2-40B4-BE49-F238E27FC236}">
                  <a16:creationId xmlns:a16="http://schemas.microsoft.com/office/drawing/2014/main" id="{27C8A11B-5300-492F-8976-E422C4A7764E}"/>
                </a:ext>
              </a:extLst>
            </p:cNvPr>
            <p:cNvSpPr/>
            <p:nvPr/>
          </p:nvSpPr>
          <p:spPr>
            <a:xfrm>
              <a:off x="2283172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59;p77">
              <a:extLst>
                <a:ext uri="{FF2B5EF4-FFF2-40B4-BE49-F238E27FC236}">
                  <a16:creationId xmlns:a16="http://schemas.microsoft.com/office/drawing/2014/main" id="{15D611CA-6C77-43A4-AB54-CFCB84045F58}"/>
                </a:ext>
              </a:extLst>
            </p:cNvPr>
            <p:cNvSpPr/>
            <p:nvPr/>
          </p:nvSpPr>
          <p:spPr>
            <a:xfrm>
              <a:off x="2679173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64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64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60;p77">
              <a:extLst>
                <a:ext uri="{FF2B5EF4-FFF2-40B4-BE49-F238E27FC236}">
                  <a16:creationId xmlns:a16="http://schemas.microsoft.com/office/drawing/2014/main" id="{E1F33E32-838A-4720-A60D-F0FDBE107669}"/>
                </a:ext>
              </a:extLst>
            </p:cNvPr>
            <p:cNvSpPr/>
            <p:nvPr/>
          </p:nvSpPr>
          <p:spPr>
            <a:xfrm>
              <a:off x="2491024" y="1924750"/>
              <a:ext cx="71259" cy="29629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30" y="200"/>
                    <a:pt x="253" y="200"/>
                  </a:cubicBezTo>
                  <a:cubicBezTo>
                    <a:pt x="369" y="200"/>
                    <a:pt x="480" y="175"/>
                    <a:pt x="474" y="122"/>
                  </a:cubicBezTo>
                  <a:cubicBezTo>
                    <a:pt x="474" y="57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1;p77">
              <a:extLst>
                <a:ext uri="{FF2B5EF4-FFF2-40B4-BE49-F238E27FC236}">
                  <a16:creationId xmlns:a16="http://schemas.microsoft.com/office/drawing/2014/main" id="{0C83C032-C1FF-4B5D-8F86-4BAC0A580317}"/>
                </a:ext>
              </a:extLst>
            </p:cNvPr>
            <p:cNvSpPr/>
            <p:nvPr/>
          </p:nvSpPr>
          <p:spPr>
            <a:xfrm>
              <a:off x="2489098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0" y="1"/>
                  </a:moveTo>
                  <a:cubicBezTo>
                    <a:pt x="150" y="1"/>
                    <a:pt x="28" y="58"/>
                    <a:pt x="1" y="167"/>
                  </a:cubicBezTo>
                  <a:lnTo>
                    <a:pt x="1" y="180"/>
                  </a:lnTo>
                  <a:cubicBezTo>
                    <a:pt x="82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08" y="58"/>
                    <a:pt x="390" y="1"/>
                    <a:pt x="27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62;p77">
              <a:extLst>
                <a:ext uri="{FF2B5EF4-FFF2-40B4-BE49-F238E27FC236}">
                  <a16:creationId xmlns:a16="http://schemas.microsoft.com/office/drawing/2014/main" id="{F1491DC8-100D-4AFD-AFD2-055E23F0BB62}"/>
                </a:ext>
              </a:extLst>
            </p:cNvPr>
            <p:cNvSpPr/>
            <p:nvPr/>
          </p:nvSpPr>
          <p:spPr>
            <a:xfrm>
              <a:off x="2468950" y="1977194"/>
              <a:ext cx="163259" cy="45185"/>
            </a:xfrm>
            <a:custGeom>
              <a:avLst/>
              <a:gdLst/>
              <a:ahLst/>
              <a:cxnLst/>
              <a:rect l="l" t="t" r="r" b="b"/>
              <a:pathLst>
                <a:path w="1102" h="305" extrusionOk="0">
                  <a:moveTo>
                    <a:pt x="1055" y="0"/>
                  </a:moveTo>
                  <a:cubicBezTo>
                    <a:pt x="1045" y="0"/>
                    <a:pt x="1035" y="3"/>
                    <a:pt x="1028" y="11"/>
                  </a:cubicBezTo>
                  <a:cubicBezTo>
                    <a:pt x="878" y="179"/>
                    <a:pt x="651" y="253"/>
                    <a:pt x="423" y="253"/>
                  </a:cubicBezTo>
                  <a:cubicBezTo>
                    <a:pt x="282" y="253"/>
                    <a:pt x="141" y="225"/>
                    <a:pt x="17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3" y="304"/>
                    <a:pt x="420" y="304"/>
                  </a:cubicBezTo>
                  <a:cubicBezTo>
                    <a:pt x="669" y="304"/>
                    <a:pt x="930" y="209"/>
                    <a:pt x="1083" y="40"/>
                  </a:cubicBezTo>
                  <a:cubicBezTo>
                    <a:pt x="1101" y="19"/>
                    <a:pt x="1079" y="0"/>
                    <a:pt x="1055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63;p77">
              <a:extLst>
                <a:ext uri="{FF2B5EF4-FFF2-40B4-BE49-F238E27FC236}">
                  <a16:creationId xmlns:a16="http://schemas.microsoft.com/office/drawing/2014/main" id="{885779F1-F88A-453B-82D8-A12F6F297137}"/>
                </a:ext>
              </a:extLst>
            </p:cNvPr>
            <p:cNvSpPr/>
            <p:nvPr/>
          </p:nvSpPr>
          <p:spPr>
            <a:xfrm>
              <a:off x="2617247" y="1964750"/>
              <a:ext cx="29926" cy="22963"/>
            </a:xfrm>
            <a:custGeom>
              <a:avLst/>
              <a:gdLst/>
              <a:ahLst/>
              <a:cxnLst/>
              <a:rect l="l" t="t" r="r" b="b"/>
              <a:pathLst>
                <a:path w="202" h="155" extrusionOk="0">
                  <a:moveTo>
                    <a:pt x="27" y="1"/>
                  </a:moveTo>
                  <a:cubicBezTo>
                    <a:pt x="1" y="43"/>
                    <a:pt x="27" y="95"/>
                    <a:pt x="53" y="124"/>
                  </a:cubicBezTo>
                  <a:cubicBezTo>
                    <a:pt x="74" y="143"/>
                    <a:pt x="108" y="155"/>
                    <a:pt x="141" y="155"/>
                  </a:cubicBezTo>
                  <a:cubicBezTo>
                    <a:pt x="153" y="155"/>
                    <a:pt x="165" y="153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69" y="111"/>
                    <a:pt x="53" y="56"/>
                    <a:pt x="40" y="14"/>
                  </a:cubicBezTo>
                  <a:cubicBezTo>
                    <a:pt x="40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64;p77">
              <a:extLst>
                <a:ext uri="{FF2B5EF4-FFF2-40B4-BE49-F238E27FC236}">
                  <a16:creationId xmlns:a16="http://schemas.microsoft.com/office/drawing/2014/main" id="{8B78B30A-B1CE-4F87-A565-82709FA62768}"/>
                </a:ext>
              </a:extLst>
            </p:cNvPr>
            <p:cNvSpPr/>
            <p:nvPr/>
          </p:nvSpPr>
          <p:spPr>
            <a:xfrm>
              <a:off x="2585395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69"/>
                    <a:pt x="179" y="973"/>
                    <a:pt x="583" y="973"/>
                  </a:cubicBezTo>
                  <a:cubicBezTo>
                    <a:pt x="591" y="973"/>
                    <a:pt x="599" y="973"/>
                    <a:pt x="608" y="973"/>
                  </a:cubicBezTo>
                  <a:cubicBezTo>
                    <a:pt x="1065" y="947"/>
                    <a:pt x="1214" y="688"/>
                    <a:pt x="1175" y="432"/>
                  </a:cubicBezTo>
                  <a:cubicBezTo>
                    <a:pt x="1120" y="163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65;p77">
              <a:extLst>
                <a:ext uri="{FF2B5EF4-FFF2-40B4-BE49-F238E27FC236}">
                  <a16:creationId xmlns:a16="http://schemas.microsoft.com/office/drawing/2014/main" id="{4740DAC3-F998-4CA6-A8D3-91F49860269D}"/>
                </a:ext>
              </a:extLst>
            </p:cNvPr>
            <p:cNvSpPr/>
            <p:nvPr/>
          </p:nvSpPr>
          <p:spPr>
            <a:xfrm>
              <a:off x="2595173" y="1760305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564" y="1"/>
                  </a:moveTo>
                  <a:cubicBezTo>
                    <a:pt x="440" y="1"/>
                    <a:pt x="319" y="30"/>
                    <a:pt x="218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7" y="483"/>
                    <a:pt x="11" y="483"/>
                  </a:cubicBezTo>
                  <a:cubicBezTo>
                    <a:pt x="12" y="483"/>
                    <a:pt x="14" y="481"/>
                    <a:pt x="14" y="477"/>
                  </a:cubicBezTo>
                  <a:cubicBezTo>
                    <a:pt x="86" y="250"/>
                    <a:pt x="328" y="107"/>
                    <a:pt x="561" y="107"/>
                  </a:cubicBezTo>
                  <a:cubicBezTo>
                    <a:pt x="591" y="107"/>
                    <a:pt x="620" y="109"/>
                    <a:pt x="649" y="114"/>
                  </a:cubicBezTo>
                  <a:cubicBezTo>
                    <a:pt x="756" y="140"/>
                    <a:pt x="866" y="195"/>
                    <a:pt x="931" y="276"/>
                  </a:cubicBezTo>
                  <a:cubicBezTo>
                    <a:pt x="1012" y="370"/>
                    <a:pt x="1028" y="490"/>
                    <a:pt x="1093" y="584"/>
                  </a:cubicBezTo>
                  <a:cubicBezTo>
                    <a:pt x="1102" y="593"/>
                    <a:pt x="1114" y="601"/>
                    <a:pt x="1126" y="601"/>
                  </a:cubicBezTo>
                  <a:cubicBezTo>
                    <a:pt x="1134" y="601"/>
                    <a:pt x="1142" y="596"/>
                    <a:pt x="1148" y="584"/>
                  </a:cubicBezTo>
                  <a:cubicBezTo>
                    <a:pt x="1216" y="451"/>
                    <a:pt x="1109" y="289"/>
                    <a:pt x="1012" y="195"/>
                  </a:cubicBezTo>
                  <a:cubicBezTo>
                    <a:pt x="918" y="85"/>
                    <a:pt x="769" y="17"/>
                    <a:pt x="636" y="4"/>
                  </a:cubicBezTo>
                  <a:cubicBezTo>
                    <a:pt x="612" y="2"/>
                    <a:pt x="588" y="1"/>
                    <a:pt x="56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66;p77">
              <a:extLst>
                <a:ext uri="{FF2B5EF4-FFF2-40B4-BE49-F238E27FC236}">
                  <a16:creationId xmlns:a16="http://schemas.microsoft.com/office/drawing/2014/main" id="{9237BD60-9032-4A06-96ED-B15E83DCDF29}"/>
                </a:ext>
              </a:extLst>
            </p:cNvPr>
            <p:cNvSpPr/>
            <p:nvPr/>
          </p:nvSpPr>
          <p:spPr>
            <a:xfrm>
              <a:off x="2603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75" y="1"/>
                    <a:pt x="0" y="176"/>
                    <a:pt x="0" y="406"/>
                  </a:cubicBezTo>
                  <a:cubicBezTo>
                    <a:pt x="0" y="623"/>
                    <a:pt x="175" y="811"/>
                    <a:pt x="405" y="811"/>
                  </a:cubicBezTo>
                  <a:cubicBezTo>
                    <a:pt x="619" y="811"/>
                    <a:pt x="810" y="623"/>
                    <a:pt x="810" y="406"/>
                  </a:cubicBezTo>
                  <a:cubicBezTo>
                    <a:pt x="810" y="176"/>
                    <a:pt x="619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67;p77">
              <a:extLst>
                <a:ext uri="{FF2B5EF4-FFF2-40B4-BE49-F238E27FC236}">
                  <a16:creationId xmlns:a16="http://schemas.microsoft.com/office/drawing/2014/main" id="{523654DC-9725-43E5-9AF0-1BC9EDDACA4E}"/>
                </a:ext>
              </a:extLst>
            </p:cNvPr>
            <p:cNvSpPr/>
            <p:nvPr/>
          </p:nvSpPr>
          <p:spPr>
            <a:xfrm>
              <a:off x="2615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68;p77">
              <a:extLst>
                <a:ext uri="{FF2B5EF4-FFF2-40B4-BE49-F238E27FC236}">
                  <a16:creationId xmlns:a16="http://schemas.microsoft.com/office/drawing/2014/main" id="{39055DB6-C34A-4E60-8B3D-9C8F0F3AAF64}"/>
                </a:ext>
              </a:extLst>
            </p:cNvPr>
            <p:cNvSpPr/>
            <p:nvPr/>
          </p:nvSpPr>
          <p:spPr>
            <a:xfrm>
              <a:off x="2309098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63"/>
                    <a:pt x="43" y="432"/>
                  </a:cubicBezTo>
                  <a:cubicBezTo>
                    <a:pt x="1" y="688"/>
                    <a:pt x="163" y="947"/>
                    <a:pt x="610" y="973"/>
                  </a:cubicBezTo>
                  <a:cubicBezTo>
                    <a:pt x="618" y="973"/>
                    <a:pt x="627" y="973"/>
                    <a:pt x="635" y="973"/>
                  </a:cubicBezTo>
                  <a:cubicBezTo>
                    <a:pt x="1036" y="973"/>
                    <a:pt x="1227" y="669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69;p77">
              <a:extLst>
                <a:ext uri="{FF2B5EF4-FFF2-40B4-BE49-F238E27FC236}">
                  <a16:creationId xmlns:a16="http://schemas.microsoft.com/office/drawing/2014/main" id="{84103628-D9B4-450E-9304-B673022BC295}"/>
                </a:ext>
              </a:extLst>
            </p:cNvPr>
            <p:cNvSpPr/>
            <p:nvPr/>
          </p:nvSpPr>
          <p:spPr>
            <a:xfrm>
              <a:off x="2299024" y="1760749"/>
              <a:ext cx="180147" cy="88592"/>
            </a:xfrm>
            <a:custGeom>
              <a:avLst/>
              <a:gdLst/>
              <a:ahLst/>
              <a:cxnLst/>
              <a:rect l="l" t="t" r="r" b="b"/>
              <a:pathLst>
                <a:path w="1216" h="598" extrusionOk="0">
                  <a:moveTo>
                    <a:pt x="665" y="1"/>
                  </a:moveTo>
                  <a:cubicBezTo>
                    <a:pt x="605" y="1"/>
                    <a:pt x="545" y="10"/>
                    <a:pt x="487" y="30"/>
                  </a:cubicBezTo>
                  <a:cubicBezTo>
                    <a:pt x="380" y="56"/>
                    <a:pt x="257" y="124"/>
                    <a:pt x="192" y="205"/>
                  </a:cubicBezTo>
                  <a:cubicBezTo>
                    <a:pt x="111" y="299"/>
                    <a:pt x="1" y="461"/>
                    <a:pt x="82" y="568"/>
                  </a:cubicBezTo>
                  <a:cubicBezTo>
                    <a:pt x="90" y="585"/>
                    <a:pt x="104" y="597"/>
                    <a:pt x="116" y="597"/>
                  </a:cubicBezTo>
                  <a:cubicBezTo>
                    <a:pt x="124" y="597"/>
                    <a:pt x="132" y="592"/>
                    <a:pt x="137" y="581"/>
                  </a:cubicBezTo>
                  <a:cubicBezTo>
                    <a:pt x="192" y="500"/>
                    <a:pt x="205" y="419"/>
                    <a:pt x="244" y="338"/>
                  </a:cubicBezTo>
                  <a:cubicBezTo>
                    <a:pt x="299" y="244"/>
                    <a:pt x="380" y="192"/>
                    <a:pt x="474" y="150"/>
                  </a:cubicBezTo>
                  <a:cubicBezTo>
                    <a:pt x="542" y="121"/>
                    <a:pt x="613" y="108"/>
                    <a:pt x="684" y="108"/>
                  </a:cubicBezTo>
                  <a:cubicBezTo>
                    <a:pt x="911" y="108"/>
                    <a:pt x="1131" y="247"/>
                    <a:pt x="1203" y="474"/>
                  </a:cubicBezTo>
                  <a:cubicBezTo>
                    <a:pt x="1207" y="478"/>
                    <a:pt x="1209" y="479"/>
                    <a:pt x="1211" y="479"/>
                  </a:cubicBezTo>
                  <a:cubicBezTo>
                    <a:pt x="1216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73" y="82"/>
                  </a:cubicBezTo>
                  <a:cubicBezTo>
                    <a:pt x="878" y="30"/>
                    <a:pt x="772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70;p77">
              <a:extLst>
                <a:ext uri="{FF2B5EF4-FFF2-40B4-BE49-F238E27FC236}">
                  <a16:creationId xmlns:a16="http://schemas.microsoft.com/office/drawing/2014/main" id="{14872517-8FD6-4345-991D-EDFF5EDF3258}"/>
                </a:ext>
              </a:extLst>
            </p:cNvPr>
            <p:cNvSpPr/>
            <p:nvPr/>
          </p:nvSpPr>
          <p:spPr>
            <a:xfrm>
              <a:off x="2351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88" y="1"/>
                    <a:pt x="0" y="176"/>
                    <a:pt x="0" y="406"/>
                  </a:cubicBezTo>
                  <a:cubicBezTo>
                    <a:pt x="0" y="623"/>
                    <a:pt x="188" y="811"/>
                    <a:pt x="405" y="811"/>
                  </a:cubicBezTo>
                  <a:cubicBezTo>
                    <a:pt x="632" y="811"/>
                    <a:pt x="810" y="623"/>
                    <a:pt x="810" y="406"/>
                  </a:cubicBezTo>
                  <a:cubicBezTo>
                    <a:pt x="810" y="176"/>
                    <a:pt x="632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71;p77">
              <a:extLst>
                <a:ext uri="{FF2B5EF4-FFF2-40B4-BE49-F238E27FC236}">
                  <a16:creationId xmlns:a16="http://schemas.microsoft.com/office/drawing/2014/main" id="{DF3F2D39-10DB-420E-97A4-04ACE2A671C1}"/>
                </a:ext>
              </a:extLst>
            </p:cNvPr>
            <p:cNvSpPr/>
            <p:nvPr/>
          </p:nvSpPr>
          <p:spPr>
            <a:xfrm>
              <a:off x="2363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2;p77">
              <a:extLst>
                <a:ext uri="{FF2B5EF4-FFF2-40B4-BE49-F238E27FC236}">
                  <a16:creationId xmlns:a16="http://schemas.microsoft.com/office/drawing/2014/main" id="{5BCE616C-92FF-4168-BE74-014FCAB12C4B}"/>
                </a:ext>
              </a:extLst>
            </p:cNvPr>
            <p:cNvSpPr/>
            <p:nvPr/>
          </p:nvSpPr>
          <p:spPr>
            <a:xfrm>
              <a:off x="2631173" y="1664749"/>
              <a:ext cx="100000" cy="52444"/>
            </a:xfrm>
            <a:custGeom>
              <a:avLst/>
              <a:gdLst/>
              <a:ahLst/>
              <a:cxnLst/>
              <a:rect l="l" t="t" r="r" b="b"/>
              <a:pathLst>
                <a:path w="675" h="354" extrusionOk="0">
                  <a:moveTo>
                    <a:pt x="121" y="1"/>
                  </a:moveTo>
                  <a:cubicBezTo>
                    <a:pt x="95" y="1"/>
                    <a:pt x="69" y="1"/>
                    <a:pt x="56" y="14"/>
                  </a:cubicBezTo>
                  <a:cubicBezTo>
                    <a:pt x="27" y="30"/>
                    <a:pt x="14" y="56"/>
                    <a:pt x="1" y="82"/>
                  </a:cubicBezTo>
                  <a:cubicBezTo>
                    <a:pt x="1" y="137"/>
                    <a:pt x="40" y="163"/>
                    <a:pt x="95" y="176"/>
                  </a:cubicBezTo>
                  <a:cubicBezTo>
                    <a:pt x="137" y="176"/>
                    <a:pt x="163" y="192"/>
                    <a:pt x="202" y="192"/>
                  </a:cubicBezTo>
                  <a:cubicBezTo>
                    <a:pt x="231" y="192"/>
                    <a:pt x="257" y="205"/>
                    <a:pt x="283" y="205"/>
                  </a:cubicBezTo>
                  <a:cubicBezTo>
                    <a:pt x="364" y="218"/>
                    <a:pt x="461" y="257"/>
                    <a:pt x="526" y="299"/>
                  </a:cubicBezTo>
                  <a:cubicBezTo>
                    <a:pt x="568" y="312"/>
                    <a:pt x="594" y="338"/>
                    <a:pt x="636" y="354"/>
                  </a:cubicBezTo>
                  <a:cubicBezTo>
                    <a:pt x="649" y="354"/>
                    <a:pt x="662" y="354"/>
                    <a:pt x="675" y="338"/>
                  </a:cubicBezTo>
                  <a:lnTo>
                    <a:pt x="675" y="312"/>
                  </a:lnTo>
                  <a:cubicBezTo>
                    <a:pt x="662" y="257"/>
                    <a:pt x="636" y="231"/>
                    <a:pt x="607" y="192"/>
                  </a:cubicBezTo>
                  <a:cubicBezTo>
                    <a:pt x="568" y="150"/>
                    <a:pt x="513" y="111"/>
                    <a:pt x="461" y="82"/>
                  </a:cubicBezTo>
                  <a:cubicBezTo>
                    <a:pt x="364" y="30"/>
                    <a:pt x="244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73;p77">
              <a:extLst>
                <a:ext uri="{FF2B5EF4-FFF2-40B4-BE49-F238E27FC236}">
                  <a16:creationId xmlns:a16="http://schemas.microsoft.com/office/drawing/2014/main" id="{85558E3E-6846-41CA-A278-BE4F1A926873}"/>
                </a:ext>
              </a:extLst>
            </p:cNvPr>
            <p:cNvSpPr/>
            <p:nvPr/>
          </p:nvSpPr>
          <p:spPr>
            <a:xfrm>
              <a:off x="2357098" y="1668156"/>
              <a:ext cx="102370" cy="44741"/>
            </a:xfrm>
            <a:custGeom>
              <a:avLst/>
              <a:gdLst/>
              <a:ahLst/>
              <a:cxnLst/>
              <a:rect l="l" t="t" r="r" b="b"/>
              <a:pathLst>
                <a:path w="691" h="302" extrusionOk="0">
                  <a:moveTo>
                    <a:pt x="505" y="1"/>
                  </a:moveTo>
                  <a:cubicBezTo>
                    <a:pt x="414" y="1"/>
                    <a:pt x="324" y="20"/>
                    <a:pt x="244" y="59"/>
                  </a:cubicBezTo>
                  <a:cubicBezTo>
                    <a:pt x="189" y="88"/>
                    <a:pt x="124" y="114"/>
                    <a:pt x="82" y="153"/>
                  </a:cubicBezTo>
                  <a:cubicBezTo>
                    <a:pt x="56" y="195"/>
                    <a:pt x="27" y="221"/>
                    <a:pt x="14" y="263"/>
                  </a:cubicBezTo>
                  <a:cubicBezTo>
                    <a:pt x="1" y="276"/>
                    <a:pt x="14" y="289"/>
                    <a:pt x="14" y="289"/>
                  </a:cubicBezTo>
                  <a:cubicBezTo>
                    <a:pt x="14" y="302"/>
                    <a:pt x="43" y="302"/>
                    <a:pt x="56" y="302"/>
                  </a:cubicBezTo>
                  <a:cubicBezTo>
                    <a:pt x="95" y="302"/>
                    <a:pt x="124" y="289"/>
                    <a:pt x="150" y="263"/>
                  </a:cubicBezTo>
                  <a:cubicBezTo>
                    <a:pt x="231" y="221"/>
                    <a:pt x="325" y="208"/>
                    <a:pt x="406" y="195"/>
                  </a:cubicBezTo>
                  <a:cubicBezTo>
                    <a:pt x="432" y="195"/>
                    <a:pt x="461" y="182"/>
                    <a:pt x="487" y="182"/>
                  </a:cubicBezTo>
                  <a:lnTo>
                    <a:pt x="594" y="182"/>
                  </a:lnTo>
                  <a:cubicBezTo>
                    <a:pt x="649" y="169"/>
                    <a:pt x="691" y="153"/>
                    <a:pt x="691" y="101"/>
                  </a:cubicBezTo>
                  <a:cubicBezTo>
                    <a:pt x="691" y="72"/>
                    <a:pt x="675" y="33"/>
                    <a:pt x="649" y="20"/>
                  </a:cubicBezTo>
                  <a:cubicBezTo>
                    <a:pt x="636" y="7"/>
                    <a:pt x="610" y="7"/>
                    <a:pt x="594" y="7"/>
                  </a:cubicBezTo>
                  <a:cubicBezTo>
                    <a:pt x="564" y="3"/>
                    <a:pt x="534" y="1"/>
                    <a:pt x="50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74;p77">
              <a:extLst>
                <a:ext uri="{FF2B5EF4-FFF2-40B4-BE49-F238E27FC236}">
                  <a16:creationId xmlns:a16="http://schemas.microsoft.com/office/drawing/2014/main" id="{26E1E178-B840-4D07-BA71-C6D74FCA1DE2}"/>
                </a:ext>
              </a:extLst>
            </p:cNvPr>
            <p:cNvSpPr/>
            <p:nvPr/>
          </p:nvSpPr>
          <p:spPr>
            <a:xfrm>
              <a:off x="2771469" y="1466971"/>
              <a:ext cx="37926" cy="96148"/>
            </a:xfrm>
            <a:custGeom>
              <a:avLst/>
              <a:gdLst/>
              <a:ahLst/>
              <a:cxnLst/>
              <a:rect l="l" t="t" r="r" b="b"/>
              <a:pathLst>
                <a:path w="256" h="649" extrusionOk="0">
                  <a:moveTo>
                    <a:pt x="94" y="1"/>
                  </a:moveTo>
                  <a:cubicBezTo>
                    <a:pt x="81" y="1"/>
                    <a:pt x="81" y="14"/>
                    <a:pt x="94" y="14"/>
                  </a:cubicBezTo>
                  <a:cubicBezTo>
                    <a:pt x="175" y="82"/>
                    <a:pt x="175" y="257"/>
                    <a:pt x="162" y="338"/>
                  </a:cubicBezTo>
                  <a:cubicBezTo>
                    <a:pt x="162" y="432"/>
                    <a:pt x="120" y="487"/>
                    <a:pt x="52" y="555"/>
                  </a:cubicBezTo>
                  <a:cubicBezTo>
                    <a:pt x="26" y="581"/>
                    <a:pt x="26" y="581"/>
                    <a:pt x="13" y="620"/>
                  </a:cubicBezTo>
                  <a:cubicBezTo>
                    <a:pt x="0" y="636"/>
                    <a:pt x="26" y="649"/>
                    <a:pt x="52" y="649"/>
                  </a:cubicBezTo>
                  <a:cubicBezTo>
                    <a:pt x="214" y="594"/>
                    <a:pt x="256" y="364"/>
                    <a:pt x="227" y="215"/>
                  </a:cubicBezTo>
                  <a:cubicBezTo>
                    <a:pt x="214" y="150"/>
                    <a:pt x="175" y="14"/>
                    <a:pt x="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75;p77">
              <a:extLst>
                <a:ext uri="{FF2B5EF4-FFF2-40B4-BE49-F238E27FC236}">
                  <a16:creationId xmlns:a16="http://schemas.microsoft.com/office/drawing/2014/main" id="{F015420A-1C7F-4631-9821-927EF3BC00FD}"/>
                </a:ext>
              </a:extLst>
            </p:cNvPr>
            <p:cNvSpPr/>
            <p:nvPr/>
          </p:nvSpPr>
          <p:spPr>
            <a:xfrm>
              <a:off x="2775173" y="1537638"/>
              <a:ext cx="70222" cy="25185"/>
            </a:xfrm>
            <a:custGeom>
              <a:avLst/>
              <a:gdLst/>
              <a:ahLst/>
              <a:cxnLst/>
              <a:rect l="l" t="t" r="r" b="b"/>
              <a:pathLst>
                <a:path w="474" h="170" extrusionOk="0">
                  <a:moveTo>
                    <a:pt x="310" y="0"/>
                  </a:moveTo>
                  <a:cubicBezTo>
                    <a:pt x="203" y="0"/>
                    <a:pt x="80" y="43"/>
                    <a:pt x="40" y="91"/>
                  </a:cubicBezTo>
                  <a:cubicBezTo>
                    <a:pt x="27" y="104"/>
                    <a:pt x="1" y="130"/>
                    <a:pt x="14" y="143"/>
                  </a:cubicBezTo>
                  <a:cubicBezTo>
                    <a:pt x="18" y="162"/>
                    <a:pt x="31" y="170"/>
                    <a:pt x="47" y="170"/>
                  </a:cubicBezTo>
                  <a:cubicBezTo>
                    <a:pt x="89" y="170"/>
                    <a:pt x="154" y="126"/>
                    <a:pt x="163" y="117"/>
                  </a:cubicBezTo>
                  <a:cubicBezTo>
                    <a:pt x="219" y="99"/>
                    <a:pt x="308" y="73"/>
                    <a:pt x="380" y="73"/>
                  </a:cubicBezTo>
                  <a:cubicBezTo>
                    <a:pt x="412" y="73"/>
                    <a:pt x="440" y="78"/>
                    <a:pt x="461" y="91"/>
                  </a:cubicBezTo>
                  <a:cubicBezTo>
                    <a:pt x="474" y="91"/>
                    <a:pt x="474" y="91"/>
                    <a:pt x="474" y="78"/>
                  </a:cubicBezTo>
                  <a:cubicBezTo>
                    <a:pt x="451" y="22"/>
                    <a:pt x="385" y="0"/>
                    <a:pt x="3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76;p77">
              <a:extLst>
                <a:ext uri="{FF2B5EF4-FFF2-40B4-BE49-F238E27FC236}">
                  <a16:creationId xmlns:a16="http://schemas.microsoft.com/office/drawing/2014/main" id="{B74DDD81-7B9D-4BE2-8EFA-C015F29E979D}"/>
                </a:ext>
              </a:extLst>
            </p:cNvPr>
            <p:cNvSpPr/>
            <p:nvPr/>
          </p:nvSpPr>
          <p:spPr>
            <a:xfrm>
              <a:off x="2807469" y="1741194"/>
              <a:ext cx="147851" cy="190814"/>
            </a:xfrm>
            <a:custGeom>
              <a:avLst/>
              <a:gdLst/>
              <a:ahLst/>
              <a:cxnLst/>
              <a:rect l="l" t="t" r="r" b="b"/>
              <a:pathLst>
                <a:path w="998" h="1288" extrusionOk="0">
                  <a:moveTo>
                    <a:pt x="478" y="1"/>
                  </a:moveTo>
                  <a:cubicBezTo>
                    <a:pt x="241" y="1"/>
                    <a:pt x="43" y="208"/>
                    <a:pt x="0" y="376"/>
                  </a:cubicBezTo>
                  <a:lnTo>
                    <a:pt x="26" y="1160"/>
                  </a:lnTo>
                  <a:cubicBezTo>
                    <a:pt x="89" y="1247"/>
                    <a:pt x="188" y="1287"/>
                    <a:pt x="298" y="1287"/>
                  </a:cubicBezTo>
                  <a:cubicBezTo>
                    <a:pt x="494" y="1287"/>
                    <a:pt x="724" y="1159"/>
                    <a:pt x="836" y="943"/>
                  </a:cubicBezTo>
                  <a:cubicBezTo>
                    <a:pt x="998" y="606"/>
                    <a:pt x="930" y="146"/>
                    <a:pt x="619" y="26"/>
                  </a:cubicBezTo>
                  <a:cubicBezTo>
                    <a:pt x="571" y="8"/>
                    <a:pt x="524" y="1"/>
                    <a:pt x="47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77;p77">
              <a:extLst>
                <a:ext uri="{FF2B5EF4-FFF2-40B4-BE49-F238E27FC236}">
                  <a16:creationId xmlns:a16="http://schemas.microsoft.com/office/drawing/2014/main" id="{439F26A4-1FCB-4AF1-ACD2-827EE7990340}"/>
                </a:ext>
              </a:extLst>
            </p:cNvPr>
            <p:cNvSpPr/>
            <p:nvPr/>
          </p:nvSpPr>
          <p:spPr>
            <a:xfrm>
              <a:off x="2803469" y="1797786"/>
              <a:ext cx="121925" cy="76000"/>
            </a:xfrm>
            <a:custGeom>
              <a:avLst/>
              <a:gdLst/>
              <a:ahLst/>
              <a:cxnLst/>
              <a:rect l="l" t="t" r="r" b="b"/>
              <a:pathLst>
                <a:path w="823" h="513" extrusionOk="0">
                  <a:moveTo>
                    <a:pt x="371" y="0"/>
                  </a:moveTo>
                  <a:cubicBezTo>
                    <a:pt x="216" y="0"/>
                    <a:pt x="61" y="69"/>
                    <a:pt x="11" y="224"/>
                  </a:cubicBezTo>
                  <a:cubicBezTo>
                    <a:pt x="1" y="234"/>
                    <a:pt x="17" y="255"/>
                    <a:pt x="30" y="255"/>
                  </a:cubicBezTo>
                  <a:cubicBezTo>
                    <a:pt x="34" y="255"/>
                    <a:pt x="37" y="253"/>
                    <a:pt x="40" y="250"/>
                  </a:cubicBezTo>
                  <a:cubicBezTo>
                    <a:pt x="92" y="211"/>
                    <a:pt x="134" y="156"/>
                    <a:pt x="189" y="130"/>
                  </a:cubicBezTo>
                  <a:cubicBezTo>
                    <a:pt x="238" y="98"/>
                    <a:pt x="289" y="83"/>
                    <a:pt x="345" y="83"/>
                  </a:cubicBezTo>
                  <a:cubicBezTo>
                    <a:pt x="364" y="83"/>
                    <a:pt x="383" y="85"/>
                    <a:pt x="403" y="88"/>
                  </a:cubicBezTo>
                  <a:cubicBezTo>
                    <a:pt x="432" y="130"/>
                    <a:pt x="458" y="169"/>
                    <a:pt x="458" y="237"/>
                  </a:cubicBezTo>
                  <a:cubicBezTo>
                    <a:pt x="445" y="305"/>
                    <a:pt x="416" y="373"/>
                    <a:pt x="377" y="412"/>
                  </a:cubicBezTo>
                  <a:cubicBezTo>
                    <a:pt x="351" y="454"/>
                    <a:pt x="296" y="467"/>
                    <a:pt x="254" y="493"/>
                  </a:cubicBezTo>
                  <a:cubicBezTo>
                    <a:pt x="254" y="493"/>
                    <a:pt x="241" y="493"/>
                    <a:pt x="254" y="509"/>
                  </a:cubicBezTo>
                  <a:cubicBezTo>
                    <a:pt x="266" y="512"/>
                    <a:pt x="279" y="513"/>
                    <a:pt x="291" y="513"/>
                  </a:cubicBezTo>
                  <a:cubicBezTo>
                    <a:pt x="462" y="513"/>
                    <a:pt x="574" y="268"/>
                    <a:pt x="526" y="117"/>
                  </a:cubicBezTo>
                  <a:lnTo>
                    <a:pt x="526" y="117"/>
                  </a:lnTo>
                  <a:cubicBezTo>
                    <a:pt x="633" y="169"/>
                    <a:pt x="727" y="266"/>
                    <a:pt x="714" y="386"/>
                  </a:cubicBezTo>
                  <a:cubicBezTo>
                    <a:pt x="714" y="390"/>
                    <a:pt x="715" y="392"/>
                    <a:pt x="717" y="392"/>
                  </a:cubicBezTo>
                  <a:cubicBezTo>
                    <a:pt x="721" y="392"/>
                    <a:pt x="727" y="386"/>
                    <a:pt x="727" y="386"/>
                  </a:cubicBezTo>
                  <a:cubicBezTo>
                    <a:pt x="823" y="146"/>
                    <a:pt x="597" y="0"/>
                    <a:pt x="371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78;p77">
              <a:extLst>
                <a:ext uri="{FF2B5EF4-FFF2-40B4-BE49-F238E27FC236}">
                  <a16:creationId xmlns:a16="http://schemas.microsoft.com/office/drawing/2014/main" id="{F656527A-CFF4-408A-ADEA-812AEF635B60}"/>
                </a:ext>
              </a:extLst>
            </p:cNvPr>
            <p:cNvSpPr/>
            <p:nvPr/>
          </p:nvSpPr>
          <p:spPr>
            <a:xfrm>
              <a:off x="2789099" y="1742971"/>
              <a:ext cx="76000" cy="102814"/>
            </a:xfrm>
            <a:custGeom>
              <a:avLst/>
              <a:gdLst/>
              <a:ahLst/>
              <a:cxnLst/>
              <a:rect l="l" t="t" r="r" b="b"/>
              <a:pathLst>
                <a:path w="513" h="694" extrusionOk="0">
                  <a:moveTo>
                    <a:pt x="513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5" y="687"/>
                    <a:pt x="79" y="693"/>
                    <a:pt x="95" y="693"/>
                  </a:cubicBezTo>
                  <a:cubicBezTo>
                    <a:pt x="205" y="693"/>
                    <a:pt x="457" y="434"/>
                    <a:pt x="5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79;p77">
              <a:extLst>
                <a:ext uri="{FF2B5EF4-FFF2-40B4-BE49-F238E27FC236}">
                  <a16:creationId xmlns:a16="http://schemas.microsoft.com/office/drawing/2014/main" id="{1C39F5DF-8133-4381-A17D-D47579A59C4F}"/>
                </a:ext>
              </a:extLst>
            </p:cNvPr>
            <p:cNvSpPr/>
            <p:nvPr/>
          </p:nvSpPr>
          <p:spPr>
            <a:xfrm>
              <a:off x="2315469" y="2562825"/>
              <a:ext cx="517924" cy="128296"/>
            </a:xfrm>
            <a:custGeom>
              <a:avLst/>
              <a:gdLst/>
              <a:ahLst/>
              <a:cxnLst/>
              <a:rect l="l" t="t" r="r" b="b"/>
              <a:pathLst>
                <a:path w="3496" h="866" extrusionOk="0">
                  <a:moveTo>
                    <a:pt x="418" y="1"/>
                  </a:moveTo>
                  <a:lnTo>
                    <a:pt x="0" y="500"/>
                  </a:lnTo>
                  <a:cubicBezTo>
                    <a:pt x="0" y="500"/>
                    <a:pt x="295" y="866"/>
                    <a:pt x="1740" y="866"/>
                  </a:cubicBezTo>
                  <a:cubicBezTo>
                    <a:pt x="3198" y="866"/>
                    <a:pt x="3496" y="500"/>
                    <a:pt x="3496" y="500"/>
                  </a:cubicBezTo>
                  <a:lnTo>
                    <a:pt x="3078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80;p77">
              <a:extLst>
                <a:ext uri="{FF2B5EF4-FFF2-40B4-BE49-F238E27FC236}">
                  <a16:creationId xmlns:a16="http://schemas.microsoft.com/office/drawing/2014/main" id="{D39CA94D-43F8-4734-8062-8E4731E3F3B6}"/>
                </a:ext>
              </a:extLst>
            </p:cNvPr>
            <p:cNvSpPr/>
            <p:nvPr/>
          </p:nvSpPr>
          <p:spPr>
            <a:xfrm>
              <a:off x="2377246" y="2162972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189"/>
                    <a:pt x="500" y="406"/>
                    <a:pt x="312" y="1012"/>
                  </a:cubicBezTo>
                  <a:cubicBezTo>
                    <a:pt x="69" y="1822"/>
                    <a:pt x="1" y="2700"/>
                    <a:pt x="1" y="2700"/>
                  </a:cubicBezTo>
                  <a:cubicBezTo>
                    <a:pt x="1" y="2700"/>
                    <a:pt x="513" y="2875"/>
                    <a:pt x="1323" y="2875"/>
                  </a:cubicBezTo>
                  <a:cubicBezTo>
                    <a:pt x="2146" y="2875"/>
                    <a:pt x="2661" y="2700"/>
                    <a:pt x="2661" y="2700"/>
                  </a:cubicBezTo>
                  <a:cubicBezTo>
                    <a:pt x="2661" y="2700"/>
                    <a:pt x="2593" y="1822"/>
                    <a:pt x="2337" y="1012"/>
                  </a:cubicBezTo>
                  <a:cubicBezTo>
                    <a:pt x="2159" y="406"/>
                    <a:pt x="1932" y="189"/>
                    <a:pt x="1864" y="1"/>
                  </a:cubicBezTo>
                  <a:cubicBezTo>
                    <a:pt x="1864" y="1"/>
                    <a:pt x="1770" y="231"/>
                    <a:pt x="1323" y="231"/>
                  </a:cubicBezTo>
                  <a:cubicBezTo>
                    <a:pt x="879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81;p77">
              <a:extLst>
                <a:ext uri="{FF2B5EF4-FFF2-40B4-BE49-F238E27FC236}">
                  <a16:creationId xmlns:a16="http://schemas.microsoft.com/office/drawing/2014/main" id="{FDE329B8-33C3-4788-B10A-6D0DED6C6E12}"/>
                </a:ext>
              </a:extLst>
            </p:cNvPr>
            <p:cNvSpPr/>
            <p:nvPr/>
          </p:nvSpPr>
          <p:spPr>
            <a:xfrm>
              <a:off x="2459469" y="2146676"/>
              <a:ext cx="113777" cy="77333"/>
            </a:xfrm>
            <a:custGeom>
              <a:avLst/>
              <a:gdLst/>
              <a:ahLst/>
              <a:cxnLst/>
              <a:rect l="l" t="t" r="r" b="b"/>
              <a:pathLst>
                <a:path w="768" h="522" extrusionOk="0">
                  <a:moveTo>
                    <a:pt x="256" y="1"/>
                  </a:moveTo>
                  <a:cubicBezTo>
                    <a:pt x="256" y="1"/>
                    <a:pt x="0" y="82"/>
                    <a:pt x="13" y="286"/>
                  </a:cubicBezTo>
                  <a:cubicBezTo>
                    <a:pt x="21" y="401"/>
                    <a:pt x="170" y="521"/>
                    <a:pt x="365" y="521"/>
                  </a:cubicBezTo>
                  <a:cubicBezTo>
                    <a:pt x="489" y="521"/>
                    <a:pt x="632" y="472"/>
                    <a:pt x="768" y="341"/>
                  </a:cubicBezTo>
                  <a:lnTo>
                    <a:pt x="25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82;p77">
              <a:extLst>
                <a:ext uri="{FF2B5EF4-FFF2-40B4-BE49-F238E27FC236}">
                  <a16:creationId xmlns:a16="http://schemas.microsoft.com/office/drawing/2014/main" id="{D4504928-8CFB-4F67-98E7-8BD4A98BC94D}"/>
                </a:ext>
              </a:extLst>
            </p:cNvPr>
            <p:cNvSpPr/>
            <p:nvPr/>
          </p:nvSpPr>
          <p:spPr>
            <a:xfrm>
              <a:off x="2573098" y="2146676"/>
              <a:ext cx="116296" cy="77333"/>
            </a:xfrm>
            <a:custGeom>
              <a:avLst/>
              <a:gdLst/>
              <a:ahLst/>
              <a:cxnLst/>
              <a:rect l="l" t="t" r="r" b="b"/>
              <a:pathLst>
                <a:path w="785" h="522" extrusionOk="0">
                  <a:moveTo>
                    <a:pt x="513" y="1"/>
                  </a:moveTo>
                  <a:lnTo>
                    <a:pt x="1" y="341"/>
                  </a:lnTo>
                  <a:cubicBezTo>
                    <a:pt x="137" y="472"/>
                    <a:pt x="280" y="521"/>
                    <a:pt x="405" y="521"/>
                  </a:cubicBezTo>
                  <a:cubicBezTo>
                    <a:pt x="601" y="521"/>
                    <a:pt x="754" y="401"/>
                    <a:pt x="772" y="286"/>
                  </a:cubicBezTo>
                  <a:cubicBezTo>
                    <a:pt x="785" y="8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3492;p77">
            <a:extLst>
              <a:ext uri="{FF2B5EF4-FFF2-40B4-BE49-F238E27FC236}">
                <a16:creationId xmlns:a16="http://schemas.microsoft.com/office/drawing/2014/main" id="{3F845C7E-5507-446B-B408-0334EF20E3D6}"/>
              </a:ext>
            </a:extLst>
          </p:cNvPr>
          <p:cNvGrpSpPr/>
          <p:nvPr/>
        </p:nvGrpSpPr>
        <p:grpSpPr>
          <a:xfrm>
            <a:off x="6193394" y="1772368"/>
            <a:ext cx="940758" cy="1749913"/>
            <a:chOff x="4613100" y="3115123"/>
            <a:chExt cx="771999" cy="1436003"/>
          </a:xfrm>
        </p:grpSpPr>
        <p:sp>
          <p:nvSpPr>
            <p:cNvPr id="54" name="Google Shape;3493;p77">
              <a:extLst>
                <a:ext uri="{FF2B5EF4-FFF2-40B4-BE49-F238E27FC236}">
                  <a16:creationId xmlns:a16="http://schemas.microsoft.com/office/drawing/2014/main" id="{45E5020E-824E-4218-8771-8F60299BB516}"/>
                </a:ext>
              </a:extLst>
            </p:cNvPr>
            <p:cNvSpPr/>
            <p:nvPr/>
          </p:nvSpPr>
          <p:spPr>
            <a:xfrm>
              <a:off x="4801248" y="3769050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50" y="257"/>
                    <a:pt x="824" y="471"/>
                  </a:cubicBezTo>
                  <a:cubicBezTo>
                    <a:pt x="811" y="701"/>
                    <a:pt x="539" y="876"/>
                    <a:pt x="325" y="1579"/>
                  </a:cubicBezTo>
                  <a:cubicBezTo>
                    <a:pt x="82" y="2389"/>
                    <a:pt x="1" y="3280"/>
                    <a:pt x="1" y="3280"/>
                  </a:cubicBezTo>
                  <a:cubicBezTo>
                    <a:pt x="1" y="3280"/>
                    <a:pt x="526" y="3442"/>
                    <a:pt x="1336" y="3442"/>
                  </a:cubicBezTo>
                  <a:cubicBezTo>
                    <a:pt x="2146" y="3442"/>
                    <a:pt x="2674" y="3280"/>
                    <a:pt x="2674" y="3280"/>
                  </a:cubicBezTo>
                  <a:cubicBezTo>
                    <a:pt x="2674" y="3280"/>
                    <a:pt x="2593" y="2389"/>
                    <a:pt x="2350" y="1579"/>
                  </a:cubicBezTo>
                  <a:cubicBezTo>
                    <a:pt x="2133" y="876"/>
                    <a:pt x="1864" y="701"/>
                    <a:pt x="1851" y="471"/>
                  </a:cubicBezTo>
                  <a:cubicBezTo>
                    <a:pt x="1835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94;p77">
              <a:extLst>
                <a:ext uri="{FF2B5EF4-FFF2-40B4-BE49-F238E27FC236}">
                  <a16:creationId xmlns:a16="http://schemas.microsoft.com/office/drawing/2014/main" id="{82D4A3C3-FAF0-4323-B411-85C5ABBE312E}"/>
                </a:ext>
              </a:extLst>
            </p:cNvPr>
            <p:cNvSpPr/>
            <p:nvPr/>
          </p:nvSpPr>
          <p:spPr>
            <a:xfrm>
              <a:off x="4615025" y="3115123"/>
              <a:ext cx="720145" cy="609923"/>
            </a:xfrm>
            <a:custGeom>
              <a:avLst/>
              <a:gdLst/>
              <a:ahLst/>
              <a:cxnLst/>
              <a:rect l="l" t="t" r="r" b="b"/>
              <a:pathLst>
                <a:path w="4861" h="4117" extrusionOk="0">
                  <a:moveTo>
                    <a:pt x="2441" y="0"/>
                  </a:moveTo>
                  <a:cubicBezTo>
                    <a:pt x="1968" y="0"/>
                    <a:pt x="1474" y="104"/>
                    <a:pt x="1083" y="404"/>
                  </a:cubicBezTo>
                  <a:cubicBezTo>
                    <a:pt x="1" y="1240"/>
                    <a:pt x="299" y="2403"/>
                    <a:pt x="568" y="2808"/>
                  </a:cubicBezTo>
                  <a:lnTo>
                    <a:pt x="3889" y="4117"/>
                  </a:lnTo>
                  <a:cubicBezTo>
                    <a:pt x="3889" y="4117"/>
                    <a:pt x="4469" y="4075"/>
                    <a:pt x="4660" y="3346"/>
                  </a:cubicBezTo>
                  <a:cubicBezTo>
                    <a:pt x="4848" y="2617"/>
                    <a:pt x="4861" y="1956"/>
                    <a:pt x="4728" y="1564"/>
                  </a:cubicBezTo>
                  <a:cubicBezTo>
                    <a:pt x="4605" y="1175"/>
                    <a:pt x="4323" y="1094"/>
                    <a:pt x="4323" y="1094"/>
                  </a:cubicBezTo>
                  <a:cubicBezTo>
                    <a:pt x="4323" y="1094"/>
                    <a:pt x="4456" y="822"/>
                    <a:pt x="4012" y="404"/>
                  </a:cubicBezTo>
                  <a:cubicBezTo>
                    <a:pt x="3832" y="242"/>
                    <a:pt x="3161" y="0"/>
                    <a:pt x="24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95;p77">
              <a:extLst>
                <a:ext uri="{FF2B5EF4-FFF2-40B4-BE49-F238E27FC236}">
                  <a16:creationId xmlns:a16="http://schemas.microsoft.com/office/drawing/2014/main" id="{41C97A1A-CDBF-46F7-86B2-8C88E8219406}"/>
                </a:ext>
              </a:extLst>
            </p:cNvPr>
            <p:cNvSpPr/>
            <p:nvPr/>
          </p:nvSpPr>
          <p:spPr>
            <a:xfrm>
              <a:off x="5191026" y="3433049"/>
              <a:ext cx="100444" cy="291999"/>
            </a:xfrm>
            <a:custGeom>
              <a:avLst/>
              <a:gdLst/>
              <a:ahLst/>
              <a:cxnLst/>
              <a:rect l="l" t="t" r="r" b="b"/>
              <a:pathLst>
                <a:path w="678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78" y="1524"/>
                    <a:pt x="6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96;p77">
              <a:extLst>
                <a:ext uri="{FF2B5EF4-FFF2-40B4-BE49-F238E27FC236}">
                  <a16:creationId xmlns:a16="http://schemas.microsoft.com/office/drawing/2014/main" id="{8937BD03-6069-4FA2-B4B1-98AF662175C3}"/>
                </a:ext>
              </a:extLst>
            </p:cNvPr>
            <p:cNvSpPr/>
            <p:nvPr/>
          </p:nvSpPr>
          <p:spPr>
            <a:xfrm>
              <a:off x="4925100" y="3769050"/>
              <a:ext cx="147999" cy="62074"/>
            </a:xfrm>
            <a:custGeom>
              <a:avLst/>
              <a:gdLst/>
              <a:ahLst/>
              <a:cxnLst/>
              <a:rect l="l" t="t" r="r" b="b"/>
              <a:pathLst>
                <a:path w="999" h="419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cubicBezTo>
                    <a:pt x="95" y="406"/>
                    <a:pt x="189" y="419"/>
                    <a:pt x="286" y="419"/>
                  </a:cubicBezTo>
                  <a:cubicBezTo>
                    <a:pt x="529" y="419"/>
                    <a:pt x="837" y="338"/>
                    <a:pt x="999" y="244"/>
                  </a:cubicBezTo>
                  <a:cubicBezTo>
                    <a:pt x="986" y="66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97;p77">
              <a:extLst>
                <a:ext uri="{FF2B5EF4-FFF2-40B4-BE49-F238E27FC236}">
                  <a16:creationId xmlns:a16="http://schemas.microsoft.com/office/drawing/2014/main" id="{9BE464C7-4D9B-4196-B5B3-0D91A3A6E4FB}"/>
                </a:ext>
              </a:extLst>
            </p:cNvPr>
            <p:cNvSpPr/>
            <p:nvPr/>
          </p:nvSpPr>
          <p:spPr>
            <a:xfrm>
              <a:off x="4613100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981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5" y="749"/>
                    <a:pt x="879" y="911"/>
                    <a:pt x="743" y="1073"/>
                  </a:cubicBezTo>
                  <a:cubicBezTo>
                    <a:pt x="649" y="1193"/>
                    <a:pt x="542" y="1316"/>
                    <a:pt x="448" y="1452"/>
                  </a:cubicBezTo>
                  <a:cubicBezTo>
                    <a:pt x="406" y="1491"/>
                    <a:pt x="380" y="1546"/>
                    <a:pt x="338" y="1585"/>
                  </a:cubicBezTo>
                  <a:cubicBezTo>
                    <a:pt x="286" y="1627"/>
                    <a:pt x="218" y="1640"/>
                    <a:pt x="150" y="1653"/>
                  </a:cubicBezTo>
                  <a:cubicBezTo>
                    <a:pt x="108" y="1666"/>
                    <a:pt x="69" y="1679"/>
                    <a:pt x="43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3" y="1806"/>
                    <a:pt x="89" y="1808"/>
                    <a:pt x="105" y="1808"/>
                  </a:cubicBezTo>
                  <a:cubicBezTo>
                    <a:pt x="137" y="1808"/>
                    <a:pt x="168" y="1802"/>
                    <a:pt x="205" y="1802"/>
                  </a:cubicBezTo>
                  <a:lnTo>
                    <a:pt x="218" y="1815"/>
                  </a:lnTo>
                  <a:cubicBezTo>
                    <a:pt x="231" y="1828"/>
                    <a:pt x="218" y="1841"/>
                    <a:pt x="218" y="1841"/>
                  </a:cubicBezTo>
                  <a:cubicBezTo>
                    <a:pt x="189" y="1896"/>
                    <a:pt x="163" y="1909"/>
                    <a:pt x="150" y="1938"/>
                  </a:cubicBezTo>
                  <a:cubicBezTo>
                    <a:pt x="124" y="1977"/>
                    <a:pt x="43" y="2071"/>
                    <a:pt x="69" y="2126"/>
                  </a:cubicBezTo>
                  <a:cubicBezTo>
                    <a:pt x="76" y="2141"/>
                    <a:pt x="94" y="2147"/>
                    <a:pt x="113" y="2147"/>
                  </a:cubicBezTo>
                  <a:cubicBezTo>
                    <a:pt x="126" y="2147"/>
                    <a:pt x="139" y="2144"/>
                    <a:pt x="150" y="2139"/>
                  </a:cubicBezTo>
                  <a:cubicBezTo>
                    <a:pt x="176" y="2126"/>
                    <a:pt x="205" y="2113"/>
                    <a:pt x="231" y="2084"/>
                  </a:cubicBezTo>
                  <a:cubicBezTo>
                    <a:pt x="244" y="2071"/>
                    <a:pt x="257" y="2058"/>
                    <a:pt x="270" y="2045"/>
                  </a:cubicBezTo>
                  <a:cubicBezTo>
                    <a:pt x="270" y="2045"/>
                    <a:pt x="286" y="2019"/>
                    <a:pt x="312" y="2019"/>
                  </a:cubicBezTo>
                  <a:cubicBezTo>
                    <a:pt x="325" y="2032"/>
                    <a:pt x="325" y="2045"/>
                    <a:pt x="312" y="2058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31" y="2262"/>
                  </a:cubicBezTo>
                  <a:cubicBezTo>
                    <a:pt x="218" y="2275"/>
                    <a:pt x="231" y="2301"/>
                    <a:pt x="231" y="2314"/>
                  </a:cubicBezTo>
                  <a:cubicBezTo>
                    <a:pt x="244" y="2314"/>
                    <a:pt x="257" y="2314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20"/>
                  </a:cubicBezTo>
                  <a:cubicBezTo>
                    <a:pt x="432" y="2194"/>
                    <a:pt x="461" y="2165"/>
                    <a:pt x="474" y="2139"/>
                  </a:cubicBezTo>
                  <a:cubicBezTo>
                    <a:pt x="487" y="2139"/>
                    <a:pt x="487" y="2126"/>
                    <a:pt x="500" y="2126"/>
                  </a:cubicBezTo>
                  <a:lnTo>
                    <a:pt x="513" y="2139"/>
                  </a:lnTo>
                  <a:lnTo>
                    <a:pt x="513" y="2165"/>
                  </a:lnTo>
                  <a:cubicBezTo>
                    <a:pt x="500" y="2194"/>
                    <a:pt x="500" y="2207"/>
                    <a:pt x="487" y="2220"/>
                  </a:cubicBezTo>
                  <a:cubicBezTo>
                    <a:pt x="487" y="2246"/>
                    <a:pt x="474" y="2262"/>
                    <a:pt x="474" y="2288"/>
                  </a:cubicBezTo>
                  <a:cubicBezTo>
                    <a:pt x="461" y="2314"/>
                    <a:pt x="461" y="2343"/>
                    <a:pt x="461" y="2356"/>
                  </a:cubicBezTo>
                  <a:cubicBezTo>
                    <a:pt x="478" y="2381"/>
                    <a:pt x="501" y="2395"/>
                    <a:pt x="526" y="2395"/>
                  </a:cubicBezTo>
                  <a:cubicBezTo>
                    <a:pt x="540" y="2395"/>
                    <a:pt x="554" y="2391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1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98;p77">
              <a:extLst>
                <a:ext uri="{FF2B5EF4-FFF2-40B4-BE49-F238E27FC236}">
                  <a16:creationId xmlns:a16="http://schemas.microsoft.com/office/drawing/2014/main" id="{87B2ED10-7090-4D2A-A9A9-A9729E87F9C7}"/>
                </a:ext>
              </a:extLst>
            </p:cNvPr>
            <p:cNvSpPr/>
            <p:nvPr/>
          </p:nvSpPr>
          <p:spPr>
            <a:xfrm>
              <a:off x="5079174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5" y="2395"/>
                  </a:cubicBezTo>
                  <a:cubicBezTo>
                    <a:pt x="1579" y="2395"/>
                    <a:pt x="1600" y="2381"/>
                    <a:pt x="1608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79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cubicBezTo>
                    <a:pt x="1566" y="2139"/>
                    <a:pt x="1566" y="2126"/>
                    <a:pt x="1579" y="2126"/>
                  </a:cubicBezTo>
                  <a:cubicBezTo>
                    <a:pt x="1595" y="2126"/>
                    <a:pt x="1595" y="2139"/>
                    <a:pt x="1595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14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71"/>
                    <a:pt x="1757" y="2058"/>
                    <a:pt x="1757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37" y="2144"/>
                    <a:pt x="1947" y="2147"/>
                    <a:pt x="1958" y="2147"/>
                  </a:cubicBezTo>
                  <a:cubicBezTo>
                    <a:pt x="1973" y="2147"/>
                    <a:pt x="1990" y="2141"/>
                    <a:pt x="2000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5" y="1802"/>
                    <a:pt x="1937" y="1808"/>
                    <a:pt x="1968" y="1808"/>
                  </a:cubicBezTo>
                  <a:cubicBezTo>
                    <a:pt x="1984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79"/>
                    <a:pt x="1958" y="1666"/>
                    <a:pt x="1919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27" y="1316"/>
                    <a:pt x="1433" y="1193"/>
                    <a:pt x="1336" y="1073"/>
                  </a:cubicBezTo>
                  <a:cubicBezTo>
                    <a:pt x="1203" y="911"/>
                    <a:pt x="1054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99;p77">
              <a:extLst>
                <a:ext uri="{FF2B5EF4-FFF2-40B4-BE49-F238E27FC236}">
                  <a16:creationId xmlns:a16="http://schemas.microsoft.com/office/drawing/2014/main" id="{7A9770EE-FB3B-47B7-A81B-1133B2AD807F}"/>
                </a:ext>
              </a:extLst>
            </p:cNvPr>
            <p:cNvSpPr/>
            <p:nvPr/>
          </p:nvSpPr>
          <p:spPr>
            <a:xfrm>
              <a:off x="4928952" y="4310977"/>
              <a:ext cx="56296" cy="192147"/>
            </a:xfrm>
            <a:custGeom>
              <a:avLst/>
              <a:gdLst/>
              <a:ahLst/>
              <a:cxnLst/>
              <a:rect l="l" t="t" r="r" b="b"/>
              <a:pathLst>
                <a:path w="380" h="1297" extrusionOk="0">
                  <a:moveTo>
                    <a:pt x="111" y="1"/>
                  </a:moveTo>
                  <a:lnTo>
                    <a:pt x="1" y="1297"/>
                  </a:lnTo>
                  <a:lnTo>
                    <a:pt x="273" y="1297"/>
                  </a:lnTo>
                  <a:lnTo>
                    <a:pt x="380" y="82"/>
                  </a:lnTo>
                  <a:cubicBezTo>
                    <a:pt x="273" y="69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500;p77">
              <a:extLst>
                <a:ext uri="{FF2B5EF4-FFF2-40B4-BE49-F238E27FC236}">
                  <a16:creationId xmlns:a16="http://schemas.microsoft.com/office/drawing/2014/main" id="{D4DA1504-A02F-4E55-A212-6DB6C7854C3F}"/>
                </a:ext>
              </a:extLst>
            </p:cNvPr>
            <p:cNvSpPr/>
            <p:nvPr/>
          </p:nvSpPr>
          <p:spPr>
            <a:xfrm>
              <a:off x="4745100" y="4214977"/>
              <a:ext cx="507998" cy="336147"/>
            </a:xfrm>
            <a:custGeom>
              <a:avLst/>
              <a:gdLst/>
              <a:ahLst/>
              <a:cxnLst/>
              <a:rect l="l" t="t" r="r" b="b"/>
              <a:pathLst>
                <a:path w="3429" h="2269" extrusionOk="0">
                  <a:moveTo>
                    <a:pt x="713" y="1"/>
                  </a:moveTo>
                  <a:cubicBezTo>
                    <a:pt x="522" y="1"/>
                    <a:pt x="380" y="68"/>
                    <a:pt x="380" y="270"/>
                  </a:cubicBezTo>
                  <a:cubicBezTo>
                    <a:pt x="380" y="863"/>
                    <a:pt x="529" y="1945"/>
                    <a:pt x="529" y="1945"/>
                  </a:cubicBezTo>
                  <a:cubicBezTo>
                    <a:pt x="529" y="1945"/>
                    <a:pt x="270" y="2026"/>
                    <a:pt x="137" y="2094"/>
                  </a:cubicBezTo>
                  <a:cubicBezTo>
                    <a:pt x="1" y="2175"/>
                    <a:pt x="27" y="2269"/>
                    <a:pt x="623" y="2269"/>
                  </a:cubicBezTo>
                  <a:lnTo>
                    <a:pt x="1485" y="2269"/>
                  </a:lnTo>
                  <a:lnTo>
                    <a:pt x="1621" y="730"/>
                  </a:lnTo>
                  <a:cubicBezTo>
                    <a:pt x="1655" y="736"/>
                    <a:pt x="1689" y="740"/>
                    <a:pt x="1721" y="740"/>
                  </a:cubicBezTo>
                  <a:cubicBezTo>
                    <a:pt x="1753" y="740"/>
                    <a:pt x="1783" y="736"/>
                    <a:pt x="1809" y="730"/>
                  </a:cubicBezTo>
                  <a:lnTo>
                    <a:pt x="1958" y="2269"/>
                  </a:lnTo>
                  <a:lnTo>
                    <a:pt x="2810" y="2269"/>
                  </a:lnTo>
                  <a:cubicBezTo>
                    <a:pt x="3403" y="2269"/>
                    <a:pt x="3429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877"/>
                    <a:pt x="3053" y="850"/>
                    <a:pt x="3053" y="270"/>
                  </a:cubicBezTo>
                  <a:cubicBezTo>
                    <a:pt x="3053" y="68"/>
                    <a:pt x="2910" y="1"/>
                    <a:pt x="2720" y="1"/>
                  </a:cubicBezTo>
                  <a:cubicBezTo>
                    <a:pt x="2340" y="1"/>
                    <a:pt x="1770" y="270"/>
                    <a:pt x="1770" y="270"/>
                  </a:cubicBezTo>
                  <a:lnTo>
                    <a:pt x="1783" y="377"/>
                  </a:lnTo>
                  <a:lnTo>
                    <a:pt x="1663" y="377"/>
                  </a:lnTo>
                  <a:lnTo>
                    <a:pt x="1663" y="270"/>
                  </a:lnTo>
                  <a:cubicBezTo>
                    <a:pt x="1663" y="270"/>
                    <a:pt x="1093" y="1"/>
                    <a:pt x="713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501;p77">
              <a:extLst>
                <a:ext uri="{FF2B5EF4-FFF2-40B4-BE49-F238E27FC236}">
                  <a16:creationId xmlns:a16="http://schemas.microsoft.com/office/drawing/2014/main" id="{C526BF2E-8F55-4D09-AA0A-ADEBB014846E}"/>
                </a:ext>
              </a:extLst>
            </p:cNvPr>
            <p:cNvSpPr/>
            <p:nvPr/>
          </p:nvSpPr>
          <p:spPr>
            <a:xfrm>
              <a:off x="4748951" y="3843273"/>
              <a:ext cx="170518" cy="205777"/>
            </a:xfrm>
            <a:custGeom>
              <a:avLst/>
              <a:gdLst/>
              <a:ahLst/>
              <a:cxnLst/>
              <a:rect l="l" t="t" r="r" b="b"/>
              <a:pathLst>
                <a:path w="1151" h="1389" extrusionOk="0">
                  <a:moveTo>
                    <a:pt x="990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389"/>
                  </a:cubicBezTo>
                  <a:lnTo>
                    <a:pt x="1151" y="67"/>
                  </a:lnTo>
                  <a:cubicBezTo>
                    <a:pt x="1119" y="29"/>
                    <a:pt x="1066" y="0"/>
                    <a:pt x="990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502;p77">
              <a:extLst>
                <a:ext uri="{FF2B5EF4-FFF2-40B4-BE49-F238E27FC236}">
                  <a16:creationId xmlns:a16="http://schemas.microsoft.com/office/drawing/2014/main" id="{BB286032-52F6-4E26-91B2-1B5D1AF0A4F4}"/>
                </a:ext>
              </a:extLst>
            </p:cNvPr>
            <p:cNvSpPr/>
            <p:nvPr/>
          </p:nvSpPr>
          <p:spPr>
            <a:xfrm>
              <a:off x="5079174" y="3843273"/>
              <a:ext cx="170073" cy="205777"/>
            </a:xfrm>
            <a:custGeom>
              <a:avLst/>
              <a:gdLst/>
              <a:ahLst/>
              <a:cxnLst/>
              <a:rect l="l" t="t" r="r" b="b"/>
              <a:pathLst>
                <a:path w="1148" h="1389" extrusionOk="0">
                  <a:moveTo>
                    <a:pt x="171" y="0"/>
                  </a:moveTo>
                  <a:cubicBezTo>
                    <a:pt x="94" y="0"/>
                    <a:pt x="37" y="29"/>
                    <a:pt x="1" y="67"/>
                  </a:cubicBezTo>
                  <a:lnTo>
                    <a:pt x="526" y="1389"/>
                  </a:lnTo>
                  <a:cubicBezTo>
                    <a:pt x="1041" y="1240"/>
                    <a:pt x="1148" y="780"/>
                    <a:pt x="1148" y="780"/>
                  </a:cubicBezTo>
                  <a:cubicBezTo>
                    <a:pt x="1148" y="780"/>
                    <a:pt x="1041" y="660"/>
                    <a:pt x="675" y="294"/>
                  </a:cubicBezTo>
                  <a:cubicBezTo>
                    <a:pt x="461" y="72"/>
                    <a:pt x="292" y="0"/>
                    <a:pt x="171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503;p77">
              <a:extLst>
                <a:ext uri="{FF2B5EF4-FFF2-40B4-BE49-F238E27FC236}">
                  <a16:creationId xmlns:a16="http://schemas.microsoft.com/office/drawing/2014/main" id="{16BFACB7-C805-4F30-82B9-CB8D80C05ECA}"/>
                </a:ext>
              </a:extLst>
            </p:cNvPr>
            <p:cNvSpPr/>
            <p:nvPr/>
          </p:nvSpPr>
          <p:spPr>
            <a:xfrm>
              <a:off x="4801248" y="3853050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202"/>
                    <a:pt x="513" y="419"/>
                    <a:pt x="325" y="1012"/>
                  </a:cubicBezTo>
                  <a:cubicBezTo>
                    <a:pt x="82" y="1822"/>
                    <a:pt x="1" y="2269"/>
                    <a:pt x="1" y="2713"/>
                  </a:cubicBezTo>
                  <a:cubicBezTo>
                    <a:pt x="1" y="2713"/>
                    <a:pt x="526" y="2875"/>
                    <a:pt x="1336" y="2875"/>
                  </a:cubicBezTo>
                  <a:cubicBezTo>
                    <a:pt x="2146" y="2875"/>
                    <a:pt x="2674" y="2713"/>
                    <a:pt x="2674" y="2713"/>
                  </a:cubicBezTo>
                  <a:cubicBezTo>
                    <a:pt x="2674" y="2269"/>
                    <a:pt x="2593" y="1822"/>
                    <a:pt x="2350" y="1012"/>
                  </a:cubicBezTo>
                  <a:cubicBezTo>
                    <a:pt x="2159" y="419"/>
                    <a:pt x="1945" y="202"/>
                    <a:pt x="1877" y="1"/>
                  </a:cubicBezTo>
                  <a:cubicBezTo>
                    <a:pt x="1877" y="14"/>
                    <a:pt x="1783" y="228"/>
                    <a:pt x="1336" y="228"/>
                  </a:cubicBezTo>
                  <a:cubicBezTo>
                    <a:pt x="892" y="228"/>
                    <a:pt x="811" y="14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504;p77">
              <a:extLst>
                <a:ext uri="{FF2B5EF4-FFF2-40B4-BE49-F238E27FC236}">
                  <a16:creationId xmlns:a16="http://schemas.microsoft.com/office/drawing/2014/main" id="{6EB48C67-1C70-43A7-9BC9-7D8A84D22B95}"/>
                </a:ext>
              </a:extLst>
            </p:cNvPr>
            <p:cNvSpPr/>
            <p:nvPr/>
          </p:nvSpPr>
          <p:spPr>
            <a:xfrm>
              <a:off x="5029248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91" y="150"/>
                  </a:cubicBezTo>
                  <a:cubicBezTo>
                    <a:pt x="1255" y="82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505;p77">
              <a:extLst>
                <a:ext uri="{FF2B5EF4-FFF2-40B4-BE49-F238E27FC236}">
                  <a16:creationId xmlns:a16="http://schemas.microsoft.com/office/drawing/2014/main" id="{D0CA496B-D610-4D2C-9232-418FE1F90175}"/>
                </a:ext>
              </a:extLst>
            </p:cNvPr>
            <p:cNvSpPr/>
            <p:nvPr/>
          </p:nvSpPr>
          <p:spPr>
            <a:xfrm>
              <a:off x="4745100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506;p77">
              <a:extLst>
                <a:ext uri="{FF2B5EF4-FFF2-40B4-BE49-F238E27FC236}">
                  <a16:creationId xmlns:a16="http://schemas.microsoft.com/office/drawing/2014/main" id="{B7299EBA-EF3A-4ED1-9E38-2D46293722EA}"/>
                </a:ext>
              </a:extLst>
            </p:cNvPr>
            <p:cNvSpPr/>
            <p:nvPr/>
          </p:nvSpPr>
          <p:spPr>
            <a:xfrm>
              <a:off x="4685100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726"/>
                    <a:pt x="448" y="3118"/>
                  </a:cubicBezTo>
                  <a:cubicBezTo>
                    <a:pt x="824" y="3468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591" y="1067"/>
                  </a:cubicBezTo>
                  <a:cubicBezTo>
                    <a:pt x="3377" y="189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507;p77">
              <a:extLst>
                <a:ext uri="{FF2B5EF4-FFF2-40B4-BE49-F238E27FC236}">
                  <a16:creationId xmlns:a16="http://schemas.microsoft.com/office/drawing/2014/main" id="{4850E2E7-3CA5-4779-8048-16CB8F6CAD7E}"/>
                </a:ext>
              </a:extLst>
            </p:cNvPr>
            <p:cNvSpPr/>
            <p:nvPr/>
          </p:nvSpPr>
          <p:spPr>
            <a:xfrm>
              <a:off x="4721100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508;p77">
              <a:extLst>
                <a:ext uri="{FF2B5EF4-FFF2-40B4-BE49-F238E27FC236}">
                  <a16:creationId xmlns:a16="http://schemas.microsoft.com/office/drawing/2014/main" id="{807E4BB7-D42F-429D-94C1-7F7950E48972}"/>
                </a:ext>
              </a:extLst>
            </p:cNvPr>
            <p:cNvSpPr/>
            <p:nvPr/>
          </p:nvSpPr>
          <p:spPr>
            <a:xfrm>
              <a:off x="5103174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509;p77">
              <a:extLst>
                <a:ext uri="{FF2B5EF4-FFF2-40B4-BE49-F238E27FC236}">
                  <a16:creationId xmlns:a16="http://schemas.microsoft.com/office/drawing/2014/main" id="{80452180-994C-4C2E-90B6-73C6D15AD0F7}"/>
                </a:ext>
              </a:extLst>
            </p:cNvPr>
            <p:cNvSpPr/>
            <p:nvPr/>
          </p:nvSpPr>
          <p:spPr>
            <a:xfrm>
              <a:off x="4901100" y="3680754"/>
              <a:ext cx="138370" cy="50074"/>
            </a:xfrm>
            <a:custGeom>
              <a:avLst/>
              <a:gdLst/>
              <a:ahLst/>
              <a:cxnLst/>
              <a:rect l="l" t="t" r="r" b="b"/>
              <a:pathLst>
                <a:path w="934" h="338" extrusionOk="0">
                  <a:moveTo>
                    <a:pt x="1" y="1"/>
                  </a:moveTo>
                  <a:cubicBezTo>
                    <a:pt x="1" y="1"/>
                    <a:pt x="27" y="338"/>
                    <a:pt x="474" y="338"/>
                  </a:cubicBezTo>
                  <a:cubicBezTo>
                    <a:pt x="853" y="338"/>
                    <a:pt x="934" y="14"/>
                    <a:pt x="934" y="14"/>
                  </a:cubicBezTo>
                  <a:cubicBezTo>
                    <a:pt x="934" y="14"/>
                    <a:pt x="691" y="14"/>
                    <a:pt x="432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510;p77">
              <a:extLst>
                <a:ext uri="{FF2B5EF4-FFF2-40B4-BE49-F238E27FC236}">
                  <a16:creationId xmlns:a16="http://schemas.microsoft.com/office/drawing/2014/main" id="{E2F73F93-4AEE-4B3A-97C7-862E6E640F2C}"/>
                </a:ext>
              </a:extLst>
            </p:cNvPr>
            <p:cNvSpPr/>
            <p:nvPr/>
          </p:nvSpPr>
          <p:spPr>
            <a:xfrm>
              <a:off x="4933248" y="3706680"/>
              <a:ext cx="79852" cy="24148"/>
            </a:xfrm>
            <a:custGeom>
              <a:avLst/>
              <a:gdLst/>
              <a:ahLst/>
              <a:cxnLst/>
              <a:rect l="l" t="t" r="r" b="b"/>
              <a:pathLst>
                <a:path w="539" h="163" extrusionOk="0">
                  <a:moveTo>
                    <a:pt x="283" y="1"/>
                  </a:moveTo>
                  <a:cubicBezTo>
                    <a:pt x="163" y="1"/>
                    <a:pt x="69" y="43"/>
                    <a:pt x="1" y="111"/>
                  </a:cubicBezTo>
                  <a:cubicBezTo>
                    <a:pt x="69" y="137"/>
                    <a:pt x="150" y="163"/>
                    <a:pt x="257" y="163"/>
                  </a:cubicBezTo>
                  <a:cubicBezTo>
                    <a:pt x="377" y="163"/>
                    <a:pt x="474" y="124"/>
                    <a:pt x="539" y="69"/>
                  </a:cubicBezTo>
                  <a:cubicBezTo>
                    <a:pt x="474" y="30"/>
                    <a:pt x="377" y="1"/>
                    <a:pt x="283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511;p77">
              <a:extLst>
                <a:ext uri="{FF2B5EF4-FFF2-40B4-BE49-F238E27FC236}">
                  <a16:creationId xmlns:a16="http://schemas.microsoft.com/office/drawing/2014/main" id="{16C95084-8614-494A-A89B-A95EF955EF54}"/>
                </a:ext>
              </a:extLst>
            </p:cNvPr>
            <p:cNvSpPr/>
            <p:nvPr/>
          </p:nvSpPr>
          <p:spPr>
            <a:xfrm>
              <a:off x="4916952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53"/>
                    <a:pt x="380" y="1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512;p77">
              <a:extLst>
                <a:ext uri="{FF2B5EF4-FFF2-40B4-BE49-F238E27FC236}">
                  <a16:creationId xmlns:a16="http://schemas.microsoft.com/office/drawing/2014/main" id="{B5F75922-4F4E-4ACD-8154-B8F904F09E48}"/>
                </a:ext>
              </a:extLst>
            </p:cNvPr>
            <p:cNvSpPr/>
            <p:nvPr/>
          </p:nvSpPr>
          <p:spPr>
            <a:xfrm>
              <a:off x="4913100" y="3611568"/>
              <a:ext cx="79555" cy="28889"/>
            </a:xfrm>
            <a:custGeom>
              <a:avLst/>
              <a:gdLst/>
              <a:ahLst/>
              <a:cxnLst/>
              <a:rect l="l" t="t" r="r" b="b"/>
              <a:pathLst>
                <a:path w="537" h="195" extrusionOk="0">
                  <a:moveTo>
                    <a:pt x="290" y="0"/>
                  </a:moveTo>
                  <a:cubicBezTo>
                    <a:pt x="167" y="0"/>
                    <a:pt x="36" y="61"/>
                    <a:pt x="1" y="173"/>
                  </a:cubicBezTo>
                  <a:lnTo>
                    <a:pt x="14" y="173"/>
                  </a:lnTo>
                  <a:cubicBezTo>
                    <a:pt x="95" y="105"/>
                    <a:pt x="163" y="50"/>
                    <a:pt x="270" y="50"/>
                  </a:cubicBezTo>
                  <a:cubicBezTo>
                    <a:pt x="380" y="50"/>
                    <a:pt x="448" y="105"/>
                    <a:pt x="500" y="186"/>
                  </a:cubicBezTo>
                  <a:cubicBezTo>
                    <a:pt x="505" y="191"/>
                    <a:pt x="513" y="194"/>
                    <a:pt x="520" y="194"/>
                  </a:cubicBezTo>
                  <a:cubicBezTo>
                    <a:pt x="530" y="194"/>
                    <a:pt x="537" y="188"/>
                    <a:pt x="529" y="173"/>
                  </a:cubicBezTo>
                  <a:cubicBezTo>
                    <a:pt x="515" y="55"/>
                    <a:pt x="406" y="0"/>
                    <a:pt x="29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513;p77">
              <a:extLst>
                <a:ext uri="{FF2B5EF4-FFF2-40B4-BE49-F238E27FC236}">
                  <a16:creationId xmlns:a16="http://schemas.microsoft.com/office/drawing/2014/main" id="{88AAD2D8-B0F1-41CE-963A-29B49D03A67F}"/>
                </a:ext>
              </a:extLst>
            </p:cNvPr>
            <p:cNvSpPr/>
            <p:nvPr/>
          </p:nvSpPr>
          <p:spPr>
            <a:xfrm>
              <a:off x="5009396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46" y="1"/>
                    <a:pt x="174" y="108"/>
                    <a:pt x="93" y="364"/>
                  </a:cubicBezTo>
                  <a:cubicBezTo>
                    <a:pt x="1" y="681"/>
                    <a:pt x="195" y="973"/>
                    <a:pt x="595" y="973"/>
                  </a:cubicBezTo>
                  <a:cubicBezTo>
                    <a:pt x="603" y="973"/>
                    <a:pt x="612" y="973"/>
                    <a:pt x="621" y="973"/>
                  </a:cubicBezTo>
                  <a:cubicBezTo>
                    <a:pt x="1065" y="960"/>
                    <a:pt x="1227" y="688"/>
                    <a:pt x="1188" y="445"/>
                  </a:cubicBezTo>
                  <a:cubicBezTo>
                    <a:pt x="1133" y="176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514;p77">
              <a:extLst>
                <a:ext uri="{FF2B5EF4-FFF2-40B4-BE49-F238E27FC236}">
                  <a16:creationId xmlns:a16="http://schemas.microsoft.com/office/drawing/2014/main" id="{CFB0BDEB-B8F7-4817-81DA-A78CA107BC9C}"/>
                </a:ext>
              </a:extLst>
            </p:cNvPr>
            <p:cNvSpPr/>
            <p:nvPr/>
          </p:nvSpPr>
          <p:spPr>
            <a:xfrm>
              <a:off x="5021100" y="3451568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33" y="1"/>
                  </a:moveTo>
                  <a:cubicBezTo>
                    <a:pt x="421" y="1"/>
                    <a:pt x="30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08" y="108"/>
                    <a:pt x="542" y="108"/>
                  </a:cubicBezTo>
                  <a:cubicBezTo>
                    <a:pt x="578" y="108"/>
                    <a:pt x="613" y="112"/>
                    <a:pt x="649" y="119"/>
                  </a:cubicBezTo>
                  <a:cubicBezTo>
                    <a:pt x="743" y="145"/>
                    <a:pt x="866" y="200"/>
                    <a:pt x="934" y="281"/>
                  </a:cubicBezTo>
                  <a:cubicBezTo>
                    <a:pt x="999" y="375"/>
                    <a:pt x="1015" y="495"/>
                    <a:pt x="1096" y="576"/>
                  </a:cubicBezTo>
                  <a:cubicBezTo>
                    <a:pt x="1096" y="585"/>
                    <a:pt x="1115" y="596"/>
                    <a:pt x="1126" y="596"/>
                  </a:cubicBezTo>
                  <a:cubicBezTo>
                    <a:pt x="1131" y="596"/>
                    <a:pt x="1135" y="594"/>
                    <a:pt x="1135" y="589"/>
                  </a:cubicBezTo>
                  <a:cubicBezTo>
                    <a:pt x="1203" y="456"/>
                    <a:pt x="1109" y="281"/>
                    <a:pt x="1015" y="184"/>
                  </a:cubicBezTo>
                  <a:cubicBezTo>
                    <a:pt x="905" y="90"/>
                    <a:pt x="772" y="22"/>
                    <a:pt x="623" y="9"/>
                  </a:cubicBezTo>
                  <a:cubicBezTo>
                    <a:pt x="594" y="3"/>
                    <a:pt x="564" y="1"/>
                    <a:pt x="5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515;p77">
              <a:extLst>
                <a:ext uri="{FF2B5EF4-FFF2-40B4-BE49-F238E27FC236}">
                  <a16:creationId xmlns:a16="http://schemas.microsoft.com/office/drawing/2014/main" id="{DD2D2F5D-734F-4B9F-80F4-A361EBDE14C7}"/>
                </a:ext>
              </a:extLst>
            </p:cNvPr>
            <p:cNvSpPr/>
            <p:nvPr/>
          </p:nvSpPr>
          <p:spPr>
            <a:xfrm>
              <a:off x="502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516;p77">
              <a:extLst>
                <a:ext uri="{FF2B5EF4-FFF2-40B4-BE49-F238E27FC236}">
                  <a16:creationId xmlns:a16="http://schemas.microsoft.com/office/drawing/2014/main" id="{B89DCBD7-EA6B-40DC-8301-0AB31CC2FB44}"/>
                </a:ext>
              </a:extLst>
            </p:cNvPr>
            <p:cNvSpPr/>
            <p:nvPr/>
          </p:nvSpPr>
          <p:spPr>
            <a:xfrm>
              <a:off x="5041248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3"/>
                    <a:pt x="1" y="121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17;p77">
              <a:extLst>
                <a:ext uri="{FF2B5EF4-FFF2-40B4-BE49-F238E27FC236}">
                  <a16:creationId xmlns:a16="http://schemas.microsoft.com/office/drawing/2014/main" id="{970ACBBC-EDE2-4E2A-B686-8AD914031A77}"/>
                </a:ext>
              </a:extLst>
            </p:cNvPr>
            <p:cNvSpPr/>
            <p:nvPr/>
          </p:nvSpPr>
          <p:spPr>
            <a:xfrm>
              <a:off x="4745100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108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8" y="973"/>
                    <a:pt x="637" y="973"/>
                  </a:cubicBezTo>
                  <a:cubicBezTo>
                    <a:pt x="1049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18;p77">
              <a:extLst>
                <a:ext uri="{FF2B5EF4-FFF2-40B4-BE49-F238E27FC236}">
                  <a16:creationId xmlns:a16="http://schemas.microsoft.com/office/drawing/2014/main" id="{3B1E80F3-5D25-40E4-A041-08E46B073401}"/>
                </a:ext>
              </a:extLst>
            </p:cNvPr>
            <p:cNvSpPr/>
            <p:nvPr/>
          </p:nvSpPr>
          <p:spPr>
            <a:xfrm>
              <a:off x="4736951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50" y="1"/>
                  </a:moveTo>
                  <a:cubicBezTo>
                    <a:pt x="591" y="1"/>
                    <a:pt x="531" y="8"/>
                    <a:pt x="474" y="22"/>
                  </a:cubicBezTo>
                  <a:cubicBezTo>
                    <a:pt x="367" y="64"/>
                    <a:pt x="260" y="119"/>
                    <a:pt x="179" y="213"/>
                  </a:cubicBezTo>
                  <a:cubicBezTo>
                    <a:pt x="98" y="294"/>
                    <a:pt x="1" y="456"/>
                    <a:pt x="69" y="576"/>
                  </a:cubicBezTo>
                  <a:cubicBezTo>
                    <a:pt x="78" y="585"/>
                    <a:pt x="95" y="596"/>
                    <a:pt x="109" y="596"/>
                  </a:cubicBezTo>
                  <a:cubicBezTo>
                    <a:pt x="115" y="596"/>
                    <a:pt x="120" y="594"/>
                    <a:pt x="124" y="589"/>
                  </a:cubicBezTo>
                  <a:cubicBezTo>
                    <a:pt x="179" y="508"/>
                    <a:pt x="192" y="414"/>
                    <a:pt x="244" y="333"/>
                  </a:cubicBezTo>
                  <a:cubicBezTo>
                    <a:pt x="286" y="252"/>
                    <a:pt x="367" y="200"/>
                    <a:pt x="461" y="158"/>
                  </a:cubicBezTo>
                  <a:cubicBezTo>
                    <a:pt x="533" y="123"/>
                    <a:pt x="609" y="107"/>
                    <a:pt x="684" y="107"/>
                  </a:cubicBezTo>
                  <a:cubicBezTo>
                    <a:pt x="907" y="107"/>
                    <a:pt x="1123" y="249"/>
                    <a:pt x="1203" y="482"/>
                  </a:cubicBezTo>
                  <a:cubicBezTo>
                    <a:pt x="1203" y="482"/>
                    <a:pt x="1216" y="482"/>
                    <a:pt x="1203" y="469"/>
                  </a:cubicBezTo>
                  <a:cubicBezTo>
                    <a:pt x="1177" y="294"/>
                    <a:pt x="1109" y="171"/>
                    <a:pt x="960" y="77"/>
                  </a:cubicBezTo>
                  <a:cubicBezTo>
                    <a:pt x="864" y="25"/>
                    <a:pt x="757" y="1"/>
                    <a:pt x="6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19;p77">
              <a:extLst>
                <a:ext uri="{FF2B5EF4-FFF2-40B4-BE49-F238E27FC236}">
                  <a16:creationId xmlns:a16="http://schemas.microsoft.com/office/drawing/2014/main" id="{DC0BD838-4C23-4514-B782-29CAC97B6F66}"/>
                </a:ext>
              </a:extLst>
            </p:cNvPr>
            <p:cNvSpPr/>
            <p:nvPr/>
          </p:nvSpPr>
          <p:spPr>
            <a:xfrm>
              <a:off x="478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20;p77">
              <a:extLst>
                <a:ext uri="{FF2B5EF4-FFF2-40B4-BE49-F238E27FC236}">
                  <a16:creationId xmlns:a16="http://schemas.microsoft.com/office/drawing/2014/main" id="{72D8A956-8F41-494D-88EF-DCF3BA7F67B9}"/>
                </a:ext>
              </a:extLst>
            </p:cNvPr>
            <p:cNvSpPr/>
            <p:nvPr/>
          </p:nvSpPr>
          <p:spPr>
            <a:xfrm>
              <a:off x="479932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70" y="202"/>
                    <a:pt x="270" y="121"/>
                  </a:cubicBezTo>
                  <a:cubicBezTo>
                    <a:pt x="270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21;p77">
              <a:extLst>
                <a:ext uri="{FF2B5EF4-FFF2-40B4-BE49-F238E27FC236}">
                  <a16:creationId xmlns:a16="http://schemas.microsoft.com/office/drawing/2014/main" id="{2F7B89DA-5BA1-4E2D-89F2-23129C046D53}"/>
                </a:ext>
              </a:extLst>
            </p:cNvPr>
            <p:cNvSpPr/>
            <p:nvPr/>
          </p:nvSpPr>
          <p:spPr>
            <a:xfrm>
              <a:off x="5057100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82" y="4"/>
                    <a:pt x="69" y="4"/>
                    <a:pt x="43" y="20"/>
                  </a:cubicBezTo>
                  <a:cubicBezTo>
                    <a:pt x="14" y="33"/>
                    <a:pt x="1" y="59"/>
                    <a:pt x="1" y="85"/>
                  </a:cubicBezTo>
                  <a:cubicBezTo>
                    <a:pt x="1" y="140"/>
                    <a:pt x="43" y="166"/>
                    <a:pt x="82" y="166"/>
                  </a:cubicBezTo>
                  <a:cubicBezTo>
                    <a:pt x="124" y="182"/>
                    <a:pt x="163" y="182"/>
                    <a:pt x="189" y="182"/>
                  </a:cubicBezTo>
                  <a:cubicBezTo>
                    <a:pt x="218" y="195"/>
                    <a:pt x="244" y="195"/>
                    <a:pt x="270" y="195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81" y="328"/>
                    <a:pt x="623" y="344"/>
                  </a:cubicBezTo>
                  <a:cubicBezTo>
                    <a:pt x="636" y="344"/>
                    <a:pt x="662" y="344"/>
                    <a:pt x="662" y="328"/>
                  </a:cubicBezTo>
                  <a:cubicBezTo>
                    <a:pt x="675" y="328"/>
                    <a:pt x="675" y="315"/>
                    <a:pt x="675" y="302"/>
                  </a:cubicBez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22;p77">
              <a:extLst>
                <a:ext uri="{FF2B5EF4-FFF2-40B4-BE49-F238E27FC236}">
                  <a16:creationId xmlns:a16="http://schemas.microsoft.com/office/drawing/2014/main" id="{4F7D9787-2ACD-4166-BE48-AFD27EB06B68}"/>
                </a:ext>
              </a:extLst>
            </p:cNvPr>
            <p:cNvSpPr/>
            <p:nvPr/>
          </p:nvSpPr>
          <p:spPr>
            <a:xfrm>
              <a:off x="4769100" y="3382086"/>
              <a:ext cx="102370" cy="45481"/>
            </a:xfrm>
            <a:custGeom>
              <a:avLst/>
              <a:gdLst/>
              <a:ahLst/>
              <a:cxnLst/>
              <a:rect l="l" t="t" r="r" b="b"/>
              <a:pathLst>
                <a:path w="691" h="307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69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3"/>
                    <a:pt x="7" y="306"/>
                    <a:pt x="16" y="306"/>
                  </a:cubicBezTo>
                  <a:cubicBezTo>
                    <a:pt x="24" y="306"/>
                    <a:pt x="35" y="303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62" y="34"/>
                    <a:pt x="649" y="21"/>
                  </a:cubicBezTo>
                  <a:cubicBezTo>
                    <a:pt x="623" y="5"/>
                    <a:pt x="594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23;p77">
              <a:extLst>
                <a:ext uri="{FF2B5EF4-FFF2-40B4-BE49-F238E27FC236}">
                  <a16:creationId xmlns:a16="http://schemas.microsoft.com/office/drawing/2014/main" id="{BA4AB40B-2619-485F-9554-74A4FFA5DE51}"/>
                </a:ext>
              </a:extLst>
            </p:cNvPr>
            <p:cNvSpPr/>
            <p:nvPr/>
          </p:nvSpPr>
          <p:spPr>
            <a:xfrm>
              <a:off x="5233248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85" y="1240"/>
                    <a:pt x="183" y="1280"/>
                    <a:pt x="292" y="1280"/>
                  </a:cubicBezTo>
                  <a:cubicBezTo>
                    <a:pt x="488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24;p77">
              <a:extLst>
                <a:ext uri="{FF2B5EF4-FFF2-40B4-BE49-F238E27FC236}">
                  <a16:creationId xmlns:a16="http://schemas.microsoft.com/office/drawing/2014/main" id="{03E000B0-579C-4A96-98DA-8ED7423E4FDB}"/>
                </a:ext>
              </a:extLst>
            </p:cNvPr>
            <p:cNvSpPr/>
            <p:nvPr/>
          </p:nvSpPr>
          <p:spPr>
            <a:xfrm>
              <a:off x="5228952" y="3488901"/>
              <a:ext cx="120592" cy="74963"/>
            </a:xfrm>
            <a:custGeom>
              <a:avLst/>
              <a:gdLst/>
              <a:ahLst/>
              <a:cxnLst/>
              <a:rect l="l" t="t" r="r" b="b"/>
              <a:pathLst>
                <a:path w="814" h="506" extrusionOk="0">
                  <a:moveTo>
                    <a:pt x="365" y="1"/>
                  </a:moveTo>
                  <a:cubicBezTo>
                    <a:pt x="211" y="1"/>
                    <a:pt x="56" y="71"/>
                    <a:pt x="1" y="230"/>
                  </a:cubicBezTo>
                  <a:cubicBezTo>
                    <a:pt x="1" y="243"/>
                    <a:pt x="17" y="256"/>
                    <a:pt x="30" y="256"/>
                  </a:cubicBezTo>
                  <a:cubicBezTo>
                    <a:pt x="82" y="217"/>
                    <a:pt x="137" y="162"/>
                    <a:pt x="192" y="123"/>
                  </a:cubicBezTo>
                  <a:cubicBezTo>
                    <a:pt x="260" y="94"/>
                    <a:pt x="325" y="81"/>
                    <a:pt x="393" y="81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41" y="447"/>
                    <a:pt x="299" y="460"/>
                    <a:pt x="260" y="486"/>
                  </a:cubicBezTo>
                  <a:cubicBezTo>
                    <a:pt x="244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8" y="259"/>
                    <a:pt x="516" y="123"/>
                  </a:cubicBezTo>
                  <a:lnTo>
                    <a:pt x="516" y="123"/>
                  </a:lnTo>
                  <a:cubicBezTo>
                    <a:pt x="623" y="162"/>
                    <a:pt x="717" y="256"/>
                    <a:pt x="717" y="392"/>
                  </a:cubicBezTo>
                  <a:cubicBezTo>
                    <a:pt x="813" y="151"/>
                    <a:pt x="590" y="1"/>
                    <a:pt x="36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25;p77">
              <a:extLst>
                <a:ext uri="{FF2B5EF4-FFF2-40B4-BE49-F238E27FC236}">
                  <a16:creationId xmlns:a16="http://schemas.microsoft.com/office/drawing/2014/main" id="{AD3B475D-4B63-4DEB-B1C4-3DA2BEFB7C6B}"/>
                </a:ext>
              </a:extLst>
            </p:cNvPr>
            <p:cNvSpPr/>
            <p:nvPr/>
          </p:nvSpPr>
          <p:spPr>
            <a:xfrm>
              <a:off x="4657248" y="3154234"/>
              <a:ext cx="639997" cy="385332"/>
            </a:xfrm>
            <a:custGeom>
              <a:avLst/>
              <a:gdLst/>
              <a:ahLst/>
              <a:cxnLst/>
              <a:rect l="l" t="t" r="r" b="b"/>
              <a:pathLst>
                <a:path w="4320" h="2601" extrusionOk="0">
                  <a:moveTo>
                    <a:pt x="2155" y="1"/>
                  </a:moveTo>
                  <a:cubicBezTo>
                    <a:pt x="1465" y="1"/>
                    <a:pt x="882" y="206"/>
                    <a:pt x="513" y="733"/>
                  </a:cubicBezTo>
                  <a:cubicBezTo>
                    <a:pt x="1" y="1449"/>
                    <a:pt x="283" y="2544"/>
                    <a:pt x="283" y="2544"/>
                  </a:cubicBezTo>
                  <a:cubicBezTo>
                    <a:pt x="393" y="1274"/>
                    <a:pt x="782" y="1125"/>
                    <a:pt x="892" y="1005"/>
                  </a:cubicBezTo>
                  <a:cubicBezTo>
                    <a:pt x="1248" y="1149"/>
                    <a:pt x="1624" y="1220"/>
                    <a:pt x="2001" y="1220"/>
                  </a:cubicBezTo>
                  <a:cubicBezTo>
                    <a:pt x="2394" y="1220"/>
                    <a:pt x="2787" y="1143"/>
                    <a:pt x="3160" y="992"/>
                  </a:cubicBezTo>
                  <a:lnTo>
                    <a:pt x="3241" y="963"/>
                  </a:lnTo>
                  <a:cubicBezTo>
                    <a:pt x="3455" y="1598"/>
                    <a:pt x="3821" y="1909"/>
                    <a:pt x="3821" y="1909"/>
                  </a:cubicBezTo>
                  <a:cubicBezTo>
                    <a:pt x="3847" y="2045"/>
                    <a:pt x="3834" y="2489"/>
                    <a:pt x="3902" y="2583"/>
                  </a:cubicBezTo>
                  <a:cubicBezTo>
                    <a:pt x="3909" y="2594"/>
                    <a:pt x="3919" y="2600"/>
                    <a:pt x="3931" y="2600"/>
                  </a:cubicBezTo>
                  <a:cubicBezTo>
                    <a:pt x="4018" y="2600"/>
                    <a:pt x="4221" y="2320"/>
                    <a:pt x="4281" y="1883"/>
                  </a:cubicBezTo>
                  <a:cubicBezTo>
                    <a:pt x="4320" y="720"/>
                    <a:pt x="3591" y="195"/>
                    <a:pt x="2917" y="72"/>
                  </a:cubicBezTo>
                  <a:cubicBezTo>
                    <a:pt x="2653" y="26"/>
                    <a:pt x="2397" y="1"/>
                    <a:pt x="21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26;p77">
              <a:extLst>
                <a:ext uri="{FF2B5EF4-FFF2-40B4-BE49-F238E27FC236}">
                  <a16:creationId xmlns:a16="http://schemas.microsoft.com/office/drawing/2014/main" id="{A1C0AC34-B1F0-4E00-AF8C-D8C1905E37C6}"/>
                </a:ext>
              </a:extLst>
            </p:cNvPr>
            <p:cNvSpPr/>
            <p:nvPr/>
          </p:nvSpPr>
          <p:spPr>
            <a:xfrm>
              <a:off x="5247174" y="3252456"/>
              <a:ext cx="65926" cy="33037"/>
            </a:xfrm>
            <a:custGeom>
              <a:avLst/>
              <a:gdLst/>
              <a:ahLst/>
              <a:cxnLst/>
              <a:rect l="l" t="t" r="r" b="b"/>
              <a:pathLst>
                <a:path w="445" h="223" extrusionOk="0">
                  <a:moveTo>
                    <a:pt x="332" y="1"/>
                  </a:moveTo>
                  <a:cubicBezTo>
                    <a:pt x="215" y="1"/>
                    <a:pt x="52" y="85"/>
                    <a:pt x="14" y="151"/>
                  </a:cubicBezTo>
                  <a:cubicBezTo>
                    <a:pt x="14" y="167"/>
                    <a:pt x="1" y="193"/>
                    <a:pt x="14" y="206"/>
                  </a:cubicBezTo>
                  <a:cubicBezTo>
                    <a:pt x="20" y="218"/>
                    <a:pt x="29" y="223"/>
                    <a:pt x="40" y="223"/>
                  </a:cubicBezTo>
                  <a:cubicBezTo>
                    <a:pt x="79" y="223"/>
                    <a:pt x="140" y="163"/>
                    <a:pt x="150" y="151"/>
                  </a:cubicBezTo>
                  <a:cubicBezTo>
                    <a:pt x="208" y="118"/>
                    <a:pt x="321" y="64"/>
                    <a:pt x="403" y="64"/>
                  </a:cubicBezTo>
                  <a:cubicBezTo>
                    <a:pt x="418" y="64"/>
                    <a:pt x="432" y="66"/>
                    <a:pt x="445" y="70"/>
                  </a:cubicBezTo>
                  <a:lnTo>
                    <a:pt x="445" y="57"/>
                  </a:lnTo>
                  <a:cubicBezTo>
                    <a:pt x="425" y="17"/>
                    <a:pt x="383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" name="Picture 8" descr="Age of Cavemen – Age of Cavemen is a free to play multiplayer game. Thanks  to the cross-platform technology Fuero Games has developed, the game allows  people use different kind of devices">
            <a:hlinkClick r:id="rId16" action="ppaction://hlinksldjump"/>
            <a:extLst>
              <a:ext uri="{FF2B5EF4-FFF2-40B4-BE49-F238E27FC236}">
                <a16:creationId xmlns:a16="http://schemas.microsoft.com/office/drawing/2014/main" id="{45A78F24-08A0-4F2B-9FB8-FFAF80ACC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021" y="3861031"/>
            <a:ext cx="2286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13ADA330-ABB4-4CD4-831C-F034CDFA6B62}"/>
              </a:ext>
            </a:extLst>
          </p:cNvPr>
          <p:cNvSpPr txBox="1"/>
          <p:nvPr/>
        </p:nvSpPr>
        <p:spPr>
          <a:xfrm>
            <a:off x="2743202" y="274853"/>
            <a:ext cx="3945730" cy="769441"/>
          </a:xfrm>
          <a:prstGeom prst="rect">
            <a:avLst/>
          </a:prstGeom>
          <a:solidFill>
            <a:schemeClr val="bg1"/>
          </a:solidFill>
          <a:ln>
            <a:noFill/>
            <a:prstDash val="dash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UTM Showcard" panose="02040603050506020204" pitchFamily="18" charset="0"/>
              </a:rPr>
              <a:t>CÙNG NHỔ CỎ</a:t>
            </a:r>
          </a:p>
        </p:txBody>
      </p:sp>
    </p:spTree>
    <p:extLst>
      <p:ext uri="{BB962C8B-B14F-4D97-AF65-F5344CB8AC3E}">
        <p14:creationId xmlns:p14="http://schemas.microsoft.com/office/powerpoint/2010/main" val="20643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r="-2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iết Kế Nền Cảnh Quan Vườn Rau Hình minh họa Sẵn có - Tải xuống Hình ảnh  Ngay bây giờ - iStock">
            <a:extLst>
              <a:ext uri="{FF2B5EF4-FFF2-40B4-BE49-F238E27FC236}">
                <a16:creationId xmlns:a16="http://schemas.microsoft.com/office/drawing/2014/main" id="{35E561CF-59D6-4721-AF8B-55D00E6F2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9" y="-17560"/>
            <a:ext cx="9303270" cy="51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4 lá" descr="Grass - Blades Of Grass Cartoon Clipart - Large Size Png Image - Pik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743" r="61501"/>
          <a:stretch/>
        </p:blipFill>
        <p:spPr bwMode="auto">
          <a:xfrm>
            <a:off x="31552" y="2304413"/>
            <a:ext cx="1468636" cy="143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nhiều lá" descr="Grass Cartoon - Un Brin D Herbe - (1170x2335) Png Clipart Download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3" y="2372733"/>
            <a:ext cx="1320030" cy="263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ụ cỏ" descr="Grass - Blades Of Grass Cartoon Clipart - Large Size Png Image - PikPn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028" r="19740" b="73715"/>
          <a:stretch/>
        </p:blipFill>
        <p:spPr bwMode="auto">
          <a:xfrm>
            <a:off x="3841254" y="2338863"/>
            <a:ext cx="1475780" cy="8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408485" y="-1245189"/>
            <a:ext cx="4807744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85763" indent="-385763">
              <a:buAutoNum type="arabicPeriod"/>
            </a:pPr>
            <a:endParaRPr lang="en-US" sz="2400" dirty="0"/>
          </a:p>
        </p:txBody>
      </p:sp>
      <p:pic>
        <p:nvPicPr>
          <p:cNvPr id="7" name="Picture 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39" y="4542076"/>
            <a:ext cx="939998" cy="528749"/>
          </a:xfrm>
          <a:prstGeom prst="rect">
            <a:avLst/>
          </a:prstGeom>
        </p:spPr>
      </p:pic>
      <p:grpSp>
        <p:nvGrpSpPr>
          <p:cNvPr id="12" name="Google Shape;3342;p77">
            <a:extLst>
              <a:ext uri="{FF2B5EF4-FFF2-40B4-BE49-F238E27FC236}">
                <a16:creationId xmlns:a16="http://schemas.microsoft.com/office/drawing/2014/main" id="{08D5D49C-A1E4-440F-87DF-98AD39827616}"/>
              </a:ext>
            </a:extLst>
          </p:cNvPr>
          <p:cNvGrpSpPr/>
          <p:nvPr/>
        </p:nvGrpSpPr>
        <p:grpSpPr>
          <a:xfrm>
            <a:off x="5083646" y="1189730"/>
            <a:ext cx="1119121" cy="1772300"/>
            <a:chOff x="2060950" y="1404748"/>
            <a:chExt cx="918366" cy="1454373"/>
          </a:xfrm>
        </p:grpSpPr>
        <p:sp>
          <p:nvSpPr>
            <p:cNvPr id="13" name="Google Shape;3343;p77">
              <a:extLst>
                <a:ext uri="{FF2B5EF4-FFF2-40B4-BE49-F238E27FC236}">
                  <a16:creationId xmlns:a16="http://schemas.microsoft.com/office/drawing/2014/main" id="{001D8AAE-073A-4882-8629-E96202A87FCC}"/>
                </a:ext>
              </a:extLst>
            </p:cNvPr>
            <p:cNvSpPr/>
            <p:nvPr/>
          </p:nvSpPr>
          <p:spPr>
            <a:xfrm>
              <a:off x="2187172" y="2160009"/>
              <a:ext cx="308295" cy="355110"/>
            </a:xfrm>
            <a:custGeom>
              <a:avLst/>
              <a:gdLst/>
              <a:ahLst/>
              <a:cxnLst/>
              <a:rect l="l" t="t" r="r" b="b"/>
              <a:pathLst>
                <a:path w="2081" h="2397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2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5" y="1437"/>
                  </a:cubicBezTo>
                  <a:cubicBezTo>
                    <a:pt x="406" y="1492"/>
                    <a:pt x="380" y="1547"/>
                    <a:pt x="338" y="1573"/>
                  </a:cubicBezTo>
                  <a:cubicBezTo>
                    <a:pt x="283" y="1628"/>
                    <a:pt x="218" y="1641"/>
                    <a:pt x="150" y="1654"/>
                  </a:cubicBezTo>
                  <a:cubicBezTo>
                    <a:pt x="121" y="1667"/>
                    <a:pt x="69" y="1667"/>
                    <a:pt x="40" y="1709"/>
                  </a:cubicBezTo>
                  <a:cubicBezTo>
                    <a:pt x="1" y="1735"/>
                    <a:pt x="27" y="1774"/>
                    <a:pt x="56" y="1803"/>
                  </a:cubicBezTo>
                  <a:cubicBezTo>
                    <a:pt x="73" y="1807"/>
                    <a:pt x="89" y="1809"/>
                    <a:pt x="105" y="1809"/>
                  </a:cubicBezTo>
                  <a:cubicBezTo>
                    <a:pt x="137" y="1809"/>
                    <a:pt x="167" y="1803"/>
                    <a:pt x="202" y="1803"/>
                  </a:cubicBezTo>
                  <a:cubicBezTo>
                    <a:pt x="202" y="1803"/>
                    <a:pt x="218" y="1803"/>
                    <a:pt x="218" y="1816"/>
                  </a:cubicBezTo>
                  <a:cubicBezTo>
                    <a:pt x="231" y="1829"/>
                    <a:pt x="218" y="1842"/>
                    <a:pt x="218" y="1842"/>
                  </a:cubicBezTo>
                  <a:cubicBezTo>
                    <a:pt x="189" y="1884"/>
                    <a:pt x="163" y="1910"/>
                    <a:pt x="150" y="1936"/>
                  </a:cubicBezTo>
                  <a:cubicBezTo>
                    <a:pt x="121" y="1978"/>
                    <a:pt x="40" y="2072"/>
                    <a:pt x="69" y="2127"/>
                  </a:cubicBezTo>
                  <a:cubicBezTo>
                    <a:pt x="78" y="2136"/>
                    <a:pt x="100" y="2145"/>
                    <a:pt x="123" y="2145"/>
                  </a:cubicBezTo>
                  <a:cubicBezTo>
                    <a:pt x="132" y="2145"/>
                    <a:pt x="141" y="2144"/>
                    <a:pt x="150" y="2140"/>
                  </a:cubicBezTo>
                  <a:cubicBezTo>
                    <a:pt x="176" y="2127"/>
                    <a:pt x="202" y="2098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3" y="2017"/>
                    <a:pt x="312" y="2017"/>
                  </a:cubicBezTo>
                  <a:cubicBezTo>
                    <a:pt x="325" y="2017"/>
                    <a:pt x="325" y="2046"/>
                    <a:pt x="312" y="2046"/>
                  </a:cubicBezTo>
                  <a:cubicBezTo>
                    <a:pt x="312" y="2059"/>
                    <a:pt x="312" y="2072"/>
                    <a:pt x="299" y="2085"/>
                  </a:cubicBezTo>
                  <a:cubicBezTo>
                    <a:pt x="283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0"/>
                  </a:cubicBezTo>
                  <a:cubicBezTo>
                    <a:pt x="218" y="2276"/>
                    <a:pt x="231" y="2289"/>
                    <a:pt x="244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15"/>
                    <a:pt x="338" y="2289"/>
                  </a:cubicBezTo>
                  <a:cubicBezTo>
                    <a:pt x="364" y="2276"/>
                    <a:pt x="393" y="2247"/>
                    <a:pt x="406" y="2221"/>
                  </a:cubicBezTo>
                  <a:cubicBezTo>
                    <a:pt x="432" y="2195"/>
                    <a:pt x="461" y="2166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66"/>
                  </a:lnTo>
                  <a:cubicBezTo>
                    <a:pt x="513" y="2179"/>
                    <a:pt x="500" y="2208"/>
                    <a:pt x="487" y="2221"/>
                  </a:cubicBezTo>
                  <a:cubicBezTo>
                    <a:pt x="487" y="2247"/>
                    <a:pt x="474" y="2260"/>
                    <a:pt x="474" y="2289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8" y="2382"/>
                    <a:pt x="500" y="2396"/>
                    <a:pt x="525" y="2396"/>
                  </a:cubicBezTo>
                  <a:cubicBezTo>
                    <a:pt x="538" y="2396"/>
                    <a:pt x="553" y="2392"/>
                    <a:pt x="568" y="2383"/>
                  </a:cubicBezTo>
                  <a:cubicBezTo>
                    <a:pt x="607" y="2357"/>
                    <a:pt x="675" y="2195"/>
                    <a:pt x="688" y="2179"/>
                  </a:cubicBezTo>
                  <a:cubicBezTo>
                    <a:pt x="769" y="2033"/>
                    <a:pt x="866" y="1910"/>
                    <a:pt x="960" y="1774"/>
                  </a:cubicBezTo>
                  <a:cubicBezTo>
                    <a:pt x="1122" y="1560"/>
                    <a:pt x="1459" y="1155"/>
                    <a:pt x="1595" y="1032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44;p77">
              <a:extLst>
                <a:ext uri="{FF2B5EF4-FFF2-40B4-BE49-F238E27FC236}">
                  <a16:creationId xmlns:a16="http://schemas.microsoft.com/office/drawing/2014/main" id="{AE7495E0-F74D-4348-983F-62371DE9A1CE}"/>
                </a:ext>
              </a:extLst>
            </p:cNvPr>
            <p:cNvSpPr/>
            <p:nvPr/>
          </p:nvSpPr>
          <p:spPr>
            <a:xfrm>
              <a:off x="2060950" y="1404748"/>
              <a:ext cx="918366" cy="872885"/>
            </a:xfrm>
            <a:custGeom>
              <a:avLst/>
              <a:gdLst/>
              <a:ahLst/>
              <a:cxnLst/>
              <a:rect l="l" t="t" r="r" b="b"/>
              <a:pathLst>
                <a:path w="6199" h="5892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827" y="3486"/>
                    <a:pt x="124" y="4659"/>
                    <a:pt x="1135" y="5375"/>
                  </a:cubicBezTo>
                  <a:cubicBezTo>
                    <a:pt x="1632" y="5726"/>
                    <a:pt x="2482" y="5891"/>
                    <a:pt x="3312" y="5891"/>
                  </a:cubicBezTo>
                  <a:cubicBezTo>
                    <a:pt x="4175" y="5891"/>
                    <a:pt x="5017" y="5712"/>
                    <a:pt x="5415" y="5375"/>
                  </a:cubicBezTo>
                  <a:cubicBezTo>
                    <a:pt x="6199" y="4714"/>
                    <a:pt x="5564" y="3551"/>
                    <a:pt x="5415" y="3389"/>
                  </a:cubicBezTo>
                  <a:lnTo>
                    <a:pt x="5590" y="2297"/>
                  </a:lnTo>
                  <a:cubicBezTo>
                    <a:pt x="5590" y="2297"/>
                    <a:pt x="5713" y="1662"/>
                    <a:pt x="5428" y="1325"/>
                  </a:cubicBezTo>
                  <a:cubicBezTo>
                    <a:pt x="5227" y="1085"/>
                    <a:pt x="5011" y="1050"/>
                    <a:pt x="4904" y="1050"/>
                  </a:cubicBezTo>
                  <a:cubicBezTo>
                    <a:pt x="4861" y="1050"/>
                    <a:pt x="4835" y="1056"/>
                    <a:pt x="4835" y="1056"/>
                  </a:cubicBezTo>
                  <a:cubicBezTo>
                    <a:pt x="4835" y="1056"/>
                    <a:pt x="4903" y="570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45;p77">
              <a:extLst>
                <a:ext uri="{FF2B5EF4-FFF2-40B4-BE49-F238E27FC236}">
                  <a16:creationId xmlns:a16="http://schemas.microsoft.com/office/drawing/2014/main" id="{D4500DC1-619F-4B0B-8BAA-6E47E9867CAA}"/>
                </a:ext>
              </a:extLst>
            </p:cNvPr>
            <p:cNvSpPr/>
            <p:nvPr/>
          </p:nvSpPr>
          <p:spPr>
            <a:xfrm>
              <a:off x="2377246" y="2078972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701"/>
                    <a:pt x="526" y="879"/>
                    <a:pt x="312" y="1579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79"/>
                  </a:cubicBezTo>
                  <a:cubicBezTo>
                    <a:pt x="2120" y="879"/>
                    <a:pt x="1864" y="701"/>
                    <a:pt x="1835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46;p77">
              <a:extLst>
                <a:ext uri="{FF2B5EF4-FFF2-40B4-BE49-F238E27FC236}">
                  <a16:creationId xmlns:a16="http://schemas.microsoft.com/office/drawing/2014/main" id="{3767EE91-D75B-4F1F-977B-5C704FB4A8D5}"/>
                </a:ext>
              </a:extLst>
            </p:cNvPr>
            <p:cNvSpPr/>
            <p:nvPr/>
          </p:nvSpPr>
          <p:spPr>
            <a:xfrm>
              <a:off x="2499172" y="2078972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393"/>
                  </a:cubicBezTo>
                  <a:cubicBezTo>
                    <a:pt x="95" y="406"/>
                    <a:pt x="202" y="406"/>
                    <a:pt x="299" y="406"/>
                  </a:cubicBezTo>
                  <a:cubicBezTo>
                    <a:pt x="526" y="406"/>
                    <a:pt x="837" y="325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47;p77">
              <a:extLst>
                <a:ext uri="{FF2B5EF4-FFF2-40B4-BE49-F238E27FC236}">
                  <a16:creationId xmlns:a16="http://schemas.microsoft.com/office/drawing/2014/main" id="{C7BEBD88-16EF-4EAB-B05F-EE997E2AC078}"/>
                </a:ext>
              </a:extLst>
            </p:cNvPr>
            <p:cNvSpPr/>
            <p:nvPr/>
          </p:nvSpPr>
          <p:spPr>
            <a:xfrm>
              <a:off x="2319172" y="2562825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6" y="1689"/>
                  </a:lnTo>
                  <a:cubicBezTo>
                    <a:pt x="526" y="1689"/>
                    <a:pt x="270" y="1757"/>
                    <a:pt x="137" y="1838"/>
                  </a:cubicBezTo>
                  <a:cubicBezTo>
                    <a:pt x="1" y="1919"/>
                    <a:pt x="40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48;p77">
              <a:extLst>
                <a:ext uri="{FF2B5EF4-FFF2-40B4-BE49-F238E27FC236}">
                  <a16:creationId xmlns:a16="http://schemas.microsoft.com/office/drawing/2014/main" id="{FA326906-D26D-4CA6-A139-3BA7B9229A8A}"/>
                </a:ext>
              </a:extLst>
            </p:cNvPr>
            <p:cNvSpPr/>
            <p:nvPr/>
          </p:nvSpPr>
          <p:spPr>
            <a:xfrm>
              <a:off x="2583173" y="2562825"/>
              <a:ext cx="245925" cy="296295"/>
            </a:xfrm>
            <a:custGeom>
              <a:avLst/>
              <a:gdLst/>
              <a:ahLst/>
              <a:cxnLst/>
              <a:rect l="l" t="t" r="r" b="b"/>
              <a:pathLst>
                <a:path w="1660" h="2000" extrusionOk="0">
                  <a:moveTo>
                    <a:pt x="1" y="1"/>
                  </a:moveTo>
                  <a:lnTo>
                    <a:pt x="176" y="2000"/>
                  </a:lnTo>
                  <a:lnTo>
                    <a:pt x="1041" y="2000"/>
                  </a:lnTo>
                  <a:cubicBezTo>
                    <a:pt x="1621" y="2000"/>
                    <a:pt x="1660" y="1919"/>
                    <a:pt x="1527" y="1838"/>
                  </a:cubicBezTo>
                  <a:cubicBezTo>
                    <a:pt x="1391" y="1757"/>
                    <a:pt x="1135" y="1689"/>
                    <a:pt x="1135" y="1689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49;p77">
              <a:extLst>
                <a:ext uri="{FF2B5EF4-FFF2-40B4-BE49-F238E27FC236}">
                  <a16:creationId xmlns:a16="http://schemas.microsoft.com/office/drawing/2014/main" id="{223DBD87-63A6-4570-BC22-4B4F7520C8E2}"/>
                </a:ext>
              </a:extLst>
            </p:cNvPr>
            <p:cNvSpPr/>
            <p:nvPr/>
          </p:nvSpPr>
          <p:spPr>
            <a:xfrm>
              <a:off x="2379172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63"/>
                    <a:pt x="1174" y="863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50;p77">
              <a:extLst>
                <a:ext uri="{FF2B5EF4-FFF2-40B4-BE49-F238E27FC236}">
                  <a16:creationId xmlns:a16="http://schemas.microsoft.com/office/drawing/2014/main" id="{B8724E2D-4301-469B-8520-0064BD06AEAC}"/>
                </a:ext>
              </a:extLst>
            </p:cNvPr>
            <p:cNvSpPr/>
            <p:nvPr/>
          </p:nvSpPr>
          <p:spPr>
            <a:xfrm>
              <a:off x="2583173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82" y="863"/>
                  </a:lnTo>
                  <a:cubicBezTo>
                    <a:pt x="594" y="863"/>
                    <a:pt x="960" y="798"/>
                    <a:pt x="1203" y="730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51;p77">
              <a:extLst>
                <a:ext uri="{FF2B5EF4-FFF2-40B4-BE49-F238E27FC236}">
                  <a16:creationId xmlns:a16="http://schemas.microsoft.com/office/drawing/2014/main" id="{9BA353EF-3494-4525-9F6C-FC62EB6CAAD9}"/>
                </a:ext>
              </a:extLst>
            </p:cNvPr>
            <p:cNvSpPr/>
            <p:nvPr/>
          </p:nvSpPr>
          <p:spPr>
            <a:xfrm>
              <a:off x="2605247" y="2812900"/>
              <a:ext cx="223851" cy="46222"/>
            </a:xfrm>
            <a:custGeom>
              <a:avLst/>
              <a:gdLst/>
              <a:ahLst/>
              <a:cxnLst/>
              <a:rect l="l" t="t" r="r" b="b"/>
              <a:pathLst>
                <a:path w="1511" h="312" extrusionOk="0">
                  <a:moveTo>
                    <a:pt x="1" y="1"/>
                  </a:moveTo>
                  <a:lnTo>
                    <a:pt x="27" y="312"/>
                  </a:lnTo>
                  <a:lnTo>
                    <a:pt x="892" y="312"/>
                  </a:lnTo>
                  <a:cubicBezTo>
                    <a:pt x="1472" y="312"/>
                    <a:pt x="1511" y="231"/>
                    <a:pt x="1378" y="150"/>
                  </a:cubicBezTo>
                  <a:cubicBezTo>
                    <a:pt x="1242" y="69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52;p77">
              <a:extLst>
                <a:ext uri="{FF2B5EF4-FFF2-40B4-BE49-F238E27FC236}">
                  <a16:creationId xmlns:a16="http://schemas.microsoft.com/office/drawing/2014/main" id="{4BBFC24A-EDA5-45E6-8CB9-085DC99AD55F}"/>
                </a:ext>
              </a:extLst>
            </p:cNvPr>
            <p:cNvSpPr/>
            <p:nvPr/>
          </p:nvSpPr>
          <p:spPr>
            <a:xfrm>
              <a:off x="2319172" y="2812900"/>
              <a:ext cx="224295" cy="46222"/>
            </a:xfrm>
            <a:custGeom>
              <a:avLst/>
              <a:gdLst/>
              <a:ahLst/>
              <a:cxnLst/>
              <a:rect l="l" t="t" r="r" b="b"/>
              <a:pathLst>
                <a:path w="1514" h="312" extrusionOk="0">
                  <a:moveTo>
                    <a:pt x="526" y="1"/>
                  </a:moveTo>
                  <a:cubicBezTo>
                    <a:pt x="526" y="1"/>
                    <a:pt x="270" y="69"/>
                    <a:pt x="137" y="150"/>
                  </a:cubicBezTo>
                  <a:cubicBezTo>
                    <a:pt x="1" y="231"/>
                    <a:pt x="40" y="312"/>
                    <a:pt x="623" y="312"/>
                  </a:cubicBezTo>
                  <a:lnTo>
                    <a:pt x="1485" y="31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53;p77">
              <a:extLst>
                <a:ext uri="{FF2B5EF4-FFF2-40B4-BE49-F238E27FC236}">
                  <a16:creationId xmlns:a16="http://schemas.microsoft.com/office/drawing/2014/main" id="{C2CCBB83-E9AC-4567-A1C3-1E8070D6F2C0}"/>
                </a:ext>
              </a:extLst>
            </p:cNvPr>
            <p:cNvSpPr/>
            <p:nvPr/>
          </p:nvSpPr>
          <p:spPr>
            <a:xfrm>
              <a:off x="2323024" y="2151713"/>
              <a:ext cx="172444" cy="207258"/>
            </a:xfrm>
            <a:custGeom>
              <a:avLst/>
              <a:gdLst/>
              <a:ahLst/>
              <a:cxnLst/>
              <a:rect l="l" t="t" r="r" b="b"/>
              <a:pathLst>
                <a:path w="1164" h="1399" extrusionOk="0">
                  <a:moveTo>
                    <a:pt x="984" y="0"/>
                  </a:moveTo>
                  <a:cubicBezTo>
                    <a:pt x="863" y="0"/>
                    <a:pt x="693" y="73"/>
                    <a:pt x="474" y="291"/>
                  </a:cubicBezTo>
                  <a:cubicBezTo>
                    <a:pt x="111" y="670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64" y="77"/>
                  </a:lnTo>
                  <a:cubicBezTo>
                    <a:pt x="1125" y="33"/>
                    <a:pt x="1065" y="0"/>
                    <a:pt x="984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54;p77">
              <a:extLst>
                <a:ext uri="{FF2B5EF4-FFF2-40B4-BE49-F238E27FC236}">
                  <a16:creationId xmlns:a16="http://schemas.microsoft.com/office/drawing/2014/main" id="{E7D05A0B-6E7A-41FD-9E08-2B991D9E8FD4}"/>
                </a:ext>
              </a:extLst>
            </p:cNvPr>
            <p:cNvSpPr/>
            <p:nvPr/>
          </p:nvSpPr>
          <p:spPr>
            <a:xfrm>
              <a:off x="2653247" y="2160009"/>
              <a:ext cx="305925" cy="355110"/>
            </a:xfrm>
            <a:custGeom>
              <a:avLst/>
              <a:gdLst/>
              <a:ahLst/>
              <a:cxnLst/>
              <a:rect l="l" t="t" r="r" b="b"/>
              <a:pathLst>
                <a:path w="2065" h="2397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32"/>
                  </a:lnTo>
                  <a:cubicBezTo>
                    <a:pt x="607" y="1155"/>
                    <a:pt x="879" y="1411"/>
                    <a:pt x="1135" y="1761"/>
                  </a:cubicBezTo>
                  <a:cubicBezTo>
                    <a:pt x="1229" y="1897"/>
                    <a:pt x="1310" y="2033"/>
                    <a:pt x="1391" y="2179"/>
                  </a:cubicBezTo>
                  <a:cubicBezTo>
                    <a:pt x="1391" y="2195"/>
                    <a:pt x="1472" y="2357"/>
                    <a:pt x="1511" y="2383"/>
                  </a:cubicBezTo>
                  <a:cubicBezTo>
                    <a:pt x="1526" y="2392"/>
                    <a:pt x="1540" y="2396"/>
                    <a:pt x="1553" y="2396"/>
                  </a:cubicBezTo>
                  <a:cubicBezTo>
                    <a:pt x="1578" y="2396"/>
                    <a:pt x="1598" y="2382"/>
                    <a:pt x="1608" y="2357"/>
                  </a:cubicBezTo>
                  <a:cubicBezTo>
                    <a:pt x="1621" y="2328"/>
                    <a:pt x="1621" y="2302"/>
                    <a:pt x="1608" y="2289"/>
                  </a:cubicBezTo>
                  <a:cubicBezTo>
                    <a:pt x="1608" y="2260"/>
                    <a:pt x="1592" y="2247"/>
                    <a:pt x="1592" y="2221"/>
                  </a:cubicBezTo>
                  <a:cubicBezTo>
                    <a:pt x="1579" y="2208"/>
                    <a:pt x="1566" y="2179"/>
                    <a:pt x="1566" y="2166"/>
                  </a:cubicBezTo>
                  <a:lnTo>
                    <a:pt x="1566" y="2140"/>
                  </a:lnTo>
                  <a:cubicBezTo>
                    <a:pt x="1566" y="2127"/>
                    <a:pt x="1579" y="2127"/>
                    <a:pt x="1579" y="2127"/>
                  </a:cubicBezTo>
                  <a:cubicBezTo>
                    <a:pt x="1592" y="2127"/>
                    <a:pt x="1592" y="2127"/>
                    <a:pt x="1592" y="2140"/>
                  </a:cubicBezTo>
                  <a:cubicBezTo>
                    <a:pt x="1621" y="2166"/>
                    <a:pt x="1647" y="2195"/>
                    <a:pt x="1660" y="2221"/>
                  </a:cubicBezTo>
                  <a:cubicBezTo>
                    <a:pt x="1689" y="2247"/>
                    <a:pt x="1702" y="2276"/>
                    <a:pt x="1728" y="2289"/>
                  </a:cubicBezTo>
                  <a:cubicBezTo>
                    <a:pt x="1754" y="2315"/>
                    <a:pt x="1783" y="2315"/>
                    <a:pt x="1809" y="2315"/>
                  </a:cubicBezTo>
                  <a:cubicBezTo>
                    <a:pt x="1822" y="2315"/>
                    <a:pt x="1835" y="2315"/>
                    <a:pt x="1835" y="2302"/>
                  </a:cubicBezTo>
                  <a:cubicBezTo>
                    <a:pt x="1851" y="2289"/>
                    <a:pt x="1851" y="2276"/>
                    <a:pt x="1851" y="2260"/>
                  </a:cubicBezTo>
                  <a:cubicBezTo>
                    <a:pt x="1851" y="2234"/>
                    <a:pt x="1835" y="2221"/>
                    <a:pt x="1835" y="2195"/>
                  </a:cubicBezTo>
                  <a:cubicBezTo>
                    <a:pt x="1822" y="2153"/>
                    <a:pt x="1796" y="2114"/>
                    <a:pt x="1770" y="2085"/>
                  </a:cubicBezTo>
                  <a:cubicBezTo>
                    <a:pt x="1770" y="2072"/>
                    <a:pt x="1770" y="2059"/>
                    <a:pt x="1754" y="2046"/>
                  </a:cubicBezTo>
                  <a:cubicBezTo>
                    <a:pt x="1754" y="2046"/>
                    <a:pt x="1754" y="2017"/>
                    <a:pt x="1770" y="2017"/>
                  </a:cubicBezTo>
                  <a:cubicBezTo>
                    <a:pt x="1783" y="2017"/>
                    <a:pt x="1796" y="2033"/>
                    <a:pt x="1809" y="2046"/>
                  </a:cubicBezTo>
                  <a:cubicBezTo>
                    <a:pt x="1822" y="2059"/>
                    <a:pt x="1835" y="2072"/>
                    <a:pt x="1851" y="2085"/>
                  </a:cubicBezTo>
                  <a:cubicBezTo>
                    <a:pt x="1877" y="2098"/>
                    <a:pt x="1903" y="2127"/>
                    <a:pt x="1932" y="2140"/>
                  </a:cubicBezTo>
                  <a:cubicBezTo>
                    <a:pt x="1940" y="2144"/>
                    <a:pt x="1947" y="2145"/>
                    <a:pt x="1954" y="2145"/>
                  </a:cubicBezTo>
                  <a:cubicBezTo>
                    <a:pt x="1972" y="2145"/>
                    <a:pt x="1988" y="2136"/>
                    <a:pt x="1997" y="2127"/>
                  </a:cubicBezTo>
                  <a:cubicBezTo>
                    <a:pt x="2039" y="2072"/>
                    <a:pt x="1958" y="1978"/>
                    <a:pt x="1932" y="1936"/>
                  </a:cubicBezTo>
                  <a:cubicBezTo>
                    <a:pt x="1916" y="1910"/>
                    <a:pt x="1890" y="1884"/>
                    <a:pt x="1864" y="1842"/>
                  </a:cubicBezTo>
                  <a:cubicBezTo>
                    <a:pt x="1864" y="1842"/>
                    <a:pt x="1851" y="1829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903" y="1803"/>
                    <a:pt x="1936" y="1809"/>
                    <a:pt x="1968" y="1809"/>
                  </a:cubicBezTo>
                  <a:cubicBezTo>
                    <a:pt x="1983" y="1809"/>
                    <a:pt x="1999" y="1807"/>
                    <a:pt x="2013" y="1803"/>
                  </a:cubicBezTo>
                  <a:cubicBezTo>
                    <a:pt x="2052" y="1774"/>
                    <a:pt x="2065" y="1735"/>
                    <a:pt x="2039" y="1709"/>
                  </a:cubicBezTo>
                  <a:cubicBezTo>
                    <a:pt x="2013" y="1667"/>
                    <a:pt x="1958" y="1667"/>
                    <a:pt x="1916" y="1654"/>
                  </a:cubicBezTo>
                  <a:cubicBezTo>
                    <a:pt x="1864" y="1641"/>
                    <a:pt x="1796" y="1628"/>
                    <a:pt x="1741" y="1573"/>
                  </a:cubicBezTo>
                  <a:cubicBezTo>
                    <a:pt x="1702" y="1547"/>
                    <a:pt x="1660" y="1492"/>
                    <a:pt x="1634" y="1437"/>
                  </a:cubicBezTo>
                  <a:cubicBezTo>
                    <a:pt x="1527" y="1317"/>
                    <a:pt x="1430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3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55;p77">
              <a:extLst>
                <a:ext uri="{FF2B5EF4-FFF2-40B4-BE49-F238E27FC236}">
                  <a16:creationId xmlns:a16="http://schemas.microsoft.com/office/drawing/2014/main" id="{90CC46E9-1FF8-4537-802E-EADC64C0B21C}"/>
                </a:ext>
              </a:extLst>
            </p:cNvPr>
            <p:cNvSpPr/>
            <p:nvPr/>
          </p:nvSpPr>
          <p:spPr>
            <a:xfrm>
              <a:off x="2653247" y="2151713"/>
              <a:ext cx="171999" cy="207258"/>
            </a:xfrm>
            <a:custGeom>
              <a:avLst/>
              <a:gdLst/>
              <a:ahLst/>
              <a:cxnLst/>
              <a:rect l="l" t="t" r="r" b="b"/>
              <a:pathLst>
                <a:path w="1161" h="1399" extrusionOk="0">
                  <a:moveTo>
                    <a:pt x="179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54" y="1237"/>
                    <a:pt x="1161" y="777"/>
                    <a:pt x="1161" y="777"/>
                  </a:cubicBezTo>
                  <a:cubicBezTo>
                    <a:pt x="1161" y="777"/>
                    <a:pt x="1041" y="670"/>
                    <a:pt x="688" y="291"/>
                  </a:cubicBezTo>
                  <a:cubicBezTo>
                    <a:pt x="470" y="73"/>
                    <a:pt x="301" y="0"/>
                    <a:pt x="179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56;p77">
              <a:extLst>
                <a:ext uri="{FF2B5EF4-FFF2-40B4-BE49-F238E27FC236}">
                  <a16:creationId xmlns:a16="http://schemas.microsoft.com/office/drawing/2014/main" id="{A51DA259-DFF7-4123-AA92-DC41374DDEC2}"/>
                </a:ext>
              </a:extLst>
            </p:cNvPr>
            <p:cNvSpPr/>
            <p:nvPr/>
          </p:nvSpPr>
          <p:spPr>
            <a:xfrm>
              <a:off x="2259172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5" y="202"/>
                    <a:pt x="231" y="1080"/>
                  </a:cubicBezTo>
                  <a:cubicBezTo>
                    <a:pt x="1" y="1958"/>
                    <a:pt x="40" y="2849"/>
                    <a:pt x="419" y="3199"/>
                  </a:cubicBezTo>
                  <a:cubicBezTo>
                    <a:pt x="785" y="3549"/>
                    <a:pt x="1391" y="3604"/>
                    <a:pt x="1919" y="3604"/>
                  </a:cubicBezTo>
                  <a:cubicBezTo>
                    <a:pt x="2431" y="3604"/>
                    <a:pt x="3037" y="3549"/>
                    <a:pt x="3416" y="3199"/>
                  </a:cubicBezTo>
                  <a:cubicBezTo>
                    <a:pt x="3782" y="2849"/>
                    <a:pt x="3821" y="1958"/>
                    <a:pt x="3604" y="1080"/>
                  </a:cubicBezTo>
                  <a:cubicBezTo>
                    <a:pt x="3377" y="202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57;p77">
              <a:extLst>
                <a:ext uri="{FF2B5EF4-FFF2-40B4-BE49-F238E27FC236}">
                  <a16:creationId xmlns:a16="http://schemas.microsoft.com/office/drawing/2014/main" id="{E8103D63-405A-4890-B8BD-1548C7BC5769}"/>
                </a:ext>
              </a:extLst>
            </p:cNvPr>
            <p:cNvSpPr/>
            <p:nvPr/>
          </p:nvSpPr>
          <p:spPr>
            <a:xfrm>
              <a:off x="2060950" y="1404748"/>
              <a:ext cx="716293" cy="516442"/>
            </a:xfrm>
            <a:custGeom>
              <a:avLst/>
              <a:gdLst/>
              <a:ahLst/>
              <a:cxnLst/>
              <a:rect l="l" t="t" r="r" b="b"/>
              <a:pathLst>
                <a:path w="4835" h="3486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2123" y="3363"/>
                    <a:pt x="1164" y="1581"/>
                    <a:pt x="2933" y="1202"/>
                  </a:cubicBezTo>
                  <a:cubicBezTo>
                    <a:pt x="3126" y="1162"/>
                    <a:pt x="3304" y="1145"/>
                    <a:pt x="3465" y="1145"/>
                  </a:cubicBezTo>
                  <a:cubicBezTo>
                    <a:pt x="3956" y="1145"/>
                    <a:pt x="4302" y="1300"/>
                    <a:pt x="4524" y="1432"/>
                  </a:cubicBezTo>
                  <a:lnTo>
                    <a:pt x="4835" y="1040"/>
                  </a:lnTo>
                  <a:lnTo>
                    <a:pt x="4835" y="975"/>
                  </a:lnTo>
                  <a:cubicBezTo>
                    <a:pt x="4822" y="813"/>
                    <a:pt x="4741" y="473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58;p77">
              <a:extLst>
                <a:ext uri="{FF2B5EF4-FFF2-40B4-BE49-F238E27FC236}">
                  <a16:creationId xmlns:a16="http://schemas.microsoft.com/office/drawing/2014/main" id="{27C8A11B-5300-492F-8976-E422C4A7764E}"/>
                </a:ext>
              </a:extLst>
            </p:cNvPr>
            <p:cNvSpPr/>
            <p:nvPr/>
          </p:nvSpPr>
          <p:spPr>
            <a:xfrm>
              <a:off x="2283172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59;p77">
              <a:extLst>
                <a:ext uri="{FF2B5EF4-FFF2-40B4-BE49-F238E27FC236}">
                  <a16:creationId xmlns:a16="http://schemas.microsoft.com/office/drawing/2014/main" id="{15D611CA-6C77-43A4-AB54-CFCB84045F58}"/>
                </a:ext>
              </a:extLst>
            </p:cNvPr>
            <p:cNvSpPr/>
            <p:nvPr/>
          </p:nvSpPr>
          <p:spPr>
            <a:xfrm>
              <a:off x="2679173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64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64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60;p77">
              <a:extLst>
                <a:ext uri="{FF2B5EF4-FFF2-40B4-BE49-F238E27FC236}">
                  <a16:creationId xmlns:a16="http://schemas.microsoft.com/office/drawing/2014/main" id="{E1F33E32-838A-4720-A60D-F0FDBE107669}"/>
                </a:ext>
              </a:extLst>
            </p:cNvPr>
            <p:cNvSpPr/>
            <p:nvPr/>
          </p:nvSpPr>
          <p:spPr>
            <a:xfrm>
              <a:off x="2491024" y="1924750"/>
              <a:ext cx="71259" cy="29629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30" y="200"/>
                    <a:pt x="253" y="200"/>
                  </a:cubicBezTo>
                  <a:cubicBezTo>
                    <a:pt x="369" y="200"/>
                    <a:pt x="480" y="175"/>
                    <a:pt x="474" y="122"/>
                  </a:cubicBezTo>
                  <a:cubicBezTo>
                    <a:pt x="474" y="57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1;p77">
              <a:extLst>
                <a:ext uri="{FF2B5EF4-FFF2-40B4-BE49-F238E27FC236}">
                  <a16:creationId xmlns:a16="http://schemas.microsoft.com/office/drawing/2014/main" id="{0C83C032-C1FF-4B5D-8F86-4BAC0A580317}"/>
                </a:ext>
              </a:extLst>
            </p:cNvPr>
            <p:cNvSpPr/>
            <p:nvPr/>
          </p:nvSpPr>
          <p:spPr>
            <a:xfrm>
              <a:off x="2489098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0" y="1"/>
                  </a:moveTo>
                  <a:cubicBezTo>
                    <a:pt x="150" y="1"/>
                    <a:pt x="28" y="58"/>
                    <a:pt x="1" y="167"/>
                  </a:cubicBezTo>
                  <a:lnTo>
                    <a:pt x="1" y="180"/>
                  </a:lnTo>
                  <a:cubicBezTo>
                    <a:pt x="82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08" y="58"/>
                    <a:pt x="390" y="1"/>
                    <a:pt x="27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62;p77">
              <a:extLst>
                <a:ext uri="{FF2B5EF4-FFF2-40B4-BE49-F238E27FC236}">
                  <a16:creationId xmlns:a16="http://schemas.microsoft.com/office/drawing/2014/main" id="{F1491DC8-100D-4AFD-AFD2-055E23F0BB62}"/>
                </a:ext>
              </a:extLst>
            </p:cNvPr>
            <p:cNvSpPr/>
            <p:nvPr/>
          </p:nvSpPr>
          <p:spPr>
            <a:xfrm>
              <a:off x="2468950" y="1977194"/>
              <a:ext cx="163259" cy="45185"/>
            </a:xfrm>
            <a:custGeom>
              <a:avLst/>
              <a:gdLst/>
              <a:ahLst/>
              <a:cxnLst/>
              <a:rect l="l" t="t" r="r" b="b"/>
              <a:pathLst>
                <a:path w="1102" h="305" extrusionOk="0">
                  <a:moveTo>
                    <a:pt x="1055" y="0"/>
                  </a:moveTo>
                  <a:cubicBezTo>
                    <a:pt x="1045" y="0"/>
                    <a:pt x="1035" y="3"/>
                    <a:pt x="1028" y="11"/>
                  </a:cubicBezTo>
                  <a:cubicBezTo>
                    <a:pt x="878" y="179"/>
                    <a:pt x="651" y="253"/>
                    <a:pt x="423" y="253"/>
                  </a:cubicBezTo>
                  <a:cubicBezTo>
                    <a:pt x="282" y="253"/>
                    <a:pt x="141" y="225"/>
                    <a:pt x="17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3" y="304"/>
                    <a:pt x="420" y="304"/>
                  </a:cubicBezTo>
                  <a:cubicBezTo>
                    <a:pt x="669" y="304"/>
                    <a:pt x="930" y="209"/>
                    <a:pt x="1083" y="40"/>
                  </a:cubicBezTo>
                  <a:cubicBezTo>
                    <a:pt x="1101" y="19"/>
                    <a:pt x="1079" y="0"/>
                    <a:pt x="1055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63;p77">
              <a:extLst>
                <a:ext uri="{FF2B5EF4-FFF2-40B4-BE49-F238E27FC236}">
                  <a16:creationId xmlns:a16="http://schemas.microsoft.com/office/drawing/2014/main" id="{885779F1-F88A-453B-82D8-A12F6F297137}"/>
                </a:ext>
              </a:extLst>
            </p:cNvPr>
            <p:cNvSpPr/>
            <p:nvPr/>
          </p:nvSpPr>
          <p:spPr>
            <a:xfrm>
              <a:off x="2617247" y="1964750"/>
              <a:ext cx="29926" cy="22963"/>
            </a:xfrm>
            <a:custGeom>
              <a:avLst/>
              <a:gdLst/>
              <a:ahLst/>
              <a:cxnLst/>
              <a:rect l="l" t="t" r="r" b="b"/>
              <a:pathLst>
                <a:path w="202" h="155" extrusionOk="0">
                  <a:moveTo>
                    <a:pt x="27" y="1"/>
                  </a:moveTo>
                  <a:cubicBezTo>
                    <a:pt x="1" y="43"/>
                    <a:pt x="27" y="95"/>
                    <a:pt x="53" y="124"/>
                  </a:cubicBezTo>
                  <a:cubicBezTo>
                    <a:pt x="74" y="143"/>
                    <a:pt x="108" y="155"/>
                    <a:pt x="141" y="155"/>
                  </a:cubicBezTo>
                  <a:cubicBezTo>
                    <a:pt x="153" y="155"/>
                    <a:pt x="165" y="153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69" y="111"/>
                    <a:pt x="53" y="56"/>
                    <a:pt x="40" y="14"/>
                  </a:cubicBezTo>
                  <a:cubicBezTo>
                    <a:pt x="40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64;p77">
              <a:extLst>
                <a:ext uri="{FF2B5EF4-FFF2-40B4-BE49-F238E27FC236}">
                  <a16:creationId xmlns:a16="http://schemas.microsoft.com/office/drawing/2014/main" id="{8B78B30A-B1CE-4F87-A565-82709FA62768}"/>
                </a:ext>
              </a:extLst>
            </p:cNvPr>
            <p:cNvSpPr/>
            <p:nvPr/>
          </p:nvSpPr>
          <p:spPr>
            <a:xfrm>
              <a:off x="2585395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69"/>
                    <a:pt x="179" y="973"/>
                    <a:pt x="583" y="973"/>
                  </a:cubicBezTo>
                  <a:cubicBezTo>
                    <a:pt x="591" y="973"/>
                    <a:pt x="599" y="973"/>
                    <a:pt x="608" y="973"/>
                  </a:cubicBezTo>
                  <a:cubicBezTo>
                    <a:pt x="1065" y="947"/>
                    <a:pt x="1214" y="688"/>
                    <a:pt x="1175" y="432"/>
                  </a:cubicBezTo>
                  <a:cubicBezTo>
                    <a:pt x="1120" y="163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65;p77">
              <a:extLst>
                <a:ext uri="{FF2B5EF4-FFF2-40B4-BE49-F238E27FC236}">
                  <a16:creationId xmlns:a16="http://schemas.microsoft.com/office/drawing/2014/main" id="{4740DAC3-F998-4CA6-A8D3-91F49860269D}"/>
                </a:ext>
              </a:extLst>
            </p:cNvPr>
            <p:cNvSpPr/>
            <p:nvPr/>
          </p:nvSpPr>
          <p:spPr>
            <a:xfrm>
              <a:off x="2595173" y="1760305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564" y="1"/>
                  </a:moveTo>
                  <a:cubicBezTo>
                    <a:pt x="440" y="1"/>
                    <a:pt x="319" y="30"/>
                    <a:pt x="218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7" y="483"/>
                    <a:pt x="11" y="483"/>
                  </a:cubicBezTo>
                  <a:cubicBezTo>
                    <a:pt x="12" y="483"/>
                    <a:pt x="14" y="481"/>
                    <a:pt x="14" y="477"/>
                  </a:cubicBezTo>
                  <a:cubicBezTo>
                    <a:pt x="86" y="250"/>
                    <a:pt x="328" y="107"/>
                    <a:pt x="561" y="107"/>
                  </a:cubicBezTo>
                  <a:cubicBezTo>
                    <a:pt x="591" y="107"/>
                    <a:pt x="620" y="109"/>
                    <a:pt x="649" y="114"/>
                  </a:cubicBezTo>
                  <a:cubicBezTo>
                    <a:pt x="756" y="140"/>
                    <a:pt x="866" y="195"/>
                    <a:pt x="931" y="276"/>
                  </a:cubicBezTo>
                  <a:cubicBezTo>
                    <a:pt x="1012" y="370"/>
                    <a:pt x="1028" y="490"/>
                    <a:pt x="1093" y="584"/>
                  </a:cubicBezTo>
                  <a:cubicBezTo>
                    <a:pt x="1102" y="593"/>
                    <a:pt x="1114" y="601"/>
                    <a:pt x="1126" y="601"/>
                  </a:cubicBezTo>
                  <a:cubicBezTo>
                    <a:pt x="1134" y="601"/>
                    <a:pt x="1142" y="596"/>
                    <a:pt x="1148" y="584"/>
                  </a:cubicBezTo>
                  <a:cubicBezTo>
                    <a:pt x="1216" y="451"/>
                    <a:pt x="1109" y="289"/>
                    <a:pt x="1012" y="195"/>
                  </a:cubicBezTo>
                  <a:cubicBezTo>
                    <a:pt x="918" y="85"/>
                    <a:pt x="769" y="17"/>
                    <a:pt x="636" y="4"/>
                  </a:cubicBezTo>
                  <a:cubicBezTo>
                    <a:pt x="612" y="2"/>
                    <a:pt x="588" y="1"/>
                    <a:pt x="56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66;p77">
              <a:extLst>
                <a:ext uri="{FF2B5EF4-FFF2-40B4-BE49-F238E27FC236}">
                  <a16:creationId xmlns:a16="http://schemas.microsoft.com/office/drawing/2014/main" id="{9237BD60-9032-4A06-96ED-B15E83DCDF29}"/>
                </a:ext>
              </a:extLst>
            </p:cNvPr>
            <p:cNvSpPr/>
            <p:nvPr/>
          </p:nvSpPr>
          <p:spPr>
            <a:xfrm>
              <a:off x="2603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75" y="1"/>
                    <a:pt x="0" y="176"/>
                    <a:pt x="0" y="406"/>
                  </a:cubicBezTo>
                  <a:cubicBezTo>
                    <a:pt x="0" y="623"/>
                    <a:pt x="175" y="811"/>
                    <a:pt x="405" y="811"/>
                  </a:cubicBezTo>
                  <a:cubicBezTo>
                    <a:pt x="619" y="811"/>
                    <a:pt x="810" y="623"/>
                    <a:pt x="810" y="406"/>
                  </a:cubicBezTo>
                  <a:cubicBezTo>
                    <a:pt x="810" y="176"/>
                    <a:pt x="619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67;p77">
              <a:extLst>
                <a:ext uri="{FF2B5EF4-FFF2-40B4-BE49-F238E27FC236}">
                  <a16:creationId xmlns:a16="http://schemas.microsoft.com/office/drawing/2014/main" id="{523654DC-9725-43E5-9AF0-1BC9EDDACA4E}"/>
                </a:ext>
              </a:extLst>
            </p:cNvPr>
            <p:cNvSpPr/>
            <p:nvPr/>
          </p:nvSpPr>
          <p:spPr>
            <a:xfrm>
              <a:off x="2615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68;p77">
              <a:extLst>
                <a:ext uri="{FF2B5EF4-FFF2-40B4-BE49-F238E27FC236}">
                  <a16:creationId xmlns:a16="http://schemas.microsoft.com/office/drawing/2014/main" id="{39055DB6-C34A-4E60-8B3D-9C8F0F3AAF64}"/>
                </a:ext>
              </a:extLst>
            </p:cNvPr>
            <p:cNvSpPr/>
            <p:nvPr/>
          </p:nvSpPr>
          <p:spPr>
            <a:xfrm>
              <a:off x="2309098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63"/>
                    <a:pt x="43" y="432"/>
                  </a:cubicBezTo>
                  <a:cubicBezTo>
                    <a:pt x="1" y="688"/>
                    <a:pt x="163" y="947"/>
                    <a:pt x="610" y="973"/>
                  </a:cubicBezTo>
                  <a:cubicBezTo>
                    <a:pt x="618" y="973"/>
                    <a:pt x="627" y="973"/>
                    <a:pt x="635" y="973"/>
                  </a:cubicBezTo>
                  <a:cubicBezTo>
                    <a:pt x="1036" y="973"/>
                    <a:pt x="1227" y="669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69;p77">
              <a:extLst>
                <a:ext uri="{FF2B5EF4-FFF2-40B4-BE49-F238E27FC236}">
                  <a16:creationId xmlns:a16="http://schemas.microsoft.com/office/drawing/2014/main" id="{84103628-D9B4-450E-9304-B673022BC295}"/>
                </a:ext>
              </a:extLst>
            </p:cNvPr>
            <p:cNvSpPr/>
            <p:nvPr/>
          </p:nvSpPr>
          <p:spPr>
            <a:xfrm>
              <a:off x="2299024" y="1760749"/>
              <a:ext cx="180147" cy="88592"/>
            </a:xfrm>
            <a:custGeom>
              <a:avLst/>
              <a:gdLst/>
              <a:ahLst/>
              <a:cxnLst/>
              <a:rect l="l" t="t" r="r" b="b"/>
              <a:pathLst>
                <a:path w="1216" h="598" extrusionOk="0">
                  <a:moveTo>
                    <a:pt x="665" y="1"/>
                  </a:moveTo>
                  <a:cubicBezTo>
                    <a:pt x="605" y="1"/>
                    <a:pt x="545" y="10"/>
                    <a:pt x="487" y="30"/>
                  </a:cubicBezTo>
                  <a:cubicBezTo>
                    <a:pt x="380" y="56"/>
                    <a:pt x="257" y="124"/>
                    <a:pt x="192" y="205"/>
                  </a:cubicBezTo>
                  <a:cubicBezTo>
                    <a:pt x="111" y="299"/>
                    <a:pt x="1" y="461"/>
                    <a:pt x="82" y="568"/>
                  </a:cubicBezTo>
                  <a:cubicBezTo>
                    <a:pt x="90" y="585"/>
                    <a:pt x="104" y="597"/>
                    <a:pt x="116" y="597"/>
                  </a:cubicBezTo>
                  <a:cubicBezTo>
                    <a:pt x="124" y="597"/>
                    <a:pt x="132" y="592"/>
                    <a:pt x="137" y="581"/>
                  </a:cubicBezTo>
                  <a:cubicBezTo>
                    <a:pt x="192" y="500"/>
                    <a:pt x="205" y="419"/>
                    <a:pt x="244" y="338"/>
                  </a:cubicBezTo>
                  <a:cubicBezTo>
                    <a:pt x="299" y="244"/>
                    <a:pt x="380" y="192"/>
                    <a:pt x="474" y="150"/>
                  </a:cubicBezTo>
                  <a:cubicBezTo>
                    <a:pt x="542" y="121"/>
                    <a:pt x="613" y="108"/>
                    <a:pt x="684" y="108"/>
                  </a:cubicBezTo>
                  <a:cubicBezTo>
                    <a:pt x="911" y="108"/>
                    <a:pt x="1131" y="247"/>
                    <a:pt x="1203" y="474"/>
                  </a:cubicBezTo>
                  <a:cubicBezTo>
                    <a:pt x="1207" y="478"/>
                    <a:pt x="1209" y="479"/>
                    <a:pt x="1211" y="479"/>
                  </a:cubicBezTo>
                  <a:cubicBezTo>
                    <a:pt x="1216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73" y="82"/>
                  </a:cubicBezTo>
                  <a:cubicBezTo>
                    <a:pt x="878" y="30"/>
                    <a:pt x="772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70;p77">
              <a:extLst>
                <a:ext uri="{FF2B5EF4-FFF2-40B4-BE49-F238E27FC236}">
                  <a16:creationId xmlns:a16="http://schemas.microsoft.com/office/drawing/2014/main" id="{14872517-8FD6-4345-991D-EDFF5EDF3258}"/>
                </a:ext>
              </a:extLst>
            </p:cNvPr>
            <p:cNvSpPr/>
            <p:nvPr/>
          </p:nvSpPr>
          <p:spPr>
            <a:xfrm>
              <a:off x="2351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88" y="1"/>
                    <a:pt x="0" y="176"/>
                    <a:pt x="0" y="406"/>
                  </a:cubicBezTo>
                  <a:cubicBezTo>
                    <a:pt x="0" y="623"/>
                    <a:pt x="188" y="811"/>
                    <a:pt x="405" y="811"/>
                  </a:cubicBezTo>
                  <a:cubicBezTo>
                    <a:pt x="632" y="811"/>
                    <a:pt x="810" y="623"/>
                    <a:pt x="810" y="406"/>
                  </a:cubicBezTo>
                  <a:cubicBezTo>
                    <a:pt x="810" y="176"/>
                    <a:pt x="632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71;p77">
              <a:extLst>
                <a:ext uri="{FF2B5EF4-FFF2-40B4-BE49-F238E27FC236}">
                  <a16:creationId xmlns:a16="http://schemas.microsoft.com/office/drawing/2014/main" id="{DF3F2D39-10DB-420E-97A4-04ACE2A671C1}"/>
                </a:ext>
              </a:extLst>
            </p:cNvPr>
            <p:cNvSpPr/>
            <p:nvPr/>
          </p:nvSpPr>
          <p:spPr>
            <a:xfrm>
              <a:off x="2363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2;p77">
              <a:extLst>
                <a:ext uri="{FF2B5EF4-FFF2-40B4-BE49-F238E27FC236}">
                  <a16:creationId xmlns:a16="http://schemas.microsoft.com/office/drawing/2014/main" id="{5BCE616C-92FF-4168-BE74-014FCAB12C4B}"/>
                </a:ext>
              </a:extLst>
            </p:cNvPr>
            <p:cNvSpPr/>
            <p:nvPr/>
          </p:nvSpPr>
          <p:spPr>
            <a:xfrm>
              <a:off x="2631173" y="1664749"/>
              <a:ext cx="100000" cy="52444"/>
            </a:xfrm>
            <a:custGeom>
              <a:avLst/>
              <a:gdLst/>
              <a:ahLst/>
              <a:cxnLst/>
              <a:rect l="l" t="t" r="r" b="b"/>
              <a:pathLst>
                <a:path w="675" h="354" extrusionOk="0">
                  <a:moveTo>
                    <a:pt x="121" y="1"/>
                  </a:moveTo>
                  <a:cubicBezTo>
                    <a:pt x="95" y="1"/>
                    <a:pt x="69" y="1"/>
                    <a:pt x="56" y="14"/>
                  </a:cubicBezTo>
                  <a:cubicBezTo>
                    <a:pt x="27" y="30"/>
                    <a:pt x="14" y="56"/>
                    <a:pt x="1" y="82"/>
                  </a:cubicBezTo>
                  <a:cubicBezTo>
                    <a:pt x="1" y="137"/>
                    <a:pt x="40" y="163"/>
                    <a:pt x="95" y="176"/>
                  </a:cubicBezTo>
                  <a:cubicBezTo>
                    <a:pt x="137" y="176"/>
                    <a:pt x="163" y="192"/>
                    <a:pt x="202" y="192"/>
                  </a:cubicBezTo>
                  <a:cubicBezTo>
                    <a:pt x="231" y="192"/>
                    <a:pt x="257" y="205"/>
                    <a:pt x="283" y="205"/>
                  </a:cubicBezTo>
                  <a:cubicBezTo>
                    <a:pt x="364" y="218"/>
                    <a:pt x="461" y="257"/>
                    <a:pt x="526" y="299"/>
                  </a:cubicBezTo>
                  <a:cubicBezTo>
                    <a:pt x="568" y="312"/>
                    <a:pt x="594" y="338"/>
                    <a:pt x="636" y="354"/>
                  </a:cubicBezTo>
                  <a:cubicBezTo>
                    <a:pt x="649" y="354"/>
                    <a:pt x="662" y="354"/>
                    <a:pt x="675" y="338"/>
                  </a:cubicBezTo>
                  <a:lnTo>
                    <a:pt x="675" y="312"/>
                  </a:lnTo>
                  <a:cubicBezTo>
                    <a:pt x="662" y="257"/>
                    <a:pt x="636" y="231"/>
                    <a:pt x="607" y="192"/>
                  </a:cubicBezTo>
                  <a:cubicBezTo>
                    <a:pt x="568" y="150"/>
                    <a:pt x="513" y="111"/>
                    <a:pt x="461" y="82"/>
                  </a:cubicBezTo>
                  <a:cubicBezTo>
                    <a:pt x="364" y="30"/>
                    <a:pt x="244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73;p77">
              <a:extLst>
                <a:ext uri="{FF2B5EF4-FFF2-40B4-BE49-F238E27FC236}">
                  <a16:creationId xmlns:a16="http://schemas.microsoft.com/office/drawing/2014/main" id="{85558E3E-6846-41CA-A278-BE4F1A926873}"/>
                </a:ext>
              </a:extLst>
            </p:cNvPr>
            <p:cNvSpPr/>
            <p:nvPr/>
          </p:nvSpPr>
          <p:spPr>
            <a:xfrm>
              <a:off x="2357098" y="1668156"/>
              <a:ext cx="102370" cy="44741"/>
            </a:xfrm>
            <a:custGeom>
              <a:avLst/>
              <a:gdLst/>
              <a:ahLst/>
              <a:cxnLst/>
              <a:rect l="l" t="t" r="r" b="b"/>
              <a:pathLst>
                <a:path w="691" h="302" extrusionOk="0">
                  <a:moveTo>
                    <a:pt x="505" y="1"/>
                  </a:moveTo>
                  <a:cubicBezTo>
                    <a:pt x="414" y="1"/>
                    <a:pt x="324" y="20"/>
                    <a:pt x="244" y="59"/>
                  </a:cubicBezTo>
                  <a:cubicBezTo>
                    <a:pt x="189" y="88"/>
                    <a:pt x="124" y="114"/>
                    <a:pt x="82" y="153"/>
                  </a:cubicBezTo>
                  <a:cubicBezTo>
                    <a:pt x="56" y="195"/>
                    <a:pt x="27" y="221"/>
                    <a:pt x="14" y="263"/>
                  </a:cubicBezTo>
                  <a:cubicBezTo>
                    <a:pt x="1" y="276"/>
                    <a:pt x="14" y="289"/>
                    <a:pt x="14" y="289"/>
                  </a:cubicBezTo>
                  <a:cubicBezTo>
                    <a:pt x="14" y="302"/>
                    <a:pt x="43" y="302"/>
                    <a:pt x="56" y="302"/>
                  </a:cubicBezTo>
                  <a:cubicBezTo>
                    <a:pt x="95" y="302"/>
                    <a:pt x="124" y="289"/>
                    <a:pt x="150" y="263"/>
                  </a:cubicBezTo>
                  <a:cubicBezTo>
                    <a:pt x="231" y="221"/>
                    <a:pt x="325" y="208"/>
                    <a:pt x="406" y="195"/>
                  </a:cubicBezTo>
                  <a:cubicBezTo>
                    <a:pt x="432" y="195"/>
                    <a:pt x="461" y="182"/>
                    <a:pt x="487" y="182"/>
                  </a:cubicBezTo>
                  <a:lnTo>
                    <a:pt x="594" y="182"/>
                  </a:lnTo>
                  <a:cubicBezTo>
                    <a:pt x="649" y="169"/>
                    <a:pt x="691" y="153"/>
                    <a:pt x="691" y="101"/>
                  </a:cubicBezTo>
                  <a:cubicBezTo>
                    <a:pt x="691" y="72"/>
                    <a:pt x="675" y="33"/>
                    <a:pt x="649" y="20"/>
                  </a:cubicBezTo>
                  <a:cubicBezTo>
                    <a:pt x="636" y="7"/>
                    <a:pt x="610" y="7"/>
                    <a:pt x="594" y="7"/>
                  </a:cubicBezTo>
                  <a:cubicBezTo>
                    <a:pt x="564" y="3"/>
                    <a:pt x="534" y="1"/>
                    <a:pt x="50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74;p77">
              <a:extLst>
                <a:ext uri="{FF2B5EF4-FFF2-40B4-BE49-F238E27FC236}">
                  <a16:creationId xmlns:a16="http://schemas.microsoft.com/office/drawing/2014/main" id="{26E1E178-B840-4D07-BA71-C6D74FCA1DE2}"/>
                </a:ext>
              </a:extLst>
            </p:cNvPr>
            <p:cNvSpPr/>
            <p:nvPr/>
          </p:nvSpPr>
          <p:spPr>
            <a:xfrm>
              <a:off x="2771469" y="1466971"/>
              <a:ext cx="37926" cy="96148"/>
            </a:xfrm>
            <a:custGeom>
              <a:avLst/>
              <a:gdLst/>
              <a:ahLst/>
              <a:cxnLst/>
              <a:rect l="l" t="t" r="r" b="b"/>
              <a:pathLst>
                <a:path w="256" h="649" extrusionOk="0">
                  <a:moveTo>
                    <a:pt x="94" y="1"/>
                  </a:moveTo>
                  <a:cubicBezTo>
                    <a:pt x="81" y="1"/>
                    <a:pt x="81" y="14"/>
                    <a:pt x="94" y="14"/>
                  </a:cubicBezTo>
                  <a:cubicBezTo>
                    <a:pt x="175" y="82"/>
                    <a:pt x="175" y="257"/>
                    <a:pt x="162" y="338"/>
                  </a:cubicBezTo>
                  <a:cubicBezTo>
                    <a:pt x="162" y="432"/>
                    <a:pt x="120" y="487"/>
                    <a:pt x="52" y="555"/>
                  </a:cubicBezTo>
                  <a:cubicBezTo>
                    <a:pt x="26" y="581"/>
                    <a:pt x="26" y="581"/>
                    <a:pt x="13" y="620"/>
                  </a:cubicBezTo>
                  <a:cubicBezTo>
                    <a:pt x="0" y="636"/>
                    <a:pt x="26" y="649"/>
                    <a:pt x="52" y="649"/>
                  </a:cubicBezTo>
                  <a:cubicBezTo>
                    <a:pt x="214" y="594"/>
                    <a:pt x="256" y="364"/>
                    <a:pt x="227" y="215"/>
                  </a:cubicBezTo>
                  <a:cubicBezTo>
                    <a:pt x="214" y="150"/>
                    <a:pt x="175" y="14"/>
                    <a:pt x="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75;p77">
              <a:extLst>
                <a:ext uri="{FF2B5EF4-FFF2-40B4-BE49-F238E27FC236}">
                  <a16:creationId xmlns:a16="http://schemas.microsoft.com/office/drawing/2014/main" id="{F015420A-1C7F-4631-9821-927EF3BC00FD}"/>
                </a:ext>
              </a:extLst>
            </p:cNvPr>
            <p:cNvSpPr/>
            <p:nvPr/>
          </p:nvSpPr>
          <p:spPr>
            <a:xfrm>
              <a:off x="2775173" y="1537638"/>
              <a:ext cx="70222" cy="25185"/>
            </a:xfrm>
            <a:custGeom>
              <a:avLst/>
              <a:gdLst/>
              <a:ahLst/>
              <a:cxnLst/>
              <a:rect l="l" t="t" r="r" b="b"/>
              <a:pathLst>
                <a:path w="474" h="170" extrusionOk="0">
                  <a:moveTo>
                    <a:pt x="310" y="0"/>
                  </a:moveTo>
                  <a:cubicBezTo>
                    <a:pt x="203" y="0"/>
                    <a:pt x="80" y="43"/>
                    <a:pt x="40" y="91"/>
                  </a:cubicBezTo>
                  <a:cubicBezTo>
                    <a:pt x="27" y="104"/>
                    <a:pt x="1" y="130"/>
                    <a:pt x="14" y="143"/>
                  </a:cubicBezTo>
                  <a:cubicBezTo>
                    <a:pt x="18" y="162"/>
                    <a:pt x="31" y="170"/>
                    <a:pt x="47" y="170"/>
                  </a:cubicBezTo>
                  <a:cubicBezTo>
                    <a:pt x="89" y="170"/>
                    <a:pt x="154" y="126"/>
                    <a:pt x="163" y="117"/>
                  </a:cubicBezTo>
                  <a:cubicBezTo>
                    <a:pt x="219" y="99"/>
                    <a:pt x="308" y="73"/>
                    <a:pt x="380" y="73"/>
                  </a:cubicBezTo>
                  <a:cubicBezTo>
                    <a:pt x="412" y="73"/>
                    <a:pt x="440" y="78"/>
                    <a:pt x="461" y="91"/>
                  </a:cubicBezTo>
                  <a:cubicBezTo>
                    <a:pt x="474" y="91"/>
                    <a:pt x="474" y="91"/>
                    <a:pt x="474" y="78"/>
                  </a:cubicBezTo>
                  <a:cubicBezTo>
                    <a:pt x="451" y="22"/>
                    <a:pt x="385" y="0"/>
                    <a:pt x="3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76;p77">
              <a:extLst>
                <a:ext uri="{FF2B5EF4-FFF2-40B4-BE49-F238E27FC236}">
                  <a16:creationId xmlns:a16="http://schemas.microsoft.com/office/drawing/2014/main" id="{B74DDD81-7B9D-4BE2-8EFA-C015F29E979D}"/>
                </a:ext>
              </a:extLst>
            </p:cNvPr>
            <p:cNvSpPr/>
            <p:nvPr/>
          </p:nvSpPr>
          <p:spPr>
            <a:xfrm>
              <a:off x="2807469" y="1741194"/>
              <a:ext cx="147851" cy="190814"/>
            </a:xfrm>
            <a:custGeom>
              <a:avLst/>
              <a:gdLst/>
              <a:ahLst/>
              <a:cxnLst/>
              <a:rect l="l" t="t" r="r" b="b"/>
              <a:pathLst>
                <a:path w="998" h="1288" extrusionOk="0">
                  <a:moveTo>
                    <a:pt x="478" y="1"/>
                  </a:moveTo>
                  <a:cubicBezTo>
                    <a:pt x="241" y="1"/>
                    <a:pt x="43" y="208"/>
                    <a:pt x="0" y="376"/>
                  </a:cubicBezTo>
                  <a:lnTo>
                    <a:pt x="26" y="1160"/>
                  </a:lnTo>
                  <a:cubicBezTo>
                    <a:pt x="89" y="1247"/>
                    <a:pt x="188" y="1287"/>
                    <a:pt x="298" y="1287"/>
                  </a:cubicBezTo>
                  <a:cubicBezTo>
                    <a:pt x="494" y="1287"/>
                    <a:pt x="724" y="1159"/>
                    <a:pt x="836" y="943"/>
                  </a:cubicBezTo>
                  <a:cubicBezTo>
                    <a:pt x="998" y="606"/>
                    <a:pt x="930" y="146"/>
                    <a:pt x="619" y="26"/>
                  </a:cubicBezTo>
                  <a:cubicBezTo>
                    <a:pt x="571" y="8"/>
                    <a:pt x="524" y="1"/>
                    <a:pt x="47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77;p77">
              <a:extLst>
                <a:ext uri="{FF2B5EF4-FFF2-40B4-BE49-F238E27FC236}">
                  <a16:creationId xmlns:a16="http://schemas.microsoft.com/office/drawing/2014/main" id="{439F26A4-1FCB-4AF1-ACD2-827EE7990340}"/>
                </a:ext>
              </a:extLst>
            </p:cNvPr>
            <p:cNvSpPr/>
            <p:nvPr/>
          </p:nvSpPr>
          <p:spPr>
            <a:xfrm>
              <a:off x="2803469" y="1797786"/>
              <a:ext cx="121925" cy="76000"/>
            </a:xfrm>
            <a:custGeom>
              <a:avLst/>
              <a:gdLst/>
              <a:ahLst/>
              <a:cxnLst/>
              <a:rect l="l" t="t" r="r" b="b"/>
              <a:pathLst>
                <a:path w="823" h="513" extrusionOk="0">
                  <a:moveTo>
                    <a:pt x="371" y="0"/>
                  </a:moveTo>
                  <a:cubicBezTo>
                    <a:pt x="216" y="0"/>
                    <a:pt x="61" y="69"/>
                    <a:pt x="11" y="224"/>
                  </a:cubicBezTo>
                  <a:cubicBezTo>
                    <a:pt x="1" y="234"/>
                    <a:pt x="17" y="255"/>
                    <a:pt x="30" y="255"/>
                  </a:cubicBezTo>
                  <a:cubicBezTo>
                    <a:pt x="34" y="255"/>
                    <a:pt x="37" y="253"/>
                    <a:pt x="40" y="250"/>
                  </a:cubicBezTo>
                  <a:cubicBezTo>
                    <a:pt x="92" y="211"/>
                    <a:pt x="134" y="156"/>
                    <a:pt x="189" y="130"/>
                  </a:cubicBezTo>
                  <a:cubicBezTo>
                    <a:pt x="238" y="98"/>
                    <a:pt x="289" y="83"/>
                    <a:pt x="345" y="83"/>
                  </a:cubicBezTo>
                  <a:cubicBezTo>
                    <a:pt x="364" y="83"/>
                    <a:pt x="383" y="85"/>
                    <a:pt x="403" y="88"/>
                  </a:cubicBezTo>
                  <a:cubicBezTo>
                    <a:pt x="432" y="130"/>
                    <a:pt x="458" y="169"/>
                    <a:pt x="458" y="237"/>
                  </a:cubicBezTo>
                  <a:cubicBezTo>
                    <a:pt x="445" y="305"/>
                    <a:pt x="416" y="373"/>
                    <a:pt x="377" y="412"/>
                  </a:cubicBezTo>
                  <a:cubicBezTo>
                    <a:pt x="351" y="454"/>
                    <a:pt x="296" y="467"/>
                    <a:pt x="254" y="493"/>
                  </a:cubicBezTo>
                  <a:cubicBezTo>
                    <a:pt x="254" y="493"/>
                    <a:pt x="241" y="493"/>
                    <a:pt x="254" y="509"/>
                  </a:cubicBezTo>
                  <a:cubicBezTo>
                    <a:pt x="266" y="512"/>
                    <a:pt x="279" y="513"/>
                    <a:pt x="291" y="513"/>
                  </a:cubicBezTo>
                  <a:cubicBezTo>
                    <a:pt x="462" y="513"/>
                    <a:pt x="574" y="268"/>
                    <a:pt x="526" y="117"/>
                  </a:cubicBezTo>
                  <a:lnTo>
                    <a:pt x="526" y="117"/>
                  </a:lnTo>
                  <a:cubicBezTo>
                    <a:pt x="633" y="169"/>
                    <a:pt x="727" y="266"/>
                    <a:pt x="714" y="386"/>
                  </a:cubicBezTo>
                  <a:cubicBezTo>
                    <a:pt x="714" y="390"/>
                    <a:pt x="715" y="392"/>
                    <a:pt x="717" y="392"/>
                  </a:cubicBezTo>
                  <a:cubicBezTo>
                    <a:pt x="721" y="392"/>
                    <a:pt x="727" y="386"/>
                    <a:pt x="727" y="386"/>
                  </a:cubicBezTo>
                  <a:cubicBezTo>
                    <a:pt x="823" y="146"/>
                    <a:pt x="597" y="0"/>
                    <a:pt x="371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78;p77">
              <a:extLst>
                <a:ext uri="{FF2B5EF4-FFF2-40B4-BE49-F238E27FC236}">
                  <a16:creationId xmlns:a16="http://schemas.microsoft.com/office/drawing/2014/main" id="{F656527A-CFF4-408A-ADEA-812AEF635B60}"/>
                </a:ext>
              </a:extLst>
            </p:cNvPr>
            <p:cNvSpPr/>
            <p:nvPr/>
          </p:nvSpPr>
          <p:spPr>
            <a:xfrm>
              <a:off x="2789099" y="1742971"/>
              <a:ext cx="76000" cy="102814"/>
            </a:xfrm>
            <a:custGeom>
              <a:avLst/>
              <a:gdLst/>
              <a:ahLst/>
              <a:cxnLst/>
              <a:rect l="l" t="t" r="r" b="b"/>
              <a:pathLst>
                <a:path w="513" h="694" extrusionOk="0">
                  <a:moveTo>
                    <a:pt x="513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5" y="687"/>
                    <a:pt x="79" y="693"/>
                    <a:pt x="95" y="693"/>
                  </a:cubicBezTo>
                  <a:cubicBezTo>
                    <a:pt x="205" y="693"/>
                    <a:pt x="457" y="434"/>
                    <a:pt x="5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79;p77">
              <a:extLst>
                <a:ext uri="{FF2B5EF4-FFF2-40B4-BE49-F238E27FC236}">
                  <a16:creationId xmlns:a16="http://schemas.microsoft.com/office/drawing/2014/main" id="{1C39F5DF-8133-4381-A17D-D47579A59C4F}"/>
                </a:ext>
              </a:extLst>
            </p:cNvPr>
            <p:cNvSpPr/>
            <p:nvPr/>
          </p:nvSpPr>
          <p:spPr>
            <a:xfrm>
              <a:off x="2315469" y="2562825"/>
              <a:ext cx="517924" cy="128296"/>
            </a:xfrm>
            <a:custGeom>
              <a:avLst/>
              <a:gdLst/>
              <a:ahLst/>
              <a:cxnLst/>
              <a:rect l="l" t="t" r="r" b="b"/>
              <a:pathLst>
                <a:path w="3496" h="866" extrusionOk="0">
                  <a:moveTo>
                    <a:pt x="418" y="1"/>
                  </a:moveTo>
                  <a:lnTo>
                    <a:pt x="0" y="500"/>
                  </a:lnTo>
                  <a:cubicBezTo>
                    <a:pt x="0" y="500"/>
                    <a:pt x="295" y="866"/>
                    <a:pt x="1740" y="866"/>
                  </a:cubicBezTo>
                  <a:cubicBezTo>
                    <a:pt x="3198" y="866"/>
                    <a:pt x="3496" y="500"/>
                    <a:pt x="3496" y="500"/>
                  </a:cubicBezTo>
                  <a:lnTo>
                    <a:pt x="3078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80;p77">
              <a:extLst>
                <a:ext uri="{FF2B5EF4-FFF2-40B4-BE49-F238E27FC236}">
                  <a16:creationId xmlns:a16="http://schemas.microsoft.com/office/drawing/2014/main" id="{D39CA94D-43F8-4734-8062-8E4731E3F3B6}"/>
                </a:ext>
              </a:extLst>
            </p:cNvPr>
            <p:cNvSpPr/>
            <p:nvPr/>
          </p:nvSpPr>
          <p:spPr>
            <a:xfrm>
              <a:off x="2377246" y="2162972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189"/>
                    <a:pt x="500" y="406"/>
                    <a:pt x="312" y="1012"/>
                  </a:cubicBezTo>
                  <a:cubicBezTo>
                    <a:pt x="69" y="1822"/>
                    <a:pt x="1" y="2700"/>
                    <a:pt x="1" y="2700"/>
                  </a:cubicBezTo>
                  <a:cubicBezTo>
                    <a:pt x="1" y="2700"/>
                    <a:pt x="513" y="2875"/>
                    <a:pt x="1323" y="2875"/>
                  </a:cubicBezTo>
                  <a:cubicBezTo>
                    <a:pt x="2146" y="2875"/>
                    <a:pt x="2661" y="2700"/>
                    <a:pt x="2661" y="2700"/>
                  </a:cubicBezTo>
                  <a:cubicBezTo>
                    <a:pt x="2661" y="2700"/>
                    <a:pt x="2593" y="1822"/>
                    <a:pt x="2337" y="1012"/>
                  </a:cubicBezTo>
                  <a:cubicBezTo>
                    <a:pt x="2159" y="406"/>
                    <a:pt x="1932" y="189"/>
                    <a:pt x="1864" y="1"/>
                  </a:cubicBezTo>
                  <a:cubicBezTo>
                    <a:pt x="1864" y="1"/>
                    <a:pt x="1770" y="231"/>
                    <a:pt x="1323" y="231"/>
                  </a:cubicBezTo>
                  <a:cubicBezTo>
                    <a:pt x="879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81;p77">
              <a:extLst>
                <a:ext uri="{FF2B5EF4-FFF2-40B4-BE49-F238E27FC236}">
                  <a16:creationId xmlns:a16="http://schemas.microsoft.com/office/drawing/2014/main" id="{FDE329B8-33C3-4788-B10A-6D0DED6C6E12}"/>
                </a:ext>
              </a:extLst>
            </p:cNvPr>
            <p:cNvSpPr/>
            <p:nvPr/>
          </p:nvSpPr>
          <p:spPr>
            <a:xfrm>
              <a:off x="2459469" y="2146676"/>
              <a:ext cx="113777" cy="77333"/>
            </a:xfrm>
            <a:custGeom>
              <a:avLst/>
              <a:gdLst/>
              <a:ahLst/>
              <a:cxnLst/>
              <a:rect l="l" t="t" r="r" b="b"/>
              <a:pathLst>
                <a:path w="768" h="522" extrusionOk="0">
                  <a:moveTo>
                    <a:pt x="256" y="1"/>
                  </a:moveTo>
                  <a:cubicBezTo>
                    <a:pt x="256" y="1"/>
                    <a:pt x="0" y="82"/>
                    <a:pt x="13" y="286"/>
                  </a:cubicBezTo>
                  <a:cubicBezTo>
                    <a:pt x="21" y="401"/>
                    <a:pt x="170" y="521"/>
                    <a:pt x="365" y="521"/>
                  </a:cubicBezTo>
                  <a:cubicBezTo>
                    <a:pt x="489" y="521"/>
                    <a:pt x="632" y="472"/>
                    <a:pt x="768" y="341"/>
                  </a:cubicBezTo>
                  <a:lnTo>
                    <a:pt x="25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82;p77">
              <a:extLst>
                <a:ext uri="{FF2B5EF4-FFF2-40B4-BE49-F238E27FC236}">
                  <a16:creationId xmlns:a16="http://schemas.microsoft.com/office/drawing/2014/main" id="{D4504928-8CFB-4F67-98E7-8BD4A98BC94D}"/>
                </a:ext>
              </a:extLst>
            </p:cNvPr>
            <p:cNvSpPr/>
            <p:nvPr/>
          </p:nvSpPr>
          <p:spPr>
            <a:xfrm>
              <a:off x="2573098" y="2146676"/>
              <a:ext cx="116296" cy="77333"/>
            </a:xfrm>
            <a:custGeom>
              <a:avLst/>
              <a:gdLst/>
              <a:ahLst/>
              <a:cxnLst/>
              <a:rect l="l" t="t" r="r" b="b"/>
              <a:pathLst>
                <a:path w="785" h="522" extrusionOk="0">
                  <a:moveTo>
                    <a:pt x="513" y="1"/>
                  </a:moveTo>
                  <a:lnTo>
                    <a:pt x="1" y="341"/>
                  </a:lnTo>
                  <a:cubicBezTo>
                    <a:pt x="137" y="472"/>
                    <a:pt x="280" y="521"/>
                    <a:pt x="405" y="521"/>
                  </a:cubicBezTo>
                  <a:cubicBezTo>
                    <a:pt x="601" y="521"/>
                    <a:pt x="754" y="401"/>
                    <a:pt x="772" y="286"/>
                  </a:cubicBezTo>
                  <a:cubicBezTo>
                    <a:pt x="785" y="8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3492;p77">
            <a:extLst>
              <a:ext uri="{FF2B5EF4-FFF2-40B4-BE49-F238E27FC236}">
                <a16:creationId xmlns:a16="http://schemas.microsoft.com/office/drawing/2014/main" id="{3F845C7E-5507-446B-B408-0334EF20E3D6}"/>
              </a:ext>
            </a:extLst>
          </p:cNvPr>
          <p:cNvGrpSpPr/>
          <p:nvPr/>
        </p:nvGrpSpPr>
        <p:grpSpPr>
          <a:xfrm>
            <a:off x="6123238" y="1234650"/>
            <a:ext cx="940758" cy="1749913"/>
            <a:chOff x="4613100" y="3115123"/>
            <a:chExt cx="771999" cy="1436003"/>
          </a:xfrm>
        </p:grpSpPr>
        <p:sp>
          <p:nvSpPr>
            <p:cNvPr id="54" name="Google Shape;3493;p77">
              <a:extLst>
                <a:ext uri="{FF2B5EF4-FFF2-40B4-BE49-F238E27FC236}">
                  <a16:creationId xmlns:a16="http://schemas.microsoft.com/office/drawing/2014/main" id="{45E5020E-824E-4218-8771-8F60299BB516}"/>
                </a:ext>
              </a:extLst>
            </p:cNvPr>
            <p:cNvSpPr/>
            <p:nvPr/>
          </p:nvSpPr>
          <p:spPr>
            <a:xfrm>
              <a:off x="4801248" y="3769050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50" y="257"/>
                    <a:pt x="824" y="471"/>
                  </a:cubicBezTo>
                  <a:cubicBezTo>
                    <a:pt x="811" y="701"/>
                    <a:pt x="539" y="876"/>
                    <a:pt x="325" y="1579"/>
                  </a:cubicBezTo>
                  <a:cubicBezTo>
                    <a:pt x="82" y="2389"/>
                    <a:pt x="1" y="3280"/>
                    <a:pt x="1" y="3280"/>
                  </a:cubicBezTo>
                  <a:cubicBezTo>
                    <a:pt x="1" y="3280"/>
                    <a:pt x="526" y="3442"/>
                    <a:pt x="1336" y="3442"/>
                  </a:cubicBezTo>
                  <a:cubicBezTo>
                    <a:pt x="2146" y="3442"/>
                    <a:pt x="2674" y="3280"/>
                    <a:pt x="2674" y="3280"/>
                  </a:cubicBezTo>
                  <a:cubicBezTo>
                    <a:pt x="2674" y="3280"/>
                    <a:pt x="2593" y="2389"/>
                    <a:pt x="2350" y="1579"/>
                  </a:cubicBezTo>
                  <a:cubicBezTo>
                    <a:pt x="2133" y="876"/>
                    <a:pt x="1864" y="701"/>
                    <a:pt x="1851" y="471"/>
                  </a:cubicBezTo>
                  <a:cubicBezTo>
                    <a:pt x="1835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94;p77">
              <a:extLst>
                <a:ext uri="{FF2B5EF4-FFF2-40B4-BE49-F238E27FC236}">
                  <a16:creationId xmlns:a16="http://schemas.microsoft.com/office/drawing/2014/main" id="{82D4A3C3-FAF0-4323-B411-85C5ABBE312E}"/>
                </a:ext>
              </a:extLst>
            </p:cNvPr>
            <p:cNvSpPr/>
            <p:nvPr/>
          </p:nvSpPr>
          <p:spPr>
            <a:xfrm>
              <a:off x="4615025" y="3115123"/>
              <a:ext cx="720145" cy="609923"/>
            </a:xfrm>
            <a:custGeom>
              <a:avLst/>
              <a:gdLst/>
              <a:ahLst/>
              <a:cxnLst/>
              <a:rect l="l" t="t" r="r" b="b"/>
              <a:pathLst>
                <a:path w="4861" h="4117" extrusionOk="0">
                  <a:moveTo>
                    <a:pt x="2441" y="0"/>
                  </a:moveTo>
                  <a:cubicBezTo>
                    <a:pt x="1968" y="0"/>
                    <a:pt x="1474" y="104"/>
                    <a:pt x="1083" y="404"/>
                  </a:cubicBezTo>
                  <a:cubicBezTo>
                    <a:pt x="1" y="1240"/>
                    <a:pt x="299" y="2403"/>
                    <a:pt x="568" y="2808"/>
                  </a:cubicBezTo>
                  <a:lnTo>
                    <a:pt x="3889" y="4117"/>
                  </a:lnTo>
                  <a:cubicBezTo>
                    <a:pt x="3889" y="4117"/>
                    <a:pt x="4469" y="4075"/>
                    <a:pt x="4660" y="3346"/>
                  </a:cubicBezTo>
                  <a:cubicBezTo>
                    <a:pt x="4848" y="2617"/>
                    <a:pt x="4861" y="1956"/>
                    <a:pt x="4728" y="1564"/>
                  </a:cubicBezTo>
                  <a:cubicBezTo>
                    <a:pt x="4605" y="1175"/>
                    <a:pt x="4323" y="1094"/>
                    <a:pt x="4323" y="1094"/>
                  </a:cubicBezTo>
                  <a:cubicBezTo>
                    <a:pt x="4323" y="1094"/>
                    <a:pt x="4456" y="822"/>
                    <a:pt x="4012" y="404"/>
                  </a:cubicBezTo>
                  <a:cubicBezTo>
                    <a:pt x="3832" y="242"/>
                    <a:pt x="3161" y="0"/>
                    <a:pt x="24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95;p77">
              <a:extLst>
                <a:ext uri="{FF2B5EF4-FFF2-40B4-BE49-F238E27FC236}">
                  <a16:creationId xmlns:a16="http://schemas.microsoft.com/office/drawing/2014/main" id="{41C97A1A-CDBF-46F7-86B2-8C88E8219406}"/>
                </a:ext>
              </a:extLst>
            </p:cNvPr>
            <p:cNvSpPr/>
            <p:nvPr/>
          </p:nvSpPr>
          <p:spPr>
            <a:xfrm>
              <a:off x="5191026" y="3433049"/>
              <a:ext cx="100444" cy="291999"/>
            </a:xfrm>
            <a:custGeom>
              <a:avLst/>
              <a:gdLst/>
              <a:ahLst/>
              <a:cxnLst/>
              <a:rect l="l" t="t" r="r" b="b"/>
              <a:pathLst>
                <a:path w="678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78" y="1524"/>
                    <a:pt x="6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96;p77">
              <a:extLst>
                <a:ext uri="{FF2B5EF4-FFF2-40B4-BE49-F238E27FC236}">
                  <a16:creationId xmlns:a16="http://schemas.microsoft.com/office/drawing/2014/main" id="{8937BD03-6069-4FA2-B4B1-98AF662175C3}"/>
                </a:ext>
              </a:extLst>
            </p:cNvPr>
            <p:cNvSpPr/>
            <p:nvPr/>
          </p:nvSpPr>
          <p:spPr>
            <a:xfrm>
              <a:off x="4925100" y="3769050"/>
              <a:ext cx="147999" cy="62074"/>
            </a:xfrm>
            <a:custGeom>
              <a:avLst/>
              <a:gdLst/>
              <a:ahLst/>
              <a:cxnLst/>
              <a:rect l="l" t="t" r="r" b="b"/>
              <a:pathLst>
                <a:path w="999" h="419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cubicBezTo>
                    <a:pt x="95" y="406"/>
                    <a:pt x="189" y="419"/>
                    <a:pt x="286" y="419"/>
                  </a:cubicBezTo>
                  <a:cubicBezTo>
                    <a:pt x="529" y="419"/>
                    <a:pt x="837" y="338"/>
                    <a:pt x="999" y="244"/>
                  </a:cubicBezTo>
                  <a:cubicBezTo>
                    <a:pt x="986" y="66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97;p77">
              <a:extLst>
                <a:ext uri="{FF2B5EF4-FFF2-40B4-BE49-F238E27FC236}">
                  <a16:creationId xmlns:a16="http://schemas.microsoft.com/office/drawing/2014/main" id="{9BE464C7-4D9B-4196-B5B3-0D91A3A6E4FB}"/>
                </a:ext>
              </a:extLst>
            </p:cNvPr>
            <p:cNvSpPr/>
            <p:nvPr/>
          </p:nvSpPr>
          <p:spPr>
            <a:xfrm>
              <a:off x="4613100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981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5" y="749"/>
                    <a:pt x="879" y="911"/>
                    <a:pt x="743" y="1073"/>
                  </a:cubicBezTo>
                  <a:cubicBezTo>
                    <a:pt x="649" y="1193"/>
                    <a:pt x="542" y="1316"/>
                    <a:pt x="448" y="1452"/>
                  </a:cubicBezTo>
                  <a:cubicBezTo>
                    <a:pt x="406" y="1491"/>
                    <a:pt x="380" y="1546"/>
                    <a:pt x="338" y="1585"/>
                  </a:cubicBezTo>
                  <a:cubicBezTo>
                    <a:pt x="286" y="1627"/>
                    <a:pt x="218" y="1640"/>
                    <a:pt x="150" y="1653"/>
                  </a:cubicBezTo>
                  <a:cubicBezTo>
                    <a:pt x="108" y="1666"/>
                    <a:pt x="69" y="1679"/>
                    <a:pt x="43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3" y="1806"/>
                    <a:pt x="89" y="1808"/>
                    <a:pt x="105" y="1808"/>
                  </a:cubicBezTo>
                  <a:cubicBezTo>
                    <a:pt x="137" y="1808"/>
                    <a:pt x="168" y="1802"/>
                    <a:pt x="205" y="1802"/>
                  </a:cubicBezTo>
                  <a:lnTo>
                    <a:pt x="218" y="1815"/>
                  </a:lnTo>
                  <a:cubicBezTo>
                    <a:pt x="231" y="1828"/>
                    <a:pt x="218" y="1841"/>
                    <a:pt x="218" y="1841"/>
                  </a:cubicBezTo>
                  <a:cubicBezTo>
                    <a:pt x="189" y="1896"/>
                    <a:pt x="163" y="1909"/>
                    <a:pt x="150" y="1938"/>
                  </a:cubicBezTo>
                  <a:cubicBezTo>
                    <a:pt x="124" y="1977"/>
                    <a:pt x="43" y="2071"/>
                    <a:pt x="69" y="2126"/>
                  </a:cubicBezTo>
                  <a:cubicBezTo>
                    <a:pt x="76" y="2141"/>
                    <a:pt x="94" y="2147"/>
                    <a:pt x="113" y="2147"/>
                  </a:cubicBezTo>
                  <a:cubicBezTo>
                    <a:pt x="126" y="2147"/>
                    <a:pt x="139" y="2144"/>
                    <a:pt x="150" y="2139"/>
                  </a:cubicBezTo>
                  <a:cubicBezTo>
                    <a:pt x="176" y="2126"/>
                    <a:pt x="205" y="2113"/>
                    <a:pt x="231" y="2084"/>
                  </a:cubicBezTo>
                  <a:cubicBezTo>
                    <a:pt x="244" y="2071"/>
                    <a:pt x="257" y="2058"/>
                    <a:pt x="270" y="2045"/>
                  </a:cubicBezTo>
                  <a:cubicBezTo>
                    <a:pt x="270" y="2045"/>
                    <a:pt x="286" y="2019"/>
                    <a:pt x="312" y="2019"/>
                  </a:cubicBezTo>
                  <a:cubicBezTo>
                    <a:pt x="325" y="2032"/>
                    <a:pt x="325" y="2045"/>
                    <a:pt x="312" y="2058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31" y="2262"/>
                  </a:cubicBezTo>
                  <a:cubicBezTo>
                    <a:pt x="218" y="2275"/>
                    <a:pt x="231" y="2301"/>
                    <a:pt x="231" y="2314"/>
                  </a:cubicBezTo>
                  <a:cubicBezTo>
                    <a:pt x="244" y="2314"/>
                    <a:pt x="257" y="2314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20"/>
                  </a:cubicBezTo>
                  <a:cubicBezTo>
                    <a:pt x="432" y="2194"/>
                    <a:pt x="461" y="2165"/>
                    <a:pt x="474" y="2139"/>
                  </a:cubicBezTo>
                  <a:cubicBezTo>
                    <a:pt x="487" y="2139"/>
                    <a:pt x="487" y="2126"/>
                    <a:pt x="500" y="2126"/>
                  </a:cubicBezTo>
                  <a:lnTo>
                    <a:pt x="513" y="2139"/>
                  </a:lnTo>
                  <a:lnTo>
                    <a:pt x="513" y="2165"/>
                  </a:lnTo>
                  <a:cubicBezTo>
                    <a:pt x="500" y="2194"/>
                    <a:pt x="500" y="2207"/>
                    <a:pt x="487" y="2220"/>
                  </a:cubicBezTo>
                  <a:cubicBezTo>
                    <a:pt x="487" y="2246"/>
                    <a:pt x="474" y="2262"/>
                    <a:pt x="474" y="2288"/>
                  </a:cubicBezTo>
                  <a:cubicBezTo>
                    <a:pt x="461" y="2314"/>
                    <a:pt x="461" y="2343"/>
                    <a:pt x="461" y="2356"/>
                  </a:cubicBezTo>
                  <a:cubicBezTo>
                    <a:pt x="478" y="2381"/>
                    <a:pt x="501" y="2395"/>
                    <a:pt x="526" y="2395"/>
                  </a:cubicBezTo>
                  <a:cubicBezTo>
                    <a:pt x="540" y="2395"/>
                    <a:pt x="554" y="2391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1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98;p77">
              <a:extLst>
                <a:ext uri="{FF2B5EF4-FFF2-40B4-BE49-F238E27FC236}">
                  <a16:creationId xmlns:a16="http://schemas.microsoft.com/office/drawing/2014/main" id="{87B2ED10-7090-4D2A-A9A9-A9729E87F9C7}"/>
                </a:ext>
              </a:extLst>
            </p:cNvPr>
            <p:cNvSpPr/>
            <p:nvPr/>
          </p:nvSpPr>
          <p:spPr>
            <a:xfrm>
              <a:off x="5079174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5" y="2395"/>
                  </a:cubicBezTo>
                  <a:cubicBezTo>
                    <a:pt x="1579" y="2395"/>
                    <a:pt x="1600" y="2381"/>
                    <a:pt x="1608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79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cubicBezTo>
                    <a:pt x="1566" y="2139"/>
                    <a:pt x="1566" y="2126"/>
                    <a:pt x="1579" y="2126"/>
                  </a:cubicBezTo>
                  <a:cubicBezTo>
                    <a:pt x="1595" y="2126"/>
                    <a:pt x="1595" y="2139"/>
                    <a:pt x="1595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14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71"/>
                    <a:pt x="1757" y="2058"/>
                    <a:pt x="1757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37" y="2144"/>
                    <a:pt x="1947" y="2147"/>
                    <a:pt x="1958" y="2147"/>
                  </a:cubicBezTo>
                  <a:cubicBezTo>
                    <a:pt x="1973" y="2147"/>
                    <a:pt x="1990" y="2141"/>
                    <a:pt x="2000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5" y="1802"/>
                    <a:pt x="1937" y="1808"/>
                    <a:pt x="1968" y="1808"/>
                  </a:cubicBezTo>
                  <a:cubicBezTo>
                    <a:pt x="1984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79"/>
                    <a:pt x="1958" y="1666"/>
                    <a:pt x="1919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27" y="1316"/>
                    <a:pt x="1433" y="1193"/>
                    <a:pt x="1336" y="1073"/>
                  </a:cubicBezTo>
                  <a:cubicBezTo>
                    <a:pt x="1203" y="911"/>
                    <a:pt x="1054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99;p77">
              <a:extLst>
                <a:ext uri="{FF2B5EF4-FFF2-40B4-BE49-F238E27FC236}">
                  <a16:creationId xmlns:a16="http://schemas.microsoft.com/office/drawing/2014/main" id="{7A9770EE-FB3B-47B7-A81B-1133B2AD807F}"/>
                </a:ext>
              </a:extLst>
            </p:cNvPr>
            <p:cNvSpPr/>
            <p:nvPr/>
          </p:nvSpPr>
          <p:spPr>
            <a:xfrm>
              <a:off x="4928952" y="4310977"/>
              <a:ext cx="56296" cy="192147"/>
            </a:xfrm>
            <a:custGeom>
              <a:avLst/>
              <a:gdLst/>
              <a:ahLst/>
              <a:cxnLst/>
              <a:rect l="l" t="t" r="r" b="b"/>
              <a:pathLst>
                <a:path w="380" h="1297" extrusionOk="0">
                  <a:moveTo>
                    <a:pt x="111" y="1"/>
                  </a:moveTo>
                  <a:lnTo>
                    <a:pt x="1" y="1297"/>
                  </a:lnTo>
                  <a:lnTo>
                    <a:pt x="273" y="1297"/>
                  </a:lnTo>
                  <a:lnTo>
                    <a:pt x="380" y="82"/>
                  </a:lnTo>
                  <a:cubicBezTo>
                    <a:pt x="273" y="69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500;p77">
              <a:extLst>
                <a:ext uri="{FF2B5EF4-FFF2-40B4-BE49-F238E27FC236}">
                  <a16:creationId xmlns:a16="http://schemas.microsoft.com/office/drawing/2014/main" id="{D4DA1504-A02F-4E55-A212-6DB6C7854C3F}"/>
                </a:ext>
              </a:extLst>
            </p:cNvPr>
            <p:cNvSpPr/>
            <p:nvPr/>
          </p:nvSpPr>
          <p:spPr>
            <a:xfrm>
              <a:off x="4745100" y="4214977"/>
              <a:ext cx="507998" cy="336147"/>
            </a:xfrm>
            <a:custGeom>
              <a:avLst/>
              <a:gdLst/>
              <a:ahLst/>
              <a:cxnLst/>
              <a:rect l="l" t="t" r="r" b="b"/>
              <a:pathLst>
                <a:path w="3429" h="2269" extrusionOk="0">
                  <a:moveTo>
                    <a:pt x="713" y="1"/>
                  </a:moveTo>
                  <a:cubicBezTo>
                    <a:pt x="522" y="1"/>
                    <a:pt x="380" y="68"/>
                    <a:pt x="380" y="270"/>
                  </a:cubicBezTo>
                  <a:cubicBezTo>
                    <a:pt x="380" y="863"/>
                    <a:pt x="529" y="1945"/>
                    <a:pt x="529" y="1945"/>
                  </a:cubicBezTo>
                  <a:cubicBezTo>
                    <a:pt x="529" y="1945"/>
                    <a:pt x="270" y="2026"/>
                    <a:pt x="137" y="2094"/>
                  </a:cubicBezTo>
                  <a:cubicBezTo>
                    <a:pt x="1" y="2175"/>
                    <a:pt x="27" y="2269"/>
                    <a:pt x="623" y="2269"/>
                  </a:cubicBezTo>
                  <a:lnTo>
                    <a:pt x="1485" y="2269"/>
                  </a:lnTo>
                  <a:lnTo>
                    <a:pt x="1621" y="730"/>
                  </a:lnTo>
                  <a:cubicBezTo>
                    <a:pt x="1655" y="736"/>
                    <a:pt x="1689" y="740"/>
                    <a:pt x="1721" y="740"/>
                  </a:cubicBezTo>
                  <a:cubicBezTo>
                    <a:pt x="1753" y="740"/>
                    <a:pt x="1783" y="736"/>
                    <a:pt x="1809" y="730"/>
                  </a:cubicBezTo>
                  <a:lnTo>
                    <a:pt x="1958" y="2269"/>
                  </a:lnTo>
                  <a:lnTo>
                    <a:pt x="2810" y="2269"/>
                  </a:lnTo>
                  <a:cubicBezTo>
                    <a:pt x="3403" y="2269"/>
                    <a:pt x="3429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877"/>
                    <a:pt x="3053" y="850"/>
                    <a:pt x="3053" y="270"/>
                  </a:cubicBezTo>
                  <a:cubicBezTo>
                    <a:pt x="3053" y="68"/>
                    <a:pt x="2910" y="1"/>
                    <a:pt x="2720" y="1"/>
                  </a:cubicBezTo>
                  <a:cubicBezTo>
                    <a:pt x="2340" y="1"/>
                    <a:pt x="1770" y="270"/>
                    <a:pt x="1770" y="270"/>
                  </a:cubicBezTo>
                  <a:lnTo>
                    <a:pt x="1783" y="377"/>
                  </a:lnTo>
                  <a:lnTo>
                    <a:pt x="1663" y="377"/>
                  </a:lnTo>
                  <a:lnTo>
                    <a:pt x="1663" y="270"/>
                  </a:lnTo>
                  <a:cubicBezTo>
                    <a:pt x="1663" y="270"/>
                    <a:pt x="1093" y="1"/>
                    <a:pt x="713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501;p77">
              <a:extLst>
                <a:ext uri="{FF2B5EF4-FFF2-40B4-BE49-F238E27FC236}">
                  <a16:creationId xmlns:a16="http://schemas.microsoft.com/office/drawing/2014/main" id="{C526BF2E-8F55-4D09-AA0A-ADEBB014846E}"/>
                </a:ext>
              </a:extLst>
            </p:cNvPr>
            <p:cNvSpPr/>
            <p:nvPr/>
          </p:nvSpPr>
          <p:spPr>
            <a:xfrm>
              <a:off x="4748951" y="3843273"/>
              <a:ext cx="170518" cy="205777"/>
            </a:xfrm>
            <a:custGeom>
              <a:avLst/>
              <a:gdLst/>
              <a:ahLst/>
              <a:cxnLst/>
              <a:rect l="l" t="t" r="r" b="b"/>
              <a:pathLst>
                <a:path w="1151" h="1389" extrusionOk="0">
                  <a:moveTo>
                    <a:pt x="990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389"/>
                  </a:cubicBezTo>
                  <a:lnTo>
                    <a:pt x="1151" y="67"/>
                  </a:lnTo>
                  <a:cubicBezTo>
                    <a:pt x="1119" y="29"/>
                    <a:pt x="1066" y="0"/>
                    <a:pt x="990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502;p77">
              <a:extLst>
                <a:ext uri="{FF2B5EF4-FFF2-40B4-BE49-F238E27FC236}">
                  <a16:creationId xmlns:a16="http://schemas.microsoft.com/office/drawing/2014/main" id="{BB286032-52F6-4E26-91B2-1B5D1AF0A4F4}"/>
                </a:ext>
              </a:extLst>
            </p:cNvPr>
            <p:cNvSpPr/>
            <p:nvPr/>
          </p:nvSpPr>
          <p:spPr>
            <a:xfrm>
              <a:off x="5079174" y="3843273"/>
              <a:ext cx="170073" cy="205777"/>
            </a:xfrm>
            <a:custGeom>
              <a:avLst/>
              <a:gdLst/>
              <a:ahLst/>
              <a:cxnLst/>
              <a:rect l="l" t="t" r="r" b="b"/>
              <a:pathLst>
                <a:path w="1148" h="1389" extrusionOk="0">
                  <a:moveTo>
                    <a:pt x="171" y="0"/>
                  </a:moveTo>
                  <a:cubicBezTo>
                    <a:pt x="94" y="0"/>
                    <a:pt x="37" y="29"/>
                    <a:pt x="1" y="67"/>
                  </a:cubicBezTo>
                  <a:lnTo>
                    <a:pt x="526" y="1389"/>
                  </a:lnTo>
                  <a:cubicBezTo>
                    <a:pt x="1041" y="1240"/>
                    <a:pt x="1148" y="780"/>
                    <a:pt x="1148" y="780"/>
                  </a:cubicBezTo>
                  <a:cubicBezTo>
                    <a:pt x="1148" y="780"/>
                    <a:pt x="1041" y="660"/>
                    <a:pt x="675" y="294"/>
                  </a:cubicBezTo>
                  <a:cubicBezTo>
                    <a:pt x="461" y="72"/>
                    <a:pt x="292" y="0"/>
                    <a:pt x="171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503;p77">
              <a:extLst>
                <a:ext uri="{FF2B5EF4-FFF2-40B4-BE49-F238E27FC236}">
                  <a16:creationId xmlns:a16="http://schemas.microsoft.com/office/drawing/2014/main" id="{16BFACB7-C805-4F30-82B9-CB8D80C05ECA}"/>
                </a:ext>
              </a:extLst>
            </p:cNvPr>
            <p:cNvSpPr/>
            <p:nvPr/>
          </p:nvSpPr>
          <p:spPr>
            <a:xfrm>
              <a:off x="4801248" y="3853050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202"/>
                    <a:pt x="513" y="419"/>
                    <a:pt x="325" y="1012"/>
                  </a:cubicBezTo>
                  <a:cubicBezTo>
                    <a:pt x="82" y="1822"/>
                    <a:pt x="1" y="2269"/>
                    <a:pt x="1" y="2713"/>
                  </a:cubicBezTo>
                  <a:cubicBezTo>
                    <a:pt x="1" y="2713"/>
                    <a:pt x="526" y="2875"/>
                    <a:pt x="1336" y="2875"/>
                  </a:cubicBezTo>
                  <a:cubicBezTo>
                    <a:pt x="2146" y="2875"/>
                    <a:pt x="2674" y="2713"/>
                    <a:pt x="2674" y="2713"/>
                  </a:cubicBezTo>
                  <a:cubicBezTo>
                    <a:pt x="2674" y="2269"/>
                    <a:pt x="2593" y="1822"/>
                    <a:pt x="2350" y="1012"/>
                  </a:cubicBezTo>
                  <a:cubicBezTo>
                    <a:pt x="2159" y="419"/>
                    <a:pt x="1945" y="202"/>
                    <a:pt x="1877" y="1"/>
                  </a:cubicBezTo>
                  <a:cubicBezTo>
                    <a:pt x="1877" y="14"/>
                    <a:pt x="1783" y="228"/>
                    <a:pt x="1336" y="228"/>
                  </a:cubicBezTo>
                  <a:cubicBezTo>
                    <a:pt x="892" y="228"/>
                    <a:pt x="811" y="14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504;p77">
              <a:extLst>
                <a:ext uri="{FF2B5EF4-FFF2-40B4-BE49-F238E27FC236}">
                  <a16:creationId xmlns:a16="http://schemas.microsoft.com/office/drawing/2014/main" id="{6EB48C67-1C70-43A7-9BC9-7D8A84D22B95}"/>
                </a:ext>
              </a:extLst>
            </p:cNvPr>
            <p:cNvSpPr/>
            <p:nvPr/>
          </p:nvSpPr>
          <p:spPr>
            <a:xfrm>
              <a:off x="5029248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91" y="150"/>
                  </a:cubicBezTo>
                  <a:cubicBezTo>
                    <a:pt x="1255" y="82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505;p77">
              <a:extLst>
                <a:ext uri="{FF2B5EF4-FFF2-40B4-BE49-F238E27FC236}">
                  <a16:creationId xmlns:a16="http://schemas.microsoft.com/office/drawing/2014/main" id="{D0CA496B-D610-4D2C-9232-418FE1F90175}"/>
                </a:ext>
              </a:extLst>
            </p:cNvPr>
            <p:cNvSpPr/>
            <p:nvPr/>
          </p:nvSpPr>
          <p:spPr>
            <a:xfrm>
              <a:off x="4745100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506;p77">
              <a:extLst>
                <a:ext uri="{FF2B5EF4-FFF2-40B4-BE49-F238E27FC236}">
                  <a16:creationId xmlns:a16="http://schemas.microsoft.com/office/drawing/2014/main" id="{B7299EBA-EF3A-4ED1-9E38-2D46293722EA}"/>
                </a:ext>
              </a:extLst>
            </p:cNvPr>
            <p:cNvSpPr/>
            <p:nvPr/>
          </p:nvSpPr>
          <p:spPr>
            <a:xfrm>
              <a:off x="4685100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726"/>
                    <a:pt x="448" y="3118"/>
                  </a:cubicBezTo>
                  <a:cubicBezTo>
                    <a:pt x="824" y="3468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591" y="1067"/>
                  </a:cubicBezTo>
                  <a:cubicBezTo>
                    <a:pt x="3377" y="189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507;p77">
              <a:extLst>
                <a:ext uri="{FF2B5EF4-FFF2-40B4-BE49-F238E27FC236}">
                  <a16:creationId xmlns:a16="http://schemas.microsoft.com/office/drawing/2014/main" id="{4850E2E7-3CA5-4779-8048-16CB8F6CAD7E}"/>
                </a:ext>
              </a:extLst>
            </p:cNvPr>
            <p:cNvSpPr/>
            <p:nvPr/>
          </p:nvSpPr>
          <p:spPr>
            <a:xfrm>
              <a:off x="4721100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508;p77">
              <a:extLst>
                <a:ext uri="{FF2B5EF4-FFF2-40B4-BE49-F238E27FC236}">
                  <a16:creationId xmlns:a16="http://schemas.microsoft.com/office/drawing/2014/main" id="{807E4BB7-D42F-429D-94C1-7F7950E48972}"/>
                </a:ext>
              </a:extLst>
            </p:cNvPr>
            <p:cNvSpPr/>
            <p:nvPr/>
          </p:nvSpPr>
          <p:spPr>
            <a:xfrm>
              <a:off x="5103174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509;p77">
              <a:extLst>
                <a:ext uri="{FF2B5EF4-FFF2-40B4-BE49-F238E27FC236}">
                  <a16:creationId xmlns:a16="http://schemas.microsoft.com/office/drawing/2014/main" id="{80452180-994C-4C2E-90B6-73C6D15AD0F7}"/>
                </a:ext>
              </a:extLst>
            </p:cNvPr>
            <p:cNvSpPr/>
            <p:nvPr/>
          </p:nvSpPr>
          <p:spPr>
            <a:xfrm>
              <a:off x="4901100" y="3680754"/>
              <a:ext cx="138370" cy="50074"/>
            </a:xfrm>
            <a:custGeom>
              <a:avLst/>
              <a:gdLst/>
              <a:ahLst/>
              <a:cxnLst/>
              <a:rect l="l" t="t" r="r" b="b"/>
              <a:pathLst>
                <a:path w="934" h="338" extrusionOk="0">
                  <a:moveTo>
                    <a:pt x="1" y="1"/>
                  </a:moveTo>
                  <a:cubicBezTo>
                    <a:pt x="1" y="1"/>
                    <a:pt x="27" y="338"/>
                    <a:pt x="474" y="338"/>
                  </a:cubicBezTo>
                  <a:cubicBezTo>
                    <a:pt x="853" y="338"/>
                    <a:pt x="934" y="14"/>
                    <a:pt x="934" y="14"/>
                  </a:cubicBezTo>
                  <a:cubicBezTo>
                    <a:pt x="934" y="14"/>
                    <a:pt x="691" y="14"/>
                    <a:pt x="432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510;p77">
              <a:extLst>
                <a:ext uri="{FF2B5EF4-FFF2-40B4-BE49-F238E27FC236}">
                  <a16:creationId xmlns:a16="http://schemas.microsoft.com/office/drawing/2014/main" id="{E2F73F93-4AEE-4B3A-97C7-862E6E640F2C}"/>
                </a:ext>
              </a:extLst>
            </p:cNvPr>
            <p:cNvSpPr/>
            <p:nvPr/>
          </p:nvSpPr>
          <p:spPr>
            <a:xfrm>
              <a:off x="4933248" y="3706680"/>
              <a:ext cx="79852" cy="24148"/>
            </a:xfrm>
            <a:custGeom>
              <a:avLst/>
              <a:gdLst/>
              <a:ahLst/>
              <a:cxnLst/>
              <a:rect l="l" t="t" r="r" b="b"/>
              <a:pathLst>
                <a:path w="539" h="163" extrusionOk="0">
                  <a:moveTo>
                    <a:pt x="283" y="1"/>
                  </a:moveTo>
                  <a:cubicBezTo>
                    <a:pt x="163" y="1"/>
                    <a:pt x="69" y="43"/>
                    <a:pt x="1" y="111"/>
                  </a:cubicBezTo>
                  <a:cubicBezTo>
                    <a:pt x="69" y="137"/>
                    <a:pt x="150" y="163"/>
                    <a:pt x="257" y="163"/>
                  </a:cubicBezTo>
                  <a:cubicBezTo>
                    <a:pt x="377" y="163"/>
                    <a:pt x="474" y="124"/>
                    <a:pt x="539" y="69"/>
                  </a:cubicBezTo>
                  <a:cubicBezTo>
                    <a:pt x="474" y="30"/>
                    <a:pt x="377" y="1"/>
                    <a:pt x="283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511;p77">
              <a:extLst>
                <a:ext uri="{FF2B5EF4-FFF2-40B4-BE49-F238E27FC236}">
                  <a16:creationId xmlns:a16="http://schemas.microsoft.com/office/drawing/2014/main" id="{16C95084-8614-494A-A89B-A95EF955EF54}"/>
                </a:ext>
              </a:extLst>
            </p:cNvPr>
            <p:cNvSpPr/>
            <p:nvPr/>
          </p:nvSpPr>
          <p:spPr>
            <a:xfrm>
              <a:off x="4916952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53"/>
                    <a:pt x="380" y="1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512;p77">
              <a:extLst>
                <a:ext uri="{FF2B5EF4-FFF2-40B4-BE49-F238E27FC236}">
                  <a16:creationId xmlns:a16="http://schemas.microsoft.com/office/drawing/2014/main" id="{B5F75922-4F4E-4ACD-8154-B8F904F09E48}"/>
                </a:ext>
              </a:extLst>
            </p:cNvPr>
            <p:cNvSpPr/>
            <p:nvPr/>
          </p:nvSpPr>
          <p:spPr>
            <a:xfrm>
              <a:off x="4913100" y="3611568"/>
              <a:ext cx="79555" cy="28889"/>
            </a:xfrm>
            <a:custGeom>
              <a:avLst/>
              <a:gdLst/>
              <a:ahLst/>
              <a:cxnLst/>
              <a:rect l="l" t="t" r="r" b="b"/>
              <a:pathLst>
                <a:path w="537" h="195" extrusionOk="0">
                  <a:moveTo>
                    <a:pt x="290" y="0"/>
                  </a:moveTo>
                  <a:cubicBezTo>
                    <a:pt x="167" y="0"/>
                    <a:pt x="36" y="61"/>
                    <a:pt x="1" y="173"/>
                  </a:cubicBezTo>
                  <a:lnTo>
                    <a:pt x="14" y="173"/>
                  </a:lnTo>
                  <a:cubicBezTo>
                    <a:pt x="95" y="105"/>
                    <a:pt x="163" y="50"/>
                    <a:pt x="270" y="50"/>
                  </a:cubicBezTo>
                  <a:cubicBezTo>
                    <a:pt x="380" y="50"/>
                    <a:pt x="448" y="105"/>
                    <a:pt x="500" y="186"/>
                  </a:cubicBezTo>
                  <a:cubicBezTo>
                    <a:pt x="505" y="191"/>
                    <a:pt x="513" y="194"/>
                    <a:pt x="520" y="194"/>
                  </a:cubicBezTo>
                  <a:cubicBezTo>
                    <a:pt x="530" y="194"/>
                    <a:pt x="537" y="188"/>
                    <a:pt x="529" y="173"/>
                  </a:cubicBezTo>
                  <a:cubicBezTo>
                    <a:pt x="515" y="55"/>
                    <a:pt x="406" y="0"/>
                    <a:pt x="29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513;p77">
              <a:extLst>
                <a:ext uri="{FF2B5EF4-FFF2-40B4-BE49-F238E27FC236}">
                  <a16:creationId xmlns:a16="http://schemas.microsoft.com/office/drawing/2014/main" id="{88AAD2D8-B0F1-41CE-963A-29B49D03A67F}"/>
                </a:ext>
              </a:extLst>
            </p:cNvPr>
            <p:cNvSpPr/>
            <p:nvPr/>
          </p:nvSpPr>
          <p:spPr>
            <a:xfrm>
              <a:off x="5009396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46" y="1"/>
                    <a:pt x="174" y="108"/>
                    <a:pt x="93" y="364"/>
                  </a:cubicBezTo>
                  <a:cubicBezTo>
                    <a:pt x="1" y="681"/>
                    <a:pt x="195" y="973"/>
                    <a:pt x="595" y="973"/>
                  </a:cubicBezTo>
                  <a:cubicBezTo>
                    <a:pt x="603" y="973"/>
                    <a:pt x="612" y="973"/>
                    <a:pt x="621" y="973"/>
                  </a:cubicBezTo>
                  <a:cubicBezTo>
                    <a:pt x="1065" y="960"/>
                    <a:pt x="1227" y="688"/>
                    <a:pt x="1188" y="445"/>
                  </a:cubicBezTo>
                  <a:cubicBezTo>
                    <a:pt x="1133" y="176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514;p77">
              <a:extLst>
                <a:ext uri="{FF2B5EF4-FFF2-40B4-BE49-F238E27FC236}">
                  <a16:creationId xmlns:a16="http://schemas.microsoft.com/office/drawing/2014/main" id="{CFB0BDEB-B8F7-4817-81DA-A78CA107BC9C}"/>
                </a:ext>
              </a:extLst>
            </p:cNvPr>
            <p:cNvSpPr/>
            <p:nvPr/>
          </p:nvSpPr>
          <p:spPr>
            <a:xfrm>
              <a:off x="5021100" y="3451568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33" y="1"/>
                  </a:moveTo>
                  <a:cubicBezTo>
                    <a:pt x="421" y="1"/>
                    <a:pt x="30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08" y="108"/>
                    <a:pt x="542" y="108"/>
                  </a:cubicBezTo>
                  <a:cubicBezTo>
                    <a:pt x="578" y="108"/>
                    <a:pt x="613" y="112"/>
                    <a:pt x="649" y="119"/>
                  </a:cubicBezTo>
                  <a:cubicBezTo>
                    <a:pt x="743" y="145"/>
                    <a:pt x="866" y="200"/>
                    <a:pt x="934" y="281"/>
                  </a:cubicBezTo>
                  <a:cubicBezTo>
                    <a:pt x="999" y="375"/>
                    <a:pt x="1015" y="495"/>
                    <a:pt x="1096" y="576"/>
                  </a:cubicBezTo>
                  <a:cubicBezTo>
                    <a:pt x="1096" y="585"/>
                    <a:pt x="1115" y="596"/>
                    <a:pt x="1126" y="596"/>
                  </a:cubicBezTo>
                  <a:cubicBezTo>
                    <a:pt x="1131" y="596"/>
                    <a:pt x="1135" y="594"/>
                    <a:pt x="1135" y="589"/>
                  </a:cubicBezTo>
                  <a:cubicBezTo>
                    <a:pt x="1203" y="456"/>
                    <a:pt x="1109" y="281"/>
                    <a:pt x="1015" y="184"/>
                  </a:cubicBezTo>
                  <a:cubicBezTo>
                    <a:pt x="905" y="90"/>
                    <a:pt x="772" y="22"/>
                    <a:pt x="623" y="9"/>
                  </a:cubicBezTo>
                  <a:cubicBezTo>
                    <a:pt x="594" y="3"/>
                    <a:pt x="564" y="1"/>
                    <a:pt x="5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515;p77">
              <a:extLst>
                <a:ext uri="{FF2B5EF4-FFF2-40B4-BE49-F238E27FC236}">
                  <a16:creationId xmlns:a16="http://schemas.microsoft.com/office/drawing/2014/main" id="{DD2D2F5D-734F-4B9F-80F4-A361EBDE14C7}"/>
                </a:ext>
              </a:extLst>
            </p:cNvPr>
            <p:cNvSpPr/>
            <p:nvPr/>
          </p:nvSpPr>
          <p:spPr>
            <a:xfrm>
              <a:off x="502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516;p77">
              <a:extLst>
                <a:ext uri="{FF2B5EF4-FFF2-40B4-BE49-F238E27FC236}">
                  <a16:creationId xmlns:a16="http://schemas.microsoft.com/office/drawing/2014/main" id="{B89DCBD7-EA6B-40DC-8301-0AB31CC2FB44}"/>
                </a:ext>
              </a:extLst>
            </p:cNvPr>
            <p:cNvSpPr/>
            <p:nvPr/>
          </p:nvSpPr>
          <p:spPr>
            <a:xfrm>
              <a:off x="5041248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3"/>
                    <a:pt x="1" y="121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17;p77">
              <a:extLst>
                <a:ext uri="{FF2B5EF4-FFF2-40B4-BE49-F238E27FC236}">
                  <a16:creationId xmlns:a16="http://schemas.microsoft.com/office/drawing/2014/main" id="{970ACBBC-EDE2-4E2A-B686-8AD914031A77}"/>
                </a:ext>
              </a:extLst>
            </p:cNvPr>
            <p:cNvSpPr/>
            <p:nvPr/>
          </p:nvSpPr>
          <p:spPr>
            <a:xfrm>
              <a:off x="4745100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108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8" y="973"/>
                    <a:pt x="637" y="973"/>
                  </a:cubicBezTo>
                  <a:cubicBezTo>
                    <a:pt x="1049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18;p77">
              <a:extLst>
                <a:ext uri="{FF2B5EF4-FFF2-40B4-BE49-F238E27FC236}">
                  <a16:creationId xmlns:a16="http://schemas.microsoft.com/office/drawing/2014/main" id="{3B1E80F3-5D25-40E4-A041-08E46B073401}"/>
                </a:ext>
              </a:extLst>
            </p:cNvPr>
            <p:cNvSpPr/>
            <p:nvPr/>
          </p:nvSpPr>
          <p:spPr>
            <a:xfrm>
              <a:off x="4736951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50" y="1"/>
                  </a:moveTo>
                  <a:cubicBezTo>
                    <a:pt x="591" y="1"/>
                    <a:pt x="531" y="8"/>
                    <a:pt x="474" y="22"/>
                  </a:cubicBezTo>
                  <a:cubicBezTo>
                    <a:pt x="367" y="64"/>
                    <a:pt x="260" y="119"/>
                    <a:pt x="179" y="213"/>
                  </a:cubicBezTo>
                  <a:cubicBezTo>
                    <a:pt x="98" y="294"/>
                    <a:pt x="1" y="456"/>
                    <a:pt x="69" y="576"/>
                  </a:cubicBezTo>
                  <a:cubicBezTo>
                    <a:pt x="78" y="585"/>
                    <a:pt x="95" y="596"/>
                    <a:pt x="109" y="596"/>
                  </a:cubicBezTo>
                  <a:cubicBezTo>
                    <a:pt x="115" y="596"/>
                    <a:pt x="120" y="594"/>
                    <a:pt x="124" y="589"/>
                  </a:cubicBezTo>
                  <a:cubicBezTo>
                    <a:pt x="179" y="508"/>
                    <a:pt x="192" y="414"/>
                    <a:pt x="244" y="333"/>
                  </a:cubicBezTo>
                  <a:cubicBezTo>
                    <a:pt x="286" y="252"/>
                    <a:pt x="367" y="200"/>
                    <a:pt x="461" y="158"/>
                  </a:cubicBezTo>
                  <a:cubicBezTo>
                    <a:pt x="533" y="123"/>
                    <a:pt x="609" y="107"/>
                    <a:pt x="684" y="107"/>
                  </a:cubicBezTo>
                  <a:cubicBezTo>
                    <a:pt x="907" y="107"/>
                    <a:pt x="1123" y="249"/>
                    <a:pt x="1203" y="482"/>
                  </a:cubicBezTo>
                  <a:cubicBezTo>
                    <a:pt x="1203" y="482"/>
                    <a:pt x="1216" y="482"/>
                    <a:pt x="1203" y="469"/>
                  </a:cubicBezTo>
                  <a:cubicBezTo>
                    <a:pt x="1177" y="294"/>
                    <a:pt x="1109" y="171"/>
                    <a:pt x="960" y="77"/>
                  </a:cubicBezTo>
                  <a:cubicBezTo>
                    <a:pt x="864" y="25"/>
                    <a:pt x="757" y="1"/>
                    <a:pt x="6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19;p77">
              <a:extLst>
                <a:ext uri="{FF2B5EF4-FFF2-40B4-BE49-F238E27FC236}">
                  <a16:creationId xmlns:a16="http://schemas.microsoft.com/office/drawing/2014/main" id="{DC0BD838-4C23-4514-B782-29CAC97B6F66}"/>
                </a:ext>
              </a:extLst>
            </p:cNvPr>
            <p:cNvSpPr/>
            <p:nvPr/>
          </p:nvSpPr>
          <p:spPr>
            <a:xfrm>
              <a:off x="478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20;p77">
              <a:extLst>
                <a:ext uri="{FF2B5EF4-FFF2-40B4-BE49-F238E27FC236}">
                  <a16:creationId xmlns:a16="http://schemas.microsoft.com/office/drawing/2014/main" id="{72D8A956-8F41-494D-88EF-DCF3BA7F67B9}"/>
                </a:ext>
              </a:extLst>
            </p:cNvPr>
            <p:cNvSpPr/>
            <p:nvPr/>
          </p:nvSpPr>
          <p:spPr>
            <a:xfrm>
              <a:off x="479932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70" y="202"/>
                    <a:pt x="270" y="121"/>
                  </a:cubicBezTo>
                  <a:cubicBezTo>
                    <a:pt x="270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21;p77">
              <a:extLst>
                <a:ext uri="{FF2B5EF4-FFF2-40B4-BE49-F238E27FC236}">
                  <a16:creationId xmlns:a16="http://schemas.microsoft.com/office/drawing/2014/main" id="{2F7B89DA-5BA1-4E2D-89F2-23129C046D53}"/>
                </a:ext>
              </a:extLst>
            </p:cNvPr>
            <p:cNvSpPr/>
            <p:nvPr/>
          </p:nvSpPr>
          <p:spPr>
            <a:xfrm>
              <a:off x="5057100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82" y="4"/>
                    <a:pt x="69" y="4"/>
                    <a:pt x="43" y="20"/>
                  </a:cubicBezTo>
                  <a:cubicBezTo>
                    <a:pt x="14" y="33"/>
                    <a:pt x="1" y="59"/>
                    <a:pt x="1" y="85"/>
                  </a:cubicBezTo>
                  <a:cubicBezTo>
                    <a:pt x="1" y="140"/>
                    <a:pt x="43" y="166"/>
                    <a:pt x="82" y="166"/>
                  </a:cubicBezTo>
                  <a:cubicBezTo>
                    <a:pt x="124" y="182"/>
                    <a:pt x="163" y="182"/>
                    <a:pt x="189" y="182"/>
                  </a:cubicBezTo>
                  <a:cubicBezTo>
                    <a:pt x="218" y="195"/>
                    <a:pt x="244" y="195"/>
                    <a:pt x="270" y="195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81" y="328"/>
                    <a:pt x="623" y="344"/>
                  </a:cubicBezTo>
                  <a:cubicBezTo>
                    <a:pt x="636" y="344"/>
                    <a:pt x="662" y="344"/>
                    <a:pt x="662" y="328"/>
                  </a:cubicBezTo>
                  <a:cubicBezTo>
                    <a:pt x="675" y="328"/>
                    <a:pt x="675" y="315"/>
                    <a:pt x="675" y="302"/>
                  </a:cubicBez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22;p77">
              <a:extLst>
                <a:ext uri="{FF2B5EF4-FFF2-40B4-BE49-F238E27FC236}">
                  <a16:creationId xmlns:a16="http://schemas.microsoft.com/office/drawing/2014/main" id="{4F7D9787-2ACD-4166-BE48-AFD27EB06B68}"/>
                </a:ext>
              </a:extLst>
            </p:cNvPr>
            <p:cNvSpPr/>
            <p:nvPr/>
          </p:nvSpPr>
          <p:spPr>
            <a:xfrm>
              <a:off x="4769100" y="3382086"/>
              <a:ext cx="102370" cy="45481"/>
            </a:xfrm>
            <a:custGeom>
              <a:avLst/>
              <a:gdLst/>
              <a:ahLst/>
              <a:cxnLst/>
              <a:rect l="l" t="t" r="r" b="b"/>
              <a:pathLst>
                <a:path w="691" h="307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69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3"/>
                    <a:pt x="7" y="306"/>
                    <a:pt x="16" y="306"/>
                  </a:cubicBezTo>
                  <a:cubicBezTo>
                    <a:pt x="24" y="306"/>
                    <a:pt x="35" y="303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62" y="34"/>
                    <a:pt x="649" y="21"/>
                  </a:cubicBezTo>
                  <a:cubicBezTo>
                    <a:pt x="623" y="5"/>
                    <a:pt x="594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23;p77">
              <a:extLst>
                <a:ext uri="{FF2B5EF4-FFF2-40B4-BE49-F238E27FC236}">
                  <a16:creationId xmlns:a16="http://schemas.microsoft.com/office/drawing/2014/main" id="{BA4AB40B-2619-485F-9554-74A4FFA5DE51}"/>
                </a:ext>
              </a:extLst>
            </p:cNvPr>
            <p:cNvSpPr/>
            <p:nvPr/>
          </p:nvSpPr>
          <p:spPr>
            <a:xfrm>
              <a:off x="5233248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85" y="1240"/>
                    <a:pt x="183" y="1280"/>
                    <a:pt x="292" y="1280"/>
                  </a:cubicBezTo>
                  <a:cubicBezTo>
                    <a:pt x="488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24;p77">
              <a:extLst>
                <a:ext uri="{FF2B5EF4-FFF2-40B4-BE49-F238E27FC236}">
                  <a16:creationId xmlns:a16="http://schemas.microsoft.com/office/drawing/2014/main" id="{03E000B0-579C-4A96-98DA-8ED7423E4FDB}"/>
                </a:ext>
              </a:extLst>
            </p:cNvPr>
            <p:cNvSpPr/>
            <p:nvPr/>
          </p:nvSpPr>
          <p:spPr>
            <a:xfrm>
              <a:off x="5228952" y="3488901"/>
              <a:ext cx="120592" cy="74963"/>
            </a:xfrm>
            <a:custGeom>
              <a:avLst/>
              <a:gdLst/>
              <a:ahLst/>
              <a:cxnLst/>
              <a:rect l="l" t="t" r="r" b="b"/>
              <a:pathLst>
                <a:path w="814" h="506" extrusionOk="0">
                  <a:moveTo>
                    <a:pt x="365" y="1"/>
                  </a:moveTo>
                  <a:cubicBezTo>
                    <a:pt x="211" y="1"/>
                    <a:pt x="56" y="71"/>
                    <a:pt x="1" y="230"/>
                  </a:cubicBezTo>
                  <a:cubicBezTo>
                    <a:pt x="1" y="243"/>
                    <a:pt x="17" y="256"/>
                    <a:pt x="30" y="256"/>
                  </a:cubicBezTo>
                  <a:cubicBezTo>
                    <a:pt x="82" y="217"/>
                    <a:pt x="137" y="162"/>
                    <a:pt x="192" y="123"/>
                  </a:cubicBezTo>
                  <a:cubicBezTo>
                    <a:pt x="260" y="94"/>
                    <a:pt x="325" y="81"/>
                    <a:pt x="393" y="81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41" y="447"/>
                    <a:pt x="299" y="460"/>
                    <a:pt x="260" y="486"/>
                  </a:cubicBezTo>
                  <a:cubicBezTo>
                    <a:pt x="244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8" y="259"/>
                    <a:pt x="516" y="123"/>
                  </a:cubicBezTo>
                  <a:lnTo>
                    <a:pt x="516" y="123"/>
                  </a:lnTo>
                  <a:cubicBezTo>
                    <a:pt x="623" y="162"/>
                    <a:pt x="717" y="256"/>
                    <a:pt x="717" y="392"/>
                  </a:cubicBezTo>
                  <a:cubicBezTo>
                    <a:pt x="813" y="151"/>
                    <a:pt x="590" y="1"/>
                    <a:pt x="36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25;p77">
              <a:extLst>
                <a:ext uri="{FF2B5EF4-FFF2-40B4-BE49-F238E27FC236}">
                  <a16:creationId xmlns:a16="http://schemas.microsoft.com/office/drawing/2014/main" id="{AD3B475D-4B63-4DEB-B1C4-3DA2BEFB7C6B}"/>
                </a:ext>
              </a:extLst>
            </p:cNvPr>
            <p:cNvSpPr/>
            <p:nvPr/>
          </p:nvSpPr>
          <p:spPr>
            <a:xfrm>
              <a:off x="4657248" y="3154234"/>
              <a:ext cx="639997" cy="385332"/>
            </a:xfrm>
            <a:custGeom>
              <a:avLst/>
              <a:gdLst/>
              <a:ahLst/>
              <a:cxnLst/>
              <a:rect l="l" t="t" r="r" b="b"/>
              <a:pathLst>
                <a:path w="4320" h="2601" extrusionOk="0">
                  <a:moveTo>
                    <a:pt x="2155" y="1"/>
                  </a:moveTo>
                  <a:cubicBezTo>
                    <a:pt x="1465" y="1"/>
                    <a:pt x="882" y="206"/>
                    <a:pt x="513" y="733"/>
                  </a:cubicBezTo>
                  <a:cubicBezTo>
                    <a:pt x="1" y="1449"/>
                    <a:pt x="283" y="2544"/>
                    <a:pt x="283" y="2544"/>
                  </a:cubicBezTo>
                  <a:cubicBezTo>
                    <a:pt x="393" y="1274"/>
                    <a:pt x="782" y="1125"/>
                    <a:pt x="892" y="1005"/>
                  </a:cubicBezTo>
                  <a:cubicBezTo>
                    <a:pt x="1248" y="1149"/>
                    <a:pt x="1624" y="1220"/>
                    <a:pt x="2001" y="1220"/>
                  </a:cubicBezTo>
                  <a:cubicBezTo>
                    <a:pt x="2394" y="1220"/>
                    <a:pt x="2787" y="1143"/>
                    <a:pt x="3160" y="992"/>
                  </a:cubicBezTo>
                  <a:lnTo>
                    <a:pt x="3241" y="963"/>
                  </a:lnTo>
                  <a:cubicBezTo>
                    <a:pt x="3455" y="1598"/>
                    <a:pt x="3821" y="1909"/>
                    <a:pt x="3821" y="1909"/>
                  </a:cubicBezTo>
                  <a:cubicBezTo>
                    <a:pt x="3847" y="2045"/>
                    <a:pt x="3834" y="2489"/>
                    <a:pt x="3902" y="2583"/>
                  </a:cubicBezTo>
                  <a:cubicBezTo>
                    <a:pt x="3909" y="2594"/>
                    <a:pt x="3919" y="2600"/>
                    <a:pt x="3931" y="2600"/>
                  </a:cubicBezTo>
                  <a:cubicBezTo>
                    <a:pt x="4018" y="2600"/>
                    <a:pt x="4221" y="2320"/>
                    <a:pt x="4281" y="1883"/>
                  </a:cubicBezTo>
                  <a:cubicBezTo>
                    <a:pt x="4320" y="720"/>
                    <a:pt x="3591" y="195"/>
                    <a:pt x="2917" y="72"/>
                  </a:cubicBezTo>
                  <a:cubicBezTo>
                    <a:pt x="2653" y="26"/>
                    <a:pt x="2397" y="1"/>
                    <a:pt x="21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26;p77">
              <a:extLst>
                <a:ext uri="{FF2B5EF4-FFF2-40B4-BE49-F238E27FC236}">
                  <a16:creationId xmlns:a16="http://schemas.microsoft.com/office/drawing/2014/main" id="{A1C0AC34-B1F0-4E00-AF8C-D8C1905E37C6}"/>
                </a:ext>
              </a:extLst>
            </p:cNvPr>
            <p:cNvSpPr/>
            <p:nvPr/>
          </p:nvSpPr>
          <p:spPr>
            <a:xfrm>
              <a:off x="5247174" y="3252456"/>
              <a:ext cx="65926" cy="33037"/>
            </a:xfrm>
            <a:custGeom>
              <a:avLst/>
              <a:gdLst/>
              <a:ahLst/>
              <a:cxnLst/>
              <a:rect l="l" t="t" r="r" b="b"/>
              <a:pathLst>
                <a:path w="445" h="223" extrusionOk="0">
                  <a:moveTo>
                    <a:pt x="332" y="1"/>
                  </a:moveTo>
                  <a:cubicBezTo>
                    <a:pt x="215" y="1"/>
                    <a:pt x="52" y="85"/>
                    <a:pt x="14" y="151"/>
                  </a:cubicBezTo>
                  <a:cubicBezTo>
                    <a:pt x="14" y="167"/>
                    <a:pt x="1" y="193"/>
                    <a:pt x="14" y="206"/>
                  </a:cubicBezTo>
                  <a:cubicBezTo>
                    <a:pt x="20" y="218"/>
                    <a:pt x="29" y="223"/>
                    <a:pt x="40" y="223"/>
                  </a:cubicBezTo>
                  <a:cubicBezTo>
                    <a:pt x="79" y="223"/>
                    <a:pt x="140" y="163"/>
                    <a:pt x="150" y="151"/>
                  </a:cubicBezTo>
                  <a:cubicBezTo>
                    <a:pt x="208" y="118"/>
                    <a:pt x="321" y="64"/>
                    <a:pt x="403" y="64"/>
                  </a:cubicBezTo>
                  <a:cubicBezTo>
                    <a:pt x="418" y="64"/>
                    <a:pt x="432" y="66"/>
                    <a:pt x="445" y="70"/>
                  </a:cubicBezTo>
                  <a:lnTo>
                    <a:pt x="445" y="57"/>
                  </a:lnTo>
                  <a:cubicBezTo>
                    <a:pt x="425" y="17"/>
                    <a:pt x="383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2 lá" descr="Grass - Blades Of Grass Cartoon Clipart - Large Size Png Image - PikPng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23" t="26993" r="10940" b="50000"/>
          <a:stretch/>
        </p:blipFill>
        <p:spPr bwMode="auto">
          <a:xfrm>
            <a:off x="5042375" y="1967469"/>
            <a:ext cx="2791426" cy="345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63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6227" y="2313799"/>
            <a:ext cx="4634237" cy="69116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algn="ctr"/>
            <a:r>
              <a:rPr lang="en-US" sz="3300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endParaRPr lang="en-US" sz="3300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218" y="4138252"/>
            <a:ext cx="4634237" cy="70884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algn="ctr"/>
            <a:r>
              <a:rPr lang="en-US" sz="3300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endParaRPr lang="en-US" sz="3300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55" y="2385437"/>
            <a:ext cx="544157" cy="5336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14364" y="3232263"/>
            <a:ext cx="4634237" cy="688966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algn="ctr"/>
            <a:r>
              <a:rPr lang="en-US" sz="3300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Hạt</a:t>
            </a:r>
            <a:endParaRPr lang="en-US" sz="3300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51" y="3316514"/>
            <a:ext cx="550607" cy="530695"/>
          </a:xfrm>
          <a:prstGeom prst="rect">
            <a:avLst/>
          </a:prstGeom>
        </p:spPr>
      </p:pic>
      <p:pic>
        <p:nvPicPr>
          <p:cNvPr id="3" name="Picture 2" descr="Ham Character clipart. Free download transparent .PNG | Creazilla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417887"/>
            <a:ext cx="596779" cy="6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311">
            <a:extLst>
              <a:ext uri="{FF2B5EF4-FFF2-40B4-BE49-F238E27FC236}">
                <a16:creationId xmlns:a16="http://schemas.microsoft.com/office/drawing/2014/main" id="{191F3D63-CE7B-4168-984A-C54DD443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745" y="658122"/>
            <a:ext cx="767401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Cơ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quan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sinh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sản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của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thực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vật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có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hoa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là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CAA8D8-9602-43A7-9362-288624DAB3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1446837" y="-76684"/>
            <a:ext cx="4634238" cy="260675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18CF082D-3C26-4076-A94E-B2170023559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8368" t="43320"/>
          <a:stretch/>
        </p:blipFill>
        <p:spPr>
          <a:xfrm>
            <a:off x="2005302" y="1700600"/>
            <a:ext cx="1182099" cy="1742300"/>
          </a:xfrm>
          <a:prstGeom prst="rect">
            <a:avLst/>
          </a:prstGeom>
        </p:spPr>
      </p:pic>
      <p:pic>
        <p:nvPicPr>
          <p:cNvPr id="4097" name="Picture 4096" descr="A picture containing logo&#10;&#10;Description automatically generated">
            <a:extLst>
              <a:ext uri="{FF2B5EF4-FFF2-40B4-BE49-F238E27FC236}">
                <a16:creationId xmlns:a16="http://schemas.microsoft.com/office/drawing/2014/main" id="{158A0CAC-3F4F-40F5-AB8A-AD7BB059FF6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4588" t="46813" r="17943"/>
          <a:stretch/>
        </p:blipFill>
        <p:spPr>
          <a:xfrm>
            <a:off x="1948230" y="4069982"/>
            <a:ext cx="925975" cy="1008546"/>
          </a:xfrm>
          <a:prstGeom prst="rect">
            <a:avLst/>
          </a:prstGeom>
        </p:spPr>
      </p:pic>
      <p:pic>
        <p:nvPicPr>
          <p:cNvPr id="105" name="Picture 104" descr="A picture containing logo&#10;&#10;Description automatically generated">
            <a:extLst>
              <a:ext uri="{FF2B5EF4-FFF2-40B4-BE49-F238E27FC236}">
                <a16:creationId xmlns:a16="http://schemas.microsoft.com/office/drawing/2014/main" id="{3980E826-D26C-4BFB-886E-DEE88B54951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81013" b="54219"/>
          <a:stretch/>
        </p:blipFill>
        <p:spPr>
          <a:xfrm>
            <a:off x="1907159" y="2917130"/>
            <a:ext cx="895531" cy="1214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07A5A6-B4B5-4C4D-9C6D-AA4FBAEB3C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50" y="4236362"/>
            <a:ext cx="550607" cy="5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2764" y="2314937"/>
            <a:ext cx="3348463" cy="212648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endParaRPr lang="en-US" sz="21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1503" y="2314937"/>
            <a:ext cx="3489735" cy="214475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endParaRPr lang="en-US" sz="21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93" y="2150973"/>
            <a:ext cx="544157" cy="533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8" y="2176891"/>
            <a:ext cx="550607" cy="530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1503" y="435086"/>
            <a:ext cx="7835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Cơ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quan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sinh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dục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đực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gọi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là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gì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? </a:t>
            </a:r>
          </a:p>
          <a:p>
            <a:pPr algn="ctr"/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Cơ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quan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sinh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dục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cái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gọi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là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gì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?</a:t>
            </a:r>
            <a:endParaRPr lang="en-US" sz="4400" dirty="0">
              <a:solidFill>
                <a:srgbClr val="C00000"/>
              </a:solidFill>
              <a:latin typeface="UVF Funkydori" panose="02000503000000020003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17" descr="Ham Character clipart. Free download transparent .PNG | Creazilla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417887"/>
            <a:ext cx="596779" cy="6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09402A-AE85-4E61-94F9-E27CFE580550}"/>
              </a:ext>
            </a:extLst>
          </p:cNvPr>
          <p:cNvSpPr txBox="1"/>
          <p:nvPr/>
        </p:nvSpPr>
        <p:spPr>
          <a:xfrm>
            <a:off x="1288482" y="2417817"/>
            <a:ext cx="2615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Cơ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quan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sinh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dục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đực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gọi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nhỤY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Cơ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quan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sinh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dục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cái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gọi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nhỊ</a:t>
            </a:r>
            <a:endParaRPr lang="en-US" altLang="en-US" sz="3600" b="1" dirty="0">
              <a:solidFill>
                <a:srgbClr val="002060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24F5DA-A2F0-4A01-A0A1-49E78FFD328A}"/>
              </a:ext>
            </a:extLst>
          </p:cNvPr>
          <p:cNvSpPr txBox="1"/>
          <p:nvPr/>
        </p:nvSpPr>
        <p:spPr>
          <a:xfrm>
            <a:off x="5417941" y="2417816"/>
            <a:ext cx="2615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Cơ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quan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sinh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dục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đực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gọi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là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nhị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.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Cơ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quan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sinh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dục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cái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gọi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là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nhụy</a:t>
            </a:r>
            <a:endParaRPr lang="en-US" altLang="en-US" sz="3600" b="1" dirty="0">
              <a:solidFill>
                <a:schemeClr val="accent6">
                  <a:lumMod val="50000"/>
                </a:schemeClr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grpSp>
        <p:nvGrpSpPr>
          <p:cNvPr id="21" name="Google Shape;1796;p46">
            <a:extLst>
              <a:ext uri="{FF2B5EF4-FFF2-40B4-BE49-F238E27FC236}">
                <a16:creationId xmlns:a16="http://schemas.microsoft.com/office/drawing/2014/main" id="{01A55549-F6CD-479D-AE01-B2CBAA0FA896}"/>
              </a:ext>
            </a:extLst>
          </p:cNvPr>
          <p:cNvGrpSpPr/>
          <p:nvPr/>
        </p:nvGrpSpPr>
        <p:grpSpPr>
          <a:xfrm flipH="1">
            <a:off x="296076" y="12062"/>
            <a:ext cx="1173394" cy="2250660"/>
            <a:chOff x="7025441" y="2321639"/>
            <a:chExt cx="1173394" cy="2250660"/>
          </a:xfrm>
        </p:grpSpPr>
        <p:sp>
          <p:nvSpPr>
            <p:cNvPr id="22" name="Google Shape;1797;p46">
              <a:extLst>
                <a:ext uri="{FF2B5EF4-FFF2-40B4-BE49-F238E27FC236}">
                  <a16:creationId xmlns:a16="http://schemas.microsoft.com/office/drawing/2014/main" id="{A9DF9879-71F4-4046-AECC-45981A0303FD}"/>
                </a:ext>
              </a:extLst>
            </p:cNvPr>
            <p:cNvSpPr/>
            <p:nvPr/>
          </p:nvSpPr>
          <p:spPr>
            <a:xfrm flipH="1">
              <a:off x="7439068" y="3222214"/>
              <a:ext cx="170500" cy="283007"/>
            </a:xfrm>
            <a:custGeom>
              <a:avLst/>
              <a:gdLst/>
              <a:ahLst/>
              <a:cxnLst/>
              <a:rect l="l" t="t" r="r" b="b"/>
              <a:pathLst>
                <a:path w="1029" h="1708" extrusionOk="0">
                  <a:moveTo>
                    <a:pt x="505" y="0"/>
                  </a:moveTo>
                  <a:cubicBezTo>
                    <a:pt x="225" y="0"/>
                    <a:pt x="1" y="225"/>
                    <a:pt x="1" y="504"/>
                  </a:cubicBezTo>
                  <a:lnTo>
                    <a:pt x="1" y="1337"/>
                  </a:lnTo>
                  <a:cubicBezTo>
                    <a:pt x="1" y="1616"/>
                    <a:pt x="225" y="1708"/>
                    <a:pt x="505" y="1708"/>
                  </a:cubicBezTo>
                  <a:lnTo>
                    <a:pt x="534" y="1708"/>
                  </a:lnTo>
                  <a:cubicBezTo>
                    <a:pt x="814" y="1708"/>
                    <a:pt x="1029" y="1616"/>
                    <a:pt x="1029" y="1337"/>
                  </a:cubicBezTo>
                  <a:lnTo>
                    <a:pt x="1029" y="504"/>
                  </a:lnTo>
                  <a:cubicBezTo>
                    <a:pt x="1029" y="225"/>
                    <a:pt x="814" y="0"/>
                    <a:pt x="534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98;p46">
              <a:extLst>
                <a:ext uri="{FF2B5EF4-FFF2-40B4-BE49-F238E27FC236}">
                  <a16:creationId xmlns:a16="http://schemas.microsoft.com/office/drawing/2014/main" id="{AFC7BF70-4C7C-44A8-92D3-1114A72DD517}"/>
                </a:ext>
              </a:extLst>
            </p:cNvPr>
            <p:cNvSpPr/>
            <p:nvPr/>
          </p:nvSpPr>
          <p:spPr>
            <a:xfrm rot="-540461" flipH="1">
              <a:off x="7642112" y="2358442"/>
              <a:ext cx="515149" cy="571651"/>
            </a:xfrm>
            <a:custGeom>
              <a:avLst/>
              <a:gdLst/>
              <a:ahLst/>
              <a:cxnLst/>
              <a:rect l="l" t="t" r="r" b="b"/>
              <a:pathLst>
                <a:path w="3109" h="3450" extrusionOk="0">
                  <a:moveTo>
                    <a:pt x="1359" y="0"/>
                  </a:moveTo>
                  <a:cubicBezTo>
                    <a:pt x="1339" y="0"/>
                    <a:pt x="1317" y="0"/>
                    <a:pt x="1288" y="10"/>
                  </a:cubicBezTo>
                  <a:cubicBezTo>
                    <a:pt x="1246" y="10"/>
                    <a:pt x="1194" y="20"/>
                    <a:pt x="1144" y="32"/>
                  </a:cubicBezTo>
                  <a:cubicBezTo>
                    <a:pt x="1070" y="52"/>
                    <a:pt x="989" y="82"/>
                    <a:pt x="917" y="124"/>
                  </a:cubicBezTo>
                  <a:cubicBezTo>
                    <a:pt x="855" y="166"/>
                    <a:pt x="793" y="205"/>
                    <a:pt x="741" y="267"/>
                  </a:cubicBezTo>
                  <a:cubicBezTo>
                    <a:pt x="690" y="329"/>
                    <a:pt x="660" y="391"/>
                    <a:pt x="628" y="475"/>
                  </a:cubicBezTo>
                  <a:cubicBezTo>
                    <a:pt x="608" y="546"/>
                    <a:pt x="608" y="628"/>
                    <a:pt x="618" y="700"/>
                  </a:cubicBezTo>
                  <a:cubicBezTo>
                    <a:pt x="628" y="774"/>
                    <a:pt x="660" y="836"/>
                    <a:pt x="699" y="885"/>
                  </a:cubicBezTo>
                  <a:cubicBezTo>
                    <a:pt x="732" y="917"/>
                    <a:pt x="751" y="937"/>
                    <a:pt x="793" y="959"/>
                  </a:cubicBezTo>
                  <a:cubicBezTo>
                    <a:pt x="803" y="969"/>
                    <a:pt x="813" y="969"/>
                    <a:pt x="823" y="979"/>
                  </a:cubicBezTo>
                  <a:lnTo>
                    <a:pt x="823" y="989"/>
                  </a:lnTo>
                  <a:cubicBezTo>
                    <a:pt x="803" y="1008"/>
                    <a:pt x="783" y="1031"/>
                    <a:pt x="783" y="1060"/>
                  </a:cubicBezTo>
                  <a:cubicBezTo>
                    <a:pt x="774" y="1083"/>
                    <a:pt x="774" y="1102"/>
                    <a:pt x="774" y="1112"/>
                  </a:cubicBezTo>
                  <a:cubicBezTo>
                    <a:pt x="751" y="1102"/>
                    <a:pt x="741" y="1102"/>
                    <a:pt x="722" y="1092"/>
                  </a:cubicBezTo>
                  <a:cubicBezTo>
                    <a:pt x="690" y="1070"/>
                    <a:pt x="650" y="1050"/>
                    <a:pt x="608" y="1041"/>
                  </a:cubicBezTo>
                  <a:cubicBezTo>
                    <a:pt x="576" y="1031"/>
                    <a:pt x="546" y="1031"/>
                    <a:pt x="514" y="1031"/>
                  </a:cubicBezTo>
                  <a:cubicBezTo>
                    <a:pt x="475" y="1031"/>
                    <a:pt x="433" y="1041"/>
                    <a:pt x="391" y="1050"/>
                  </a:cubicBezTo>
                  <a:cubicBezTo>
                    <a:pt x="329" y="1070"/>
                    <a:pt x="267" y="1112"/>
                    <a:pt x="218" y="1174"/>
                  </a:cubicBezTo>
                  <a:cubicBezTo>
                    <a:pt x="166" y="1216"/>
                    <a:pt x="124" y="1288"/>
                    <a:pt x="94" y="1359"/>
                  </a:cubicBezTo>
                  <a:cubicBezTo>
                    <a:pt x="62" y="1431"/>
                    <a:pt x="32" y="1515"/>
                    <a:pt x="20" y="1597"/>
                  </a:cubicBezTo>
                  <a:cubicBezTo>
                    <a:pt x="0" y="1668"/>
                    <a:pt x="0" y="1750"/>
                    <a:pt x="0" y="1834"/>
                  </a:cubicBezTo>
                  <a:cubicBezTo>
                    <a:pt x="10" y="1905"/>
                    <a:pt x="20" y="1977"/>
                    <a:pt x="52" y="2039"/>
                  </a:cubicBezTo>
                  <a:cubicBezTo>
                    <a:pt x="82" y="2111"/>
                    <a:pt x="124" y="2162"/>
                    <a:pt x="166" y="2204"/>
                  </a:cubicBezTo>
                  <a:cubicBezTo>
                    <a:pt x="205" y="2224"/>
                    <a:pt x="257" y="2244"/>
                    <a:pt x="309" y="2256"/>
                  </a:cubicBezTo>
                  <a:lnTo>
                    <a:pt x="341" y="2256"/>
                  </a:lnTo>
                  <a:cubicBezTo>
                    <a:pt x="329" y="2266"/>
                    <a:pt x="319" y="2276"/>
                    <a:pt x="309" y="2296"/>
                  </a:cubicBezTo>
                  <a:cubicBezTo>
                    <a:pt x="267" y="2338"/>
                    <a:pt x="237" y="2390"/>
                    <a:pt x="218" y="2442"/>
                  </a:cubicBezTo>
                  <a:cubicBezTo>
                    <a:pt x="185" y="2553"/>
                    <a:pt x="176" y="2676"/>
                    <a:pt x="205" y="2812"/>
                  </a:cubicBezTo>
                  <a:cubicBezTo>
                    <a:pt x="237" y="2936"/>
                    <a:pt x="279" y="3047"/>
                    <a:pt x="351" y="3151"/>
                  </a:cubicBezTo>
                  <a:cubicBezTo>
                    <a:pt x="391" y="3203"/>
                    <a:pt x="423" y="3245"/>
                    <a:pt x="475" y="3284"/>
                  </a:cubicBezTo>
                  <a:cubicBezTo>
                    <a:pt x="536" y="3336"/>
                    <a:pt x="608" y="3388"/>
                    <a:pt x="690" y="3408"/>
                  </a:cubicBezTo>
                  <a:cubicBezTo>
                    <a:pt x="751" y="3440"/>
                    <a:pt x="823" y="3450"/>
                    <a:pt x="897" y="3450"/>
                  </a:cubicBezTo>
                  <a:lnTo>
                    <a:pt x="917" y="3450"/>
                  </a:lnTo>
                  <a:cubicBezTo>
                    <a:pt x="979" y="3440"/>
                    <a:pt x="1050" y="3430"/>
                    <a:pt x="1122" y="3398"/>
                  </a:cubicBezTo>
                  <a:cubicBezTo>
                    <a:pt x="1164" y="3388"/>
                    <a:pt x="1206" y="3368"/>
                    <a:pt x="1236" y="3346"/>
                  </a:cubicBezTo>
                  <a:lnTo>
                    <a:pt x="1246" y="3356"/>
                  </a:lnTo>
                  <a:lnTo>
                    <a:pt x="1268" y="3356"/>
                  </a:lnTo>
                  <a:cubicBezTo>
                    <a:pt x="1307" y="3346"/>
                    <a:pt x="1339" y="3336"/>
                    <a:pt x="1379" y="3326"/>
                  </a:cubicBezTo>
                  <a:cubicBezTo>
                    <a:pt x="1391" y="3316"/>
                    <a:pt x="1411" y="3316"/>
                    <a:pt x="1421" y="3307"/>
                  </a:cubicBezTo>
                  <a:cubicBezTo>
                    <a:pt x="1463" y="3307"/>
                    <a:pt x="1503" y="3284"/>
                    <a:pt x="1545" y="3274"/>
                  </a:cubicBezTo>
                  <a:cubicBezTo>
                    <a:pt x="1616" y="3255"/>
                    <a:pt x="1688" y="3223"/>
                    <a:pt x="1762" y="3193"/>
                  </a:cubicBezTo>
                  <a:cubicBezTo>
                    <a:pt x="1905" y="3121"/>
                    <a:pt x="2039" y="3037"/>
                    <a:pt x="2162" y="2946"/>
                  </a:cubicBezTo>
                  <a:cubicBezTo>
                    <a:pt x="2286" y="2852"/>
                    <a:pt x="2400" y="2751"/>
                    <a:pt x="2513" y="2627"/>
                  </a:cubicBezTo>
                  <a:cubicBezTo>
                    <a:pt x="2614" y="2513"/>
                    <a:pt x="2708" y="2390"/>
                    <a:pt x="2790" y="2244"/>
                  </a:cubicBezTo>
                  <a:cubicBezTo>
                    <a:pt x="2862" y="2111"/>
                    <a:pt x="2936" y="1967"/>
                    <a:pt x="2985" y="1812"/>
                  </a:cubicBezTo>
                  <a:cubicBezTo>
                    <a:pt x="3017" y="1740"/>
                    <a:pt x="3037" y="1658"/>
                    <a:pt x="3059" y="1587"/>
                  </a:cubicBezTo>
                  <a:cubicBezTo>
                    <a:pt x="3059" y="1545"/>
                    <a:pt x="3069" y="1503"/>
                    <a:pt x="3079" y="1463"/>
                  </a:cubicBezTo>
                  <a:cubicBezTo>
                    <a:pt x="3089" y="1421"/>
                    <a:pt x="3089" y="1379"/>
                    <a:pt x="3099" y="1349"/>
                  </a:cubicBezTo>
                  <a:cubicBezTo>
                    <a:pt x="3109" y="1194"/>
                    <a:pt x="3079" y="1021"/>
                    <a:pt x="2997" y="865"/>
                  </a:cubicBezTo>
                  <a:cubicBezTo>
                    <a:pt x="2913" y="712"/>
                    <a:pt x="2800" y="576"/>
                    <a:pt x="2666" y="475"/>
                  </a:cubicBezTo>
                  <a:cubicBezTo>
                    <a:pt x="2605" y="433"/>
                    <a:pt x="2543" y="391"/>
                    <a:pt x="2471" y="371"/>
                  </a:cubicBezTo>
                  <a:cubicBezTo>
                    <a:pt x="2419" y="361"/>
                    <a:pt x="2367" y="351"/>
                    <a:pt x="2318" y="351"/>
                  </a:cubicBezTo>
                  <a:lnTo>
                    <a:pt x="2266" y="351"/>
                  </a:lnTo>
                  <a:cubicBezTo>
                    <a:pt x="2204" y="361"/>
                    <a:pt x="2143" y="381"/>
                    <a:pt x="2091" y="423"/>
                  </a:cubicBezTo>
                  <a:cubicBezTo>
                    <a:pt x="2049" y="443"/>
                    <a:pt x="2019" y="485"/>
                    <a:pt x="1987" y="527"/>
                  </a:cubicBezTo>
                  <a:cubicBezTo>
                    <a:pt x="1977" y="504"/>
                    <a:pt x="1967" y="475"/>
                    <a:pt x="1967" y="443"/>
                  </a:cubicBezTo>
                  <a:lnTo>
                    <a:pt x="1957" y="413"/>
                  </a:lnTo>
                  <a:cubicBezTo>
                    <a:pt x="1957" y="391"/>
                    <a:pt x="1947" y="371"/>
                    <a:pt x="1935" y="341"/>
                  </a:cubicBezTo>
                  <a:cubicBezTo>
                    <a:pt x="1935" y="329"/>
                    <a:pt x="1935" y="319"/>
                    <a:pt x="1925" y="299"/>
                  </a:cubicBezTo>
                  <a:cubicBezTo>
                    <a:pt x="1925" y="289"/>
                    <a:pt x="1915" y="280"/>
                    <a:pt x="1905" y="257"/>
                  </a:cubicBezTo>
                  <a:cubicBezTo>
                    <a:pt x="1886" y="228"/>
                    <a:pt x="1853" y="196"/>
                    <a:pt x="1811" y="166"/>
                  </a:cubicBezTo>
                  <a:cubicBezTo>
                    <a:pt x="1792" y="134"/>
                    <a:pt x="1750" y="114"/>
                    <a:pt x="1710" y="94"/>
                  </a:cubicBezTo>
                  <a:cubicBezTo>
                    <a:pt x="1626" y="42"/>
                    <a:pt x="1535" y="20"/>
                    <a:pt x="1431" y="10"/>
                  </a:cubicBezTo>
                  <a:cubicBezTo>
                    <a:pt x="1411" y="0"/>
                    <a:pt x="1391" y="0"/>
                    <a:pt x="1359" y="0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99;p46">
              <a:extLst>
                <a:ext uri="{FF2B5EF4-FFF2-40B4-BE49-F238E27FC236}">
                  <a16:creationId xmlns:a16="http://schemas.microsoft.com/office/drawing/2014/main" id="{807FD407-D7A7-42E6-8F70-8624C312982E}"/>
                </a:ext>
              </a:extLst>
            </p:cNvPr>
            <p:cNvSpPr/>
            <p:nvPr/>
          </p:nvSpPr>
          <p:spPr>
            <a:xfrm rot="-540461" flipH="1">
              <a:off x="7931982" y="2359303"/>
              <a:ext cx="225347" cy="547957"/>
            </a:xfrm>
            <a:custGeom>
              <a:avLst/>
              <a:gdLst/>
              <a:ahLst/>
              <a:cxnLst/>
              <a:rect l="l" t="t" r="r" b="b"/>
              <a:pathLst>
                <a:path w="1360" h="3307" extrusionOk="0">
                  <a:moveTo>
                    <a:pt x="875" y="1"/>
                  </a:moveTo>
                  <a:lnTo>
                    <a:pt x="875" y="1"/>
                  </a:lnTo>
                  <a:cubicBezTo>
                    <a:pt x="823" y="43"/>
                    <a:pt x="783" y="85"/>
                    <a:pt x="741" y="124"/>
                  </a:cubicBezTo>
                  <a:cubicBezTo>
                    <a:pt x="690" y="186"/>
                    <a:pt x="660" y="248"/>
                    <a:pt x="628" y="322"/>
                  </a:cubicBezTo>
                  <a:cubicBezTo>
                    <a:pt x="608" y="403"/>
                    <a:pt x="598" y="485"/>
                    <a:pt x="618" y="557"/>
                  </a:cubicBezTo>
                  <a:cubicBezTo>
                    <a:pt x="628" y="631"/>
                    <a:pt x="660" y="702"/>
                    <a:pt x="699" y="742"/>
                  </a:cubicBezTo>
                  <a:cubicBezTo>
                    <a:pt x="732" y="774"/>
                    <a:pt x="751" y="794"/>
                    <a:pt x="793" y="816"/>
                  </a:cubicBezTo>
                  <a:cubicBezTo>
                    <a:pt x="774" y="846"/>
                    <a:pt x="741" y="888"/>
                    <a:pt x="732" y="927"/>
                  </a:cubicBezTo>
                  <a:cubicBezTo>
                    <a:pt x="732" y="927"/>
                    <a:pt x="732" y="940"/>
                    <a:pt x="722" y="949"/>
                  </a:cubicBezTo>
                  <a:cubicBezTo>
                    <a:pt x="690" y="927"/>
                    <a:pt x="650" y="907"/>
                    <a:pt x="608" y="898"/>
                  </a:cubicBezTo>
                  <a:cubicBezTo>
                    <a:pt x="576" y="888"/>
                    <a:pt x="546" y="888"/>
                    <a:pt x="514" y="888"/>
                  </a:cubicBezTo>
                  <a:cubicBezTo>
                    <a:pt x="475" y="888"/>
                    <a:pt x="433" y="898"/>
                    <a:pt x="391" y="907"/>
                  </a:cubicBezTo>
                  <a:cubicBezTo>
                    <a:pt x="329" y="927"/>
                    <a:pt x="267" y="969"/>
                    <a:pt x="218" y="1031"/>
                  </a:cubicBezTo>
                  <a:cubicBezTo>
                    <a:pt x="166" y="1073"/>
                    <a:pt x="124" y="1145"/>
                    <a:pt x="94" y="1216"/>
                  </a:cubicBezTo>
                  <a:cubicBezTo>
                    <a:pt x="62" y="1288"/>
                    <a:pt x="32" y="1372"/>
                    <a:pt x="20" y="1454"/>
                  </a:cubicBezTo>
                  <a:cubicBezTo>
                    <a:pt x="0" y="1525"/>
                    <a:pt x="0" y="1607"/>
                    <a:pt x="0" y="1691"/>
                  </a:cubicBezTo>
                  <a:cubicBezTo>
                    <a:pt x="10" y="1762"/>
                    <a:pt x="20" y="1834"/>
                    <a:pt x="52" y="1896"/>
                  </a:cubicBezTo>
                  <a:cubicBezTo>
                    <a:pt x="72" y="1968"/>
                    <a:pt x="114" y="2019"/>
                    <a:pt x="166" y="2061"/>
                  </a:cubicBezTo>
                  <a:cubicBezTo>
                    <a:pt x="205" y="2081"/>
                    <a:pt x="257" y="2101"/>
                    <a:pt x="309" y="2113"/>
                  </a:cubicBezTo>
                  <a:lnTo>
                    <a:pt x="341" y="2113"/>
                  </a:lnTo>
                  <a:cubicBezTo>
                    <a:pt x="329" y="2123"/>
                    <a:pt x="319" y="2133"/>
                    <a:pt x="309" y="2153"/>
                  </a:cubicBezTo>
                  <a:cubicBezTo>
                    <a:pt x="267" y="2195"/>
                    <a:pt x="237" y="2247"/>
                    <a:pt x="218" y="2299"/>
                  </a:cubicBezTo>
                  <a:cubicBezTo>
                    <a:pt x="185" y="2410"/>
                    <a:pt x="176" y="2533"/>
                    <a:pt x="205" y="2669"/>
                  </a:cubicBezTo>
                  <a:cubicBezTo>
                    <a:pt x="227" y="2793"/>
                    <a:pt x="279" y="2904"/>
                    <a:pt x="351" y="3008"/>
                  </a:cubicBezTo>
                  <a:cubicBezTo>
                    <a:pt x="391" y="3060"/>
                    <a:pt x="423" y="3102"/>
                    <a:pt x="475" y="3141"/>
                  </a:cubicBezTo>
                  <a:cubicBezTo>
                    <a:pt x="536" y="3193"/>
                    <a:pt x="608" y="3245"/>
                    <a:pt x="690" y="3265"/>
                  </a:cubicBezTo>
                  <a:cubicBezTo>
                    <a:pt x="751" y="3297"/>
                    <a:pt x="823" y="3307"/>
                    <a:pt x="897" y="3307"/>
                  </a:cubicBezTo>
                  <a:lnTo>
                    <a:pt x="917" y="3307"/>
                  </a:lnTo>
                  <a:cubicBezTo>
                    <a:pt x="979" y="3307"/>
                    <a:pt x="1050" y="3287"/>
                    <a:pt x="1122" y="3255"/>
                  </a:cubicBezTo>
                  <a:cubicBezTo>
                    <a:pt x="1164" y="3245"/>
                    <a:pt x="1206" y="3225"/>
                    <a:pt x="1236" y="3203"/>
                  </a:cubicBezTo>
                  <a:cubicBezTo>
                    <a:pt x="1236" y="3203"/>
                    <a:pt x="1236" y="3213"/>
                    <a:pt x="1246" y="3213"/>
                  </a:cubicBezTo>
                  <a:lnTo>
                    <a:pt x="1268" y="3213"/>
                  </a:lnTo>
                  <a:cubicBezTo>
                    <a:pt x="1278" y="3213"/>
                    <a:pt x="1288" y="3203"/>
                    <a:pt x="1288" y="3203"/>
                  </a:cubicBezTo>
                  <a:cubicBezTo>
                    <a:pt x="1278" y="3203"/>
                    <a:pt x="1268" y="3193"/>
                    <a:pt x="1255" y="3193"/>
                  </a:cubicBezTo>
                  <a:cubicBezTo>
                    <a:pt x="1184" y="3173"/>
                    <a:pt x="1112" y="3131"/>
                    <a:pt x="1050" y="3102"/>
                  </a:cubicBezTo>
                  <a:cubicBezTo>
                    <a:pt x="979" y="3060"/>
                    <a:pt x="917" y="3008"/>
                    <a:pt x="855" y="2946"/>
                  </a:cubicBezTo>
                  <a:cubicBezTo>
                    <a:pt x="803" y="2884"/>
                    <a:pt x="761" y="2823"/>
                    <a:pt x="722" y="2751"/>
                  </a:cubicBezTo>
                  <a:cubicBezTo>
                    <a:pt x="712" y="2719"/>
                    <a:pt x="699" y="2689"/>
                    <a:pt x="690" y="2647"/>
                  </a:cubicBezTo>
                  <a:cubicBezTo>
                    <a:pt x="680" y="2617"/>
                    <a:pt x="670" y="2575"/>
                    <a:pt x="670" y="2546"/>
                  </a:cubicBezTo>
                  <a:cubicBezTo>
                    <a:pt x="660" y="2472"/>
                    <a:pt x="660" y="2390"/>
                    <a:pt x="680" y="2318"/>
                  </a:cubicBezTo>
                  <a:cubicBezTo>
                    <a:pt x="699" y="2247"/>
                    <a:pt x="732" y="2185"/>
                    <a:pt x="774" y="2123"/>
                  </a:cubicBezTo>
                  <a:cubicBezTo>
                    <a:pt x="803" y="2091"/>
                    <a:pt x="823" y="2061"/>
                    <a:pt x="855" y="2029"/>
                  </a:cubicBezTo>
                  <a:cubicBezTo>
                    <a:pt x="875" y="2010"/>
                    <a:pt x="907" y="1990"/>
                    <a:pt x="927" y="1968"/>
                  </a:cubicBezTo>
                  <a:cubicBezTo>
                    <a:pt x="897" y="1968"/>
                    <a:pt x="865" y="1958"/>
                    <a:pt x="823" y="1948"/>
                  </a:cubicBezTo>
                  <a:cubicBezTo>
                    <a:pt x="813" y="1948"/>
                    <a:pt x="793" y="1938"/>
                    <a:pt x="774" y="1928"/>
                  </a:cubicBezTo>
                  <a:cubicBezTo>
                    <a:pt x="751" y="1916"/>
                    <a:pt x="741" y="1906"/>
                    <a:pt x="722" y="1896"/>
                  </a:cubicBezTo>
                  <a:cubicBezTo>
                    <a:pt x="712" y="1886"/>
                    <a:pt x="699" y="1876"/>
                    <a:pt x="680" y="1866"/>
                  </a:cubicBezTo>
                  <a:cubicBezTo>
                    <a:pt x="670" y="1844"/>
                    <a:pt x="660" y="1834"/>
                    <a:pt x="650" y="1814"/>
                  </a:cubicBezTo>
                  <a:cubicBezTo>
                    <a:pt x="628" y="1782"/>
                    <a:pt x="618" y="1753"/>
                    <a:pt x="618" y="1720"/>
                  </a:cubicBezTo>
                  <a:cubicBezTo>
                    <a:pt x="608" y="1701"/>
                    <a:pt x="608" y="1681"/>
                    <a:pt x="608" y="1669"/>
                  </a:cubicBezTo>
                  <a:lnTo>
                    <a:pt x="608" y="1619"/>
                  </a:lnTo>
                  <a:cubicBezTo>
                    <a:pt x="618" y="1577"/>
                    <a:pt x="628" y="1545"/>
                    <a:pt x="638" y="1515"/>
                  </a:cubicBezTo>
                  <a:cubicBezTo>
                    <a:pt x="650" y="1496"/>
                    <a:pt x="660" y="1473"/>
                    <a:pt x="680" y="1454"/>
                  </a:cubicBezTo>
                  <a:cubicBezTo>
                    <a:pt x="690" y="1444"/>
                    <a:pt x="699" y="1434"/>
                    <a:pt x="712" y="1412"/>
                  </a:cubicBezTo>
                  <a:cubicBezTo>
                    <a:pt x="741" y="1392"/>
                    <a:pt x="774" y="1372"/>
                    <a:pt x="803" y="1350"/>
                  </a:cubicBezTo>
                  <a:cubicBezTo>
                    <a:pt x="835" y="1340"/>
                    <a:pt x="875" y="1320"/>
                    <a:pt x="917" y="1320"/>
                  </a:cubicBezTo>
                  <a:cubicBezTo>
                    <a:pt x="959" y="1310"/>
                    <a:pt x="989" y="1310"/>
                    <a:pt x="1031" y="1310"/>
                  </a:cubicBezTo>
                  <a:cubicBezTo>
                    <a:pt x="1092" y="1310"/>
                    <a:pt x="1154" y="1320"/>
                    <a:pt x="1206" y="1340"/>
                  </a:cubicBezTo>
                  <a:cubicBezTo>
                    <a:pt x="1194" y="1330"/>
                    <a:pt x="1184" y="1320"/>
                    <a:pt x="1174" y="1298"/>
                  </a:cubicBezTo>
                  <a:cubicBezTo>
                    <a:pt x="1164" y="1278"/>
                    <a:pt x="1154" y="1248"/>
                    <a:pt x="1144" y="1216"/>
                  </a:cubicBezTo>
                  <a:cubicBezTo>
                    <a:pt x="1144" y="1197"/>
                    <a:pt x="1132" y="1164"/>
                    <a:pt x="1144" y="1135"/>
                  </a:cubicBezTo>
                  <a:cubicBezTo>
                    <a:pt x="1144" y="1093"/>
                    <a:pt x="1154" y="1063"/>
                    <a:pt x="1164" y="1031"/>
                  </a:cubicBezTo>
                  <a:cubicBezTo>
                    <a:pt x="1184" y="959"/>
                    <a:pt x="1216" y="898"/>
                    <a:pt x="1255" y="836"/>
                  </a:cubicBezTo>
                  <a:cubicBezTo>
                    <a:pt x="1288" y="784"/>
                    <a:pt x="1317" y="732"/>
                    <a:pt x="1359" y="693"/>
                  </a:cubicBezTo>
                  <a:cubicBezTo>
                    <a:pt x="1297" y="680"/>
                    <a:pt x="1236" y="660"/>
                    <a:pt x="1184" y="641"/>
                  </a:cubicBezTo>
                  <a:cubicBezTo>
                    <a:pt x="1122" y="618"/>
                    <a:pt x="1060" y="589"/>
                    <a:pt x="1008" y="547"/>
                  </a:cubicBezTo>
                  <a:cubicBezTo>
                    <a:pt x="979" y="527"/>
                    <a:pt x="947" y="507"/>
                    <a:pt x="917" y="475"/>
                  </a:cubicBezTo>
                  <a:cubicBezTo>
                    <a:pt x="897" y="445"/>
                    <a:pt x="875" y="403"/>
                    <a:pt x="855" y="371"/>
                  </a:cubicBezTo>
                  <a:cubicBezTo>
                    <a:pt x="845" y="351"/>
                    <a:pt x="835" y="332"/>
                    <a:pt x="835" y="309"/>
                  </a:cubicBezTo>
                  <a:cubicBezTo>
                    <a:pt x="835" y="300"/>
                    <a:pt x="823" y="280"/>
                    <a:pt x="823" y="270"/>
                  </a:cubicBezTo>
                  <a:lnTo>
                    <a:pt x="823" y="156"/>
                  </a:lnTo>
                  <a:cubicBezTo>
                    <a:pt x="835" y="114"/>
                    <a:pt x="845" y="85"/>
                    <a:pt x="855" y="43"/>
                  </a:cubicBezTo>
                  <a:cubicBezTo>
                    <a:pt x="865" y="33"/>
                    <a:pt x="875" y="23"/>
                    <a:pt x="875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00;p46">
              <a:extLst>
                <a:ext uri="{FF2B5EF4-FFF2-40B4-BE49-F238E27FC236}">
                  <a16:creationId xmlns:a16="http://schemas.microsoft.com/office/drawing/2014/main" id="{83A04782-A7D6-4E82-A44F-1731B2522809}"/>
                </a:ext>
              </a:extLst>
            </p:cNvPr>
            <p:cNvSpPr/>
            <p:nvPr/>
          </p:nvSpPr>
          <p:spPr>
            <a:xfrm rot="-540461" flipH="1">
              <a:off x="7184245" y="2535362"/>
              <a:ext cx="821189" cy="720280"/>
            </a:xfrm>
            <a:custGeom>
              <a:avLst/>
              <a:gdLst/>
              <a:ahLst/>
              <a:cxnLst/>
              <a:rect l="l" t="t" r="r" b="b"/>
              <a:pathLst>
                <a:path w="4956" h="4347" extrusionOk="0">
                  <a:moveTo>
                    <a:pt x="2380" y="0"/>
                  </a:moveTo>
                  <a:cubicBezTo>
                    <a:pt x="2277" y="0"/>
                    <a:pt x="2175" y="13"/>
                    <a:pt x="2062" y="32"/>
                  </a:cubicBezTo>
                  <a:cubicBezTo>
                    <a:pt x="1928" y="52"/>
                    <a:pt x="1782" y="94"/>
                    <a:pt x="1639" y="146"/>
                  </a:cubicBezTo>
                  <a:cubicBezTo>
                    <a:pt x="1506" y="198"/>
                    <a:pt x="1372" y="260"/>
                    <a:pt x="1249" y="341"/>
                  </a:cubicBezTo>
                  <a:cubicBezTo>
                    <a:pt x="989" y="495"/>
                    <a:pt x="774" y="702"/>
                    <a:pt x="599" y="927"/>
                  </a:cubicBezTo>
                  <a:cubicBezTo>
                    <a:pt x="507" y="1051"/>
                    <a:pt x="433" y="1174"/>
                    <a:pt x="384" y="1298"/>
                  </a:cubicBezTo>
                  <a:cubicBezTo>
                    <a:pt x="352" y="1372"/>
                    <a:pt x="332" y="1434"/>
                    <a:pt x="310" y="1495"/>
                  </a:cubicBezTo>
                  <a:cubicBezTo>
                    <a:pt x="280" y="1587"/>
                    <a:pt x="260" y="1668"/>
                    <a:pt x="248" y="1762"/>
                  </a:cubicBezTo>
                  <a:cubicBezTo>
                    <a:pt x="238" y="1844"/>
                    <a:pt x="238" y="1915"/>
                    <a:pt x="248" y="1999"/>
                  </a:cubicBezTo>
                  <a:cubicBezTo>
                    <a:pt x="248" y="2081"/>
                    <a:pt x="260" y="2153"/>
                    <a:pt x="280" y="2224"/>
                  </a:cubicBezTo>
                  <a:cubicBezTo>
                    <a:pt x="238" y="2247"/>
                    <a:pt x="208" y="2276"/>
                    <a:pt x="166" y="2308"/>
                  </a:cubicBezTo>
                  <a:cubicBezTo>
                    <a:pt x="137" y="2348"/>
                    <a:pt x="105" y="2390"/>
                    <a:pt x="75" y="2442"/>
                  </a:cubicBezTo>
                  <a:cubicBezTo>
                    <a:pt x="23" y="2533"/>
                    <a:pt x="1" y="2647"/>
                    <a:pt x="1" y="2770"/>
                  </a:cubicBezTo>
                  <a:cubicBezTo>
                    <a:pt x="1" y="2822"/>
                    <a:pt x="1" y="2884"/>
                    <a:pt x="23" y="2946"/>
                  </a:cubicBezTo>
                  <a:cubicBezTo>
                    <a:pt x="23" y="3008"/>
                    <a:pt x="43" y="3060"/>
                    <a:pt x="63" y="3111"/>
                  </a:cubicBezTo>
                  <a:cubicBezTo>
                    <a:pt x="105" y="3235"/>
                    <a:pt x="166" y="3326"/>
                    <a:pt x="238" y="3410"/>
                  </a:cubicBezTo>
                  <a:cubicBezTo>
                    <a:pt x="310" y="3492"/>
                    <a:pt x="404" y="3554"/>
                    <a:pt x="485" y="3583"/>
                  </a:cubicBezTo>
                  <a:cubicBezTo>
                    <a:pt x="517" y="3697"/>
                    <a:pt x="557" y="3801"/>
                    <a:pt x="619" y="3892"/>
                  </a:cubicBezTo>
                  <a:cubicBezTo>
                    <a:pt x="680" y="3986"/>
                    <a:pt x="764" y="4058"/>
                    <a:pt x="866" y="4129"/>
                  </a:cubicBezTo>
                  <a:cubicBezTo>
                    <a:pt x="960" y="4181"/>
                    <a:pt x="1063" y="4233"/>
                    <a:pt x="1187" y="4275"/>
                  </a:cubicBezTo>
                  <a:cubicBezTo>
                    <a:pt x="1298" y="4305"/>
                    <a:pt x="1412" y="4325"/>
                    <a:pt x="1545" y="4337"/>
                  </a:cubicBezTo>
                  <a:cubicBezTo>
                    <a:pt x="1619" y="4347"/>
                    <a:pt x="1691" y="4347"/>
                    <a:pt x="1763" y="4347"/>
                  </a:cubicBezTo>
                  <a:lnTo>
                    <a:pt x="1916" y="4347"/>
                  </a:lnTo>
                  <a:cubicBezTo>
                    <a:pt x="2030" y="4337"/>
                    <a:pt x="2143" y="4315"/>
                    <a:pt x="2257" y="4295"/>
                  </a:cubicBezTo>
                  <a:cubicBezTo>
                    <a:pt x="2299" y="4285"/>
                    <a:pt x="2329" y="4285"/>
                    <a:pt x="2371" y="4275"/>
                  </a:cubicBezTo>
                  <a:lnTo>
                    <a:pt x="2380" y="4275"/>
                  </a:lnTo>
                  <a:cubicBezTo>
                    <a:pt x="2380" y="4275"/>
                    <a:pt x="2390" y="4275"/>
                    <a:pt x="2400" y="4263"/>
                  </a:cubicBezTo>
                  <a:lnTo>
                    <a:pt x="2410" y="4263"/>
                  </a:lnTo>
                  <a:lnTo>
                    <a:pt x="2422" y="4253"/>
                  </a:lnTo>
                  <a:cubicBezTo>
                    <a:pt x="2472" y="4233"/>
                    <a:pt x="2524" y="4214"/>
                    <a:pt x="2576" y="4191"/>
                  </a:cubicBezTo>
                  <a:cubicBezTo>
                    <a:pt x="2628" y="4181"/>
                    <a:pt x="2679" y="4162"/>
                    <a:pt x="2741" y="4139"/>
                  </a:cubicBezTo>
                  <a:cubicBezTo>
                    <a:pt x="2803" y="4120"/>
                    <a:pt x="2865" y="4110"/>
                    <a:pt x="2927" y="4090"/>
                  </a:cubicBezTo>
                  <a:cubicBezTo>
                    <a:pt x="2978" y="4068"/>
                    <a:pt x="3018" y="4058"/>
                    <a:pt x="3060" y="4048"/>
                  </a:cubicBezTo>
                  <a:cubicBezTo>
                    <a:pt x="3255" y="3986"/>
                    <a:pt x="3483" y="3915"/>
                    <a:pt x="3688" y="3791"/>
                  </a:cubicBezTo>
                  <a:cubicBezTo>
                    <a:pt x="3863" y="3707"/>
                    <a:pt x="4006" y="3606"/>
                    <a:pt x="4152" y="3482"/>
                  </a:cubicBezTo>
                  <a:cubicBezTo>
                    <a:pt x="4263" y="3378"/>
                    <a:pt x="4377" y="3255"/>
                    <a:pt x="4471" y="3111"/>
                  </a:cubicBezTo>
                  <a:cubicBezTo>
                    <a:pt x="4646" y="2874"/>
                    <a:pt x="4770" y="2565"/>
                    <a:pt x="4861" y="2185"/>
                  </a:cubicBezTo>
                  <a:cubicBezTo>
                    <a:pt x="4903" y="2051"/>
                    <a:pt x="4923" y="1906"/>
                    <a:pt x="4933" y="1772"/>
                  </a:cubicBezTo>
                  <a:cubicBezTo>
                    <a:pt x="4955" y="1619"/>
                    <a:pt x="4955" y="1473"/>
                    <a:pt x="4933" y="1340"/>
                  </a:cubicBezTo>
                  <a:cubicBezTo>
                    <a:pt x="4923" y="1258"/>
                    <a:pt x="4913" y="1186"/>
                    <a:pt x="4903" y="1125"/>
                  </a:cubicBezTo>
                  <a:cubicBezTo>
                    <a:pt x="4881" y="1051"/>
                    <a:pt x="4861" y="979"/>
                    <a:pt x="4832" y="917"/>
                  </a:cubicBezTo>
                  <a:cubicBezTo>
                    <a:pt x="4800" y="855"/>
                    <a:pt x="4758" y="803"/>
                    <a:pt x="4718" y="742"/>
                  </a:cubicBezTo>
                  <a:cubicBezTo>
                    <a:pt x="4676" y="692"/>
                    <a:pt x="4624" y="650"/>
                    <a:pt x="4562" y="598"/>
                  </a:cubicBezTo>
                  <a:cubicBezTo>
                    <a:pt x="4511" y="569"/>
                    <a:pt x="4461" y="537"/>
                    <a:pt x="4387" y="517"/>
                  </a:cubicBezTo>
                  <a:cubicBezTo>
                    <a:pt x="4399" y="485"/>
                    <a:pt x="4399" y="465"/>
                    <a:pt x="4387" y="445"/>
                  </a:cubicBezTo>
                  <a:cubicBezTo>
                    <a:pt x="4387" y="423"/>
                    <a:pt x="4377" y="393"/>
                    <a:pt x="4377" y="371"/>
                  </a:cubicBezTo>
                  <a:cubicBezTo>
                    <a:pt x="4357" y="322"/>
                    <a:pt x="4325" y="280"/>
                    <a:pt x="4286" y="238"/>
                  </a:cubicBezTo>
                  <a:cubicBezTo>
                    <a:pt x="4254" y="198"/>
                    <a:pt x="4202" y="166"/>
                    <a:pt x="4152" y="146"/>
                  </a:cubicBezTo>
                  <a:cubicBezTo>
                    <a:pt x="4110" y="114"/>
                    <a:pt x="4058" y="94"/>
                    <a:pt x="3997" y="84"/>
                  </a:cubicBezTo>
                  <a:cubicBezTo>
                    <a:pt x="3955" y="75"/>
                    <a:pt x="3915" y="75"/>
                    <a:pt x="3883" y="75"/>
                  </a:cubicBezTo>
                  <a:cubicBezTo>
                    <a:pt x="3821" y="75"/>
                    <a:pt x="3782" y="84"/>
                    <a:pt x="3730" y="94"/>
                  </a:cubicBezTo>
                  <a:cubicBezTo>
                    <a:pt x="3688" y="104"/>
                    <a:pt x="3646" y="124"/>
                    <a:pt x="3616" y="156"/>
                  </a:cubicBezTo>
                  <a:cubicBezTo>
                    <a:pt x="3584" y="176"/>
                    <a:pt x="3564" y="198"/>
                    <a:pt x="3544" y="228"/>
                  </a:cubicBezTo>
                  <a:cubicBezTo>
                    <a:pt x="3512" y="198"/>
                    <a:pt x="3483" y="166"/>
                    <a:pt x="3441" y="136"/>
                  </a:cubicBezTo>
                  <a:cubicBezTo>
                    <a:pt x="3379" y="84"/>
                    <a:pt x="3317" y="52"/>
                    <a:pt x="3255" y="32"/>
                  </a:cubicBezTo>
                  <a:cubicBezTo>
                    <a:pt x="3226" y="23"/>
                    <a:pt x="3193" y="13"/>
                    <a:pt x="3164" y="13"/>
                  </a:cubicBezTo>
                  <a:cubicBezTo>
                    <a:pt x="3142" y="0"/>
                    <a:pt x="3132" y="0"/>
                    <a:pt x="3112" y="0"/>
                  </a:cubicBezTo>
                  <a:lnTo>
                    <a:pt x="3060" y="0"/>
                  </a:lnTo>
                  <a:cubicBezTo>
                    <a:pt x="2998" y="13"/>
                    <a:pt x="2946" y="42"/>
                    <a:pt x="2894" y="84"/>
                  </a:cubicBezTo>
                  <a:cubicBezTo>
                    <a:pt x="2771" y="42"/>
                    <a:pt x="2637" y="23"/>
                    <a:pt x="2494" y="13"/>
                  </a:cubicBezTo>
                  <a:cubicBezTo>
                    <a:pt x="2452" y="0"/>
                    <a:pt x="2422" y="0"/>
                    <a:pt x="2380" y="0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01;p46">
              <a:extLst>
                <a:ext uri="{FF2B5EF4-FFF2-40B4-BE49-F238E27FC236}">
                  <a16:creationId xmlns:a16="http://schemas.microsoft.com/office/drawing/2014/main" id="{18B6370D-7FC3-462A-90BD-63D6E62FC501}"/>
                </a:ext>
              </a:extLst>
            </p:cNvPr>
            <p:cNvSpPr/>
            <p:nvPr/>
          </p:nvSpPr>
          <p:spPr>
            <a:xfrm rot="-540461" flipH="1">
              <a:off x="7187554" y="2735663"/>
              <a:ext cx="107537" cy="260971"/>
            </a:xfrm>
            <a:custGeom>
              <a:avLst/>
              <a:gdLst/>
              <a:ahLst/>
              <a:cxnLst/>
              <a:rect l="l" t="t" r="r" b="b"/>
              <a:pathLst>
                <a:path w="649" h="1575" extrusionOk="0">
                  <a:moveTo>
                    <a:pt x="176" y="1"/>
                  </a:moveTo>
                  <a:cubicBezTo>
                    <a:pt x="166" y="1"/>
                    <a:pt x="154" y="1"/>
                    <a:pt x="144" y="10"/>
                  </a:cubicBezTo>
                  <a:cubicBezTo>
                    <a:pt x="134" y="10"/>
                    <a:pt x="124" y="20"/>
                    <a:pt x="114" y="20"/>
                  </a:cubicBezTo>
                  <a:lnTo>
                    <a:pt x="82" y="50"/>
                  </a:lnTo>
                  <a:cubicBezTo>
                    <a:pt x="82" y="62"/>
                    <a:pt x="72" y="72"/>
                    <a:pt x="72" y="82"/>
                  </a:cubicBezTo>
                  <a:cubicBezTo>
                    <a:pt x="63" y="92"/>
                    <a:pt x="53" y="102"/>
                    <a:pt x="53" y="112"/>
                  </a:cubicBezTo>
                  <a:cubicBezTo>
                    <a:pt x="43" y="134"/>
                    <a:pt x="30" y="164"/>
                    <a:pt x="21" y="196"/>
                  </a:cubicBezTo>
                  <a:cubicBezTo>
                    <a:pt x="21" y="225"/>
                    <a:pt x="11" y="248"/>
                    <a:pt x="11" y="277"/>
                  </a:cubicBezTo>
                  <a:cubicBezTo>
                    <a:pt x="1" y="319"/>
                    <a:pt x="1" y="359"/>
                    <a:pt x="1" y="391"/>
                  </a:cubicBezTo>
                  <a:cubicBezTo>
                    <a:pt x="1" y="433"/>
                    <a:pt x="1" y="473"/>
                    <a:pt x="11" y="515"/>
                  </a:cubicBezTo>
                  <a:lnTo>
                    <a:pt x="11" y="505"/>
                  </a:lnTo>
                  <a:cubicBezTo>
                    <a:pt x="21" y="628"/>
                    <a:pt x="63" y="742"/>
                    <a:pt x="105" y="853"/>
                  </a:cubicBezTo>
                  <a:lnTo>
                    <a:pt x="105" y="843"/>
                  </a:lnTo>
                  <a:cubicBezTo>
                    <a:pt x="154" y="977"/>
                    <a:pt x="228" y="1090"/>
                    <a:pt x="300" y="1214"/>
                  </a:cubicBezTo>
                  <a:cubicBezTo>
                    <a:pt x="381" y="1337"/>
                    <a:pt x="463" y="1461"/>
                    <a:pt x="557" y="1575"/>
                  </a:cubicBezTo>
                  <a:cubicBezTo>
                    <a:pt x="586" y="1493"/>
                    <a:pt x="609" y="1399"/>
                    <a:pt x="628" y="1308"/>
                  </a:cubicBezTo>
                  <a:cubicBezTo>
                    <a:pt x="638" y="1286"/>
                    <a:pt x="638" y="1266"/>
                    <a:pt x="648" y="1246"/>
                  </a:cubicBezTo>
                  <a:cubicBezTo>
                    <a:pt x="638" y="1152"/>
                    <a:pt x="638" y="1051"/>
                    <a:pt x="628" y="957"/>
                  </a:cubicBezTo>
                  <a:cubicBezTo>
                    <a:pt x="619" y="865"/>
                    <a:pt x="609" y="762"/>
                    <a:pt x="599" y="668"/>
                  </a:cubicBezTo>
                  <a:cubicBezTo>
                    <a:pt x="577" y="544"/>
                    <a:pt x="557" y="411"/>
                    <a:pt x="505" y="297"/>
                  </a:cubicBezTo>
                  <a:cubicBezTo>
                    <a:pt x="495" y="267"/>
                    <a:pt x="475" y="235"/>
                    <a:pt x="463" y="206"/>
                  </a:cubicBezTo>
                  <a:cubicBezTo>
                    <a:pt x="453" y="196"/>
                    <a:pt x="443" y="186"/>
                    <a:pt x="443" y="174"/>
                  </a:cubicBezTo>
                  <a:cubicBezTo>
                    <a:pt x="433" y="164"/>
                    <a:pt x="423" y="154"/>
                    <a:pt x="423" y="144"/>
                  </a:cubicBezTo>
                  <a:cubicBezTo>
                    <a:pt x="391" y="112"/>
                    <a:pt x="371" y="82"/>
                    <a:pt x="339" y="50"/>
                  </a:cubicBezTo>
                  <a:lnTo>
                    <a:pt x="329" y="50"/>
                  </a:lnTo>
                  <a:cubicBezTo>
                    <a:pt x="310" y="40"/>
                    <a:pt x="290" y="20"/>
                    <a:pt x="258" y="10"/>
                  </a:cubicBezTo>
                  <a:lnTo>
                    <a:pt x="268" y="10"/>
                  </a:lnTo>
                  <a:cubicBezTo>
                    <a:pt x="248" y="10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02;p46">
              <a:extLst>
                <a:ext uri="{FF2B5EF4-FFF2-40B4-BE49-F238E27FC236}">
                  <a16:creationId xmlns:a16="http://schemas.microsoft.com/office/drawing/2014/main" id="{99CA467A-CC35-4ED5-B9F0-B453BDE8D4F3}"/>
                </a:ext>
              </a:extLst>
            </p:cNvPr>
            <p:cNvSpPr/>
            <p:nvPr/>
          </p:nvSpPr>
          <p:spPr>
            <a:xfrm rot="-540461" flipH="1">
              <a:off x="7565960" y="2505295"/>
              <a:ext cx="437106" cy="720280"/>
            </a:xfrm>
            <a:custGeom>
              <a:avLst/>
              <a:gdLst/>
              <a:ahLst/>
              <a:cxnLst/>
              <a:rect l="l" t="t" r="r" b="b"/>
              <a:pathLst>
                <a:path w="2638" h="4347" extrusionOk="0">
                  <a:moveTo>
                    <a:pt x="2380" y="0"/>
                  </a:moveTo>
                  <a:cubicBezTo>
                    <a:pt x="2277" y="0"/>
                    <a:pt x="2175" y="13"/>
                    <a:pt x="2062" y="32"/>
                  </a:cubicBezTo>
                  <a:cubicBezTo>
                    <a:pt x="1928" y="52"/>
                    <a:pt x="1782" y="94"/>
                    <a:pt x="1639" y="146"/>
                  </a:cubicBezTo>
                  <a:cubicBezTo>
                    <a:pt x="1506" y="198"/>
                    <a:pt x="1372" y="260"/>
                    <a:pt x="1249" y="341"/>
                  </a:cubicBezTo>
                  <a:cubicBezTo>
                    <a:pt x="989" y="495"/>
                    <a:pt x="774" y="702"/>
                    <a:pt x="599" y="927"/>
                  </a:cubicBezTo>
                  <a:cubicBezTo>
                    <a:pt x="507" y="1051"/>
                    <a:pt x="433" y="1174"/>
                    <a:pt x="384" y="1298"/>
                  </a:cubicBezTo>
                  <a:cubicBezTo>
                    <a:pt x="352" y="1359"/>
                    <a:pt x="332" y="1434"/>
                    <a:pt x="310" y="1495"/>
                  </a:cubicBezTo>
                  <a:cubicBezTo>
                    <a:pt x="280" y="1587"/>
                    <a:pt x="260" y="1668"/>
                    <a:pt x="248" y="1762"/>
                  </a:cubicBezTo>
                  <a:cubicBezTo>
                    <a:pt x="238" y="1844"/>
                    <a:pt x="238" y="1915"/>
                    <a:pt x="248" y="1999"/>
                  </a:cubicBezTo>
                  <a:cubicBezTo>
                    <a:pt x="248" y="2081"/>
                    <a:pt x="260" y="2153"/>
                    <a:pt x="280" y="2224"/>
                  </a:cubicBezTo>
                  <a:cubicBezTo>
                    <a:pt x="238" y="2247"/>
                    <a:pt x="208" y="2276"/>
                    <a:pt x="166" y="2308"/>
                  </a:cubicBezTo>
                  <a:cubicBezTo>
                    <a:pt x="137" y="2348"/>
                    <a:pt x="95" y="2390"/>
                    <a:pt x="75" y="2442"/>
                  </a:cubicBezTo>
                  <a:cubicBezTo>
                    <a:pt x="23" y="2533"/>
                    <a:pt x="1" y="2647"/>
                    <a:pt x="1" y="2770"/>
                  </a:cubicBezTo>
                  <a:cubicBezTo>
                    <a:pt x="1" y="2822"/>
                    <a:pt x="1" y="2884"/>
                    <a:pt x="13" y="2946"/>
                  </a:cubicBezTo>
                  <a:cubicBezTo>
                    <a:pt x="23" y="3008"/>
                    <a:pt x="43" y="3060"/>
                    <a:pt x="63" y="3111"/>
                  </a:cubicBezTo>
                  <a:cubicBezTo>
                    <a:pt x="105" y="3235"/>
                    <a:pt x="166" y="3326"/>
                    <a:pt x="238" y="3410"/>
                  </a:cubicBezTo>
                  <a:cubicBezTo>
                    <a:pt x="310" y="3492"/>
                    <a:pt x="404" y="3554"/>
                    <a:pt x="485" y="3583"/>
                  </a:cubicBezTo>
                  <a:cubicBezTo>
                    <a:pt x="507" y="3697"/>
                    <a:pt x="557" y="3801"/>
                    <a:pt x="619" y="3892"/>
                  </a:cubicBezTo>
                  <a:cubicBezTo>
                    <a:pt x="680" y="3986"/>
                    <a:pt x="764" y="4058"/>
                    <a:pt x="866" y="4129"/>
                  </a:cubicBezTo>
                  <a:cubicBezTo>
                    <a:pt x="960" y="4181"/>
                    <a:pt x="1063" y="4233"/>
                    <a:pt x="1187" y="4275"/>
                  </a:cubicBezTo>
                  <a:cubicBezTo>
                    <a:pt x="1298" y="4305"/>
                    <a:pt x="1412" y="4325"/>
                    <a:pt x="1545" y="4337"/>
                  </a:cubicBezTo>
                  <a:cubicBezTo>
                    <a:pt x="1619" y="4347"/>
                    <a:pt x="1691" y="4347"/>
                    <a:pt x="1763" y="4347"/>
                  </a:cubicBezTo>
                  <a:lnTo>
                    <a:pt x="1916" y="4347"/>
                  </a:lnTo>
                  <a:cubicBezTo>
                    <a:pt x="2030" y="4337"/>
                    <a:pt x="2143" y="4315"/>
                    <a:pt x="2257" y="4295"/>
                  </a:cubicBezTo>
                  <a:cubicBezTo>
                    <a:pt x="2299" y="4285"/>
                    <a:pt x="2329" y="4285"/>
                    <a:pt x="2371" y="4275"/>
                  </a:cubicBezTo>
                  <a:lnTo>
                    <a:pt x="2380" y="4275"/>
                  </a:lnTo>
                  <a:cubicBezTo>
                    <a:pt x="2380" y="4275"/>
                    <a:pt x="2390" y="4275"/>
                    <a:pt x="2400" y="4263"/>
                  </a:cubicBezTo>
                  <a:lnTo>
                    <a:pt x="2410" y="4263"/>
                  </a:lnTo>
                  <a:lnTo>
                    <a:pt x="2422" y="4253"/>
                  </a:lnTo>
                  <a:cubicBezTo>
                    <a:pt x="2472" y="4233"/>
                    <a:pt x="2524" y="4214"/>
                    <a:pt x="2576" y="4201"/>
                  </a:cubicBezTo>
                  <a:cubicBezTo>
                    <a:pt x="2595" y="4191"/>
                    <a:pt x="2618" y="4181"/>
                    <a:pt x="2637" y="4181"/>
                  </a:cubicBezTo>
                  <a:cubicBezTo>
                    <a:pt x="2595" y="4139"/>
                    <a:pt x="2556" y="4110"/>
                    <a:pt x="2514" y="4068"/>
                  </a:cubicBezTo>
                  <a:cubicBezTo>
                    <a:pt x="2462" y="4028"/>
                    <a:pt x="2400" y="3986"/>
                    <a:pt x="2338" y="3954"/>
                  </a:cubicBezTo>
                  <a:cubicBezTo>
                    <a:pt x="2277" y="3915"/>
                    <a:pt x="2205" y="3882"/>
                    <a:pt x="2143" y="3863"/>
                  </a:cubicBezTo>
                  <a:cubicBezTo>
                    <a:pt x="2052" y="3821"/>
                    <a:pt x="1948" y="3781"/>
                    <a:pt x="1844" y="3759"/>
                  </a:cubicBezTo>
                  <a:cubicBezTo>
                    <a:pt x="1743" y="3729"/>
                    <a:pt x="1639" y="3719"/>
                    <a:pt x="1525" y="3697"/>
                  </a:cubicBezTo>
                  <a:cubicBezTo>
                    <a:pt x="1422" y="3677"/>
                    <a:pt x="1311" y="3658"/>
                    <a:pt x="1207" y="3635"/>
                  </a:cubicBezTo>
                  <a:cubicBezTo>
                    <a:pt x="1103" y="3616"/>
                    <a:pt x="1012" y="3583"/>
                    <a:pt x="908" y="3544"/>
                  </a:cubicBezTo>
                  <a:cubicBezTo>
                    <a:pt x="856" y="3522"/>
                    <a:pt x="804" y="3492"/>
                    <a:pt x="755" y="3460"/>
                  </a:cubicBezTo>
                  <a:cubicBezTo>
                    <a:pt x="703" y="3420"/>
                    <a:pt x="651" y="3388"/>
                    <a:pt x="609" y="3349"/>
                  </a:cubicBezTo>
                  <a:cubicBezTo>
                    <a:pt x="589" y="3317"/>
                    <a:pt x="569" y="3297"/>
                    <a:pt x="537" y="3265"/>
                  </a:cubicBezTo>
                  <a:cubicBezTo>
                    <a:pt x="517" y="3235"/>
                    <a:pt x="507" y="3213"/>
                    <a:pt x="485" y="3183"/>
                  </a:cubicBezTo>
                  <a:cubicBezTo>
                    <a:pt x="465" y="3151"/>
                    <a:pt x="456" y="3121"/>
                    <a:pt x="446" y="3089"/>
                  </a:cubicBezTo>
                  <a:cubicBezTo>
                    <a:pt x="433" y="3069"/>
                    <a:pt x="433" y="3040"/>
                    <a:pt x="423" y="3018"/>
                  </a:cubicBezTo>
                  <a:lnTo>
                    <a:pt x="423" y="2926"/>
                  </a:lnTo>
                  <a:cubicBezTo>
                    <a:pt x="423" y="2904"/>
                    <a:pt x="433" y="2874"/>
                    <a:pt x="446" y="2854"/>
                  </a:cubicBezTo>
                  <a:cubicBezTo>
                    <a:pt x="446" y="2822"/>
                    <a:pt x="456" y="2803"/>
                    <a:pt x="475" y="2770"/>
                  </a:cubicBezTo>
                  <a:cubicBezTo>
                    <a:pt x="485" y="2751"/>
                    <a:pt x="495" y="2719"/>
                    <a:pt x="517" y="2699"/>
                  </a:cubicBezTo>
                  <a:cubicBezTo>
                    <a:pt x="537" y="2679"/>
                    <a:pt x="547" y="2657"/>
                    <a:pt x="569" y="2637"/>
                  </a:cubicBezTo>
                  <a:cubicBezTo>
                    <a:pt x="589" y="2607"/>
                    <a:pt x="619" y="2585"/>
                    <a:pt x="641" y="2565"/>
                  </a:cubicBezTo>
                  <a:cubicBezTo>
                    <a:pt x="661" y="2546"/>
                    <a:pt x="693" y="2523"/>
                    <a:pt x="713" y="2513"/>
                  </a:cubicBezTo>
                  <a:cubicBezTo>
                    <a:pt x="742" y="2494"/>
                    <a:pt x="764" y="2484"/>
                    <a:pt x="784" y="2462"/>
                  </a:cubicBezTo>
                  <a:cubicBezTo>
                    <a:pt x="764" y="2452"/>
                    <a:pt x="742" y="2432"/>
                    <a:pt x="722" y="2410"/>
                  </a:cubicBezTo>
                  <a:cubicBezTo>
                    <a:pt x="693" y="2390"/>
                    <a:pt x="680" y="2370"/>
                    <a:pt x="661" y="2338"/>
                  </a:cubicBezTo>
                  <a:cubicBezTo>
                    <a:pt x="641" y="2318"/>
                    <a:pt x="619" y="2286"/>
                    <a:pt x="609" y="2256"/>
                  </a:cubicBezTo>
                  <a:cubicBezTo>
                    <a:pt x="589" y="2237"/>
                    <a:pt x="579" y="2214"/>
                    <a:pt x="569" y="2185"/>
                  </a:cubicBezTo>
                  <a:cubicBezTo>
                    <a:pt x="547" y="2133"/>
                    <a:pt x="537" y="2071"/>
                    <a:pt x="537" y="2009"/>
                  </a:cubicBezTo>
                  <a:cubicBezTo>
                    <a:pt x="537" y="1948"/>
                    <a:pt x="537" y="1896"/>
                    <a:pt x="547" y="1834"/>
                  </a:cubicBezTo>
                  <a:cubicBezTo>
                    <a:pt x="557" y="1782"/>
                    <a:pt x="569" y="1742"/>
                    <a:pt x="589" y="1700"/>
                  </a:cubicBezTo>
                  <a:cubicBezTo>
                    <a:pt x="599" y="1649"/>
                    <a:pt x="619" y="1607"/>
                    <a:pt x="641" y="1567"/>
                  </a:cubicBezTo>
                  <a:cubicBezTo>
                    <a:pt x="661" y="1525"/>
                    <a:pt x="693" y="1483"/>
                    <a:pt x="722" y="1453"/>
                  </a:cubicBezTo>
                  <a:cubicBezTo>
                    <a:pt x="755" y="1411"/>
                    <a:pt x="784" y="1372"/>
                    <a:pt x="816" y="1340"/>
                  </a:cubicBezTo>
                  <a:cubicBezTo>
                    <a:pt x="846" y="1310"/>
                    <a:pt x="878" y="1278"/>
                    <a:pt x="918" y="1258"/>
                  </a:cubicBezTo>
                  <a:cubicBezTo>
                    <a:pt x="960" y="1226"/>
                    <a:pt x="1002" y="1206"/>
                    <a:pt x="1041" y="1186"/>
                  </a:cubicBezTo>
                  <a:cubicBezTo>
                    <a:pt x="1083" y="1164"/>
                    <a:pt x="1125" y="1154"/>
                    <a:pt x="1165" y="1144"/>
                  </a:cubicBezTo>
                  <a:cubicBezTo>
                    <a:pt x="1197" y="1135"/>
                    <a:pt x="1217" y="1135"/>
                    <a:pt x="1236" y="1135"/>
                  </a:cubicBezTo>
                  <a:cubicBezTo>
                    <a:pt x="1259" y="1135"/>
                    <a:pt x="1278" y="1125"/>
                    <a:pt x="1288" y="1125"/>
                  </a:cubicBezTo>
                  <a:lnTo>
                    <a:pt x="1288" y="1083"/>
                  </a:lnTo>
                  <a:cubicBezTo>
                    <a:pt x="1278" y="1041"/>
                    <a:pt x="1269" y="989"/>
                    <a:pt x="1269" y="939"/>
                  </a:cubicBezTo>
                  <a:cubicBezTo>
                    <a:pt x="1269" y="887"/>
                    <a:pt x="1269" y="845"/>
                    <a:pt x="1278" y="794"/>
                  </a:cubicBezTo>
                  <a:cubicBezTo>
                    <a:pt x="1278" y="754"/>
                    <a:pt x="1288" y="712"/>
                    <a:pt x="1311" y="670"/>
                  </a:cubicBezTo>
                  <a:cubicBezTo>
                    <a:pt x="1320" y="630"/>
                    <a:pt x="1340" y="588"/>
                    <a:pt x="1360" y="556"/>
                  </a:cubicBezTo>
                  <a:cubicBezTo>
                    <a:pt x="1402" y="485"/>
                    <a:pt x="1454" y="413"/>
                    <a:pt x="1516" y="361"/>
                  </a:cubicBezTo>
                  <a:cubicBezTo>
                    <a:pt x="1587" y="299"/>
                    <a:pt x="1659" y="247"/>
                    <a:pt x="1731" y="208"/>
                  </a:cubicBezTo>
                  <a:cubicBezTo>
                    <a:pt x="1815" y="166"/>
                    <a:pt x="1906" y="124"/>
                    <a:pt x="1990" y="104"/>
                  </a:cubicBezTo>
                  <a:cubicBezTo>
                    <a:pt x="2081" y="75"/>
                    <a:pt x="2175" y="52"/>
                    <a:pt x="2267" y="32"/>
                  </a:cubicBezTo>
                  <a:cubicBezTo>
                    <a:pt x="2338" y="23"/>
                    <a:pt x="2410" y="13"/>
                    <a:pt x="2484" y="13"/>
                  </a:cubicBezTo>
                  <a:cubicBezTo>
                    <a:pt x="2442" y="0"/>
                    <a:pt x="2410" y="0"/>
                    <a:pt x="2380" y="0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03;p46">
              <a:extLst>
                <a:ext uri="{FF2B5EF4-FFF2-40B4-BE49-F238E27FC236}">
                  <a16:creationId xmlns:a16="http://schemas.microsoft.com/office/drawing/2014/main" id="{21A76AD7-6991-4C7F-8555-42F0A312567E}"/>
                </a:ext>
              </a:extLst>
            </p:cNvPr>
            <p:cNvSpPr/>
            <p:nvPr/>
          </p:nvSpPr>
          <p:spPr>
            <a:xfrm rot="-540461" flipH="1">
              <a:off x="7151659" y="2927846"/>
              <a:ext cx="100909" cy="167187"/>
            </a:xfrm>
            <a:custGeom>
              <a:avLst/>
              <a:gdLst/>
              <a:ahLst/>
              <a:cxnLst/>
              <a:rect l="l" t="t" r="r" b="b"/>
              <a:pathLst>
                <a:path w="609" h="1009" extrusionOk="0">
                  <a:moveTo>
                    <a:pt x="208" y="1"/>
                  </a:moveTo>
                  <a:cubicBezTo>
                    <a:pt x="195" y="1"/>
                    <a:pt x="195" y="10"/>
                    <a:pt x="186" y="10"/>
                  </a:cubicBezTo>
                  <a:cubicBezTo>
                    <a:pt x="176" y="10"/>
                    <a:pt x="166" y="20"/>
                    <a:pt x="146" y="30"/>
                  </a:cubicBezTo>
                  <a:cubicBezTo>
                    <a:pt x="134" y="30"/>
                    <a:pt x="114" y="40"/>
                    <a:pt x="104" y="50"/>
                  </a:cubicBezTo>
                  <a:cubicBezTo>
                    <a:pt x="94" y="50"/>
                    <a:pt x="84" y="62"/>
                    <a:pt x="84" y="72"/>
                  </a:cubicBezTo>
                  <a:lnTo>
                    <a:pt x="84" y="82"/>
                  </a:lnTo>
                  <a:cubicBezTo>
                    <a:pt x="84" y="92"/>
                    <a:pt x="84" y="92"/>
                    <a:pt x="72" y="102"/>
                  </a:cubicBezTo>
                  <a:cubicBezTo>
                    <a:pt x="52" y="134"/>
                    <a:pt x="32" y="174"/>
                    <a:pt x="10" y="235"/>
                  </a:cubicBezTo>
                  <a:cubicBezTo>
                    <a:pt x="0" y="277"/>
                    <a:pt x="0" y="329"/>
                    <a:pt x="0" y="391"/>
                  </a:cubicBezTo>
                  <a:cubicBezTo>
                    <a:pt x="0" y="443"/>
                    <a:pt x="10" y="505"/>
                    <a:pt x="22" y="566"/>
                  </a:cubicBezTo>
                  <a:cubicBezTo>
                    <a:pt x="52" y="668"/>
                    <a:pt x="94" y="772"/>
                    <a:pt x="166" y="843"/>
                  </a:cubicBezTo>
                  <a:cubicBezTo>
                    <a:pt x="195" y="885"/>
                    <a:pt x="228" y="915"/>
                    <a:pt x="270" y="947"/>
                  </a:cubicBezTo>
                  <a:cubicBezTo>
                    <a:pt x="279" y="947"/>
                    <a:pt x="289" y="957"/>
                    <a:pt x="299" y="957"/>
                  </a:cubicBezTo>
                  <a:cubicBezTo>
                    <a:pt x="289" y="967"/>
                    <a:pt x="289" y="977"/>
                    <a:pt x="289" y="977"/>
                  </a:cubicBezTo>
                  <a:cubicBezTo>
                    <a:pt x="299" y="989"/>
                    <a:pt x="299" y="999"/>
                    <a:pt x="309" y="999"/>
                  </a:cubicBezTo>
                  <a:cubicBezTo>
                    <a:pt x="309" y="1009"/>
                    <a:pt x="319" y="1009"/>
                    <a:pt x="331" y="1009"/>
                  </a:cubicBezTo>
                  <a:cubicBezTo>
                    <a:pt x="361" y="999"/>
                    <a:pt x="381" y="999"/>
                    <a:pt x="403" y="989"/>
                  </a:cubicBezTo>
                  <a:cubicBezTo>
                    <a:pt x="413" y="989"/>
                    <a:pt x="423" y="977"/>
                    <a:pt x="433" y="977"/>
                  </a:cubicBezTo>
                  <a:cubicBezTo>
                    <a:pt x="433" y="967"/>
                    <a:pt x="443" y="967"/>
                    <a:pt x="455" y="957"/>
                  </a:cubicBezTo>
                  <a:cubicBezTo>
                    <a:pt x="485" y="937"/>
                    <a:pt x="517" y="905"/>
                    <a:pt x="536" y="865"/>
                  </a:cubicBezTo>
                  <a:cubicBezTo>
                    <a:pt x="556" y="833"/>
                    <a:pt x="578" y="791"/>
                    <a:pt x="588" y="742"/>
                  </a:cubicBezTo>
                  <a:cubicBezTo>
                    <a:pt x="598" y="700"/>
                    <a:pt x="608" y="658"/>
                    <a:pt x="608" y="606"/>
                  </a:cubicBezTo>
                  <a:cubicBezTo>
                    <a:pt x="608" y="566"/>
                    <a:pt x="608" y="515"/>
                    <a:pt x="598" y="463"/>
                  </a:cubicBezTo>
                  <a:cubicBezTo>
                    <a:pt x="598" y="411"/>
                    <a:pt x="588" y="371"/>
                    <a:pt x="566" y="319"/>
                  </a:cubicBezTo>
                  <a:cubicBezTo>
                    <a:pt x="536" y="225"/>
                    <a:pt x="494" y="154"/>
                    <a:pt x="433" y="92"/>
                  </a:cubicBezTo>
                  <a:cubicBezTo>
                    <a:pt x="393" y="50"/>
                    <a:pt x="341" y="30"/>
                    <a:pt x="289" y="20"/>
                  </a:cubicBezTo>
                  <a:lnTo>
                    <a:pt x="228" y="20"/>
                  </a:lnTo>
                  <a:cubicBezTo>
                    <a:pt x="228" y="10"/>
                    <a:pt x="218" y="10"/>
                    <a:pt x="218" y="1"/>
                  </a:cubicBez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04;p46">
              <a:extLst>
                <a:ext uri="{FF2B5EF4-FFF2-40B4-BE49-F238E27FC236}">
                  <a16:creationId xmlns:a16="http://schemas.microsoft.com/office/drawing/2014/main" id="{A11B9C00-808A-40AA-8854-11B3EA39D22F}"/>
                </a:ext>
              </a:extLst>
            </p:cNvPr>
            <p:cNvSpPr/>
            <p:nvPr/>
          </p:nvSpPr>
          <p:spPr>
            <a:xfrm rot="-540461" flipH="1">
              <a:off x="7179541" y="2951367"/>
              <a:ext cx="42750" cy="61639"/>
            </a:xfrm>
            <a:custGeom>
              <a:avLst/>
              <a:gdLst/>
              <a:ahLst/>
              <a:cxnLst/>
              <a:rect l="l" t="t" r="r" b="b"/>
              <a:pathLst>
                <a:path w="258" h="372" extrusionOk="0">
                  <a:moveTo>
                    <a:pt x="226" y="1"/>
                  </a:moveTo>
                  <a:cubicBezTo>
                    <a:pt x="164" y="31"/>
                    <a:pt x="102" y="82"/>
                    <a:pt x="73" y="144"/>
                  </a:cubicBezTo>
                  <a:cubicBezTo>
                    <a:pt x="53" y="166"/>
                    <a:pt x="31" y="206"/>
                    <a:pt x="21" y="238"/>
                  </a:cubicBezTo>
                  <a:cubicBezTo>
                    <a:pt x="11" y="268"/>
                    <a:pt x="1" y="310"/>
                    <a:pt x="1" y="339"/>
                  </a:cubicBezTo>
                  <a:cubicBezTo>
                    <a:pt x="1" y="362"/>
                    <a:pt x="11" y="372"/>
                    <a:pt x="21" y="372"/>
                  </a:cubicBezTo>
                  <a:lnTo>
                    <a:pt x="40" y="372"/>
                  </a:lnTo>
                  <a:cubicBezTo>
                    <a:pt x="53" y="362"/>
                    <a:pt x="63" y="362"/>
                    <a:pt x="63" y="352"/>
                  </a:cubicBezTo>
                  <a:cubicBezTo>
                    <a:pt x="73" y="310"/>
                    <a:pt x="82" y="258"/>
                    <a:pt x="92" y="216"/>
                  </a:cubicBezTo>
                  <a:cubicBezTo>
                    <a:pt x="115" y="186"/>
                    <a:pt x="134" y="154"/>
                    <a:pt x="154" y="124"/>
                  </a:cubicBezTo>
                  <a:cubicBezTo>
                    <a:pt x="176" y="105"/>
                    <a:pt x="186" y="82"/>
                    <a:pt x="206" y="63"/>
                  </a:cubicBezTo>
                  <a:cubicBezTo>
                    <a:pt x="226" y="53"/>
                    <a:pt x="238" y="53"/>
                    <a:pt x="248" y="43"/>
                  </a:cubicBezTo>
                  <a:cubicBezTo>
                    <a:pt x="258" y="31"/>
                    <a:pt x="258" y="21"/>
                    <a:pt x="258" y="11"/>
                  </a:cubicBezTo>
                  <a:cubicBezTo>
                    <a:pt x="248" y="1"/>
                    <a:pt x="238" y="1"/>
                    <a:pt x="238" y="1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05;p46">
              <a:extLst>
                <a:ext uri="{FF2B5EF4-FFF2-40B4-BE49-F238E27FC236}">
                  <a16:creationId xmlns:a16="http://schemas.microsoft.com/office/drawing/2014/main" id="{CF06C1A9-9BE6-4809-BFD8-10DBE4923D8C}"/>
                </a:ext>
              </a:extLst>
            </p:cNvPr>
            <p:cNvSpPr/>
            <p:nvPr/>
          </p:nvSpPr>
          <p:spPr>
            <a:xfrm rot="-540461" flipH="1">
              <a:off x="7165599" y="2636593"/>
              <a:ext cx="733867" cy="681010"/>
            </a:xfrm>
            <a:custGeom>
              <a:avLst/>
              <a:gdLst/>
              <a:ahLst/>
              <a:cxnLst/>
              <a:rect l="l" t="t" r="r" b="b"/>
              <a:pathLst>
                <a:path w="4429" h="4110" extrusionOk="0">
                  <a:moveTo>
                    <a:pt x="3057" y="0"/>
                  </a:moveTo>
                  <a:cubicBezTo>
                    <a:pt x="3008" y="0"/>
                    <a:pt x="2956" y="23"/>
                    <a:pt x="2904" y="33"/>
                  </a:cubicBezTo>
                  <a:cubicBezTo>
                    <a:pt x="2872" y="42"/>
                    <a:pt x="2832" y="52"/>
                    <a:pt x="2790" y="62"/>
                  </a:cubicBezTo>
                  <a:cubicBezTo>
                    <a:pt x="2738" y="72"/>
                    <a:pt x="2677" y="94"/>
                    <a:pt x="2637" y="104"/>
                  </a:cubicBezTo>
                  <a:cubicBezTo>
                    <a:pt x="2514" y="134"/>
                    <a:pt x="2400" y="176"/>
                    <a:pt x="2286" y="218"/>
                  </a:cubicBezTo>
                  <a:cubicBezTo>
                    <a:pt x="2029" y="309"/>
                    <a:pt x="1792" y="423"/>
                    <a:pt x="1587" y="537"/>
                  </a:cubicBezTo>
                  <a:cubicBezTo>
                    <a:pt x="1473" y="598"/>
                    <a:pt x="1360" y="670"/>
                    <a:pt x="1256" y="742"/>
                  </a:cubicBezTo>
                  <a:cubicBezTo>
                    <a:pt x="1154" y="813"/>
                    <a:pt x="1061" y="897"/>
                    <a:pt x="979" y="979"/>
                  </a:cubicBezTo>
                  <a:cubicBezTo>
                    <a:pt x="804" y="1154"/>
                    <a:pt x="680" y="1340"/>
                    <a:pt x="618" y="1535"/>
                  </a:cubicBezTo>
                  <a:cubicBezTo>
                    <a:pt x="586" y="1639"/>
                    <a:pt x="576" y="1740"/>
                    <a:pt x="586" y="1854"/>
                  </a:cubicBezTo>
                  <a:cubicBezTo>
                    <a:pt x="586" y="1967"/>
                    <a:pt x="618" y="2081"/>
                    <a:pt x="660" y="2195"/>
                  </a:cubicBezTo>
                  <a:cubicBezTo>
                    <a:pt x="700" y="2296"/>
                    <a:pt x="752" y="2390"/>
                    <a:pt x="813" y="2481"/>
                  </a:cubicBezTo>
                  <a:cubicBezTo>
                    <a:pt x="784" y="2462"/>
                    <a:pt x="742" y="2452"/>
                    <a:pt x="710" y="2442"/>
                  </a:cubicBezTo>
                  <a:cubicBezTo>
                    <a:pt x="660" y="2420"/>
                    <a:pt x="618" y="2410"/>
                    <a:pt x="586" y="2410"/>
                  </a:cubicBezTo>
                  <a:cubicBezTo>
                    <a:pt x="557" y="2400"/>
                    <a:pt x="524" y="2400"/>
                    <a:pt x="495" y="2400"/>
                  </a:cubicBezTo>
                  <a:lnTo>
                    <a:pt x="475" y="2400"/>
                  </a:lnTo>
                  <a:cubicBezTo>
                    <a:pt x="401" y="2410"/>
                    <a:pt x="329" y="2420"/>
                    <a:pt x="277" y="2452"/>
                  </a:cubicBezTo>
                  <a:cubicBezTo>
                    <a:pt x="215" y="2481"/>
                    <a:pt x="166" y="2523"/>
                    <a:pt x="114" y="2575"/>
                  </a:cubicBezTo>
                  <a:cubicBezTo>
                    <a:pt x="72" y="2627"/>
                    <a:pt x="43" y="2679"/>
                    <a:pt x="20" y="2751"/>
                  </a:cubicBezTo>
                  <a:cubicBezTo>
                    <a:pt x="1" y="2822"/>
                    <a:pt x="1" y="2894"/>
                    <a:pt x="10" y="2966"/>
                  </a:cubicBezTo>
                  <a:cubicBezTo>
                    <a:pt x="10" y="3037"/>
                    <a:pt x="30" y="3099"/>
                    <a:pt x="72" y="3161"/>
                  </a:cubicBezTo>
                  <a:cubicBezTo>
                    <a:pt x="104" y="3223"/>
                    <a:pt x="144" y="3285"/>
                    <a:pt x="196" y="3336"/>
                  </a:cubicBezTo>
                  <a:cubicBezTo>
                    <a:pt x="248" y="3378"/>
                    <a:pt x="300" y="3408"/>
                    <a:pt x="351" y="3440"/>
                  </a:cubicBezTo>
                  <a:cubicBezTo>
                    <a:pt x="413" y="3470"/>
                    <a:pt x="463" y="3492"/>
                    <a:pt x="524" y="3502"/>
                  </a:cubicBezTo>
                  <a:cubicBezTo>
                    <a:pt x="557" y="3512"/>
                    <a:pt x="586" y="3512"/>
                    <a:pt x="618" y="3512"/>
                  </a:cubicBezTo>
                  <a:cubicBezTo>
                    <a:pt x="648" y="3512"/>
                    <a:pt x="680" y="3502"/>
                    <a:pt x="710" y="3502"/>
                  </a:cubicBezTo>
                  <a:cubicBezTo>
                    <a:pt x="762" y="3492"/>
                    <a:pt x="813" y="3470"/>
                    <a:pt x="865" y="3450"/>
                  </a:cubicBezTo>
                  <a:cubicBezTo>
                    <a:pt x="875" y="3470"/>
                    <a:pt x="885" y="3482"/>
                    <a:pt x="895" y="3492"/>
                  </a:cubicBezTo>
                  <a:cubicBezTo>
                    <a:pt x="907" y="3512"/>
                    <a:pt x="927" y="3532"/>
                    <a:pt x="937" y="3554"/>
                  </a:cubicBezTo>
                  <a:cubicBezTo>
                    <a:pt x="969" y="3583"/>
                    <a:pt x="999" y="3626"/>
                    <a:pt x="1031" y="3655"/>
                  </a:cubicBezTo>
                  <a:cubicBezTo>
                    <a:pt x="1093" y="3717"/>
                    <a:pt x="1164" y="3769"/>
                    <a:pt x="1246" y="3821"/>
                  </a:cubicBezTo>
                  <a:cubicBezTo>
                    <a:pt x="1402" y="3925"/>
                    <a:pt x="1575" y="3996"/>
                    <a:pt x="1772" y="4038"/>
                  </a:cubicBezTo>
                  <a:cubicBezTo>
                    <a:pt x="1945" y="4088"/>
                    <a:pt x="2131" y="4110"/>
                    <a:pt x="2328" y="4110"/>
                  </a:cubicBezTo>
                  <a:lnTo>
                    <a:pt x="2358" y="4110"/>
                  </a:lnTo>
                  <a:cubicBezTo>
                    <a:pt x="2523" y="4110"/>
                    <a:pt x="2687" y="4100"/>
                    <a:pt x="2862" y="4058"/>
                  </a:cubicBezTo>
                  <a:cubicBezTo>
                    <a:pt x="3037" y="4026"/>
                    <a:pt x="3203" y="3986"/>
                    <a:pt x="3366" y="3915"/>
                  </a:cubicBezTo>
                  <a:cubicBezTo>
                    <a:pt x="3542" y="3853"/>
                    <a:pt x="3707" y="3759"/>
                    <a:pt x="3841" y="3668"/>
                  </a:cubicBezTo>
                  <a:cubicBezTo>
                    <a:pt x="3996" y="3564"/>
                    <a:pt x="4120" y="3440"/>
                    <a:pt x="4211" y="3297"/>
                  </a:cubicBezTo>
                  <a:cubicBezTo>
                    <a:pt x="4315" y="3151"/>
                    <a:pt x="4387" y="2976"/>
                    <a:pt x="4406" y="2803"/>
                  </a:cubicBezTo>
                  <a:cubicBezTo>
                    <a:pt x="4416" y="2741"/>
                    <a:pt x="4429" y="2667"/>
                    <a:pt x="4416" y="2605"/>
                  </a:cubicBezTo>
                  <a:cubicBezTo>
                    <a:pt x="4416" y="2543"/>
                    <a:pt x="4406" y="2472"/>
                    <a:pt x="4387" y="2410"/>
                  </a:cubicBezTo>
                  <a:cubicBezTo>
                    <a:pt x="4377" y="2358"/>
                    <a:pt x="4355" y="2296"/>
                    <a:pt x="4325" y="2224"/>
                  </a:cubicBezTo>
                  <a:cubicBezTo>
                    <a:pt x="4315" y="2195"/>
                    <a:pt x="4305" y="2163"/>
                    <a:pt x="4283" y="2133"/>
                  </a:cubicBezTo>
                  <a:cubicBezTo>
                    <a:pt x="4283" y="2123"/>
                    <a:pt x="4273" y="2101"/>
                    <a:pt x="4263" y="2091"/>
                  </a:cubicBezTo>
                  <a:cubicBezTo>
                    <a:pt x="4263" y="2071"/>
                    <a:pt x="4253" y="2061"/>
                    <a:pt x="4243" y="2039"/>
                  </a:cubicBezTo>
                  <a:cubicBezTo>
                    <a:pt x="4221" y="1977"/>
                    <a:pt x="4201" y="1916"/>
                    <a:pt x="4182" y="1854"/>
                  </a:cubicBezTo>
                  <a:cubicBezTo>
                    <a:pt x="4169" y="1792"/>
                    <a:pt x="4159" y="1740"/>
                    <a:pt x="4149" y="1668"/>
                  </a:cubicBezTo>
                  <a:lnTo>
                    <a:pt x="4149" y="1659"/>
                  </a:lnTo>
                  <a:cubicBezTo>
                    <a:pt x="4140" y="1607"/>
                    <a:pt x="4140" y="1567"/>
                    <a:pt x="4130" y="1515"/>
                  </a:cubicBezTo>
                  <a:cubicBezTo>
                    <a:pt x="4130" y="1444"/>
                    <a:pt x="4120" y="1369"/>
                    <a:pt x="4107" y="1298"/>
                  </a:cubicBezTo>
                  <a:cubicBezTo>
                    <a:pt x="4088" y="1206"/>
                    <a:pt x="4068" y="1103"/>
                    <a:pt x="4036" y="1011"/>
                  </a:cubicBezTo>
                  <a:cubicBezTo>
                    <a:pt x="3984" y="813"/>
                    <a:pt x="3912" y="650"/>
                    <a:pt x="3821" y="517"/>
                  </a:cubicBezTo>
                  <a:cubicBezTo>
                    <a:pt x="3779" y="443"/>
                    <a:pt x="3727" y="381"/>
                    <a:pt x="3675" y="332"/>
                  </a:cubicBezTo>
                  <a:cubicBezTo>
                    <a:pt x="3626" y="280"/>
                    <a:pt x="3564" y="228"/>
                    <a:pt x="3490" y="186"/>
                  </a:cubicBezTo>
                  <a:cubicBezTo>
                    <a:pt x="3428" y="146"/>
                    <a:pt x="3356" y="104"/>
                    <a:pt x="3285" y="72"/>
                  </a:cubicBezTo>
                  <a:cubicBezTo>
                    <a:pt x="3223" y="52"/>
                    <a:pt x="3161" y="42"/>
                    <a:pt x="3099" y="33"/>
                  </a:cubicBezTo>
                  <a:lnTo>
                    <a:pt x="3099" y="23"/>
                  </a:lnTo>
                  <a:cubicBezTo>
                    <a:pt x="3099" y="10"/>
                    <a:pt x="3089" y="0"/>
                    <a:pt x="3079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06;p46">
              <a:extLst>
                <a:ext uri="{FF2B5EF4-FFF2-40B4-BE49-F238E27FC236}">
                  <a16:creationId xmlns:a16="http://schemas.microsoft.com/office/drawing/2014/main" id="{4D45E8CF-2292-491F-965F-89E231E91115}"/>
                </a:ext>
              </a:extLst>
            </p:cNvPr>
            <p:cNvSpPr/>
            <p:nvPr/>
          </p:nvSpPr>
          <p:spPr>
            <a:xfrm rot="-540461" flipH="1">
              <a:off x="7240927" y="2636520"/>
              <a:ext cx="542654" cy="423188"/>
            </a:xfrm>
            <a:custGeom>
              <a:avLst/>
              <a:gdLst/>
              <a:ahLst/>
              <a:cxnLst/>
              <a:rect l="l" t="t" r="r" b="b"/>
              <a:pathLst>
                <a:path w="3275" h="2554" extrusionOk="0">
                  <a:moveTo>
                    <a:pt x="2494" y="1"/>
                  </a:moveTo>
                  <a:lnTo>
                    <a:pt x="2481" y="10"/>
                  </a:lnTo>
                  <a:cubicBezTo>
                    <a:pt x="2432" y="10"/>
                    <a:pt x="2380" y="33"/>
                    <a:pt x="2328" y="43"/>
                  </a:cubicBezTo>
                  <a:cubicBezTo>
                    <a:pt x="2296" y="52"/>
                    <a:pt x="2256" y="62"/>
                    <a:pt x="2214" y="72"/>
                  </a:cubicBezTo>
                  <a:cubicBezTo>
                    <a:pt x="2162" y="82"/>
                    <a:pt x="2111" y="104"/>
                    <a:pt x="2061" y="114"/>
                  </a:cubicBezTo>
                  <a:cubicBezTo>
                    <a:pt x="1947" y="144"/>
                    <a:pt x="1824" y="186"/>
                    <a:pt x="1710" y="228"/>
                  </a:cubicBezTo>
                  <a:cubicBezTo>
                    <a:pt x="1453" y="319"/>
                    <a:pt x="1216" y="433"/>
                    <a:pt x="1011" y="547"/>
                  </a:cubicBezTo>
                  <a:cubicBezTo>
                    <a:pt x="897" y="608"/>
                    <a:pt x="784" y="680"/>
                    <a:pt x="680" y="752"/>
                  </a:cubicBezTo>
                  <a:cubicBezTo>
                    <a:pt x="578" y="823"/>
                    <a:pt x="485" y="907"/>
                    <a:pt x="403" y="989"/>
                  </a:cubicBezTo>
                  <a:cubicBezTo>
                    <a:pt x="228" y="1164"/>
                    <a:pt x="104" y="1350"/>
                    <a:pt x="42" y="1545"/>
                  </a:cubicBezTo>
                  <a:cubicBezTo>
                    <a:pt x="10" y="1649"/>
                    <a:pt x="0" y="1750"/>
                    <a:pt x="10" y="1864"/>
                  </a:cubicBezTo>
                  <a:cubicBezTo>
                    <a:pt x="10" y="1977"/>
                    <a:pt x="42" y="2091"/>
                    <a:pt x="84" y="2215"/>
                  </a:cubicBezTo>
                  <a:cubicBezTo>
                    <a:pt x="124" y="2306"/>
                    <a:pt x="176" y="2400"/>
                    <a:pt x="237" y="2491"/>
                  </a:cubicBezTo>
                  <a:cubicBezTo>
                    <a:pt x="218" y="2482"/>
                    <a:pt x="186" y="2472"/>
                    <a:pt x="156" y="2452"/>
                  </a:cubicBezTo>
                  <a:lnTo>
                    <a:pt x="156" y="2452"/>
                  </a:lnTo>
                  <a:cubicBezTo>
                    <a:pt x="176" y="2472"/>
                    <a:pt x="208" y="2491"/>
                    <a:pt x="228" y="2504"/>
                  </a:cubicBezTo>
                  <a:cubicBezTo>
                    <a:pt x="247" y="2514"/>
                    <a:pt x="257" y="2524"/>
                    <a:pt x="279" y="2533"/>
                  </a:cubicBezTo>
                  <a:cubicBezTo>
                    <a:pt x="299" y="2533"/>
                    <a:pt x="309" y="2543"/>
                    <a:pt x="331" y="2543"/>
                  </a:cubicBezTo>
                  <a:cubicBezTo>
                    <a:pt x="351" y="2553"/>
                    <a:pt x="371" y="2553"/>
                    <a:pt x="403" y="2553"/>
                  </a:cubicBezTo>
                  <a:lnTo>
                    <a:pt x="433" y="2553"/>
                  </a:lnTo>
                  <a:cubicBezTo>
                    <a:pt x="443" y="2553"/>
                    <a:pt x="455" y="2553"/>
                    <a:pt x="465" y="2543"/>
                  </a:cubicBezTo>
                  <a:cubicBezTo>
                    <a:pt x="475" y="2543"/>
                    <a:pt x="485" y="2543"/>
                    <a:pt x="494" y="2533"/>
                  </a:cubicBezTo>
                  <a:cubicBezTo>
                    <a:pt x="504" y="2533"/>
                    <a:pt x="517" y="2533"/>
                    <a:pt x="517" y="2524"/>
                  </a:cubicBezTo>
                  <a:cubicBezTo>
                    <a:pt x="527" y="2524"/>
                    <a:pt x="536" y="2514"/>
                    <a:pt x="546" y="2504"/>
                  </a:cubicBezTo>
                  <a:cubicBezTo>
                    <a:pt x="556" y="2504"/>
                    <a:pt x="566" y="2491"/>
                    <a:pt x="578" y="2482"/>
                  </a:cubicBezTo>
                  <a:cubicBezTo>
                    <a:pt x="578" y="2472"/>
                    <a:pt x="588" y="2462"/>
                    <a:pt x="598" y="2452"/>
                  </a:cubicBezTo>
                  <a:cubicBezTo>
                    <a:pt x="608" y="2442"/>
                    <a:pt x="608" y="2430"/>
                    <a:pt x="618" y="2420"/>
                  </a:cubicBezTo>
                  <a:cubicBezTo>
                    <a:pt x="628" y="2410"/>
                    <a:pt x="628" y="2390"/>
                    <a:pt x="640" y="2380"/>
                  </a:cubicBezTo>
                  <a:cubicBezTo>
                    <a:pt x="640" y="2368"/>
                    <a:pt x="650" y="2358"/>
                    <a:pt x="650" y="2338"/>
                  </a:cubicBezTo>
                  <a:cubicBezTo>
                    <a:pt x="660" y="2328"/>
                    <a:pt x="660" y="2306"/>
                    <a:pt x="660" y="2296"/>
                  </a:cubicBezTo>
                  <a:lnTo>
                    <a:pt x="660" y="2257"/>
                  </a:lnTo>
                  <a:lnTo>
                    <a:pt x="660" y="2225"/>
                  </a:lnTo>
                  <a:cubicBezTo>
                    <a:pt x="660" y="2215"/>
                    <a:pt x="660" y="2205"/>
                    <a:pt x="650" y="2195"/>
                  </a:cubicBezTo>
                  <a:lnTo>
                    <a:pt x="650" y="2183"/>
                  </a:lnTo>
                  <a:lnTo>
                    <a:pt x="640" y="2183"/>
                  </a:lnTo>
                  <a:lnTo>
                    <a:pt x="640" y="2173"/>
                  </a:lnTo>
                  <a:lnTo>
                    <a:pt x="650" y="2173"/>
                  </a:lnTo>
                  <a:cubicBezTo>
                    <a:pt x="680" y="2173"/>
                    <a:pt x="712" y="2173"/>
                    <a:pt x="742" y="2163"/>
                  </a:cubicBezTo>
                  <a:cubicBezTo>
                    <a:pt x="784" y="2163"/>
                    <a:pt x="813" y="2153"/>
                    <a:pt x="845" y="2143"/>
                  </a:cubicBezTo>
                  <a:lnTo>
                    <a:pt x="835" y="2143"/>
                  </a:lnTo>
                  <a:cubicBezTo>
                    <a:pt x="875" y="2133"/>
                    <a:pt x="907" y="2121"/>
                    <a:pt x="937" y="2111"/>
                  </a:cubicBezTo>
                  <a:cubicBezTo>
                    <a:pt x="969" y="2101"/>
                    <a:pt x="999" y="2081"/>
                    <a:pt x="1031" y="2059"/>
                  </a:cubicBezTo>
                  <a:lnTo>
                    <a:pt x="1021" y="2059"/>
                  </a:lnTo>
                  <a:cubicBezTo>
                    <a:pt x="1060" y="2049"/>
                    <a:pt x="1092" y="2029"/>
                    <a:pt x="1112" y="1997"/>
                  </a:cubicBezTo>
                  <a:cubicBezTo>
                    <a:pt x="1144" y="1977"/>
                    <a:pt x="1174" y="1958"/>
                    <a:pt x="1196" y="1926"/>
                  </a:cubicBezTo>
                  <a:cubicBezTo>
                    <a:pt x="1226" y="1896"/>
                    <a:pt x="1246" y="1874"/>
                    <a:pt x="1278" y="1844"/>
                  </a:cubicBezTo>
                  <a:cubicBezTo>
                    <a:pt x="1298" y="1812"/>
                    <a:pt x="1320" y="1772"/>
                    <a:pt x="1340" y="1740"/>
                  </a:cubicBezTo>
                  <a:cubicBezTo>
                    <a:pt x="1359" y="1711"/>
                    <a:pt x="1369" y="1669"/>
                    <a:pt x="1391" y="1639"/>
                  </a:cubicBezTo>
                  <a:cubicBezTo>
                    <a:pt x="1401" y="1597"/>
                    <a:pt x="1411" y="1565"/>
                    <a:pt x="1421" y="1525"/>
                  </a:cubicBezTo>
                  <a:cubicBezTo>
                    <a:pt x="1431" y="1493"/>
                    <a:pt x="1443" y="1463"/>
                    <a:pt x="1443" y="1431"/>
                  </a:cubicBezTo>
                  <a:cubicBezTo>
                    <a:pt x="1443" y="1421"/>
                    <a:pt x="1453" y="1421"/>
                    <a:pt x="1453" y="1421"/>
                  </a:cubicBezTo>
                  <a:lnTo>
                    <a:pt x="1463" y="1421"/>
                  </a:lnTo>
                  <a:cubicBezTo>
                    <a:pt x="1483" y="1431"/>
                    <a:pt x="1515" y="1431"/>
                    <a:pt x="1545" y="1431"/>
                  </a:cubicBezTo>
                  <a:cubicBezTo>
                    <a:pt x="1587" y="1431"/>
                    <a:pt x="1629" y="1431"/>
                    <a:pt x="1668" y="1421"/>
                  </a:cubicBezTo>
                  <a:cubicBezTo>
                    <a:pt x="1710" y="1412"/>
                    <a:pt x="1740" y="1412"/>
                    <a:pt x="1782" y="1402"/>
                  </a:cubicBezTo>
                  <a:cubicBezTo>
                    <a:pt x="1886" y="1370"/>
                    <a:pt x="1977" y="1330"/>
                    <a:pt x="2071" y="1278"/>
                  </a:cubicBezTo>
                  <a:cubicBezTo>
                    <a:pt x="2162" y="1216"/>
                    <a:pt x="2256" y="1145"/>
                    <a:pt x="2338" y="1061"/>
                  </a:cubicBezTo>
                  <a:cubicBezTo>
                    <a:pt x="2410" y="989"/>
                    <a:pt x="2471" y="907"/>
                    <a:pt x="2523" y="814"/>
                  </a:cubicBezTo>
                  <a:cubicBezTo>
                    <a:pt x="2543" y="784"/>
                    <a:pt x="2565" y="742"/>
                    <a:pt x="2575" y="700"/>
                  </a:cubicBezTo>
                  <a:cubicBezTo>
                    <a:pt x="2595" y="670"/>
                    <a:pt x="2605" y="628"/>
                    <a:pt x="2617" y="599"/>
                  </a:cubicBezTo>
                  <a:cubicBezTo>
                    <a:pt x="2627" y="566"/>
                    <a:pt x="2627" y="527"/>
                    <a:pt x="2637" y="495"/>
                  </a:cubicBezTo>
                  <a:lnTo>
                    <a:pt x="2637" y="485"/>
                  </a:lnTo>
                  <a:lnTo>
                    <a:pt x="2647" y="485"/>
                  </a:lnTo>
                  <a:cubicBezTo>
                    <a:pt x="2667" y="495"/>
                    <a:pt x="2699" y="515"/>
                    <a:pt x="2718" y="527"/>
                  </a:cubicBezTo>
                  <a:cubicBezTo>
                    <a:pt x="2741" y="547"/>
                    <a:pt x="2760" y="557"/>
                    <a:pt x="2790" y="566"/>
                  </a:cubicBezTo>
                  <a:cubicBezTo>
                    <a:pt x="2812" y="566"/>
                    <a:pt x="2832" y="576"/>
                    <a:pt x="2864" y="589"/>
                  </a:cubicBezTo>
                  <a:cubicBezTo>
                    <a:pt x="2884" y="599"/>
                    <a:pt x="2914" y="599"/>
                    <a:pt x="2946" y="599"/>
                  </a:cubicBezTo>
                  <a:cubicBezTo>
                    <a:pt x="2975" y="608"/>
                    <a:pt x="3008" y="608"/>
                    <a:pt x="3027" y="608"/>
                  </a:cubicBezTo>
                  <a:cubicBezTo>
                    <a:pt x="3069" y="608"/>
                    <a:pt x="3111" y="608"/>
                    <a:pt x="3141" y="599"/>
                  </a:cubicBezTo>
                  <a:cubicBezTo>
                    <a:pt x="3183" y="599"/>
                    <a:pt x="3213" y="589"/>
                    <a:pt x="3255" y="576"/>
                  </a:cubicBezTo>
                  <a:lnTo>
                    <a:pt x="3245" y="576"/>
                  </a:lnTo>
                  <a:cubicBezTo>
                    <a:pt x="3255" y="576"/>
                    <a:pt x="3265" y="576"/>
                    <a:pt x="3274" y="566"/>
                  </a:cubicBezTo>
                  <a:cubicBezTo>
                    <a:pt x="3265" y="557"/>
                    <a:pt x="3255" y="537"/>
                    <a:pt x="3245" y="527"/>
                  </a:cubicBezTo>
                  <a:cubicBezTo>
                    <a:pt x="3203" y="453"/>
                    <a:pt x="3151" y="391"/>
                    <a:pt x="3099" y="342"/>
                  </a:cubicBezTo>
                  <a:cubicBezTo>
                    <a:pt x="3050" y="290"/>
                    <a:pt x="2988" y="238"/>
                    <a:pt x="2914" y="196"/>
                  </a:cubicBezTo>
                  <a:cubicBezTo>
                    <a:pt x="2852" y="156"/>
                    <a:pt x="2780" y="114"/>
                    <a:pt x="2709" y="82"/>
                  </a:cubicBezTo>
                  <a:cubicBezTo>
                    <a:pt x="2647" y="62"/>
                    <a:pt x="2585" y="52"/>
                    <a:pt x="2523" y="43"/>
                  </a:cubicBezTo>
                  <a:lnTo>
                    <a:pt x="2523" y="33"/>
                  </a:lnTo>
                  <a:cubicBezTo>
                    <a:pt x="2523" y="20"/>
                    <a:pt x="2513" y="10"/>
                    <a:pt x="2503" y="10"/>
                  </a:cubicBezTo>
                  <a:lnTo>
                    <a:pt x="2494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07;p46">
              <a:extLst>
                <a:ext uri="{FF2B5EF4-FFF2-40B4-BE49-F238E27FC236}">
                  <a16:creationId xmlns:a16="http://schemas.microsoft.com/office/drawing/2014/main" id="{EC125FEC-EF6F-4C8F-A3E8-B05D4F758CA5}"/>
                </a:ext>
              </a:extLst>
            </p:cNvPr>
            <p:cNvSpPr/>
            <p:nvPr/>
          </p:nvSpPr>
          <p:spPr>
            <a:xfrm rot="-540461" flipH="1">
              <a:off x="7708572" y="3008565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08;p46">
              <a:extLst>
                <a:ext uri="{FF2B5EF4-FFF2-40B4-BE49-F238E27FC236}">
                  <a16:creationId xmlns:a16="http://schemas.microsoft.com/office/drawing/2014/main" id="{B745EB75-619D-4C26-98BC-CD2D8F6090EE}"/>
                </a:ext>
              </a:extLst>
            </p:cNvPr>
            <p:cNvSpPr/>
            <p:nvPr/>
          </p:nvSpPr>
          <p:spPr>
            <a:xfrm rot="-540461" flipH="1">
              <a:off x="7708572" y="3008565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09;p46">
              <a:extLst>
                <a:ext uri="{FF2B5EF4-FFF2-40B4-BE49-F238E27FC236}">
                  <a16:creationId xmlns:a16="http://schemas.microsoft.com/office/drawing/2014/main" id="{F0C42399-534B-4C29-9F2E-6A600FC547DB}"/>
                </a:ext>
              </a:extLst>
            </p:cNvPr>
            <p:cNvSpPr/>
            <p:nvPr/>
          </p:nvSpPr>
          <p:spPr>
            <a:xfrm rot="-540461" flipH="1">
              <a:off x="7572964" y="2916150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10;p46">
              <a:extLst>
                <a:ext uri="{FF2B5EF4-FFF2-40B4-BE49-F238E27FC236}">
                  <a16:creationId xmlns:a16="http://schemas.microsoft.com/office/drawing/2014/main" id="{65E48D5F-F24F-4648-9F2A-D988083ABD08}"/>
                </a:ext>
              </a:extLst>
            </p:cNvPr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11;p46">
              <a:extLst>
                <a:ext uri="{FF2B5EF4-FFF2-40B4-BE49-F238E27FC236}">
                  <a16:creationId xmlns:a16="http://schemas.microsoft.com/office/drawing/2014/main" id="{677F12F1-7EA5-4451-B521-473F040E79FA}"/>
                </a:ext>
              </a:extLst>
            </p:cNvPr>
            <p:cNvSpPr/>
            <p:nvPr/>
          </p:nvSpPr>
          <p:spPr>
            <a:xfrm rot="-540461" flipH="1">
              <a:off x="7355152" y="2795162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12;p46">
              <a:extLst>
                <a:ext uri="{FF2B5EF4-FFF2-40B4-BE49-F238E27FC236}">
                  <a16:creationId xmlns:a16="http://schemas.microsoft.com/office/drawing/2014/main" id="{59977D34-F066-4BC4-90EA-7531A00FADE0}"/>
                </a:ext>
              </a:extLst>
            </p:cNvPr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13;p46">
              <a:extLst>
                <a:ext uri="{FF2B5EF4-FFF2-40B4-BE49-F238E27FC236}">
                  <a16:creationId xmlns:a16="http://schemas.microsoft.com/office/drawing/2014/main" id="{AB820FF9-B724-4282-A219-0A7061C67055}"/>
                </a:ext>
              </a:extLst>
            </p:cNvPr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14;p46">
              <a:extLst>
                <a:ext uri="{FF2B5EF4-FFF2-40B4-BE49-F238E27FC236}">
                  <a16:creationId xmlns:a16="http://schemas.microsoft.com/office/drawing/2014/main" id="{445516FB-7342-4677-94DE-3C0AA4981AAB}"/>
                </a:ext>
              </a:extLst>
            </p:cNvPr>
            <p:cNvSpPr/>
            <p:nvPr/>
          </p:nvSpPr>
          <p:spPr>
            <a:xfrm rot="-540461" flipH="1">
              <a:off x="7797103" y="3027650"/>
              <a:ext cx="52857" cy="115987"/>
            </a:xfrm>
            <a:custGeom>
              <a:avLst/>
              <a:gdLst/>
              <a:ahLst/>
              <a:cxnLst/>
              <a:rect l="l" t="t" r="r" b="b"/>
              <a:pathLst>
                <a:path w="319" h="700" extrusionOk="0">
                  <a:moveTo>
                    <a:pt x="91" y="0"/>
                  </a:moveTo>
                  <a:cubicBezTo>
                    <a:pt x="72" y="0"/>
                    <a:pt x="62" y="0"/>
                    <a:pt x="62" y="20"/>
                  </a:cubicBezTo>
                  <a:cubicBezTo>
                    <a:pt x="40" y="52"/>
                    <a:pt x="30" y="82"/>
                    <a:pt x="20" y="114"/>
                  </a:cubicBezTo>
                  <a:cubicBezTo>
                    <a:pt x="10" y="144"/>
                    <a:pt x="10" y="176"/>
                    <a:pt x="10" y="205"/>
                  </a:cubicBezTo>
                  <a:cubicBezTo>
                    <a:pt x="0" y="277"/>
                    <a:pt x="20" y="339"/>
                    <a:pt x="40" y="401"/>
                  </a:cubicBezTo>
                  <a:cubicBezTo>
                    <a:pt x="62" y="462"/>
                    <a:pt x="91" y="524"/>
                    <a:pt x="134" y="576"/>
                  </a:cubicBezTo>
                  <a:cubicBezTo>
                    <a:pt x="176" y="628"/>
                    <a:pt x="225" y="670"/>
                    <a:pt x="287" y="700"/>
                  </a:cubicBezTo>
                  <a:cubicBezTo>
                    <a:pt x="299" y="700"/>
                    <a:pt x="309" y="700"/>
                    <a:pt x="309" y="690"/>
                  </a:cubicBezTo>
                  <a:cubicBezTo>
                    <a:pt x="319" y="680"/>
                    <a:pt x="319" y="658"/>
                    <a:pt x="309" y="658"/>
                  </a:cubicBezTo>
                  <a:cubicBezTo>
                    <a:pt x="287" y="648"/>
                    <a:pt x="267" y="638"/>
                    <a:pt x="257" y="628"/>
                  </a:cubicBezTo>
                  <a:cubicBezTo>
                    <a:pt x="225" y="618"/>
                    <a:pt x="205" y="596"/>
                    <a:pt x="185" y="566"/>
                  </a:cubicBezTo>
                  <a:cubicBezTo>
                    <a:pt x="153" y="534"/>
                    <a:pt x="134" y="504"/>
                    <a:pt x="114" y="472"/>
                  </a:cubicBezTo>
                  <a:cubicBezTo>
                    <a:pt x="91" y="433"/>
                    <a:pt x="82" y="391"/>
                    <a:pt x="72" y="349"/>
                  </a:cubicBezTo>
                  <a:cubicBezTo>
                    <a:pt x="62" y="309"/>
                    <a:pt x="62" y="267"/>
                    <a:pt x="62" y="225"/>
                  </a:cubicBezTo>
                  <a:cubicBezTo>
                    <a:pt x="62" y="186"/>
                    <a:pt x="72" y="153"/>
                    <a:pt x="82" y="124"/>
                  </a:cubicBezTo>
                  <a:cubicBezTo>
                    <a:pt x="91" y="102"/>
                    <a:pt x="101" y="72"/>
                    <a:pt x="114" y="52"/>
                  </a:cubicBezTo>
                  <a:cubicBezTo>
                    <a:pt x="124" y="52"/>
                    <a:pt x="124" y="40"/>
                    <a:pt x="124" y="30"/>
                  </a:cubicBezTo>
                  <a:cubicBezTo>
                    <a:pt x="124" y="20"/>
                    <a:pt x="114" y="10"/>
                    <a:pt x="114" y="10"/>
                  </a:cubicBezTo>
                  <a:cubicBezTo>
                    <a:pt x="101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15;p46">
              <a:extLst>
                <a:ext uri="{FF2B5EF4-FFF2-40B4-BE49-F238E27FC236}">
                  <a16:creationId xmlns:a16="http://schemas.microsoft.com/office/drawing/2014/main" id="{93AE737E-A715-4445-B38D-7D19D35C7619}"/>
                </a:ext>
              </a:extLst>
            </p:cNvPr>
            <p:cNvSpPr/>
            <p:nvPr/>
          </p:nvSpPr>
          <p:spPr>
            <a:xfrm rot="-540461" flipH="1">
              <a:off x="7823059" y="3016401"/>
              <a:ext cx="68432" cy="30819"/>
            </a:xfrm>
            <a:custGeom>
              <a:avLst/>
              <a:gdLst/>
              <a:ahLst/>
              <a:cxnLst/>
              <a:rect l="l" t="t" r="r" b="b"/>
              <a:pathLst>
                <a:path w="413" h="186" extrusionOk="0">
                  <a:moveTo>
                    <a:pt x="277" y="0"/>
                  </a:moveTo>
                  <a:cubicBezTo>
                    <a:pt x="247" y="0"/>
                    <a:pt x="205" y="10"/>
                    <a:pt x="166" y="22"/>
                  </a:cubicBezTo>
                  <a:cubicBezTo>
                    <a:pt x="153" y="32"/>
                    <a:pt x="134" y="32"/>
                    <a:pt x="114" y="42"/>
                  </a:cubicBezTo>
                  <a:cubicBezTo>
                    <a:pt x="104" y="52"/>
                    <a:pt x="82" y="62"/>
                    <a:pt x="72" y="72"/>
                  </a:cubicBezTo>
                  <a:cubicBezTo>
                    <a:pt x="42" y="94"/>
                    <a:pt x="20" y="124"/>
                    <a:pt x="0" y="156"/>
                  </a:cubicBezTo>
                  <a:cubicBezTo>
                    <a:pt x="0" y="166"/>
                    <a:pt x="0" y="176"/>
                    <a:pt x="10" y="185"/>
                  </a:cubicBezTo>
                  <a:cubicBezTo>
                    <a:pt x="10" y="185"/>
                    <a:pt x="30" y="185"/>
                    <a:pt x="30" y="176"/>
                  </a:cubicBezTo>
                  <a:cubicBezTo>
                    <a:pt x="42" y="166"/>
                    <a:pt x="42" y="156"/>
                    <a:pt x="52" y="146"/>
                  </a:cubicBezTo>
                  <a:cubicBezTo>
                    <a:pt x="62" y="134"/>
                    <a:pt x="72" y="124"/>
                    <a:pt x="91" y="114"/>
                  </a:cubicBezTo>
                  <a:cubicBezTo>
                    <a:pt x="104" y="104"/>
                    <a:pt x="114" y="94"/>
                    <a:pt x="134" y="84"/>
                  </a:cubicBezTo>
                  <a:cubicBezTo>
                    <a:pt x="153" y="72"/>
                    <a:pt x="176" y="72"/>
                    <a:pt x="205" y="72"/>
                  </a:cubicBezTo>
                  <a:cubicBezTo>
                    <a:pt x="221" y="67"/>
                    <a:pt x="237" y="64"/>
                    <a:pt x="252" y="64"/>
                  </a:cubicBezTo>
                  <a:cubicBezTo>
                    <a:pt x="268" y="64"/>
                    <a:pt x="283" y="67"/>
                    <a:pt x="299" y="72"/>
                  </a:cubicBezTo>
                  <a:cubicBezTo>
                    <a:pt x="319" y="72"/>
                    <a:pt x="351" y="84"/>
                    <a:pt x="371" y="84"/>
                  </a:cubicBezTo>
                  <a:cubicBezTo>
                    <a:pt x="373" y="87"/>
                    <a:pt x="377" y="88"/>
                    <a:pt x="380" y="88"/>
                  </a:cubicBezTo>
                  <a:cubicBezTo>
                    <a:pt x="390" y="88"/>
                    <a:pt x="404" y="78"/>
                    <a:pt x="413" y="62"/>
                  </a:cubicBezTo>
                  <a:cubicBezTo>
                    <a:pt x="413" y="42"/>
                    <a:pt x="400" y="22"/>
                    <a:pt x="390" y="22"/>
                  </a:cubicBezTo>
                  <a:cubicBezTo>
                    <a:pt x="351" y="10"/>
                    <a:pt x="319" y="0"/>
                    <a:pt x="277" y="0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16;p46">
              <a:extLst>
                <a:ext uri="{FF2B5EF4-FFF2-40B4-BE49-F238E27FC236}">
                  <a16:creationId xmlns:a16="http://schemas.microsoft.com/office/drawing/2014/main" id="{D3C86DD5-014B-4EEE-92F3-544E73EC4364}"/>
                </a:ext>
              </a:extLst>
            </p:cNvPr>
            <p:cNvSpPr/>
            <p:nvPr/>
          </p:nvSpPr>
          <p:spPr>
            <a:xfrm rot="-540461" flipH="1">
              <a:off x="7247038" y="2597321"/>
              <a:ext cx="575296" cy="491454"/>
            </a:xfrm>
            <a:custGeom>
              <a:avLst/>
              <a:gdLst/>
              <a:ahLst/>
              <a:cxnLst/>
              <a:rect l="l" t="t" r="r" b="b"/>
              <a:pathLst>
                <a:path w="3472" h="2966" extrusionOk="0">
                  <a:moveTo>
                    <a:pt x="2318" y="1"/>
                  </a:moveTo>
                  <a:cubicBezTo>
                    <a:pt x="2214" y="1"/>
                    <a:pt x="2113" y="10"/>
                    <a:pt x="2009" y="20"/>
                  </a:cubicBezTo>
                  <a:cubicBezTo>
                    <a:pt x="1730" y="62"/>
                    <a:pt x="1463" y="144"/>
                    <a:pt x="1206" y="277"/>
                  </a:cubicBezTo>
                  <a:cubicBezTo>
                    <a:pt x="949" y="411"/>
                    <a:pt x="712" y="576"/>
                    <a:pt x="526" y="762"/>
                  </a:cubicBezTo>
                  <a:cubicBezTo>
                    <a:pt x="432" y="853"/>
                    <a:pt x="351" y="957"/>
                    <a:pt x="279" y="1061"/>
                  </a:cubicBezTo>
                  <a:cubicBezTo>
                    <a:pt x="237" y="1113"/>
                    <a:pt x="208" y="1174"/>
                    <a:pt x="185" y="1224"/>
                  </a:cubicBezTo>
                  <a:cubicBezTo>
                    <a:pt x="146" y="1298"/>
                    <a:pt x="114" y="1370"/>
                    <a:pt x="84" y="1451"/>
                  </a:cubicBezTo>
                  <a:cubicBezTo>
                    <a:pt x="42" y="1594"/>
                    <a:pt x="12" y="1750"/>
                    <a:pt x="12" y="1903"/>
                  </a:cubicBezTo>
                  <a:cubicBezTo>
                    <a:pt x="0" y="1977"/>
                    <a:pt x="12" y="2049"/>
                    <a:pt x="12" y="2131"/>
                  </a:cubicBezTo>
                  <a:cubicBezTo>
                    <a:pt x="22" y="2202"/>
                    <a:pt x="42" y="2274"/>
                    <a:pt x="62" y="2358"/>
                  </a:cubicBezTo>
                  <a:cubicBezTo>
                    <a:pt x="62" y="2368"/>
                    <a:pt x="62" y="2368"/>
                    <a:pt x="74" y="2378"/>
                  </a:cubicBezTo>
                  <a:cubicBezTo>
                    <a:pt x="84" y="2420"/>
                    <a:pt x="104" y="2472"/>
                    <a:pt x="124" y="2521"/>
                  </a:cubicBezTo>
                  <a:cubicBezTo>
                    <a:pt x="156" y="2583"/>
                    <a:pt x="175" y="2635"/>
                    <a:pt x="208" y="2687"/>
                  </a:cubicBezTo>
                  <a:cubicBezTo>
                    <a:pt x="237" y="2748"/>
                    <a:pt x="279" y="2790"/>
                    <a:pt x="309" y="2830"/>
                  </a:cubicBezTo>
                  <a:cubicBezTo>
                    <a:pt x="393" y="2924"/>
                    <a:pt x="465" y="2966"/>
                    <a:pt x="546" y="2966"/>
                  </a:cubicBezTo>
                  <a:lnTo>
                    <a:pt x="568" y="2966"/>
                  </a:lnTo>
                  <a:cubicBezTo>
                    <a:pt x="618" y="2954"/>
                    <a:pt x="670" y="2934"/>
                    <a:pt x="712" y="2892"/>
                  </a:cubicBezTo>
                  <a:cubicBezTo>
                    <a:pt x="722" y="2872"/>
                    <a:pt x="741" y="2852"/>
                    <a:pt x="754" y="2820"/>
                  </a:cubicBezTo>
                  <a:cubicBezTo>
                    <a:pt x="764" y="2790"/>
                    <a:pt x="773" y="2768"/>
                    <a:pt x="773" y="2729"/>
                  </a:cubicBezTo>
                  <a:cubicBezTo>
                    <a:pt x="783" y="2687"/>
                    <a:pt x="783" y="2645"/>
                    <a:pt x="783" y="2583"/>
                  </a:cubicBezTo>
                  <a:cubicBezTo>
                    <a:pt x="783" y="2543"/>
                    <a:pt x="773" y="2491"/>
                    <a:pt x="754" y="2440"/>
                  </a:cubicBezTo>
                  <a:cubicBezTo>
                    <a:pt x="741" y="2388"/>
                    <a:pt x="722" y="2348"/>
                    <a:pt x="702" y="2306"/>
                  </a:cubicBezTo>
                  <a:cubicBezTo>
                    <a:pt x="702" y="2296"/>
                    <a:pt x="692" y="2286"/>
                    <a:pt x="692" y="2274"/>
                  </a:cubicBezTo>
                  <a:lnTo>
                    <a:pt x="722" y="2274"/>
                  </a:lnTo>
                  <a:cubicBezTo>
                    <a:pt x="764" y="2274"/>
                    <a:pt x="793" y="2274"/>
                    <a:pt x="825" y="2264"/>
                  </a:cubicBezTo>
                  <a:cubicBezTo>
                    <a:pt x="897" y="2254"/>
                    <a:pt x="969" y="2234"/>
                    <a:pt x="1040" y="2192"/>
                  </a:cubicBezTo>
                  <a:cubicBezTo>
                    <a:pt x="1186" y="2131"/>
                    <a:pt x="1310" y="2027"/>
                    <a:pt x="1401" y="1893"/>
                  </a:cubicBezTo>
                  <a:cubicBezTo>
                    <a:pt x="1505" y="1750"/>
                    <a:pt x="1567" y="1607"/>
                    <a:pt x="1577" y="1461"/>
                  </a:cubicBezTo>
                  <a:lnTo>
                    <a:pt x="1586" y="1461"/>
                  </a:lnTo>
                  <a:cubicBezTo>
                    <a:pt x="1720" y="1461"/>
                    <a:pt x="1853" y="1431"/>
                    <a:pt x="1989" y="1370"/>
                  </a:cubicBezTo>
                  <a:cubicBezTo>
                    <a:pt x="2133" y="1318"/>
                    <a:pt x="2266" y="1224"/>
                    <a:pt x="2390" y="1122"/>
                  </a:cubicBezTo>
                  <a:cubicBezTo>
                    <a:pt x="2503" y="1019"/>
                    <a:pt x="2595" y="905"/>
                    <a:pt x="2656" y="781"/>
                  </a:cubicBezTo>
                  <a:cubicBezTo>
                    <a:pt x="2718" y="668"/>
                    <a:pt x="2760" y="557"/>
                    <a:pt x="2780" y="443"/>
                  </a:cubicBezTo>
                  <a:cubicBezTo>
                    <a:pt x="2802" y="473"/>
                    <a:pt x="2842" y="495"/>
                    <a:pt x="2884" y="524"/>
                  </a:cubicBezTo>
                  <a:cubicBezTo>
                    <a:pt x="2946" y="557"/>
                    <a:pt x="3007" y="586"/>
                    <a:pt x="3069" y="606"/>
                  </a:cubicBezTo>
                  <a:cubicBezTo>
                    <a:pt x="3111" y="618"/>
                    <a:pt x="3141" y="628"/>
                    <a:pt x="3173" y="628"/>
                  </a:cubicBezTo>
                  <a:cubicBezTo>
                    <a:pt x="3193" y="638"/>
                    <a:pt x="3212" y="638"/>
                    <a:pt x="3225" y="638"/>
                  </a:cubicBezTo>
                  <a:cubicBezTo>
                    <a:pt x="3245" y="638"/>
                    <a:pt x="3254" y="638"/>
                    <a:pt x="3274" y="628"/>
                  </a:cubicBezTo>
                  <a:cubicBezTo>
                    <a:pt x="3306" y="628"/>
                    <a:pt x="3336" y="618"/>
                    <a:pt x="3368" y="606"/>
                  </a:cubicBezTo>
                  <a:cubicBezTo>
                    <a:pt x="3398" y="586"/>
                    <a:pt x="3420" y="566"/>
                    <a:pt x="3450" y="544"/>
                  </a:cubicBezTo>
                  <a:cubicBezTo>
                    <a:pt x="3450" y="534"/>
                    <a:pt x="3450" y="524"/>
                    <a:pt x="3460" y="524"/>
                  </a:cubicBezTo>
                  <a:cubicBezTo>
                    <a:pt x="3472" y="515"/>
                    <a:pt x="3472" y="495"/>
                    <a:pt x="3460" y="482"/>
                  </a:cubicBezTo>
                  <a:cubicBezTo>
                    <a:pt x="3410" y="433"/>
                    <a:pt x="3368" y="381"/>
                    <a:pt x="3316" y="339"/>
                  </a:cubicBezTo>
                  <a:cubicBezTo>
                    <a:pt x="3264" y="297"/>
                    <a:pt x="3212" y="258"/>
                    <a:pt x="3151" y="216"/>
                  </a:cubicBezTo>
                  <a:cubicBezTo>
                    <a:pt x="3049" y="154"/>
                    <a:pt x="2926" y="102"/>
                    <a:pt x="2802" y="62"/>
                  </a:cubicBezTo>
                  <a:cubicBezTo>
                    <a:pt x="2679" y="30"/>
                    <a:pt x="2555" y="10"/>
                    <a:pt x="2409" y="1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17;p46">
              <a:extLst>
                <a:ext uri="{FF2B5EF4-FFF2-40B4-BE49-F238E27FC236}">
                  <a16:creationId xmlns:a16="http://schemas.microsoft.com/office/drawing/2014/main" id="{76145313-1DD3-4B4A-9FB6-196DA325685A}"/>
                </a:ext>
              </a:extLst>
            </p:cNvPr>
            <p:cNvSpPr/>
            <p:nvPr/>
          </p:nvSpPr>
          <p:spPr>
            <a:xfrm rot="-540461" flipH="1">
              <a:off x="7504398" y="2556829"/>
              <a:ext cx="315817" cy="309354"/>
            </a:xfrm>
            <a:custGeom>
              <a:avLst/>
              <a:gdLst/>
              <a:ahLst/>
              <a:cxnLst/>
              <a:rect l="l" t="t" r="r" b="b"/>
              <a:pathLst>
                <a:path w="1906" h="1867" extrusionOk="0">
                  <a:moveTo>
                    <a:pt x="1679" y="1"/>
                  </a:moveTo>
                  <a:cubicBezTo>
                    <a:pt x="1545" y="1"/>
                    <a:pt x="1412" y="31"/>
                    <a:pt x="1288" y="82"/>
                  </a:cubicBezTo>
                  <a:cubicBezTo>
                    <a:pt x="1194" y="124"/>
                    <a:pt x="1103" y="186"/>
                    <a:pt x="1029" y="248"/>
                  </a:cubicBezTo>
                  <a:cubicBezTo>
                    <a:pt x="957" y="320"/>
                    <a:pt x="885" y="401"/>
                    <a:pt x="843" y="485"/>
                  </a:cubicBezTo>
                  <a:cubicBezTo>
                    <a:pt x="804" y="567"/>
                    <a:pt x="772" y="648"/>
                    <a:pt x="762" y="742"/>
                  </a:cubicBezTo>
                  <a:cubicBezTo>
                    <a:pt x="752" y="782"/>
                    <a:pt x="752" y="824"/>
                    <a:pt x="762" y="876"/>
                  </a:cubicBezTo>
                  <a:cubicBezTo>
                    <a:pt x="762" y="895"/>
                    <a:pt x="762" y="928"/>
                    <a:pt x="772" y="947"/>
                  </a:cubicBezTo>
                  <a:lnTo>
                    <a:pt x="762" y="947"/>
                  </a:lnTo>
                  <a:cubicBezTo>
                    <a:pt x="732" y="947"/>
                    <a:pt x="710" y="957"/>
                    <a:pt x="680" y="957"/>
                  </a:cubicBezTo>
                  <a:cubicBezTo>
                    <a:pt x="628" y="957"/>
                    <a:pt x="567" y="979"/>
                    <a:pt x="515" y="999"/>
                  </a:cubicBezTo>
                  <a:cubicBezTo>
                    <a:pt x="411" y="1029"/>
                    <a:pt x="320" y="1091"/>
                    <a:pt x="238" y="1165"/>
                  </a:cubicBezTo>
                  <a:cubicBezTo>
                    <a:pt x="154" y="1236"/>
                    <a:pt x="92" y="1328"/>
                    <a:pt x="53" y="1432"/>
                  </a:cubicBezTo>
                  <a:cubicBezTo>
                    <a:pt x="11" y="1535"/>
                    <a:pt x="1" y="1647"/>
                    <a:pt x="21" y="1760"/>
                  </a:cubicBezTo>
                  <a:cubicBezTo>
                    <a:pt x="21" y="1783"/>
                    <a:pt x="30" y="1802"/>
                    <a:pt x="40" y="1822"/>
                  </a:cubicBezTo>
                  <a:cubicBezTo>
                    <a:pt x="50" y="1849"/>
                    <a:pt x="66" y="1867"/>
                    <a:pt x="87" y="1867"/>
                  </a:cubicBezTo>
                  <a:cubicBezTo>
                    <a:pt x="92" y="1867"/>
                    <a:pt x="97" y="1866"/>
                    <a:pt x="102" y="1864"/>
                  </a:cubicBezTo>
                  <a:cubicBezTo>
                    <a:pt x="124" y="1864"/>
                    <a:pt x="134" y="1854"/>
                    <a:pt x="144" y="1844"/>
                  </a:cubicBezTo>
                  <a:cubicBezTo>
                    <a:pt x="154" y="1832"/>
                    <a:pt x="164" y="1812"/>
                    <a:pt x="164" y="1792"/>
                  </a:cubicBezTo>
                  <a:cubicBezTo>
                    <a:pt x="154" y="1770"/>
                    <a:pt x="154" y="1760"/>
                    <a:pt x="144" y="1741"/>
                  </a:cubicBezTo>
                  <a:cubicBezTo>
                    <a:pt x="144" y="1699"/>
                    <a:pt x="134" y="1669"/>
                    <a:pt x="134" y="1627"/>
                  </a:cubicBezTo>
                  <a:cubicBezTo>
                    <a:pt x="144" y="1585"/>
                    <a:pt x="144" y="1555"/>
                    <a:pt x="154" y="1513"/>
                  </a:cubicBezTo>
                  <a:cubicBezTo>
                    <a:pt x="176" y="1474"/>
                    <a:pt x="186" y="1432"/>
                    <a:pt x="216" y="1390"/>
                  </a:cubicBezTo>
                  <a:cubicBezTo>
                    <a:pt x="248" y="1338"/>
                    <a:pt x="277" y="1298"/>
                    <a:pt x="320" y="1256"/>
                  </a:cubicBezTo>
                  <a:cubicBezTo>
                    <a:pt x="371" y="1204"/>
                    <a:pt x="433" y="1175"/>
                    <a:pt x="485" y="1143"/>
                  </a:cubicBezTo>
                  <a:cubicBezTo>
                    <a:pt x="547" y="1113"/>
                    <a:pt x="596" y="1091"/>
                    <a:pt x="658" y="1071"/>
                  </a:cubicBezTo>
                  <a:cubicBezTo>
                    <a:pt x="680" y="1071"/>
                    <a:pt x="710" y="1061"/>
                    <a:pt x="742" y="1061"/>
                  </a:cubicBezTo>
                  <a:lnTo>
                    <a:pt x="833" y="1061"/>
                  </a:lnTo>
                  <a:cubicBezTo>
                    <a:pt x="866" y="1051"/>
                    <a:pt x="895" y="1019"/>
                    <a:pt x="875" y="989"/>
                  </a:cubicBezTo>
                  <a:cubicBezTo>
                    <a:pt x="866" y="967"/>
                    <a:pt x="866" y="937"/>
                    <a:pt x="856" y="918"/>
                  </a:cubicBezTo>
                  <a:cubicBezTo>
                    <a:pt x="843" y="876"/>
                    <a:pt x="843" y="824"/>
                    <a:pt x="843" y="782"/>
                  </a:cubicBezTo>
                  <a:cubicBezTo>
                    <a:pt x="843" y="732"/>
                    <a:pt x="856" y="680"/>
                    <a:pt x="866" y="629"/>
                  </a:cubicBezTo>
                  <a:cubicBezTo>
                    <a:pt x="885" y="577"/>
                    <a:pt x="905" y="515"/>
                    <a:pt x="937" y="473"/>
                  </a:cubicBezTo>
                  <a:cubicBezTo>
                    <a:pt x="979" y="411"/>
                    <a:pt x="1019" y="362"/>
                    <a:pt x="1071" y="310"/>
                  </a:cubicBezTo>
                  <a:cubicBezTo>
                    <a:pt x="1132" y="248"/>
                    <a:pt x="1194" y="206"/>
                    <a:pt x="1266" y="164"/>
                  </a:cubicBezTo>
                  <a:cubicBezTo>
                    <a:pt x="1338" y="134"/>
                    <a:pt x="1412" y="102"/>
                    <a:pt x="1493" y="82"/>
                  </a:cubicBezTo>
                  <a:cubicBezTo>
                    <a:pt x="1562" y="64"/>
                    <a:pt x="1631" y="63"/>
                    <a:pt x="1700" y="63"/>
                  </a:cubicBezTo>
                  <a:lnTo>
                    <a:pt x="1700" y="63"/>
                  </a:lnTo>
                  <a:cubicBezTo>
                    <a:pt x="1761" y="63"/>
                    <a:pt x="1812" y="73"/>
                    <a:pt x="1864" y="82"/>
                  </a:cubicBezTo>
                  <a:cubicBezTo>
                    <a:pt x="1868" y="84"/>
                    <a:pt x="1872" y="85"/>
                    <a:pt x="1875" y="85"/>
                  </a:cubicBezTo>
                  <a:cubicBezTo>
                    <a:pt x="1891" y="85"/>
                    <a:pt x="1906" y="71"/>
                    <a:pt x="1906" y="63"/>
                  </a:cubicBezTo>
                  <a:cubicBezTo>
                    <a:pt x="1906" y="40"/>
                    <a:pt x="1894" y="31"/>
                    <a:pt x="1874" y="21"/>
                  </a:cubicBezTo>
                  <a:cubicBezTo>
                    <a:pt x="1812" y="11"/>
                    <a:pt x="1740" y="1"/>
                    <a:pt x="1679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18;p46">
              <a:extLst>
                <a:ext uri="{FF2B5EF4-FFF2-40B4-BE49-F238E27FC236}">
                  <a16:creationId xmlns:a16="http://schemas.microsoft.com/office/drawing/2014/main" id="{C723767A-BBC2-4106-8381-942BB67D7BB0}"/>
                </a:ext>
              </a:extLst>
            </p:cNvPr>
            <p:cNvSpPr/>
            <p:nvPr/>
          </p:nvSpPr>
          <p:spPr>
            <a:xfrm rot="-540461" flipH="1">
              <a:off x="7378572" y="2636743"/>
              <a:ext cx="155423" cy="166359"/>
            </a:xfrm>
            <a:custGeom>
              <a:avLst/>
              <a:gdLst/>
              <a:ahLst/>
              <a:cxnLst/>
              <a:rect l="l" t="t" r="r" b="b"/>
              <a:pathLst>
                <a:path w="938" h="1004" extrusionOk="0">
                  <a:moveTo>
                    <a:pt x="905" y="1"/>
                  </a:moveTo>
                  <a:cubicBezTo>
                    <a:pt x="885" y="1"/>
                    <a:pt x="875" y="13"/>
                    <a:pt x="865" y="33"/>
                  </a:cubicBezTo>
                  <a:cubicBezTo>
                    <a:pt x="865" y="75"/>
                    <a:pt x="865" y="114"/>
                    <a:pt x="853" y="156"/>
                  </a:cubicBezTo>
                  <a:cubicBezTo>
                    <a:pt x="833" y="248"/>
                    <a:pt x="804" y="332"/>
                    <a:pt x="762" y="413"/>
                  </a:cubicBezTo>
                  <a:cubicBezTo>
                    <a:pt x="720" y="495"/>
                    <a:pt x="668" y="569"/>
                    <a:pt x="618" y="631"/>
                  </a:cubicBezTo>
                  <a:cubicBezTo>
                    <a:pt x="566" y="680"/>
                    <a:pt x="515" y="722"/>
                    <a:pt x="453" y="764"/>
                  </a:cubicBezTo>
                  <a:cubicBezTo>
                    <a:pt x="401" y="794"/>
                    <a:pt x="339" y="826"/>
                    <a:pt x="287" y="846"/>
                  </a:cubicBezTo>
                  <a:cubicBezTo>
                    <a:pt x="225" y="856"/>
                    <a:pt x="164" y="865"/>
                    <a:pt x="102" y="878"/>
                  </a:cubicBezTo>
                  <a:lnTo>
                    <a:pt x="72" y="878"/>
                  </a:lnTo>
                  <a:cubicBezTo>
                    <a:pt x="62" y="878"/>
                    <a:pt x="40" y="878"/>
                    <a:pt x="30" y="888"/>
                  </a:cubicBezTo>
                  <a:cubicBezTo>
                    <a:pt x="20" y="898"/>
                    <a:pt x="10" y="917"/>
                    <a:pt x="10" y="940"/>
                  </a:cubicBezTo>
                  <a:cubicBezTo>
                    <a:pt x="1" y="969"/>
                    <a:pt x="30" y="1001"/>
                    <a:pt x="62" y="1001"/>
                  </a:cubicBezTo>
                  <a:cubicBezTo>
                    <a:pt x="77" y="1003"/>
                    <a:pt x="92" y="1003"/>
                    <a:pt x="107" y="1003"/>
                  </a:cubicBezTo>
                  <a:cubicBezTo>
                    <a:pt x="213" y="1003"/>
                    <a:pt x="310" y="973"/>
                    <a:pt x="401" y="927"/>
                  </a:cubicBezTo>
                  <a:cubicBezTo>
                    <a:pt x="505" y="878"/>
                    <a:pt x="586" y="804"/>
                    <a:pt x="658" y="722"/>
                  </a:cubicBezTo>
                  <a:cubicBezTo>
                    <a:pt x="730" y="641"/>
                    <a:pt x="781" y="547"/>
                    <a:pt x="833" y="455"/>
                  </a:cubicBezTo>
                  <a:cubicBezTo>
                    <a:pt x="875" y="351"/>
                    <a:pt x="905" y="248"/>
                    <a:pt x="927" y="136"/>
                  </a:cubicBezTo>
                  <a:cubicBezTo>
                    <a:pt x="927" y="104"/>
                    <a:pt x="927" y="75"/>
                    <a:pt x="937" y="33"/>
                  </a:cubicBezTo>
                  <a:cubicBezTo>
                    <a:pt x="937" y="23"/>
                    <a:pt x="927" y="1"/>
                    <a:pt x="905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19;p46">
              <a:extLst>
                <a:ext uri="{FF2B5EF4-FFF2-40B4-BE49-F238E27FC236}">
                  <a16:creationId xmlns:a16="http://schemas.microsoft.com/office/drawing/2014/main" id="{1C10C5E0-ED50-440D-A465-FF6E06675313}"/>
                </a:ext>
              </a:extLst>
            </p:cNvPr>
            <p:cNvSpPr/>
            <p:nvPr/>
          </p:nvSpPr>
          <p:spPr>
            <a:xfrm rot="-540461" flipH="1">
              <a:off x="7597030" y="2753442"/>
              <a:ext cx="123112" cy="160228"/>
            </a:xfrm>
            <a:custGeom>
              <a:avLst/>
              <a:gdLst/>
              <a:ahLst/>
              <a:cxnLst/>
              <a:rect l="l" t="t" r="r" b="b"/>
              <a:pathLst>
                <a:path w="743" h="967" extrusionOk="0">
                  <a:moveTo>
                    <a:pt x="680" y="1"/>
                  </a:moveTo>
                  <a:cubicBezTo>
                    <a:pt x="670" y="1"/>
                    <a:pt x="661" y="20"/>
                    <a:pt x="661" y="30"/>
                  </a:cubicBezTo>
                  <a:cubicBezTo>
                    <a:pt x="661" y="62"/>
                    <a:pt x="670" y="82"/>
                    <a:pt x="670" y="114"/>
                  </a:cubicBezTo>
                  <a:cubicBezTo>
                    <a:pt x="670" y="186"/>
                    <a:pt x="670" y="248"/>
                    <a:pt x="651" y="319"/>
                  </a:cubicBezTo>
                  <a:cubicBezTo>
                    <a:pt x="641" y="381"/>
                    <a:pt x="619" y="443"/>
                    <a:pt x="589" y="505"/>
                  </a:cubicBezTo>
                  <a:cubicBezTo>
                    <a:pt x="557" y="557"/>
                    <a:pt x="527" y="596"/>
                    <a:pt x="485" y="648"/>
                  </a:cubicBezTo>
                  <a:cubicBezTo>
                    <a:pt x="455" y="680"/>
                    <a:pt x="413" y="720"/>
                    <a:pt x="362" y="742"/>
                  </a:cubicBezTo>
                  <a:cubicBezTo>
                    <a:pt x="322" y="772"/>
                    <a:pt x="280" y="794"/>
                    <a:pt x="228" y="814"/>
                  </a:cubicBezTo>
                  <a:cubicBezTo>
                    <a:pt x="166" y="824"/>
                    <a:pt x="114" y="833"/>
                    <a:pt x="53" y="843"/>
                  </a:cubicBezTo>
                  <a:cubicBezTo>
                    <a:pt x="43" y="843"/>
                    <a:pt x="33" y="843"/>
                    <a:pt x="23" y="856"/>
                  </a:cubicBezTo>
                  <a:cubicBezTo>
                    <a:pt x="13" y="866"/>
                    <a:pt x="1" y="885"/>
                    <a:pt x="1" y="895"/>
                  </a:cubicBezTo>
                  <a:cubicBezTo>
                    <a:pt x="1" y="917"/>
                    <a:pt x="1" y="937"/>
                    <a:pt x="13" y="947"/>
                  </a:cubicBezTo>
                  <a:cubicBezTo>
                    <a:pt x="23" y="957"/>
                    <a:pt x="43" y="967"/>
                    <a:pt x="63" y="967"/>
                  </a:cubicBezTo>
                  <a:cubicBezTo>
                    <a:pt x="114" y="967"/>
                    <a:pt x="176" y="957"/>
                    <a:pt x="228" y="947"/>
                  </a:cubicBezTo>
                  <a:cubicBezTo>
                    <a:pt x="280" y="927"/>
                    <a:pt x="332" y="905"/>
                    <a:pt x="384" y="885"/>
                  </a:cubicBezTo>
                  <a:cubicBezTo>
                    <a:pt x="423" y="856"/>
                    <a:pt x="465" y="824"/>
                    <a:pt x="507" y="794"/>
                  </a:cubicBezTo>
                  <a:cubicBezTo>
                    <a:pt x="537" y="752"/>
                    <a:pt x="569" y="710"/>
                    <a:pt x="599" y="670"/>
                  </a:cubicBezTo>
                  <a:cubicBezTo>
                    <a:pt x="661" y="586"/>
                    <a:pt x="693" y="485"/>
                    <a:pt x="712" y="381"/>
                  </a:cubicBezTo>
                  <a:cubicBezTo>
                    <a:pt x="742" y="287"/>
                    <a:pt x="742" y="186"/>
                    <a:pt x="732" y="82"/>
                  </a:cubicBezTo>
                  <a:cubicBezTo>
                    <a:pt x="722" y="62"/>
                    <a:pt x="722" y="40"/>
                    <a:pt x="722" y="20"/>
                  </a:cubicBezTo>
                  <a:cubicBezTo>
                    <a:pt x="722" y="11"/>
                    <a:pt x="703" y="1"/>
                    <a:pt x="693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20;p46">
              <a:extLst>
                <a:ext uri="{FF2B5EF4-FFF2-40B4-BE49-F238E27FC236}">
                  <a16:creationId xmlns:a16="http://schemas.microsoft.com/office/drawing/2014/main" id="{B52BA165-8E11-42A6-9A70-BD8BA1829085}"/>
                </a:ext>
              </a:extLst>
            </p:cNvPr>
            <p:cNvSpPr/>
            <p:nvPr/>
          </p:nvSpPr>
          <p:spPr>
            <a:xfrm rot="-540461" flipH="1">
              <a:off x="7413221" y="2611390"/>
              <a:ext cx="97098" cy="87322"/>
            </a:xfrm>
            <a:custGeom>
              <a:avLst/>
              <a:gdLst/>
              <a:ahLst/>
              <a:cxnLst/>
              <a:rect l="l" t="t" r="r" b="b"/>
              <a:pathLst>
                <a:path w="586" h="527" extrusionOk="0">
                  <a:moveTo>
                    <a:pt x="566" y="0"/>
                  </a:moveTo>
                  <a:cubicBezTo>
                    <a:pt x="556" y="0"/>
                    <a:pt x="546" y="10"/>
                    <a:pt x="546" y="20"/>
                  </a:cubicBezTo>
                  <a:cubicBezTo>
                    <a:pt x="536" y="52"/>
                    <a:pt x="524" y="94"/>
                    <a:pt x="504" y="124"/>
                  </a:cubicBezTo>
                  <a:cubicBezTo>
                    <a:pt x="484" y="156"/>
                    <a:pt x="462" y="195"/>
                    <a:pt x="433" y="228"/>
                  </a:cubicBezTo>
                  <a:lnTo>
                    <a:pt x="381" y="279"/>
                  </a:lnTo>
                  <a:cubicBezTo>
                    <a:pt x="361" y="289"/>
                    <a:pt x="339" y="309"/>
                    <a:pt x="319" y="319"/>
                  </a:cubicBezTo>
                  <a:cubicBezTo>
                    <a:pt x="257" y="351"/>
                    <a:pt x="205" y="381"/>
                    <a:pt x="143" y="403"/>
                  </a:cubicBezTo>
                  <a:cubicBezTo>
                    <a:pt x="114" y="413"/>
                    <a:pt x="72" y="423"/>
                    <a:pt x="42" y="423"/>
                  </a:cubicBezTo>
                  <a:cubicBezTo>
                    <a:pt x="10" y="433"/>
                    <a:pt x="0" y="452"/>
                    <a:pt x="0" y="485"/>
                  </a:cubicBezTo>
                  <a:cubicBezTo>
                    <a:pt x="0" y="494"/>
                    <a:pt x="10" y="504"/>
                    <a:pt x="20" y="514"/>
                  </a:cubicBezTo>
                  <a:cubicBezTo>
                    <a:pt x="30" y="514"/>
                    <a:pt x="42" y="527"/>
                    <a:pt x="42" y="527"/>
                  </a:cubicBezTo>
                  <a:cubicBezTo>
                    <a:pt x="52" y="527"/>
                    <a:pt x="62" y="527"/>
                    <a:pt x="72" y="514"/>
                  </a:cubicBezTo>
                  <a:cubicBezTo>
                    <a:pt x="185" y="475"/>
                    <a:pt x="309" y="433"/>
                    <a:pt x="400" y="351"/>
                  </a:cubicBezTo>
                  <a:cubicBezTo>
                    <a:pt x="452" y="309"/>
                    <a:pt x="484" y="257"/>
                    <a:pt x="524" y="205"/>
                  </a:cubicBezTo>
                  <a:cubicBezTo>
                    <a:pt x="556" y="156"/>
                    <a:pt x="576" y="94"/>
                    <a:pt x="586" y="32"/>
                  </a:cubicBezTo>
                  <a:cubicBezTo>
                    <a:pt x="586" y="20"/>
                    <a:pt x="586" y="10"/>
                    <a:pt x="576" y="0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21;p46">
              <a:extLst>
                <a:ext uri="{FF2B5EF4-FFF2-40B4-BE49-F238E27FC236}">
                  <a16:creationId xmlns:a16="http://schemas.microsoft.com/office/drawing/2014/main" id="{6F6B3563-77DB-4B33-96B8-1A189EFE049D}"/>
                </a:ext>
              </a:extLst>
            </p:cNvPr>
            <p:cNvSpPr/>
            <p:nvPr/>
          </p:nvSpPr>
          <p:spPr>
            <a:xfrm rot="-540461" flipH="1">
              <a:off x="7237391" y="2676257"/>
              <a:ext cx="86825" cy="51366"/>
            </a:xfrm>
            <a:custGeom>
              <a:avLst/>
              <a:gdLst/>
              <a:ahLst/>
              <a:cxnLst/>
              <a:rect l="l" t="t" r="r" b="b"/>
              <a:pathLst>
                <a:path w="524" h="310" extrusionOk="0">
                  <a:moveTo>
                    <a:pt x="20" y="1"/>
                  </a:moveTo>
                  <a:cubicBezTo>
                    <a:pt x="0" y="11"/>
                    <a:pt x="0" y="20"/>
                    <a:pt x="10" y="40"/>
                  </a:cubicBezTo>
                  <a:cubicBezTo>
                    <a:pt x="30" y="82"/>
                    <a:pt x="50" y="112"/>
                    <a:pt x="92" y="144"/>
                  </a:cubicBezTo>
                  <a:cubicBezTo>
                    <a:pt x="124" y="174"/>
                    <a:pt x="153" y="196"/>
                    <a:pt x="195" y="216"/>
                  </a:cubicBezTo>
                  <a:cubicBezTo>
                    <a:pt x="235" y="235"/>
                    <a:pt x="287" y="258"/>
                    <a:pt x="329" y="268"/>
                  </a:cubicBezTo>
                  <a:cubicBezTo>
                    <a:pt x="371" y="287"/>
                    <a:pt x="410" y="297"/>
                    <a:pt x="462" y="310"/>
                  </a:cubicBezTo>
                  <a:cubicBezTo>
                    <a:pt x="472" y="310"/>
                    <a:pt x="482" y="310"/>
                    <a:pt x="504" y="297"/>
                  </a:cubicBezTo>
                  <a:cubicBezTo>
                    <a:pt x="514" y="297"/>
                    <a:pt x="524" y="287"/>
                    <a:pt x="524" y="268"/>
                  </a:cubicBezTo>
                  <a:lnTo>
                    <a:pt x="524" y="235"/>
                  </a:lnTo>
                  <a:cubicBezTo>
                    <a:pt x="514" y="216"/>
                    <a:pt x="494" y="206"/>
                    <a:pt x="472" y="206"/>
                  </a:cubicBezTo>
                  <a:cubicBezTo>
                    <a:pt x="442" y="206"/>
                    <a:pt x="400" y="196"/>
                    <a:pt x="358" y="196"/>
                  </a:cubicBezTo>
                  <a:cubicBezTo>
                    <a:pt x="309" y="186"/>
                    <a:pt x="257" y="164"/>
                    <a:pt x="205" y="144"/>
                  </a:cubicBezTo>
                  <a:cubicBezTo>
                    <a:pt x="185" y="134"/>
                    <a:pt x="153" y="112"/>
                    <a:pt x="134" y="102"/>
                  </a:cubicBezTo>
                  <a:lnTo>
                    <a:pt x="72" y="40"/>
                  </a:lnTo>
                  <a:cubicBezTo>
                    <a:pt x="72" y="30"/>
                    <a:pt x="62" y="20"/>
                    <a:pt x="50" y="11"/>
                  </a:cubicBezTo>
                  <a:cubicBezTo>
                    <a:pt x="50" y="1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22;p46">
              <a:extLst>
                <a:ext uri="{FF2B5EF4-FFF2-40B4-BE49-F238E27FC236}">
                  <a16:creationId xmlns:a16="http://schemas.microsoft.com/office/drawing/2014/main" id="{AF823773-BCEE-4C4D-9AD7-64CA2DF5F80A}"/>
                </a:ext>
              </a:extLst>
            </p:cNvPr>
            <p:cNvSpPr/>
            <p:nvPr/>
          </p:nvSpPr>
          <p:spPr>
            <a:xfrm rot="-540461" flipH="1">
              <a:off x="7486598" y="2954667"/>
              <a:ext cx="180774" cy="169673"/>
            </a:xfrm>
            <a:custGeom>
              <a:avLst/>
              <a:gdLst/>
              <a:ahLst/>
              <a:cxnLst/>
              <a:rect l="l" t="t" r="r" b="b"/>
              <a:pathLst>
                <a:path w="1091" h="1024" extrusionOk="0">
                  <a:moveTo>
                    <a:pt x="20" y="648"/>
                  </a:moveTo>
                  <a:lnTo>
                    <a:pt x="20" y="670"/>
                  </a:lnTo>
                  <a:cubicBezTo>
                    <a:pt x="24" y="679"/>
                    <a:pt x="28" y="688"/>
                    <a:pt x="33" y="696"/>
                  </a:cubicBezTo>
                  <a:lnTo>
                    <a:pt x="33" y="696"/>
                  </a:lnTo>
                  <a:cubicBezTo>
                    <a:pt x="28" y="681"/>
                    <a:pt x="24" y="664"/>
                    <a:pt x="20" y="648"/>
                  </a:cubicBezTo>
                  <a:close/>
                  <a:moveTo>
                    <a:pt x="504" y="1"/>
                  </a:moveTo>
                  <a:cubicBezTo>
                    <a:pt x="319" y="1"/>
                    <a:pt x="134" y="114"/>
                    <a:pt x="40" y="300"/>
                  </a:cubicBezTo>
                  <a:cubicBezTo>
                    <a:pt x="10" y="371"/>
                    <a:pt x="0" y="443"/>
                    <a:pt x="0" y="515"/>
                  </a:cubicBezTo>
                  <a:cubicBezTo>
                    <a:pt x="0" y="463"/>
                    <a:pt x="10" y="413"/>
                    <a:pt x="30" y="371"/>
                  </a:cubicBezTo>
                  <a:cubicBezTo>
                    <a:pt x="92" y="228"/>
                    <a:pt x="235" y="144"/>
                    <a:pt x="391" y="144"/>
                  </a:cubicBezTo>
                  <a:cubicBezTo>
                    <a:pt x="443" y="144"/>
                    <a:pt x="495" y="154"/>
                    <a:pt x="544" y="176"/>
                  </a:cubicBezTo>
                  <a:cubicBezTo>
                    <a:pt x="618" y="206"/>
                    <a:pt x="680" y="258"/>
                    <a:pt x="719" y="329"/>
                  </a:cubicBezTo>
                  <a:lnTo>
                    <a:pt x="700" y="329"/>
                  </a:lnTo>
                  <a:cubicBezTo>
                    <a:pt x="628" y="351"/>
                    <a:pt x="556" y="391"/>
                    <a:pt x="534" y="433"/>
                  </a:cubicBezTo>
                  <a:cubicBezTo>
                    <a:pt x="524" y="443"/>
                    <a:pt x="524" y="453"/>
                    <a:pt x="524" y="463"/>
                  </a:cubicBezTo>
                  <a:cubicBezTo>
                    <a:pt x="534" y="485"/>
                    <a:pt x="576" y="495"/>
                    <a:pt x="628" y="495"/>
                  </a:cubicBezTo>
                  <a:cubicBezTo>
                    <a:pt x="658" y="495"/>
                    <a:pt x="700" y="495"/>
                    <a:pt x="742" y="485"/>
                  </a:cubicBezTo>
                  <a:cubicBezTo>
                    <a:pt x="752" y="475"/>
                    <a:pt x="752" y="475"/>
                    <a:pt x="761" y="475"/>
                  </a:cubicBezTo>
                  <a:lnTo>
                    <a:pt x="771" y="475"/>
                  </a:lnTo>
                  <a:cubicBezTo>
                    <a:pt x="781" y="547"/>
                    <a:pt x="771" y="618"/>
                    <a:pt x="742" y="690"/>
                  </a:cubicBezTo>
                  <a:cubicBezTo>
                    <a:pt x="680" y="823"/>
                    <a:pt x="534" y="917"/>
                    <a:pt x="391" y="917"/>
                  </a:cubicBezTo>
                  <a:cubicBezTo>
                    <a:pt x="329" y="917"/>
                    <a:pt x="277" y="907"/>
                    <a:pt x="225" y="885"/>
                  </a:cubicBezTo>
                  <a:cubicBezTo>
                    <a:pt x="143" y="849"/>
                    <a:pt x="76" y="777"/>
                    <a:pt x="33" y="696"/>
                  </a:cubicBezTo>
                  <a:lnTo>
                    <a:pt x="33" y="696"/>
                  </a:lnTo>
                  <a:cubicBezTo>
                    <a:pt x="74" y="819"/>
                    <a:pt x="170" y="916"/>
                    <a:pt x="297" y="979"/>
                  </a:cubicBezTo>
                  <a:cubicBezTo>
                    <a:pt x="365" y="1009"/>
                    <a:pt x="436" y="1023"/>
                    <a:pt x="505" y="1023"/>
                  </a:cubicBezTo>
                  <a:cubicBezTo>
                    <a:pt x="700" y="1023"/>
                    <a:pt x="885" y="912"/>
                    <a:pt x="976" y="722"/>
                  </a:cubicBezTo>
                  <a:cubicBezTo>
                    <a:pt x="1090" y="463"/>
                    <a:pt x="976" y="166"/>
                    <a:pt x="719" y="52"/>
                  </a:cubicBezTo>
                  <a:cubicBezTo>
                    <a:pt x="648" y="10"/>
                    <a:pt x="576" y="1"/>
                    <a:pt x="5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23;p46">
              <a:extLst>
                <a:ext uri="{FF2B5EF4-FFF2-40B4-BE49-F238E27FC236}">
                  <a16:creationId xmlns:a16="http://schemas.microsoft.com/office/drawing/2014/main" id="{213ABAB8-DDB2-4688-AE17-D0C0483BA615}"/>
                </a:ext>
              </a:extLst>
            </p:cNvPr>
            <p:cNvSpPr/>
            <p:nvPr/>
          </p:nvSpPr>
          <p:spPr>
            <a:xfrm rot="-540461" flipH="1">
              <a:off x="7536941" y="3010397"/>
              <a:ext cx="41093" cy="29162"/>
            </a:xfrm>
            <a:custGeom>
              <a:avLst/>
              <a:gdLst/>
              <a:ahLst/>
              <a:cxnLst/>
              <a:rect l="l" t="t" r="r" b="b"/>
              <a:pathLst>
                <a:path w="248" h="176" extrusionOk="0">
                  <a:moveTo>
                    <a:pt x="186" y="0"/>
                  </a:moveTo>
                  <a:lnTo>
                    <a:pt x="186" y="0"/>
                  </a:lnTo>
                  <a:cubicBezTo>
                    <a:pt x="189" y="4"/>
                    <a:pt x="192" y="7"/>
                    <a:pt x="195" y="10"/>
                  </a:cubicBezTo>
                  <a:lnTo>
                    <a:pt x="195" y="10"/>
                  </a:lnTo>
                  <a:cubicBezTo>
                    <a:pt x="195" y="0"/>
                    <a:pt x="186" y="0"/>
                    <a:pt x="186" y="0"/>
                  </a:cubicBezTo>
                  <a:close/>
                  <a:moveTo>
                    <a:pt x="176" y="10"/>
                  </a:moveTo>
                  <a:cubicBezTo>
                    <a:pt x="104" y="32"/>
                    <a:pt x="32" y="72"/>
                    <a:pt x="10" y="114"/>
                  </a:cubicBezTo>
                  <a:cubicBezTo>
                    <a:pt x="0" y="124"/>
                    <a:pt x="0" y="134"/>
                    <a:pt x="0" y="144"/>
                  </a:cubicBezTo>
                  <a:cubicBezTo>
                    <a:pt x="10" y="166"/>
                    <a:pt x="52" y="176"/>
                    <a:pt x="104" y="176"/>
                  </a:cubicBezTo>
                  <a:cubicBezTo>
                    <a:pt x="134" y="176"/>
                    <a:pt x="176" y="176"/>
                    <a:pt x="218" y="166"/>
                  </a:cubicBezTo>
                  <a:cubicBezTo>
                    <a:pt x="228" y="156"/>
                    <a:pt x="228" y="156"/>
                    <a:pt x="237" y="156"/>
                  </a:cubicBezTo>
                  <a:lnTo>
                    <a:pt x="247" y="156"/>
                  </a:lnTo>
                  <a:cubicBezTo>
                    <a:pt x="247" y="124"/>
                    <a:pt x="237" y="104"/>
                    <a:pt x="228" y="72"/>
                  </a:cubicBezTo>
                  <a:cubicBezTo>
                    <a:pt x="219" y="47"/>
                    <a:pt x="209" y="28"/>
                    <a:pt x="195" y="10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24;p46">
              <a:extLst>
                <a:ext uri="{FF2B5EF4-FFF2-40B4-BE49-F238E27FC236}">
                  <a16:creationId xmlns:a16="http://schemas.microsoft.com/office/drawing/2014/main" id="{07C0BBB1-C913-4BD4-B0BF-AF93D158580E}"/>
                </a:ext>
              </a:extLst>
            </p:cNvPr>
            <p:cNvSpPr/>
            <p:nvPr/>
          </p:nvSpPr>
          <p:spPr>
            <a:xfrm rot="-540461" flipH="1">
              <a:off x="7511122" y="3010774"/>
              <a:ext cx="66941" cy="30819"/>
            </a:xfrm>
            <a:custGeom>
              <a:avLst/>
              <a:gdLst/>
              <a:ahLst/>
              <a:cxnLst/>
              <a:rect l="l" t="t" r="r" b="b"/>
              <a:pathLst>
                <a:path w="404" h="186" extrusionOk="0">
                  <a:moveTo>
                    <a:pt x="299" y="0"/>
                  </a:moveTo>
                  <a:cubicBezTo>
                    <a:pt x="267" y="0"/>
                    <a:pt x="228" y="10"/>
                    <a:pt x="195" y="20"/>
                  </a:cubicBezTo>
                  <a:lnTo>
                    <a:pt x="176" y="20"/>
                  </a:lnTo>
                  <a:cubicBezTo>
                    <a:pt x="104" y="42"/>
                    <a:pt x="32" y="82"/>
                    <a:pt x="10" y="124"/>
                  </a:cubicBezTo>
                  <a:cubicBezTo>
                    <a:pt x="0" y="134"/>
                    <a:pt x="0" y="144"/>
                    <a:pt x="0" y="154"/>
                  </a:cubicBezTo>
                  <a:cubicBezTo>
                    <a:pt x="10" y="176"/>
                    <a:pt x="52" y="186"/>
                    <a:pt x="104" y="186"/>
                  </a:cubicBezTo>
                  <a:cubicBezTo>
                    <a:pt x="134" y="186"/>
                    <a:pt x="176" y="186"/>
                    <a:pt x="218" y="176"/>
                  </a:cubicBezTo>
                  <a:cubicBezTo>
                    <a:pt x="228" y="166"/>
                    <a:pt x="228" y="166"/>
                    <a:pt x="237" y="166"/>
                  </a:cubicBezTo>
                  <a:lnTo>
                    <a:pt x="247" y="166"/>
                  </a:lnTo>
                  <a:cubicBezTo>
                    <a:pt x="341" y="134"/>
                    <a:pt x="403" y="82"/>
                    <a:pt x="391" y="42"/>
                  </a:cubicBezTo>
                  <a:cubicBezTo>
                    <a:pt x="391" y="20"/>
                    <a:pt x="351" y="0"/>
                    <a:pt x="2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25;p46">
              <a:extLst>
                <a:ext uri="{FF2B5EF4-FFF2-40B4-BE49-F238E27FC236}">
                  <a16:creationId xmlns:a16="http://schemas.microsoft.com/office/drawing/2014/main" id="{0C441A19-01F9-4EB8-BEEA-FC8EC1C0823B}"/>
                </a:ext>
              </a:extLst>
            </p:cNvPr>
            <p:cNvSpPr/>
            <p:nvPr/>
          </p:nvSpPr>
          <p:spPr>
            <a:xfrm rot="-540461" flipH="1">
              <a:off x="7201906" y="2931318"/>
              <a:ext cx="148464" cy="157577"/>
            </a:xfrm>
            <a:custGeom>
              <a:avLst/>
              <a:gdLst/>
              <a:ahLst/>
              <a:cxnLst/>
              <a:rect l="l" t="t" r="r" b="b"/>
              <a:pathLst>
                <a:path w="896" h="951" extrusionOk="0">
                  <a:moveTo>
                    <a:pt x="52" y="671"/>
                  </a:moveTo>
                  <a:lnTo>
                    <a:pt x="52" y="681"/>
                  </a:lnTo>
                  <a:cubicBezTo>
                    <a:pt x="60" y="695"/>
                    <a:pt x="68" y="710"/>
                    <a:pt x="77" y="723"/>
                  </a:cubicBezTo>
                  <a:lnTo>
                    <a:pt x="77" y="723"/>
                  </a:lnTo>
                  <a:cubicBezTo>
                    <a:pt x="68" y="706"/>
                    <a:pt x="60" y="689"/>
                    <a:pt x="52" y="671"/>
                  </a:cubicBezTo>
                  <a:close/>
                  <a:moveTo>
                    <a:pt x="411" y="1"/>
                  </a:moveTo>
                  <a:cubicBezTo>
                    <a:pt x="225" y="1"/>
                    <a:pt x="62" y="134"/>
                    <a:pt x="20" y="342"/>
                  </a:cubicBezTo>
                  <a:cubicBezTo>
                    <a:pt x="1" y="404"/>
                    <a:pt x="1" y="475"/>
                    <a:pt x="10" y="537"/>
                  </a:cubicBezTo>
                  <a:cubicBezTo>
                    <a:pt x="10" y="495"/>
                    <a:pt x="10" y="443"/>
                    <a:pt x="20" y="404"/>
                  </a:cubicBezTo>
                  <a:cubicBezTo>
                    <a:pt x="52" y="268"/>
                    <a:pt x="154" y="167"/>
                    <a:pt x="277" y="144"/>
                  </a:cubicBezTo>
                  <a:lnTo>
                    <a:pt x="319" y="144"/>
                  </a:lnTo>
                  <a:cubicBezTo>
                    <a:pt x="349" y="144"/>
                    <a:pt x="381" y="144"/>
                    <a:pt x="411" y="157"/>
                  </a:cubicBezTo>
                  <a:cubicBezTo>
                    <a:pt x="473" y="176"/>
                    <a:pt x="524" y="218"/>
                    <a:pt x="566" y="280"/>
                  </a:cubicBezTo>
                  <a:lnTo>
                    <a:pt x="557" y="290"/>
                  </a:lnTo>
                  <a:cubicBezTo>
                    <a:pt x="473" y="330"/>
                    <a:pt x="423" y="391"/>
                    <a:pt x="433" y="424"/>
                  </a:cubicBezTo>
                  <a:cubicBezTo>
                    <a:pt x="443" y="443"/>
                    <a:pt x="463" y="453"/>
                    <a:pt x="495" y="453"/>
                  </a:cubicBezTo>
                  <a:cubicBezTo>
                    <a:pt x="524" y="453"/>
                    <a:pt x="566" y="433"/>
                    <a:pt x="618" y="414"/>
                  </a:cubicBezTo>
                  <a:lnTo>
                    <a:pt x="638" y="404"/>
                  </a:lnTo>
                  <a:cubicBezTo>
                    <a:pt x="658" y="475"/>
                    <a:pt x="658" y="547"/>
                    <a:pt x="638" y="609"/>
                  </a:cubicBezTo>
                  <a:cubicBezTo>
                    <a:pt x="608" y="742"/>
                    <a:pt x="515" y="846"/>
                    <a:pt x="381" y="866"/>
                  </a:cubicBezTo>
                  <a:lnTo>
                    <a:pt x="339" y="866"/>
                  </a:lnTo>
                  <a:cubicBezTo>
                    <a:pt x="309" y="866"/>
                    <a:pt x="277" y="866"/>
                    <a:pt x="248" y="856"/>
                  </a:cubicBezTo>
                  <a:cubicBezTo>
                    <a:pt x="179" y="830"/>
                    <a:pt x="118" y="784"/>
                    <a:pt x="77" y="723"/>
                  </a:cubicBezTo>
                  <a:lnTo>
                    <a:pt x="77" y="723"/>
                  </a:lnTo>
                  <a:cubicBezTo>
                    <a:pt x="130" y="820"/>
                    <a:pt x="214" y="892"/>
                    <a:pt x="319" y="928"/>
                  </a:cubicBezTo>
                  <a:cubicBezTo>
                    <a:pt x="363" y="943"/>
                    <a:pt x="406" y="951"/>
                    <a:pt x="448" y="951"/>
                  </a:cubicBezTo>
                  <a:cubicBezTo>
                    <a:pt x="626" y="951"/>
                    <a:pt x="783" y="817"/>
                    <a:pt x="833" y="609"/>
                  </a:cubicBezTo>
                  <a:cubicBezTo>
                    <a:pt x="895" y="362"/>
                    <a:pt x="762" y="95"/>
                    <a:pt x="534" y="21"/>
                  </a:cubicBezTo>
                  <a:cubicBezTo>
                    <a:pt x="495" y="1"/>
                    <a:pt x="453" y="1"/>
                    <a:pt x="4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26;p46">
              <a:extLst>
                <a:ext uri="{FF2B5EF4-FFF2-40B4-BE49-F238E27FC236}">
                  <a16:creationId xmlns:a16="http://schemas.microsoft.com/office/drawing/2014/main" id="{0D30BA96-4DB1-4115-9549-EFB3B3FBEF69}"/>
                </a:ext>
              </a:extLst>
            </p:cNvPr>
            <p:cNvSpPr/>
            <p:nvPr/>
          </p:nvSpPr>
          <p:spPr>
            <a:xfrm rot="-540461" flipH="1">
              <a:off x="7241676" y="2977947"/>
              <a:ext cx="35790" cy="30985"/>
            </a:xfrm>
            <a:custGeom>
              <a:avLst/>
              <a:gdLst/>
              <a:ahLst/>
              <a:cxnLst/>
              <a:rect l="l" t="t" r="r" b="b"/>
              <a:pathLst>
                <a:path w="216" h="187" extrusionOk="0">
                  <a:moveTo>
                    <a:pt x="134" y="1"/>
                  </a:moveTo>
                  <a:cubicBezTo>
                    <a:pt x="137" y="5"/>
                    <a:pt x="140" y="8"/>
                    <a:pt x="143" y="12"/>
                  </a:cubicBezTo>
                  <a:lnTo>
                    <a:pt x="143" y="12"/>
                  </a:lnTo>
                  <a:cubicBezTo>
                    <a:pt x="143" y="8"/>
                    <a:pt x="141" y="1"/>
                    <a:pt x="134" y="1"/>
                  </a:cubicBezTo>
                  <a:close/>
                  <a:moveTo>
                    <a:pt x="143" y="12"/>
                  </a:moveTo>
                  <a:cubicBezTo>
                    <a:pt x="143" y="13"/>
                    <a:pt x="143" y="13"/>
                    <a:pt x="143" y="13"/>
                  </a:cubicBezTo>
                  <a:lnTo>
                    <a:pt x="134" y="23"/>
                  </a:lnTo>
                  <a:cubicBezTo>
                    <a:pt x="50" y="63"/>
                    <a:pt x="0" y="124"/>
                    <a:pt x="10" y="157"/>
                  </a:cubicBezTo>
                  <a:cubicBezTo>
                    <a:pt x="20" y="176"/>
                    <a:pt x="40" y="186"/>
                    <a:pt x="72" y="186"/>
                  </a:cubicBezTo>
                  <a:cubicBezTo>
                    <a:pt x="101" y="186"/>
                    <a:pt x="143" y="166"/>
                    <a:pt x="195" y="147"/>
                  </a:cubicBezTo>
                  <a:lnTo>
                    <a:pt x="215" y="137"/>
                  </a:lnTo>
                  <a:cubicBezTo>
                    <a:pt x="205" y="115"/>
                    <a:pt x="195" y="95"/>
                    <a:pt x="185" y="63"/>
                  </a:cubicBezTo>
                  <a:cubicBezTo>
                    <a:pt x="175" y="46"/>
                    <a:pt x="160" y="30"/>
                    <a:pt x="143" y="12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27;p46">
              <a:extLst>
                <a:ext uri="{FF2B5EF4-FFF2-40B4-BE49-F238E27FC236}">
                  <a16:creationId xmlns:a16="http://schemas.microsoft.com/office/drawing/2014/main" id="{7A251866-DF60-476D-B4A0-AEB9E3DEF656}"/>
                </a:ext>
              </a:extLst>
            </p:cNvPr>
            <p:cNvSpPr/>
            <p:nvPr/>
          </p:nvSpPr>
          <p:spPr>
            <a:xfrm rot="-540461" flipH="1">
              <a:off x="7222822" y="2976284"/>
              <a:ext cx="54514" cy="34133"/>
            </a:xfrm>
            <a:custGeom>
              <a:avLst/>
              <a:gdLst/>
              <a:ahLst/>
              <a:cxnLst/>
              <a:rect l="l" t="t" r="r" b="b"/>
              <a:pathLst>
                <a:path w="329" h="206" extrusionOk="0">
                  <a:moveTo>
                    <a:pt x="257" y="0"/>
                  </a:moveTo>
                  <a:cubicBezTo>
                    <a:pt x="225" y="0"/>
                    <a:pt x="185" y="10"/>
                    <a:pt x="143" y="32"/>
                  </a:cubicBezTo>
                  <a:lnTo>
                    <a:pt x="134" y="42"/>
                  </a:lnTo>
                  <a:cubicBezTo>
                    <a:pt x="50" y="82"/>
                    <a:pt x="0" y="143"/>
                    <a:pt x="10" y="176"/>
                  </a:cubicBezTo>
                  <a:cubicBezTo>
                    <a:pt x="20" y="195"/>
                    <a:pt x="40" y="205"/>
                    <a:pt x="72" y="205"/>
                  </a:cubicBezTo>
                  <a:cubicBezTo>
                    <a:pt x="101" y="205"/>
                    <a:pt x="143" y="185"/>
                    <a:pt x="195" y="166"/>
                  </a:cubicBezTo>
                  <a:lnTo>
                    <a:pt x="215" y="156"/>
                  </a:lnTo>
                  <a:cubicBezTo>
                    <a:pt x="277" y="114"/>
                    <a:pt x="329" y="62"/>
                    <a:pt x="319" y="32"/>
                  </a:cubicBezTo>
                  <a:cubicBezTo>
                    <a:pt x="309" y="10"/>
                    <a:pt x="287" y="0"/>
                    <a:pt x="25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28;p46">
              <a:extLst>
                <a:ext uri="{FF2B5EF4-FFF2-40B4-BE49-F238E27FC236}">
                  <a16:creationId xmlns:a16="http://schemas.microsoft.com/office/drawing/2014/main" id="{8B70D40E-6CC4-45E7-83C7-C88E46F50874}"/>
                </a:ext>
              </a:extLst>
            </p:cNvPr>
            <p:cNvSpPr/>
            <p:nvPr/>
          </p:nvSpPr>
          <p:spPr>
            <a:xfrm rot="-540461" flipH="1">
              <a:off x="7537950" y="2974159"/>
              <a:ext cx="131563" cy="128414"/>
            </a:xfrm>
            <a:custGeom>
              <a:avLst/>
              <a:gdLst/>
              <a:ahLst/>
              <a:cxnLst/>
              <a:rect l="l" t="t" r="r" b="b"/>
              <a:pathLst>
                <a:path w="794" h="775" extrusionOk="0">
                  <a:moveTo>
                    <a:pt x="403" y="1"/>
                  </a:moveTo>
                  <a:cubicBezTo>
                    <a:pt x="247" y="1"/>
                    <a:pt x="104" y="85"/>
                    <a:pt x="42" y="228"/>
                  </a:cubicBezTo>
                  <a:cubicBezTo>
                    <a:pt x="0" y="320"/>
                    <a:pt x="0" y="423"/>
                    <a:pt x="32" y="527"/>
                  </a:cubicBezTo>
                  <a:cubicBezTo>
                    <a:pt x="74" y="619"/>
                    <a:pt x="146" y="703"/>
                    <a:pt x="237" y="742"/>
                  </a:cubicBezTo>
                  <a:cubicBezTo>
                    <a:pt x="289" y="764"/>
                    <a:pt x="341" y="774"/>
                    <a:pt x="403" y="774"/>
                  </a:cubicBezTo>
                  <a:cubicBezTo>
                    <a:pt x="546" y="774"/>
                    <a:pt x="692" y="690"/>
                    <a:pt x="754" y="547"/>
                  </a:cubicBezTo>
                  <a:cubicBezTo>
                    <a:pt x="783" y="475"/>
                    <a:pt x="793" y="404"/>
                    <a:pt x="783" y="332"/>
                  </a:cubicBezTo>
                  <a:lnTo>
                    <a:pt x="773" y="332"/>
                  </a:lnTo>
                  <a:cubicBezTo>
                    <a:pt x="764" y="332"/>
                    <a:pt x="764" y="332"/>
                    <a:pt x="754" y="342"/>
                  </a:cubicBezTo>
                  <a:cubicBezTo>
                    <a:pt x="712" y="352"/>
                    <a:pt x="670" y="352"/>
                    <a:pt x="640" y="352"/>
                  </a:cubicBezTo>
                  <a:cubicBezTo>
                    <a:pt x="588" y="352"/>
                    <a:pt x="546" y="342"/>
                    <a:pt x="536" y="320"/>
                  </a:cubicBezTo>
                  <a:cubicBezTo>
                    <a:pt x="536" y="310"/>
                    <a:pt x="536" y="300"/>
                    <a:pt x="546" y="290"/>
                  </a:cubicBezTo>
                  <a:cubicBezTo>
                    <a:pt x="568" y="248"/>
                    <a:pt x="640" y="208"/>
                    <a:pt x="712" y="186"/>
                  </a:cubicBezTo>
                  <a:lnTo>
                    <a:pt x="731" y="186"/>
                  </a:lnTo>
                  <a:cubicBezTo>
                    <a:pt x="692" y="115"/>
                    <a:pt x="630" y="63"/>
                    <a:pt x="556" y="33"/>
                  </a:cubicBezTo>
                  <a:cubicBezTo>
                    <a:pt x="507" y="11"/>
                    <a:pt x="455" y="1"/>
                    <a:pt x="403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29;p46">
              <a:extLst>
                <a:ext uri="{FF2B5EF4-FFF2-40B4-BE49-F238E27FC236}">
                  <a16:creationId xmlns:a16="http://schemas.microsoft.com/office/drawing/2014/main" id="{C897CBBC-36F0-40A0-A173-C93E6A05FE34}"/>
                </a:ext>
              </a:extLst>
            </p:cNvPr>
            <p:cNvSpPr/>
            <p:nvPr/>
          </p:nvSpPr>
          <p:spPr>
            <a:xfrm rot="-540461" flipH="1">
              <a:off x="7241864" y="2952031"/>
              <a:ext cx="109028" cy="119632"/>
            </a:xfrm>
            <a:custGeom>
              <a:avLst/>
              <a:gdLst/>
              <a:ahLst/>
              <a:cxnLst/>
              <a:rect l="l" t="t" r="r" b="b"/>
              <a:pathLst>
                <a:path w="658" h="722" extrusionOk="0">
                  <a:moveTo>
                    <a:pt x="277" y="0"/>
                  </a:moveTo>
                  <a:cubicBezTo>
                    <a:pt x="154" y="23"/>
                    <a:pt x="52" y="124"/>
                    <a:pt x="20" y="260"/>
                  </a:cubicBezTo>
                  <a:cubicBezTo>
                    <a:pt x="1" y="351"/>
                    <a:pt x="10" y="455"/>
                    <a:pt x="52" y="537"/>
                  </a:cubicBezTo>
                  <a:cubicBezTo>
                    <a:pt x="92" y="618"/>
                    <a:pt x="164" y="680"/>
                    <a:pt x="248" y="712"/>
                  </a:cubicBezTo>
                  <a:cubicBezTo>
                    <a:pt x="277" y="722"/>
                    <a:pt x="309" y="722"/>
                    <a:pt x="339" y="722"/>
                  </a:cubicBezTo>
                  <a:lnTo>
                    <a:pt x="381" y="722"/>
                  </a:lnTo>
                  <a:cubicBezTo>
                    <a:pt x="515" y="702"/>
                    <a:pt x="608" y="598"/>
                    <a:pt x="638" y="465"/>
                  </a:cubicBezTo>
                  <a:cubicBezTo>
                    <a:pt x="658" y="403"/>
                    <a:pt x="658" y="331"/>
                    <a:pt x="638" y="260"/>
                  </a:cubicBezTo>
                  <a:lnTo>
                    <a:pt x="618" y="270"/>
                  </a:lnTo>
                  <a:cubicBezTo>
                    <a:pt x="566" y="289"/>
                    <a:pt x="524" y="309"/>
                    <a:pt x="495" y="309"/>
                  </a:cubicBezTo>
                  <a:cubicBezTo>
                    <a:pt x="463" y="309"/>
                    <a:pt x="443" y="299"/>
                    <a:pt x="433" y="280"/>
                  </a:cubicBezTo>
                  <a:cubicBezTo>
                    <a:pt x="423" y="247"/>
                    <a:pt x="473" y="186"/>
                    <a:pt x="557" y="146"/>
                  </a:cubicBezTo>
                  <a:lnTo>
                    <a:pt x="566" y="136"/>
                  </a:lnTo>
                  <a:cubicBezTo>
                    <a:pt x="524" y="74"/>
                    <a:pt x="473" y="32"/>
                    <a:pt x="411" y="13"/>
                  </a:cubicBezTo>
                  <a:cubicBezTo>
                    <a:pt x="381" y="0"/>
                    <a:pt x="349" y="0"/>
                    <a:pt x="319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30;p46">
              <a:extLst>
                <a:ext uri="{FF2B5EF4-FFF2-40B4-BE49-F238E27FC236}">
                  <a16:creationId xmlns:a16="http://schemas.microsoft.com/office/drawing/2014/main" id="{28359488-FE99-4ACA-AB6E-0B8C2B8FC84E}"/>
                </a:ext>
              </a:extLst>
            </p:cNvPr>
            <p:cNvSpPr/>
            <p:nvPr/>
          </p:nvSpPr>
          <p:spPr>
            <a:xfrm rot="-540461" flipH="1">
              <a:off x="7384471" y="3146451"/>
              <a:ext cx="66941" cy="32642"/>
            </a:xfrm>
            <a:custGeom>
              <a:avLst/>
              <a:gdLst/>
              <a:ahLst/>
              <a:cxnLst/>
              <a:rect l="l" t="t" r="r" b="b"/>
              <a:pathLst>
                <a:path w="404" h="197" extrusionOk="0">
                  <a:moveTo>
                    <a:pt x="13" y="1"/>
                  </a:moveTo>
                  <a:cubicBezTo>
                    <a:pt x="13" y="11"/>
                    <a:pt x="1" y="11"/>
                    <a:pt x="1" y="11"/>
                  </a:cubicBezTo>
                  <a:lnTo>
                    <a:pt x="1" y="33"/>
                  </a:lnTo>
                  <a:cubicBezTo>
                    <a:pt x="13" y="43"/>
                    <a:pt x="13" y="53"/>
                    <a:pt x="23" y="73"/>
                  </a:cubicBezTo>
                  <a:lnTo>
                    <a:pt x="63" y="115"/>
                  </a:lnTo>
                  <a:cubicBezTo>
                    <a:pt x="75" y="124"/>
                    <a:pt x="85" y="134"/>
                    <a:pt x="105" y="144"/>
                  </a:cubicBezTo>
                  <a:cubicBezTo>
                    <a:pt x="115" y="157"/>
                    <a:pt x="137" y="166"/>
                    <a:pt x="157" y="176"/>
                  </a:cubicBezTo>
                  <a:cubicBezTo>
                    <a:pt x="186" y="186"/>
                    <a:pt x="218" y="196"/>
                    <a:pt x="248" y="196"/>
                  </a:cubicBezTo>
                  <a:lnTo>
                    <a:pt x="332" y="196"/>
                  </a:lnTo>
                  <a:cubicBezTo>
                    <a:pt x="352" y="196"/>
                    <a:pt x="384" y="186"/>
                    <a:pt x="394" y="157"/>
                  </a:cubicBezTo>
                  <a:cubicBezTo>
                    <a:pt x="404" y="144"/>
                    <a:pt x="404" y="134"/>
                    <a:pt x="394" y="124"/>
                  </a:cubicBezTo>
                  <a:cubicBezTo>
                    <a:pt x="394" y="115"/>
                    <a:pt x="394" y="115"/>
                    <a:pt x="384" y="105"/>
                  </a:cubicBezTo>
                  <a:lnTo>
                    <a:pt x="372" y="95"/>
                  </a:lnTo>
                  <a:cubicBezTo>
                    <a:pt x="362" y="82"/>
                    <a:pt x="352" y="73"/>
                    <a:pt x="332" y="63"/>
                  </a:cubicBezTo>
                  <a:cubicBezTo>
                    <a:pt x="322" y="53"/>
                    <a:pt x="310" y="53"/>
                    <a:pt x="290" y="43"/>
                  </a:cubicBezTo>
                  <a:cubicBezTo>
                    <a:pt x="270" y="33"/>
                    <a:pt x="238" y="21"/>
                    <a:pt x="218" y="11"/>
                  </a:cubicBezTo>
                  <a:cubicBezTo>
                    <a:pt x="186" y="11"/>
                    <a:pt x="157" y="1"/>
                    <a:pt x="137" y="1"/>
                  </a:cubicBezTo>
                  <a:cubicBezTo>
                    <a:pt x="105" y="1"/>
                    <a:pt x="75" y="11"/>
                    <a:pt x="43" y="11"/>
                  </a:cubicBezTo>
                  <a:lnTo>
                    <a:pt x="33" y="21"/>
                  </a:lnTo>
                  <a:cubicBezTo>
                    <a:pt x="33" y="11"/>
                    <a:pt x="33" y="11"/>
                    <a:pt x="23" y="1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31;p46">
              <a:extLst>
                <a:ext uri="{FF2B5EF4-FFF2-40B4-BE49-F238E27FC236}">
                  <a16:creationId xmlns:a16="http://schemas.microsoft.com/office/drawing/2014/main" id="{605F095D-00AF-4755-B47C-3B25A8DE8F47}"/>
                </a:ext>
              </a:extLst>
            </p:cNvPr>
            <p:cNvSpPr/>
            <p:nvPr/>
          </p:nvSpPr>
          <p:spPr>
            <a:xfrm rot="-540461" flipH="1">
              <a:off x="7240246" y="2830009"/>
              <a:ext cx="102566" cy="41093"/>
            </a:xfrm>
            <a:custGeom>
              <a:avLst/>
              <a:gdLst/>
              <a:ahLst/>
              <a:cxnLst/>
              <a:rect l="l" t="t" r="r" b="b"/>
              <a:pathLst>
                <a:path w="619" h="248" extrusionOk="0">
                  <a:moveTo>
                    <a:pt x="218" y="0"/>
                  </a:moveTo>
                  <a:cubicBezTo>
                    <a:pt x="105" y="0"/>
                    <a:pt x="21" y="30"/>
                    <a:pt x="11" y="72"/>
                  </a:cubicBezTo>
                  <a:cubicBezTo>
                    <a:pt x="1" y="144"/>
                    <a:pt x="134" y="215"/>
                    <a:pt x="300" y="235"/>
                  </a:cubicBezTo>
                  <a:cubicBezTo>
                    <a:pt x="329" y="247"/>
                    <a:pt x="371" y="247"/>
                    <a:pt x="413" y="247"/>
                  </a:cubicBezTo>
                  <a:cubicBezTo>
                    <a:pt x="527" y="247"/>
                    <a:pt x="609" y="215"/>
                    <a:pt x="619" y="163"/>
                  </a:cubicBezTo>
                  <a:cubicBezTo>
                    <a:pt x="619" y="134"/>
                    <a:pt x="599" y="102"/>
                    <a:pt x="537" y="72"/>
                  </a:cubicBezTo>
                  <a:cubicBezTo>
                    <a:pt x="485" y="40"/>
                    <a:pt x="413" y="20"/>
                    <a:pt x="329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32;p46">
              <a:extLst>
                <a:ext uri="{FF2B5EF4-FFF2-40B4-BE49-F238E27FC236}">
                  <a16:creationId xmlns:a16="http://schemas.microsoft.com/office/drawing/2014/main" id="{18203E97-F037-4C94-8B2C-80D477BB7877}"/>
                </a:ext>
              </a:extLst>
            </p:cNvPr>
            <p:cNvSpPr/>
            <p:nvPr/>
          </p:nvSpPr>
          <p:spPr>
            <a:xfrm rot="-540461" flipH="1">
              <a:off x="7549264" y="2839015"/>
              <a:ext cx="109525" cy="66941"/>
            </a:xfrm>
            <a:custGeom>
              <a:avLst/>
              <a:gdLst/>
              <a:ahLst/>
              <a:cxnLst/>
              <a:rect l="l" t="t" r="r" b="b"/>
              <a:pathLst>
                <a:path w="661" h="404" extrusionOk="0">
                  <a:moveTo>
                    <a:pt x="547" y="1"/>
                  </a:moveTo>
                  <a:cubicBezTo>
                    <a:pt x="475" y="1"/>
                    <a:pt x="371" y="33"/>
                    <a:pt x="267" y="85"/>
                  </a:cubicBezTo>
                  <a:cubicBezTo>
                    <a:pt x="186" y="124"/>
                    <a:pt x="114" y="176"/>
                    <a:pt x="72" y="228"/>
                  </a:cubicBezTo>
                  <a:cubicBezTo>
                    <a:pt x="20" y="280"/>
                    <a:pt x="1" y="332"/>
                    <a:pt x="20" y="362"/>
                  </a:cubicBezTo>
                  <a:cubicBezTo>
                    <a:pt x="30" y="381"/>
                    <a:pt x="62" y="404"/>
                    <a:pt x="124" y="404"/>
                  </a:cubicBezTo>
                  <a:cubicBezTo>
                    <a:pt x="196" y="404"/>
                    <a:pt x="300" y="371"/>
                    <a:pt x="391" y="320"/>
                  </a:cubicBezTo>
                  <a:cubicBezTo>
                    <a:pt x="524" y="258"/>
                    <a:pt x="628" y="166"/>
                    <a:pt x="648" y="95"/>
                  </a:cubicBezTo>
                  <a:cubicBezTo>
                    <a:pt x="660" y="72"/>
                    <a:pt x="660" y="53"/>
                    <a:pt x="648" y="43"/>
                  </a:cubicBezTo>
                  <a:cubicBezTo>
                    <a:pt x="638" y="11"/>
                    <a:pt x="599" y="1"/>
                    <a:pt x="547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33;p46">
              <a:extLst>
                <a:ext uri="{FF2B5EF4-FFF2-40B4-BE49-F238E27FC236}">
                  <a16:creationId xmlns:a16="http://schemas.microsoft.com/office/drawing/2014/main" id="{6C267CE9-B11D-44EF-A518-36235C59A791}"/>
                </a:ext>
              </a:extLst>
            </p:cNvPr>
            <p:cNvSpPr/>
            <p:nvPr/>
          </p:nvSpPr>
          <p:spPr>
            <a:xfrm rot="-540461" flipH="1">
              <a:off x="7351464" y="3007761"/>
              <a:ext cx="56337" cy="89144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20" y="1"/>
                  </a:moveTo>
                  <a:cubicBezTo>
                    <a:pt x="10" y="1"/>
                    <a:pt x="1" y="11"/>
                    <a:pt x="1" y="21"/>
                  </a:cubicBezTo>
                  <a:lnTo>
                    <a:pt x="1" y="134"/>
                  </a:lnTo>
                  <a:cubicBezTo>
                    <a:pt x="1" y="176"/>
                    <a:pt x="1" y="218"/>
                    <a:pt x="10" y="258"/>
                  </a:cubicBezTo>
                  <a:cubicBezTo>
                    <a:pt x="10" y="268"/>
                    <a:pt x="10" y="268"/>
                    <a:pt x="20" y="280"/>
                  </a:cubicBezTo>
                  <a:lnTo>
                    <a:pt x="30" y="280"/>
                  </a:lnTo>
                  <a:cubicBezTo>
                    <a:pt x="30" y="280"/>
                    <a:pt x="43" y="280"/>
                    <a:pt x="43" y="268"/>
                  </a:cubicBezTo>
                  <a:cubicBezTo>
                    <a:pt x="52" y="258"/>
                    <a:pt x="72" y="238"/>
                    <a:pt x="82" y="228"/>
                  </a:cubicBezTo>
                  <a:cubicBezTo>
                    <a:pt x="104" y="218"/>
                    <a:pt x="114" y="206"/>
                    <a:pt x="124" y="206"/>
                  </a:cubicBezTo>
                  <a:cubicBezTo>
                    <a:pt x="134" y="196"/>
                    <a:pt x="144" y="196"/>
                    <a:pt x="154" y="196"/>
                  </a:cubicBezTo>
                  <a:lnTo>
                    <a:pt x="206" y="196"/>
                  </a:lnTo>
                  <a:cubicBezTo>
                    <a:pt x="206" y="206"/>
                    <a:pt x="216" y="206"/>
                    <a:pt x="228" y="206"/>
                  </a:cubicBezTo>
                  <a:cubicBezTo>
                    <a:pt x="228" y="218"/>
                    <a:pt x="238" y="228"/>
                    <a:pt x="248" y="228"/>
                  </a:cubicBezTo>
                  <a:cubicBezTo>
                    <a:pt x="248" y="238"/>
                    <a:pt x="258" y="248"/>
                    <a:pt x="267" y="268"/>
                  </a:cubicBezTo>
                  <a:cubicBezTo>
                    <a:pt x="267" y="280"/>
                    <a:pt x="277" y="300"/>
                    <a:pt x="277" y="310"/>
                  </a:cubicBezTo>
                  <a:lnTo>
                    <a:pt x="277" y="352"/>
                  </a:lnTo>
                  <a:cubicBezTo>
                    <a:pt x="277" y="362"/>
                    <a:pt x="267" y="372"/>
                    <a:pt x="267" y="382"/>
                  </a:cubicBezTo>
                  <a:cubicBezTo>
                    <a:pt x="258" y="391"/>
                    <a:pt x="258" y="404"/>
                    <a:pt x="248" y="414"/>
                  </a:cubicBezTo>
                  <a:cubicBezTo>
                    <a:pt x="248" y="424"/>
                    <a:pt x="238" y="424"/>
                    <a:pt x="238" y="433"/>
                  </a:cubicBezTo>
                  <a:cubicBezTo>
                    <a:pt x="228" y="433"/>
                    <a:pt x="216" y="443"/>
                    <a:pt x="206" y="443"/>
                  </a:cubicBezTo>
                  <a:cubicBezTo>
                    <a:pt x="196" y="453"/>
                    <a:pt x="176" y="453"/>
                    <a:pt x="166" y="453"/>
                  </a:cubicBezTo>
                  <a:lnTo>
                    <a:pt x="134" y="453"/>
                  </a:lnTo>
                  <a:cubicBezTo>
                    <a:pt x="124" y="453"/>
                    <a:pt x="114" y="466"/>
                    <a:pt x="104" y="475"/>
                  </a:cubicBezTo>
                  <a:cubicBezTo>
                    <a:pt x="92" y="475"/>
                    <a:pt x="92" y="485"/>
                    <a:pt x="92" y="495"/>
                  </a:cubicBezTo>
                  <a:cubicBezTo>
                    <a:pt x="92" y="515"/>
                    <a:pt x="114" y="537"/>
                    <a:pt x="134" y="537"/>
                  </a:cubicBezTo>
                  <a:cubicBezTo>
                    <a:pt x="166" y="537"/>
                    <a:pt x="196" y="537"/>
                    <a:pt x="216" y="527"/>
                  </a:cubicBezTo>
                  <a:cubicBezTo>
                    <a:pt x="238" y="515"/>
                    <a:pt x="258" y="505"/>
                    <a:pt x="277" y="485"/>
                  </a:cubicBezTo>
                  <a:cubicBezTo>
                    <a:pt x="300" y="475"/>
                    <a:pt x="309" y="453"/>
                    <a:pt x="319" y="433"/>
                  </a:cubicBezTo>
                  <a:cubicBezTo>
                    <a:pt x="329" y="424"/>
                    <a:pt x="329" y="404"/>
                    <a:pt x="339" y="382"/>
                  </a:cubicBezTo>
                  <a:cubicBezTo>
                    <a:pt x="339" y="342"/>
                    <a:pt x="339" y="300"/>
                    <a:pt x="319" y="258"/>
                  </a:cubicBezTo>
                  <a:cubicBezTo>
                    <a:pt x="309" y="218"/>
                    <a:pt x="290" y="186"/>
                    <a:pt x="248" y="167"/>
                  </a:cubicBezTo>
                  <a:cubicBezTo>
                    <a:pt x="228" y="157"/>
                    <a:pt x="206" y="144"/>
                    <a:pt x="176" y="144"/>
                  </a:cubicBezTo>
                  <a:lnTo>
                    <a:pt x="134" y="144"/>
                  </a:lnTo>
                  <a:cubicBezTo>
                    <a:pt x="114" y="157"/>
                    <a:pt x="92" y="167"/>
                    <a:pt x="72" y="186"/>
                  </a:cubicBezTo>
                  <a:cubicBezTo>
                    <a:pt x="62" y="186"/>
                    <a:pt x="52" y="196"/>
                    <a:pt x="43" y="206"/>
                  </a:cubicBezTo>
                  <a:cubicBezTo>
                    <a:pt x="30" y="157"/>
                    <a:pt x="30" y="95"/>
                    <a:pt x="30" y="21"/>
                  </a:cubicBezTo>
                  <a:lnTo>
                    <a:pt x="30" y="11"/>
                  </a:lnTo>
                  <a:cubicBezTo>
                    <a:pt x="3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7D2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34;p46">
              <a:extLst>
                <a:ext uri="{FF2B5EF4-FFF2-40B4-BE49-F238E27FC236}">
                  <a16:creationId xmlns:a16="http://schemas.microsoft.com/office/drawing/2014/main" id="{9B264EE1-491D-4948-A917-6805CEA03736}"/>
                </a:ext>
              </a:extLst>
            </p:cNvPr>
            <p:cNvSpPr/>
            <p:nvPr/>
          </p:nvSpPr>
          <p:spPr>
            <a:xfrm rot="-540461" flipH="1">
              <a:off x="7351404" y="3108859"/>
              <a:ext cx="109359" cy="78871"/>
            </a:xfrm>
            <a:custGeom>
              <a:avLst/>
              <a:gdLst/>
              <a:ahLst/>
              <a:cxnLst/>
              <a:rect l="l" t="t" r="r" b="b"/>
              <a:pathLst>
                <a:path w="660" h="476" extrusionOk="0">
                  <a:moveTo>
                    <a:pt x="186" y="238"/>
                  </a:moveTo>
                  <a:cubicBezTo>
                    <a:pt x="218" y="238"/>
                    <a:pt x="247" y="248"/>
                    <a:pt x="270" y="248"/>
                  </a:cubicBezTo>
                  <a:cubicBezTo>
                    <a:pt x="299" y="258"/>
                    <a:pt x="319" y="270"/>
                    <a:pt x="341" y="290"/>
                  </a:cubicBezTo>
                  <a:cubicBezTo>
                    <a:pt x="371" y="300"/>
                    <a:pt x="381" y="310"/>
                    <a:pt x="403" y="332"/>
                  </a:cubicBezTo>
                  <a:cubicBezTo>
                    <a:pt x="423" y="352"/>
                    <a:pt x="433" y="361"/>
                    <a:pt x="443" y="381"/>
                  </a:cubicBezTo>
                  <a:cubicBezTo>
                    <a:pt x="443" y="394"/>
                    <a:pt x="455" y="403"/>
                    <a:pt x="455" y="413"/>
                  </a:cubicBezTo>
                  <a:lnTo>
                    <a:pt x="443" y="413"/>
                  </a:lnTo>
                  <a:cubicBezTo>
                    <a:pt x="423" y="423"/>
                    <a:pt x="403" y="433"/>
                    <a:pt x="381" y="433"/>
                  </a:cubicBezTo>
                  <a:lnTo>
                    <a:pt x="309" y="433"/>
                  </a:lnTo>
                  <a:cubicBezTo>
                    <a:pt x="279" y="433"/>
                    <a:pt x="257" y="423"/>
                    <a:pt x="237" y="413"/>
                  </a:cubicBezTo>
                  <a:cubicBezTo>
                    <a:pt x="218" y="403"/>
                    <a:pt x="195" y="394"/>
                    <a:pt x="176" y="371"/>
                  </a:cubicBezTo>
                  <a:cubicBezTo>
                    <a:pt x="156" y="361"/>
                    <a:pt x="134" y="342"/>
                    <a:pt x="114" y="319"/>
                  </a:cubicBezTo>
                  <a:cubicBezTo>
                    <a:pt x="104" y="300"/>
                    <a:pt x="94" y="280"/>
                    <a:pt x="84" y="258"/>
                  </a:cubicBezTo>
                  <a:lnTo>
                    <a:pt x="94" y="258"/>
                  </a:lnTo>
                  <a:cubicBezTo>
                    <a:pt x="104" y="258"/>
                    <a:pt x="114" y="248"/>
                    <a:pt x="124" y="248"/>
                  </a:cubicBezTo>
                  <a:cubicBezTo>
                    <a:pt x="146" y="248"/>
                    <a:pt x="166" y="238"/>
                    <a:pt x="186" y="238"/>
                  </a:cubicBezTo>
                  <a:close/>
                  <a:moveTo>
                    <a:pt x="650" y="1"/>
                  </a:moveTo>
                  <a:lnTo>
                    <a:pt x="650" y="11"/>
                  </a:lnTo>
                  <a:cubicBezTo>
                    <a:pt x="618" y="23"/>
                    <a:pt x="588" y="33"/>
                    <a:pt x="556" y="33"/>
                  </a:cubicBezTo>
                  <a:cubicBezTo>
                    <a:pt x="494" y="53"/>
                    <a:pt x="433" y="62"/>
                    <a:pt x="361" y="62"/>
                  </a:cubicBezTo>
                  <a:lnTo>
                    <a:pt x="319" y="62"/>
                  </a:lnTo>
                  <a:cubicBezTo>
                    <a:pt x="208" y="62"/>
                    <a:pt x="114" y="53"/>
                    <a:pt x="10" y="23"/>
                  </a:cubicBezTo>
                  <a:lnTo>
                    <a:pt x="10" y="33"/>
                  </a:lnTo>
                  <a:cubicBezTo>
                    <a:pt x="0" y="104"/>
                    <a:pt x="10" y="166"/>
                    <a:pt x="32" y="218"/>
                  </a:cubicBezTo>
                  <a:cubicBezTo>
                    <a:pt x="32" y="238"/>
                    <a:pt x="42" y="270"/>
                    <a:pt x="62" y="290"/>
                  </a:cubicBezTo>
                  <a:cubicBezTo>
                    <a:pt x="72" y="310"/>
                    <a:pt x="84" y="332"/>
                    <a:pt x="104" y="352"/>
                  </a:cubicBezTo>
                  <a:cubicBezTo>
                    <a:pt x="124" y="394"/>
                    <a:pt x="166" y="423"/>
                    <a:pt x="208" y="443"/>
                  </a:cubicBezTo>
                  <a:cubicBezTo>
                    <a:pt x="247" y="455"/>
                    <a:pt x="289" y="465"/>
                    <a:pt x="331" y="475"/>
                  </a:cubicBezTo>
                  <a:lnTo>
                    <a:pt x="341" y="475"/>
                  </a:lnTo>
                  <a:cubicBezTo>
                    <a:pt x="381" y="475"/>
                    <a:pt x="423" y="465"/>
                    <a:pt x="455" y="443"/>
                  </a:cubicBezTo>
                  <a:cubicBezTo>
                    <a:pt x="494" y="433"/>
                    <a:pt x="536" y="403"/>
                    <a:pt x="566" y="371"/>
                  </a:cubicBezTo>
                  <a:cubicBezTo>
                    <a:pt x="598" y="332"/>
                    <a:pt x="618" y="290"/>
                    <a:pt x="640" y="238"/>
                  </a:cubicBezTo>
                  <a:cubicBezTo>
                    <a:pt x="640" y="208"/>
                    <a:pt x="650" y="176"/>
                    <a:pt x="660" y="146"/>
                  </a:cubicBezTo>
                  <a:lnTo>
                    <a:pt x="660" y="11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35;p46">
              <a:extLst>
                <a:ext uri="{FF2B5EF4-FFF2-40B4-BE49-F238E27FC236}">
                  <a16:creationId xmlns:a16="http://schemas.microsoft.com/office/drawing/2014/main" id="{D24B1F5F-9479-4C20-93DE-A20D5A3C2088}"/>
                </a:ext>
              </a:extLst>
            </p:cNvPr>
            <p:cNvSpPr/>
            <p:nvPr/>
          </p:nvSpPr>
          <p:spPr>
            <a:xfrm flipH="1">
              <a:off x="7581512" y="4102389"/>
              <a:ext cx="186075" cy="375631"/>
            </a:xfrm>
            <a:custGeom>
              <a:avLst/>
              <a:gdLst/>
              <a:ahLst/>
              <a:cxnLst/>
              <a:rect l="l" t="t" r="r" b="b"/>
              <a:pathLst>
                <a:path w="1123" h="2267" extrusionOk="0">
                  <a:moveTo>
                    <a:pt x="1" y="0"/>
                  </a:moveTo>
                  <a:lnTo>
                    <a:pt x="1" y="299"/>
                  </a:lnTo>
                  <a:lnTo>
                    <a:pt x="1" y="875"/>
                  </a:lnTo>
                  <a:lnTo>
                    <a:pt x="11" y="2266"/>
                  </a:lnTo>
                  <a:lnTo>
                    <a:pt x="856" y="2254"/>
                  </a:lnTo>
                  <a:lnTo>
                    <a:pt x="1123" y="114"/>
                  </a:lnTo>
                  <a:cubicBezTo>
                    <a:pt x="1103" y="104"/>
                    <a:pt x="1081" y="104"/>
                    <a:pt x="1051" y="92"/>
                  </a:cubicBezTo>
                  <a:cubicBezTo>
                    <a:pt x="1041" y="82"/>
                    <a:pt x="1031" y="82"/>
                    <a:pt x="1019" y="72"/>
                  </a:cubicBezTo>
                  <a:cubicBezTo>
                    <a:pt x="856" y="72"/>
                    <a:pt x="700" y="62"/>
                    <a:pt x="547" y="52"/>
                  </a:cubicBezTo>
                  <a:cubicBezTo>
                    <a:pt x="362" y="42"/>
                    <a:pt x="186" y="20"/>
                    <a:pt x="1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36;p46">
              <a:extLst>
                <a:ext uri="{FF2B5EF4-FFF2-40B4-BE49-F238E27FC236}">
                  <a16:creationId xmlns:a16="http://schemas.microsoft.com/office/drawing/2014/main" id="{18951274-0C94-4DFA-B841-B211EE0C21A5}"/>
                </a:ext>
              </a:extLst>
            </p:cNvPr>
            <p:cNvSpPr/>
            <p:nvPr/>
          </p:nvSpPr>
          <p:spPr>
            <a:xfrm flipH="1">
              <a:off x="7594934" y="4266096"/>
              <a:ext cx="259810" cy="297920"/>
            </a:xfrm>
            <a:custGeom>
              <a:avLst/>
              <a:gdLst/>
              <a:ahLst/>
              <a:cxnLst/>
              <a:rect l="l" t="t" r="r" b="b"/>
              <a:pathLst>
                <a:path w="1568" h="1798" extrusionOk="0">
                  <a:moveTo>
                    <a:pt x="507" y="1"/>
                  </a:moveTo>
                  <a:lnTo>
                    <a:pt x="537" y="1236"/>
                  </a:lnTo>
                  <a:lnTo>
                    <a:pt x="485" y="1308"/>
                  </a:lnTo>
                  <a:lnTo>
                    <a:pt x="361" y="1402"/>
                  </a:lnTo>
                  <a:lnTo>
                    <a:pt x="280" y="1431"/>
                  </a:lnTo>
                  <a:lnTo>
                    <a:pt x="0" y="1555"/>
                  </a:lnTo>
                  <a:cubicBezTo>
                    <a:pt x="0" y="1555"/>
                    <a:pt x="0" y="1740"/>
                    <a:pt x="208" y="1782"/>
                  </a:cubicBezTo>
                  <a:cubicBezTo>
                    <a:pt x="252" y="1794"/>
                    <a:pt x="339" y="1798"/>
                    <a:pt x="447" y="1798"/>
                  </a:cubicBezTo>
                  <a:cubicBezTo>
                    <a:pt x="839" y="1798"/>
                    <a:pt x="1515" y="1740"/>
                    <a:pt x="1515" y="1740"/>
                  </a:cubicBezTo>
                  <a:cubicBezTo>
                    <a:pt x="1557" y="1575"/>
                    <a:pt x="1473" y="1360"/>
                    <a:pt x="1473" y="1360"/>
                  </a:cubicBezTo>
                  <a:lnTo>
                    <a:pt x="1463" y="1288"/>
                  </a:lnTo>
                  <a:lnTo>
                    <a:pt x="1567" y="43"/>
                  </a:lnTo>
                  <a:lnTo>
                    <a:pt x="1288" y="30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37;p46">
              <a:extLst>
                <a:ext uri="{FF2B5EF4-FFF2-40B4-BE49-F238E27FC236}">
                  <a16:creationId xmlns:a16="http://schemas.microsoft.com/office/drawing/2014/main" id="{9DB60828-5856-45E7-89B4-D1C04B9EF3A6}"/>
                </a:ext>
              </a:extLst>
            </p:cNvPr>
            <p:cNvSpPr/>
            <p:nvPr/>
          </p:nvSpPr>
          <p:spPr>
            <a:xfrm flipH="1">
              <a:off x="7590129" y="4479510"/>
              <a:ext cx="307199" cy="92789"/>
            </a:xfrm>
            <a:custGeom>
              <a:avLst/>
              <a:gdLst/>
              <a:ahLst/>
              <a:cxnLst/>
              <a:rect l="l" t="t" r="r" b="b"/>
              <a:pathLst>
                <a:path w="1854" h="560" extrusionOk="0">
                  <a:moveTo>
                    <a:pt x="742" y="0"/>
                  </a:moveTo>
                  <a:lnTo>
                    <a:pt x="702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5" y="250"/>
                    <a:pt x="1049" y="251"/>
                    <a:pt x="1025" y="251"/>
                  </a:cubicBezTo>
                  <a:cubicBezTo>
                    <a:pt x="733" y="251"/>
                    <a:pt x="628" y="101"/>
                    <a:pt x="628" y="101"/>
                  </a:cubicBezTo>
                  <a:cubicBezTo>
                    <a:pt x="628" y="101"/>
                    <a:pt x="280" y="237"/>
                    <a:pt x="134" y="309"/>
                  </a:cubicBezTo>
                  <a:cubicBezTo>
                    <a:pt x="0" y="381"/>
                    <a:pt x="10" y="472"/>
                    <a:pt x="10" y="472"/>
                  </a:cubicBezTo>
                  <a:cubicBezTo>
                    <a:pt x="148" y="538"/>
                    <a:pt x="390" y="560"/>
                    <a:pt x="651" y="560"/>
                  </a:cubicBezTo>
                  <a:cubicBezTo>
                    <a:pt x="1173" y="560"/>
                    <a:pt x="1772" y="472"/>
                    <a:pt x="1772" y="472"/>
                  </a:cubicBezTo>
                  <a:cubicBezTo>
                    <a:pt x="1854" y="319"/>
                    <a:pt x="1730" y="52"/>
                    <a:pt x="1730" y="52"/>
                  </a:cubicBezTo>
                  <a:cubicBezTo>
                    <a:pt x="1730" y="52"/>
                    <a:pt x="1701" y="124"/>
                    <a:pt x="1246" y="225"/>
                  </a:cubicBezTo>
                  <a:cubicBezTo>
                    <a:pt x="1216" y="237"/>
                    <a:pt x="1184" y="237"/>
                    <a:pt x="1164" y="237"/>
                  </a:cubicBezTo>
                  <a:cubicBezTo>
                    <a:pt x="1103" y="195"/>
                    <a:pt x="897" y="4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38;p46">
              <a:extLst>
                <a:ext uri="{FF2B5EF4-FFF2-40B4-BE49-F238E27FC236}">
                  <a16:creationId xmlns:a16="http://schemas.microsoft.com/office/drawing/2014/main" id="{63479CA4-D867-4E72-A252-590313D916CD}"/>
                </a:ext>
              </a:extLst>
            </p:cNvPr>
            <p:cNvSpPr/>
            <p:nvPr/>
          </p:nvSpPr>
          <p:spPr>
            <a:xfrm flipH="1">
              <a:off x="7275970" y="4081843"/>
              <a:ext cx="187732" cy="396177"/>
            </a:xfrm>
            <a:custGeom>
              <a:avLst/>
              <a:gdLst/>
              <a:ahLst/>
              <a:cxnLst/>
              <a:rect l="l" t="t" r="r" b="b"/>
              <a:pathLst>
                <a:path w="1133" h="2391" extrusionOk="0">
                  <a:moveTo>
                    <a:pt x="1132" y="1"/>
                  </a:moveTo>
                  <a:cubicBezTo>
                    <a:pt x="915" y="72"/>
                    <a:pt x="700" y="124"/>
                    <a:pt x="472" y="166"/>
                  </a:cubicBezTo>
                  <a:cubicBezTo>
                    <a:pt x="319" y="186"/>
                    <a:pt x="154" y="206"/>
                    <a:pt x="0" y="216"/>
                  </a:cubicBezTo>
                  <a:lnTo>
                    <a:pt x="267" y="2378"/>
                  </a:lnTo>
                  <a:lnTo>
                    <a:pt x="1112" y="2390"/>
                  </a:lnTo>
                  <a:lnTo>
                    <a:pt x="1122" y="1009"/>
                  </a:lnTo>
                  <a:lnTo>
                    <a:pt x="1132" y="453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39;p46">
              <a:extLst>
                <a:ext uri="{FF2B5EF4-FFF2-40B4-BE49-F238E27FC236}">
                  <a16:creationId xmlns:a16="http://schemas.microsoft.com/office/drawing/2014/main" id="{3FC7EA3B-6EE6-468C-91FC-FFEF7EE62C6F}"/>
                </a:ext>
              </a:extLst>
            </p:cNvPr>
            <p:cNvSpPr/>
            <p:nvPr/>
          </p:nvSpPr>
          <p:spPr>
            <a:xfrm flipH="1">
              <a:off x="7187158" y="4266096"/>
              <a:ext cx="259810" cy="297920"/>
            </a:xfrm>
            <a:custGeom>
              <a:avLst/>
              <a:gdLst/>
              <a:ahLst/>
              <a:cxnLst/>
              <a:rect l="l" t="t" r="r" b="b"/>
              <a:pathLst>
                <a:path w="1568" h="1798" extrusionOk="0">
                  <a:moveTo>
                    <a:pt x="1061" y="1"/>
                  </a:moveTo>
                  <a:lnTo>
                    <a:pt x="258" y="30"/>
                  </a:lnTo>
                  <a:lnTo>
                    <a:pt x="1" y="43"/>
                  </a:lnTo>
                  <a:lnTo>
                    <a:pt x="104" y="1288"/>
                  </a:lnTo>
                  <a:lnTo>
                    <a:pt x="95" y="1360"/>
                  </a:lnTo>
                  <a:cubicBezTo>
                    <a:pt x="95" y="1360"/>
                    <a:pt x="11" y="1575"/>
                    <a:pt x="53" y="1740"/>
                  </a:cubicBezTo>
                  <a:cubicBezTo>
                    <a:pt x="53" y="1740"/>
                    <a:pt x="729" y="1798"/>
                    <a:pt x="1121" y="1798"/>
                  </a:cubicBezTo>
                  <a:cubicBezTo>
                    <a:pt x="1229" y="1798"/>
                    <a:pt x="1315" y="1794"/>
                    <a:pt x="1360" y="1782"/>
                  </a:cubicBezTo>
                  <a:cubicBezTo>
                    <a:pt x="1567" y="1740"/>
                    <a:pt x="1567" y="1555"/>
                    <a:pt x="1567" y="1555"/>
                  </a:cubicBezTo>
                  <a:lnTo>
                    <a:pt x="1278" y="1431"/>
                  </a:lnTo>
                  <a:lnTo>
                    <a:pt x="1207" y="1402"/>
                  </a:lnTo>
                  <a:lnTo>
                    <a:pt x="1083" y="1308"/>
                  </a:lnTo>
                  <a:lnTo>
                    <a:pt x="1031" y="123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40;p46">
              <a:extLst>
                <a:ext uri="{FF2B5EF4-FFF2-40B4-BE49-F238E27FC236}">
                  <a16:creationId xmlns:a16="http://schemas.microsoft.com/office/drawing/2014/main" id="{EF673A70-15B1-4871-8E7A-F3A82FD69362}"/>
                </a:ext>
              </a:extLst>
            </p:cNvPr>
            <p:cNvSpPr/>
            <p:nvPr/>
          </p:nvSpPr>
          <p:spPr>
            <a:xfrm flipH="1">
              <a:off x="7144574" y="4479510"/>
              <a:ext cx="307364" cy="92789"/>
            </a:xfrm>
            <a:custGeom>
              <a:avLst/>
              <a:gdLst/>
              <a:ahLst/>
              <a:cxnLst/>
              <a:rect l="l" t="t" r="r" b="b"/>
              <a:pathLst>
                <a:path w="1855" h="560" extrusionOk="0">
                  <a:moveTo>
                    <a:pt x="1113" y="0"/>
                  </a:moveTo>
                  <a:cubicBezTo>
                    <a:pt x="957" y="40"/>
                    <a:pt x="762" y="195"/>
                    <a:pt x="690" y="237"/>
                  </a:cubicBezTo>
                  <a:cubicBezTo>
                    <a:pt x="671" y="237"/>
                    <a:pt x="639" y="237"/>
                    <a:pt x="619" y="225"/>
                  </a:cubicBezTo>
                  <a:cubicBezTo>
                    <a:pt x="154" y="124"/>
                    <a:pt x="125" y="52"/>
                    <a:pt x="125" y="52"/>
                  </a:cubicBezTo>
                  <a:cubicBezTo>
                    <a:pt x="125" y="52"/>
                    <a:pt x="1" y="319"/>
                    <a:pt x="83" y="472"/>
                  </a:cubicBezTo>
                  <a:cubicBezTo>
                    <a:pt x="83" y="472"/>
                    <a:pt x="687" y="560"/>
                    <a:pt x="1209" y="560"/>
                  </a:cubicBezTo>
                  <a:cubicBezTo>
                    <a:pt x="1470" y="560"/>
                    <a:pt x="1710" y="538"/>
                    <a:pt x="1844" y="472"/>
                  </a:cubicBezTo>
                  <a:cubicBezTo>
                    <a:pt x="1844" y="472"/>
                    <a:pt x="1854" y="381"/>
                    <a:pt x="1721" y="309"/>
                  </a:cubicBezTo>
                  <a:cubicBezTo>
                    <a:pt x="1575" y="237"/>
                    <a:pt x="1227" y="101"/>
                    <a:pt x="1227" y="101"/>
                  </a:cubicBezTo>
                  <a:cubicBezTo>
                    <a:pt x="1227" y="101"/>
                    <a:pt x="1122" y="251"/>
                    <a:pt x="838" y="251"/>
                  </a:cubicBezTo>
                  <a:cubicBezTo>
                    <a:pt x="814" y="251"/>
                    <a:pt x="789" y="250"/>
                    <a:pt x="762" y="247"/>
                  </a:cubicBezTo>
                  <a:cubicBezTo>
                    <a:pt x="844" y="185"/>
                    <a:pt x="1029" y="72"/>
                    <a:pt x="1153" y="40"/>
                  </a:cubicBezTo>
                  <a:lnTo>
                    <a:pt x="11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41;p46">
              <a:extLst>
                <a:ext uri="{FF2B5EF4-FFF2-40B4-BE49-F238E27FC236}">
                  <a16:creationId xmlns:a16="http://schemas.microsoft.com/office/drawing/2014/main" id="{864A86BB-1D3E-4F50-BE06-448D9BCF2A3A}"/>
                </a:ext>
              </a:extLst>
            </p:cNvPr>
            <p:cNvSpPr/>
            <p:nvPr/>
          </p:nvSpPr>
          <p:spPr>
            <a:xfrm flipH="1">
              <a:off x="7070508" y="3408792"/>
              <a:ext cx="289303" cy="634280"/>
            </a:xfrm>
            <a:custGeom>
              <a:avLst/>
              <a:gdLst/>
              <a:ahLst/>
              <a:cxnLst/>
              <a:rect l="l" t="t" r="r" b="b"/>
              <a:pathLst>
                <a:path w="1746" h="3828" extrusionOk="0">
                  <a:moveTo>
                    <a:pt x="19" y="1"/>
                  </a:moveTo>
                  <a:cubicBezTo>
                    <a:pt x="8" y="1"/>
                    <a:pt x="1" y="2"/>
                    <a:pt x="1" y="5"/>
                  </a:cubicBezTo>
                  <a:lnTo>
                    <a:pt x="226" y="808"/>
                  </a:lnTo>
                  <a:lnTo>
                    <a:pt x="557" y="1891"/>
                  </a:lnTo>
                  <a:lnTo>
                    <a:pt x="1143" y="3146"/>
                  </a:lnTo>
                  <a:cubicBezTo>
                    <a:pt x="1143" y="3146"/>
                    <a:pt x="1103" y="3578"/>
                    <a:pt x="1143" y="3598"/>
                  </a:cubicBezTo>
                  <a:cubicBezTo>
                    <a:pt x="1146" y="3602"/>
                    <a:pt x="1149" y="3604"/>
                    <a:pt x="1153" y="3604"/>
                  </a:cubicBezTo>
                  <a:cubicBezTo>
                    <a:pt x="1160" y="3604"/>
                    <a:pt x="1168" y="3598"/>
                    <a:pt x="1175" y="3598"/>
                  </a:cubicBezTo>
                  <a:cubicBezTo>
                    <a:pt x="1214" y="3578"/>
                    <a:pt x="1246" y="3497"/>
                    <a:pt x="1246" y="3497"/>
                  </a:cubicBezTo>
                  <a:cubicBezTo>
                    <a:pt x="1246" y="3497"/>
                    <a:pt x="1369" y="3828"/>
                    <a:pt x="1416" y="3828"/>
                  </a:cubicBezTo>
                  <a:cubicBezTo>
                    <a:pt x="1418" y="3828"/>
                    <a:pt x="1420" y="3827"/>
                    <a:pt x="1422" y="3825"/>
                  </a:cubicBezTo>
                  <a:cubicBezTo>
                    <a:pt x="1461" y="3806"/>
                    <a:pt x="1412" y="3559"/>
                    <a:pt x="1412" y="3559"/>
                  </a:cubicBezTo>
                  <a:lnTo>
                    <a:pt x="1412" y="3559"/>
                  </a:lnTo>
                  <a:cubicBezTo>
                    <a:pt x="1412" y="3559"/>
                    <a:pt x="1538" y="3767"/>
                    <a:pt x="1578" y="3767"/>
                  </a:cubicBezTo>
                  <a:cubicBezTo>
                    <a:pt x="1581" y="3767"/>
                    <a:pt x="1583" y="3766"/>
                    <a:pt x="1585" y="3764"/>
                  </a:cubicBezTo>
                  <a:cubicBezTo>
                    <a:pt x="1617" y="3722"/>
                    <a:pt x="1523" y="3465"/>
                    <a:pt x="1523" y="3455"/>
                  </a:cubicBezTo>
                  <a:lnTo>
                    <a:pt x="1523" y="3455"/>
                  </a:lnTo>
                  <a:cubicBezTo>
                    <a:pt x="1558" y="3522"/>
                    <a:pt x="1661" y="3611"/>
                    <a:pt x="1704" y="3611"/>
                  </a:cubicBezTo>
                  <a:cubicBezTo>
                    <a:pt x="1712" y="3611"/>
                    <a:pt x="1719" y="3607"/>
                    <a:pt x="1721" y="3598"/>
                  </a:cubicBezTo>
                  <a:cubicBezTo>
                    <a:pt x="1731" y="3559"/>
                    <a:pt x="1597" y="3331"/>
                    <a:pt x="1597" y="3331"/>
                  </a:cubicBezTo>
                  <a:lnTo>
                    <a:pt x="1597" y="3331"/>
                  </a:lnTo>
                  <a:cubicBezTo>
                    <a:pt x="1597" y="3331"/>
                    <a:pt x="1684" y="3397"/>
                    <a:pt x="1723" y="3397"/>
                  </a:cubicBezTo>
                  <a:cubicBezTo>
                    <a:pt x="1738" y="3397"/>
                    <a:pt x="1746" y="3388"/>
                    <a:pt x="1741" y="3363"/>
                  </a:cubicBezTo>
                  <a:cubicBezTo>
                    <a:pt x="1708" y="3279"/>
                    <a:pt x="1474" y="2951"/>
                    <a:pt x="1474" y="2951"/>
                  </a:cubicBezTo>
                  <a:lnTo>
                    <a:pt x="1451" y="2899"/>
                  </a:lnTo>
                  <a:cubicBezTo>
                    <a:pt x="1400" y="2672"/>
                    <a:pt x="1350" y="2437"/>
                    <a:pt x="1298" y="2209"/>
                  </a:cubicBezTo>
                  <a:cubicBezTo>
                    <a:pt x="1246" y="2014"/>
                    <a:pt x="1204" y="1819"/>
                    <a:pt x="1152" y="1621"/>
                  </a:cubicBezTo>
                  <a:cubicBezTo>
                    <a:pt x="1133" y="1560"/>
                    <a:pt x="1123" y="1498"/>
                    <a:pt x="1103" y="1436"/>
                  </a:cubicBezTo>
                  <a:cubicBezTo>
                    <a:pt x="1029" y="1179"/>
                    <a:pt x="967" y="922"/>
                    <a:pt x="876" y="665"/>
                  </a:cubicBezTo>
                  <a:cubicBezTo>
                    <a:pt x="772" y="356"/>
                    <a:pt x="535" y="139"/>
                    <a:pt x="268" y="37"/>
                  </a:cubicBezTo>
                  <a:cubicBezTo>
                    <a:pt x="260" y="37"/>
                    <a:pt x="77" y="1"/>
                    <a:pt x="19" y="1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42;p46">
              <a:extLst>
                <a:ext uri="{FF2B5EF4-FFF2-40B4-BE49-F238E27FC236}">
                  <a16:creationId xmlns:a16="http://schemas.microsoft.com/office/drawing/2014/main" id="{04468429-B504-4A69-85D2-5B95C82484E1}"/>
                </a:ext>
              </a:extLst>
            </p:cNvPr>
            <p:cNvSpPr/>
            <p:nvPr/>
          </p:nvSpPr>
          <p:spPr>
            <a:xfrm flipH="1">
              <a:off x="7690872" y="3391891"/>
              <a:ext cx="311838" cy="633783"/>
            </a:xfrm>
            <a:custGeom>
              <a:avLst/>
              <a:gdLst/>
              <a:ahLst/>
              <a:cxnLst/>
              <a:rect l="l" t="t" r="r" b="b"/>
              <a:pathLst>
                <a:path w="1882" h="3825" extrusionOk="0">
                  <a:moveTo>
                    <a:pt x="1859" y="0"/>
                  </a:moveTo>
                  <a:cubicBezTo>
                    <a:pt x="1793" y="0"/>
                    <a:pt x="1603" y="36"/>
                    <a:pt x="1595" y="36"/>
                  </a:cubicBezTo>
                  <a:cubicBezTo>
                    <a:pt x="1306" y="129"/>
                    <a:pt x="1141" y="354"/>
                    <a:pt x="1029" y="673"/>
                  </a:cubicBezTo>
                  <a:cubicBezTo>
                    <a:pt x="935" y="920"/>
                    <a:pt x="770" y="1180"/>
                    <a:pt x="688" y="1427"/>
                  </a:cubicBezTo>
                  <a:cubicBezTo>
                    <a:pt x="679" y="1498"/>
                    <a:pt x="659" y="1560"/>
                    <a:pt x="636" y="1622"/>
                  </a:cubicBezTo>
                  <a:cubicBezTo>
                    <a:pt x="585" y="1817"/>
                    <a:pt x="535" y="2012"/>
                    <a:pt x="483" y="2208"/>
                  </a:cubicBezTo>
                  <a:cubicBezTo>
                    <a:pt x="422" y="2435"/>
                    <a:pt x="370" y="2662"/>
                    <a:pt x="308" y="2887"/>
                  </a:cubicBezTo>
                  <a:lnTo>
                    <a:pt x="298" y="2949"/>
                  </a:lnTo>
                  <a:cubicBezTo>
                    <a:pt x="298" y="2949"/>
                    <a:pt x="29" y="3280"/>
                    <a:pt x="9" y="3362"/>
                  </a:cubicBezTo>
                  <a:cubicBezTo>
                    <a:pt x="1" y="3386"/>
                    <a:pt x="9" y="3395"/>
                    <a:pt x="24" y="3395"/>
                  </a:cubicBezTo>
                  <a:cubicBezTo>
                    <a:pt x="66" y="3395"/>
                    <a:pt x="164" y="3330"/>
                    <a:pt x="165" y="3329"/>
                  </a:cubicBezTo>
                  <a:lnTo>
                    <a:pt x="165" y="3329"/>
                  </a:lnTo>
                  <a:cubicBezTo>
                    <a:pt x="164" y="3330"/>
                    <a:pt x="19" y="3557"/>
                    <a:pt x="29" y="3599"/>
                  </a:cubicBezTo>
                  <a:cubicBezTo>
                    <a:pt x="31" y="3605"/>
                    <a:pt x="36" y="3608"/>
                    <a:pt x="43" y="3608"/>
                  </a:cubicBezTo>
                  <a:cubicBezTo>
                    <a:pt x="85" y="3608"/>
                    <a:pt x="202" y="3523"/>
                    <a:pt x="246" y="3443"/>
                  </a:cubicBezTo>
                  <a:lnTo>
                    <a:pt x="246" y="3443"/>
                  </a:lnTo>
                  <a:cubicBezTo>
                    <a:pt x="236" y="3465"/>
                    <a:pt x="142" y="3722"/>
                    <a:pt x="174" y="3752"/>
                  </a:cubicBezTo>
                  <a:cubicBezTo>
                    <a:pt x="177" y="3755"/>
                    <a:pt x="180" y="3757"/>
                    <a:pt x="184" y="3757"/>
                  </a:cubicBezTo>
                  <a:cubicBezTo>
                    <a:pt x="228" y="3757"/>
                    <a:pt x="360" y="3557"/>
                    <a:pt x="360" y="3557"/>
                  </a:cubicBezTo>
                  <a:lnTo>
                    <a:pt x="360" y="3557"/>
                  </a:lnTo>
                  <a:cubicBezTo>
                    <a:pt x="360" y="3557"/>
                    <a:pt x="308" y="3804"/>
                    <a:pt x="350" y="3824"/>
                  </a:cubicBezTo>
                  <a:cubicBezTo>
                    <a:pt x="351" y="3824"/>
                    <a:pt x="352" y="3825"/>
                    <a:pt x="354" y="3825"/>
                  </a:cubicBezTo>
                  <a:cubicBezTo>
                    <a:pt x="398" y="3825"/>
                    <a:pt x="535" y="3495"/>
                    <a:pt x="535" y="3495"/>
                  </a:cubicBezTo>
                  <a:cubicBezTo>
                    <a:pt x="535" y="3495"/>
                    <a:pt x="575" y="3567"/>
                    <a:pt x="617" y="3599"/>
                  </a:cubicBezTo>
                  <a:lnTo>
                    <a:pt x="646" y="3599"/>
                  </a:lnTo>
                  <a:cubicBezTo>
                    <a:pt x="698" y="3567"/>
                    <a:pt x="659" y="3144"/>
                    <a:pt x="659" y="3144"/>
                  </a:cubicBezTo>
                  <a:lnTo>
                    <a:pt x="1286" y="1889"/>
                  </a:lnTo>
                  <a:lnTo>
                    <a:pt x="1790" y="871"/>
                  </a:lnTo>
                  <a:lnTo>
                    <a:pt x="1882" y="6"/>
                  </a:lnTo>
                  <a:cubicBezTo>
                    <a:pt x="1882" y="2"/>
                    <a:pt x="1873" y="0"/>
                    <a:pt x="1859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43;p46">
              <a:extLst>
                <a:ext uri="{FF2B5EF4-FFF2-40B4-BE49-F238E27FC236}">
                  <a16:creationId xmlns:a16="http://schemas.microsoft.com/office/drawing/2014/main" id="{B5F3730E-09E9-4B02-AB77-F3B7333AEAAC}"/>
                </a:ext>
              </a:extLst>
            </p:cNvPr>
            <p:cNvSpPr/>
            <p:nvPr/>
          </p:nvSpPr>
          <p:spPr>
            <a:xfrm flipH="1">
              <a:off x="7402230" y="3392720"/>
              <a:ext cx="239264" cy="175802"/>
            </a:xfrm>
            <a:custGeom>
              <a:avLst/>
              <a:gdLst/>
              <a:ahLst/>
              <a:cxnLst/>
              <a:rect l="l" t="t" r="r" b="b"/>
              <a:pathLst>
                <a:path w="1444" h="1061" extrusionOk="0">
                  <a:moveTo>
                    <a:pt x="33" y="1"/>
                  </a:moveTo>
                  <a:cubicBezTo>
                    <a:pt x="33" y="1"/>
                    <a:pt x="73" y="268"/>
                    <a:pt x="1" y="535"/>
                  </a:cubicBezTo>
                  <a:cubicBezTo>
                    <a:pt x="63" y="587"/>
                    <a:pt x="85" y="680"/>
                    <a:pt x="85" y="762"/>
                  </a:cubicBezTo>
                  <a:lnTo>
                    <a:pt x="342" y="895"/>
                  </a:lnTo>
                  <a:cubicBezTo>
                    <a:pt x="372" y="844"/>
                    <a:pt x="423" y="804"/>
                    <a:pt x="495" y="804"/>
                  </a:cubicBezTo>
                  <a:cubicBezTo>
                    <a:pt x="641" y="804"/>
                    <a:pt x="703" y="937"/>
                    <a:pt x="703" y="1061"/>
                  </a:cubicBezTo>
                  <a:lnTo>
                    <a:pt x="752" y="1061"/>
                  </a:lnTo>
                  <a:cubicBezTo>
                    <a:pt x="752" y="937"/>
                    <a:pt x="814" y="814"/>
                    <a:pt x="960" y="814"/>
                  </a:cubicBezTo>
                  <a:cubicBezTo>
                    <a:pt x="1031" y="814"/>
                    <a:pt x="1083" y="844"/>
                    <a:pt x="1113" y="895"/>
                  </a:cubicBezTo>
                  <a:lnTo>
                    <a:pt x="1298" y="804"/>
                  </a:lnTo>
                  <a:cubicBezTo>
                    <a:pt x="1246" y="668"/>
                    <a:pt x="1298" y="495"/>
                    <a:pt x="1444" y="463"/>
                  </a:cubicBezTo>
                  <a:cubicBezTo>
                    <a:pt x="1392" y="206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44;p46">
              <a:extLst>
                <a:ext uri="{FF2B5EF4-FFF2-40B4-BE49-F238E27FC236}">
                  <a16:creationId xmlns:a16="http://schemas.microsoft.com/office/drawing/2014/main" id="{9C0F3B47-8AFB-49FE-9141-1C90EA17F704}"/>
                </a:ext>
              </a:extLst>
            </p:cNvPr>
            <p:cNvSpPr/>
            <p:nvPr/>
          </p:nvSpPr>
          <p:spPr>
            <a:xfrm flipH="1">
              <a:off x="7791117" y="3976296"/>
              <a:ext cx="26014" cy="25020"/>
            </a:xfrm>
            <a:custGeom>
              <a:avLst/>
              <a:gdLst/>
              <a:ahLst/>
              <a:cxnLst/>
              <a:rect l="l" t="t" r="r" b="b"/>
              <a:pathLst>
                <a:path w="157" h="151" extrusionOk="0">
                  <a:moveTo>
                    <a:pt x="114" y="0"/>
                  </a:moveTo>
                  <a:cubicBezTo>
                    <a:pt x="72" y="0"/>
                    <a:pt x="1" y="144"/>
                    <a:pt x="1" y="144"/>
                  </a:cubicBezTo>
                  <a:cubicBezTo>
                    <a:pt x="10" y="149"/>
                    <a:pt x="20" y="151"/>
                    <a:pt x="30" y="151"/>
                  </a:cubicBezTo>
                  <a:cubicBezTo>
                    <a:pt x="81" y="151"/>
                    <a:pt x="144" y="101"/>
                    <a:pt x="144" y="101"/>
                  </a:cubicBezTo>
                  <a:cubicBezTo>
                    <a:pt x="144" y="101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45;p46">
              <a:extLst>
                <a:ext uri="{FF2B5EF4-FFF2-40B4-BE49-F238E27FC236}">
                  <a16:creationId xmlns:a16="http://schemas.microsoft.com/office/drawing/2014/main" id="{20213A71-C939-4CF5-B78C-B0514A432196}"/>
                </a:ext>
              </a:extLst>
            </p:cNvPr>
            <p:cNvSpPr/>
            <p:nvPr/>
          </p:nvSpPr>
          <p:spPr>
            <a:xfrm flipH="1">
              <a:off x="7803378" y="3977953"/>
              <a:ext cx="25517" cy="25186"/>
            </a:xfrm>
            <a:custGeom>
              <a:avLst/>
              <a:gdLst/>
              <a:ahLst/>
              <a:cxnLst/>
              <a:rect l="l" t="t" r="r" b="b"/>
              <a:pathLst>
                <a:path w="154" h="152" extrusionOk="0">
                  <a:moveTo>
                    <a:pt x="114" y="0"/>
                  </a:moveTo>
                  <a:cubicBezTo>
                    <a:pt x="72" y="0"/>
                    <a:pt x="0" y="143"/>
                    <a:pt x="0" y="143"/>
                  </a:cubicBezTo>
                  <a:cubicBezTo>
                    <a:pt x="9" y="149"/>
                    <a:pt x="20" y="151"/>
                    <a:pt x="31" y="151"/>
                  </a:cubicBezTo>
                  <a:cubicBezTo>
                    <a:pt x="82" y="151"/>
                    <a:pt x="143" y="101"/>
                    <a:pt x="143" y="101"/>
                  </a:cubicBezTo>
                  <a:cubicBezTo>
                    <a:pt x="143" y="101"/>
                    <a:pt x="153" y="0"/>
                    <a:pt x="114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46;p46">
              <a:extLst>
                <a:ext uri="{FF2B5EF4-FFF2-40B4-BE49-F238E27FC236}">
                  <a16:creationId xmlns:a16="http://schemas.microsoft.com/office/drawing/2014/main" id="{093300C4-0402-421F-8932-C71E31E6949F}"/>
                </a:ext>
              </a:extLst>
            </p:cNvPr>
            <p:cNvSpPr/>
            <p:nvPr/>
          </p:nvSpPr>
          <p:spPr>
            <a:xfrm flipH="1">
              <a:off x="7707607" y="3895603"/>
              <a:ext cx="134876" cy="146640"/>
            </a:xfrm>
            <a:custGeom>
              <a:avLst/>
              <a:gdLst/>
              <a:ahLst/>
              <a:cxnLst/>
              <a:rect l="l" t="t" r="r" b="b"/>
              <a:pathLst>
                <a:path w="814" h="885" extrusionOk="0">
                  <a:moveTo>
                    <a:pt x="486" y="1"/>
                  </a:moveTo>
                  <a:cubicBezTo>
                    <a:pt x="361" y="1"/>
                    <a:pt x="154" y="289"/>
                    <a:pt x="154" y="289"/>
                  </a:cubicBezTo>
                  <a:lnTo>
                    <a:pt x="267" y="517"/>
                  </a:lnTo>
                  <a:lnTo>
                    <a:pt x="124" y="631"/>
                  </a:lnTo>
                  <a:lnTo>
                    <a:pt x="174" y="537"/>
                  </a:lnTo>
                  <a:cubicBezTo>
                    <a:pt x="174" y="520"/>
                    <a:pt x="167" y="504"/>
                    <a:pt x="154" y="504"/>
                  </a:cubicBezTo>
                  <a:cubicBezTo>
                    <a:pt x="151" y="504"/>
                    <a:pt x="148" y="505"/>
                    <a:pt x="144" y="507"/>
                  </a:cubicBezTo>
                  <a:cubicBezTo>
                    <a:pt x="82" y="527"/>
                    <a:pt x="1" y="588"/>
                    <a:pt x="10" y="702"/>
                  </a:cubicBezTo>
                  <a:cubicBezTo>
                    <a:pt x="20" y="774"/>
                    <a:pt x="174" y="836"/>
                    <a:pt x="297" y="868"/>
                  </a:cubicBezTo>
                  <a:cubicBezTo>
                    <a:pt x="325" y="879"/>
                    <a:pt x="353" y="884"/>
                    <a:pt x="381" y="884"/>
                  </a:cubicBezTo>
                  <a:cubicBezTo>
                    <a:pt x="429" y="884"/>
                    <a:pt x="476" y="868"/>
                    <a:pt x="515" y="836"/>
                  </a:cubicBezTo>
                  <a:cubicBezTo>
                    <a:pt x="606" y="764"/>
                    <a:pt x="730" y="660"/>
                    <a:pt x="762" y="588"/>
                  </a:cubicBezTo>
                  <a:cubicBezTo>
                    <a:pt x="814" y="465"/>
                    <a:pt x="628" y="94"/>
                    <a:pt x="524" y="13"/>
                  </a:cubicBezTo>
                  <a:cubicBezTo>
                    <a:pt x="513" y="4"/>
                    <a:pt x="500" y="1"/>
                    <a:pt x="48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47;p46">
              <a:extLst>
                <a:ext uri="{FF2B5EF4-FFF2-40B4-BE49-F238E27FC236}">
                  <a16:creationId xmlns:a16="http://schemas.microsoft.com/office/drawing/2014/main" id="{72FDCD96-7BA0-4FA7-B4F7-198C06DACE7B}"/>
                </a:ext>
              </a:extLst>
            </p:cNvPr>
            <p:cNvSpPr/>
            <p:nvPr/>
          </p:nvSpPr>
          <p:spPr>
            <a:xfrm flipH="1">
              <a:off x="7144574" y="3366706"/>
              <a:ext cx="261467" cy="244069"/>
            </a:xfrm>
            <a:custGeom>
              <a:avLst/>
              <a:gdLst/>
              <a:ahLst/>
              <a:cxnLst/>
              <a:rect l="l" t="t" r="r" b="b"/>
              <a:pathLst>
                <a:path w="1578" h="1473" extrusionOk="0">
                  <a:moveTo>
                    <a:pt x="797" y="0"/>
                  </a:moveTo>
                  <a:cubicBezTo>
                    <a:pt x="516" y="0"/>
                    <a:pt x="320" y="158"/>
                    <a:pt x="320" y="158"/>
                  </a:cubicBezTo>
                  <a:lnTo>
                    <a:pt x="1" y="1023"/>
                  </a:lnTo>
                  <a:lnTo>
                    <a:pt x="475" y="1270"/>
                  </a:lnTo>
                  <a:lnTo>
                    <a:pt x="413" y="1433"/>
                  </a:lnTo>
                  <a:cubicBezTo>
                    <a:pt x="526" y="1462"/>
                    <a:pt x="642" y="1473"/>
                    <a:pt x="755" y="1473"/>
                  </a:cubicBezTo>
                  <a:cubicBezTo>
                    <a:pt x="1129" y="1473"/>
                    <a:pt x="1464" y="1351"/>
                    <a:pt x="1464" y="1351"/>
                  </a:cubicBezTo>
                  <a:lnTo>
                    <a:pt x="1320" y="1166"/>
                  </a:lnTo>
                  <a:cubicBezTo>
                    <a:pt x="1506" y="877"/>
                    <a:pt x="1577" y="281"/>
                    <a:pt x="1123" y="74"/>
                  </a:cubicBezTo>
                  <a:cubicBezTo>
                    <a:pt x="1007" y="20"/>
                    <a:pt x="897" y="0"/>
                    <a:pt x="797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48;p46">
              <a:extLst>
                <a:ext uri="{FF2B5EF4-FFF2-40B4-BE49-F238E27FC236}">
                  <a16:creationId xmlns:a16="http://schemas.microsoft.com/office/drawing/2014/main" id="{B8590A7B-2B71-4A46-AD6F-DBD4E8AF2DA8}"/>
                </a:ext>
              </a:extLst>
            </p:cNvPr>
            <p:cNvSpPr/>
            <p:nvPr/>
          </p:nvSpPr>
          <p:spPr>
            <a:xfrm flipH="1">
              <a:off x="7165120" y="3495119"/>
              <a:ext cx="172488" cy="107536"/>
            </a:xfrm>
            <a:custGeom>
              <a:avLst/>
              <a:gdLst/>
              <a:ahLst/>
              <a:cxnLst/>
              <a:rect l="l" t="t" r="r" b="b"/>
              <a:pathLst>
                <a:path w="1041" h="649" extrusionOk="0">
                  <a:moveTo>
                    <a:pt x="62" y="495"/>
                  </a:moveTo>
                  <a:lnTo>
                    <a:pt x="0" y="648"/>
                  </a:lnTo>
                  <a:lnTo>
                    <a:pt x="0" y="648"/>
                  </a:lnTo>
                  <a:lnTo>
                    <a:pt x="62" y="495"/>
                  </a:lnTo>
                  <a:close/>
                  <a:moveTo>
                    <a:pt x="0" y="463"/>
                  </a:moveTo>
                  <a:lnTo>
                    <a:pt x="0" y="463"/>
                  </a:lnTo>
                  <a:lnTo>
                    <a:pt x="62" y="495"/>
                  </a:lnTo>
                  <a:lnTo>
                    <a:pt x="0" y="463"/>
                  </a:lnTo>
                  <a:close/>
                  <a:moveTo>
                    <a:pt x="907" y="381"/>
                  </a:moveTo>
                  <a:lnTo>
                    <a:pt x="907" y="391"/>
                  </a:lnTo>
                  <a:lnTo>
                    <a:pt x="907" y="381"/>
                  </a:lnTo>
                  <a:close/>
                  <a:moveTo>
                    <a:pt x="907" y="381"/>
                  </a:moveTo>
                  <a:lnTo>
                    <a:pt x="907" y="381"/>
                  </a:lnTo>
                  <a:lnTo>
                    <a:pt x="907" y="381"/>
                  </a:lnTo>
                  <a:close/>
                  <a:moveTo>
                    <a:pt x="917" y="381"/>
                  </a:moveTo>
                  <a:lnTo>
                    <a:pt x="907" y="381"/>
                  </a:lnTo>
                  <a:lnTo>
                    <a:pt x="917" y="381"/>
                  </a:lnTo>
                  <a:close/>
                  <a:moveTo>
                    <a:pt x="917" y="371"/>
                  </a:moveTo>
                  <a:lnTo>
                    <a:pt x="917" y="381"/>
                  </a:lnTo>
                  <a:lnTo>
                    <a:pt x="917" y="371"/>
                  </a:lnTo>
                  <a:close/>
                  <a:moveTo>
                    <a:pt x="1041" y="30"/>
                  </a:moveTo>
                  <a:cubicBezTo>
                    <a:pt x="1018" y="164"/>
                    <a:pt x="969" y="277"/>
                    <a:pt x="917" y="371"/>
                  </a:cubicBezTo>
                  <a:cubicBezTo>
                    <a:pt x="969" y="277"/>
                    <a:pt x="1018" y="164"/>
                    <a:pt x="1041" y="30"/>
                  </a:cubicBezTo>
                  <a:close/>
                  <a:moveTo>
                    <a:pt x="1041" y="30"/>
                  </a:moveTo>
                  <a:lnTo>
                    <a:pt x="1041" y="30"/>
                  </a:lnTo>
                  <a:lnTo>
                    <a:pt x="1041" y="30"/>
                  </a:lnTo>
                  <a:close/>
                  <a:moveTo>
                    <a:pt x="1041" y="20"/>
                  </a:moveTo>
                  <a:lnTo>
                    <a:pt x="1041" y="30"/>
                  </a:lnTo>
                  <a:lnTo>
                    <a:pt x="1041" y="20"/>
                  </a:lnTo>
                  <a:close/>
                  <a:moveTo>
                    <a:pt x="1041" y="20"/>
                  </a:moveTo>
                  <a:lnTo>
                    <a:pt x="1041" y="20"/>
                  </a:lnTo>
                  <a:lnTo>
                    <a:pt x="1041" y="20"/>
                  </a:lnTo>
                  <a:close/>
                  <a:moveTo>
                    <a:pt x="1041" y="20"/>
                  </a:moveTo>
                  <a:lnTo>
                    <a:pt x="1041" y="20"/>
                  </a:lnTo>
                  <a:lnTo>
                    <a:pt x="1041" y="20"/>
                  </a:lnTo>
                  <a:close/>
                  <a:moveTo>
                    <a:pt x="1041" y="11"/>
                  </a:moveTo>
                  <a:lnTo>
                    <a:pt x="1041" y="11"/>
                  </a:lnTo>
                  <a:lnTo>
                    <a:pt x="1041" y="11"/>
                  </a:lnTo>
                  <a:close/>
                  <a:moveTo>
                    <a:pt x="1041" y="11"/>
                  </a:moveTo>
                  <a:lnTo>
                    <a:pt x="1041" y="11"/>
                  </a:lnTo>
                  <a:lnTo>
                    <a:pt x="1041" y="11"/>
                  </a:lnTo>
                  <a:close/>
                  <a:moveTo>
                    <a:pt x="1041" y="1"/>
                  </a:moveTo>
                  <a:lnTo>
                    <a:pt x="104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49;p46">
              <a:extLst>
                <a:ext uri="{FF2B5EF4-FFF2-40B4-BE49-F238E27FC236}">
                  <a16:creationId xmlns:a16="http://schemas.microsoft.com/office/drawing/2014/main" id="{F377938D-3236-4720-A370-4B2D9CFA5F76}"/>
                </a:ext>
              </a:extLst>
            </p:cNvPr>
            <p:cNvSpPr/>
            <p:nvPr/>
          </p:nvSpPr>
          <p:spPr>
            <a:xfrm flipH="1">
              <a:off x="7160149" y="3385761"/>
              <a:ext cx="177459" cy="223854"/>
            </a:xfrm>
            <a:custGeom>
              <a:avLst/>
              <a:gdLst/>
              <a:ahLst/>
              <a:cxnLst/>
              <a:rect l="l" t="t" r="r" b="b"/>
              <a:pathLst>
                <a:path w="1071" h="1351" extrusionOk="0">
                  <a:moveTo>
                    <a:pt x="794" y="1"/>
                  </a:moveTo>
                  <a:lnTo>
                    <a:pt x="794" y="1"/>
                  </a:lnTo>
                  <a:cubicBezTo>
                    <a:pt x="1009" y="290"/>
                    <a:pt x="937" y="661"/>
                    <a:pt x="804" y="846"/>
                  </a:cubicBezTo>
                  <a:cubicBezTo>
                    <a:pt x="690" y="999"/>
                    <a:pt x="401" y="1071"/>
                    <a:pt x="154" y="1071"/>
                  </a:cubicBezTo>
                  <a:lnTo>
                    <a:pt x="62" y="1071"/>
                  </a:lnTo>
                  <a:cubicBezTo>
                    <a:pt x="52" y="1071"/>
                    <a:pt x="30" y="1093"/>
                    <a:pt x="0" y="1123"/>
                  </a:cubicBezTo>
                  <a:lnTo>
                    <a:pt x="62" y="1155"/>
                  </a:lnTo>
                  <a:lnTo>
                    <a:pt x="0" y="1308"/>
                  </a:lnTo>
                  <a:lnTo>
                    <a:pt x="10" y="1318"/>
                  </a:lnTo>
                  <a:cubicBezTo>
                    <a:pt x="124" y="1350"/>
                    <a:pt x="228" y="1350"/>
                    <a:pt x="339" y="1350"/>
                  </a:cubicBezTo>
                  <a:cubicBezTo>
                    <a:pt x="722" y="1350"/>
                    <a:pt x="1051" y="1236"/>
                    <a:pt x="1051" y="1236"/>
                  </a:cubicBezTo>
                  <a:lnTo>
                    <a:pt x="907" y="1051"/>
                  </a:lnTo>
                  <a:lnTo>
                    <a:pt x="907" y="1041"/>
                  </a:lnTo>
                  <a:lnTo>
                    <a:pt x="917" y="1041"/>
                  </a:lnTo>
                  <a:lnTo>
                    <a:pt x="917" y="1031"/>
                  </a:lnTo>
                  <a:cubicBezTo>
                    <a:pt x="969" y="937"/>
                    <a:pt x="1018" y="824"/>
                    <a:pt x="1041" y="690"/>
                  </a:cubicBezTo>
                  <a:lnTo>
                    <a:pt x="1041" y="680"/>
                  </a:lnTo>
                  <a:lnTo>
                    <a:pt x="1041" y="671"/>
                  </a:lnTo>
                  <a:lnTo>
                    <a:pt x="1041" y="661"/>
                  </a:lnTo>
                  <a:cubicBezTo>
                    <a:pt x="1070" y="414"/>
                    <a:pt x="1018" y="144"/>
                    <a:pt x="794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50;p46">
              <a:extLst>
                <a:ext uri="{FF2B5EF4-FFF2-40B4-BE49-F238E27FC236}">
                  <a16:creationId xmlns:a16="http://schemas.microsoft.com/office/drawing/2014/main" id="{95614A3C-FA87-4175-A9E7-28C80C7C530E}"/>
                </a:ext>
              </a:extLst>
            </p:cNvPr>
            <p:cNvSpPr/>
            <p:nvPr/>
          </p:nvSpPr>
          <p:spPr>
            <a:xfrm flipH="1">
              <a:off x="7277627" y="3382613"/>
              <a:ext cx="78871" cy="42749"/>
            </a:xfrm>
            <a:custGeom>
              <a:avLst/>
              <a:gdLst/>
              <a:ahLst/>
              <a:cxnLst/>
              <a:rect l="l" t="t" r="r" b="b"/>
              <a:pathLst>
                <a:path w="476" h="258" extrusionOk="0">
                  <a:moveTo>
                    <a:pt x="453" y="0"/>
                  </a:moveTo>
                  <a:cubicBezTo>
                    <a:pt x="228" y="0"/>
                    <a:pt x="82" y="82"/>
                    <a:pt x="11" y="153"/>
                  </a:cubicBezTo>
                  <a:cubicBezTo>
                    <a:pt x="1" y="173"/>
                    <a:pt x="1" y="215"/>
                    <a:pt x="1" y="257"/>
                  </a:cubicBezTo>
                  <a:cubicBezTo>
                    <a:pt x="156" y="62"/>
                    <a:pt x="475" y="0"/>
                    <a:pt x="475" y="0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51;p46">
              <a:extLst>
                <a:ext uri="{FF2B5EF4-FFF2-40B4-BE49-F238E27FC236}">
                  <a16:creationId xmlns:a16="http://schemas.microsoft.com/office/drawing/2014/main" id="{94C3F04D-5461-4C37-A8E9-D3A50ADB6541}"/>
                </a:ext>
              </a:extLst>
            </p:cNvPr>
            <p:cNvSpPr/>
            <p:nvPr/>
          </p:nvSpPr>
          <p:spPr>
            <a:xfrm flipH="1">
              <a:off x="7246974" y="3402993"/>
              <a:ext cx="111181" cy="54679"/>
            </a:xfrm>
            <a:custGeom>
              <a:avLst/>
              <a:gdLst/>
              <a:ahLst/>
              <a:cxnLst/>
              <a:rect l="l" t="t" r="r" b="b"/>
              <a:pathLst>
                <a:path w="671" h="330" extrusionOk="0">
                  <a:moveTo>
                    <a:pt x="547" y="1"/>
                  </a:moveTo>
                  <a:cubicBezTo>
                    <a:pt x="258" y="1"/>
                    <a:pt x="92" y="124"/>
                    <a:pt x="11" y="206"/>
                  </a:cubicBezTo>
                  <a:cubicBezTo>
                    <a:pt x="1" y="248"/>
                    <a:pt x="1" y="287"/>
                    <a:pt x="11" y="329"/>
                  </a:cubicBezTo>
                  <a:cubicBezTo>
                    <a:pt x="248" y="11"/>
                    <a:pt x="671" y="11"/>
                    <a:pt x="671" y="11"/>
                  </a:cubicBezTo>
                  <a:cubicBezTo>
                    <a:pt x="629" y="1"/>
                    <a:pt x="587" y="1"/>
                    <a:pt x="547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52;p46">
              <a:extLst>
                <a:ext uri="{FF2B5EF4-FFF2-40B4-BE49-F238E27FC236}">
                  <a16:creationId xmlns:a16="http://schemas.microsoft.com/office/drawing/2014/main" id="{6181056B-0FF7-4C7B-B053-932C4D375F77}"/>
                </a:ext>
              </a:extLst>
            </p:cNvPr>
            <p:cNvSpPr/>
            <p:nvPr/>
          </p:nvSpPr>
          <p:spPr>
            <a:xfrm flipH="1">
              <a:off x="7639672" y="3366706"/>
              <a:ext cx="259313" cy="244069"/>
            </a:xfrm>
            <a:custGeom>
              <a:avLst/>
              <a:gdLst/>
              <a:ahLst/>
              <a:cxnLst/>
              <a:rect l="l" t="t" r="r" b="b"/>
              <a:pathLst>
                <a:path w="1565" h="1473" extrusionOk="0">
                  <a:moveTo>
                    <a:pt x="769" y="0"/>
                  </a:moveTo>
                  <a:cubicBezTo>
                    <a:pt x="669" y="0"/>
                    <a:pt x="559" y="20"/>
                    <a:pt x="443" y="74"/>
                  </a:cubicBezTo>
                  <a:cubicBezTo>
                    <a:pt x="1" y="281"/>
                    <a:pt x="62" y="877"/>
                    <a:pt x="248" y="1166"/>
                  </a:cubicBezTo>
                  <a:lnTo>
                    <a:pt x="104" y="1351"/>
                  </a:lnTo>
                  <a:cubicBezTo>
                    <a:pt x="104" y="1351"/>
                    <a:pt x="439" y="1473"/>
                    <a:pt x="818" y="1473"/>
                  </a:cubicBezTo>
                  <a:cubicBezTo>
                    <a:pt x="932" y="1473"/>
                    <a:pt x="1050" y="1462"/>
                    <a:pt x="1164" y="1433"/>
                  </a:cubicBezTo>
                  <a:lnTo>
                    <a:pt x="1093" y="1270"/>
                  </a:lnTo>
                  <a:lnTo>
                    <a:pt x="1565" y="1023"/>
                  </a:lnTo>
                  <a:lnTo>
                    <a:pt x="1246" y="158"/>
                  </a:lnTo>
                  <a:cubicBezTo>
                    <a:pt x="1246" y="158"/>
                    <a:pt x="1049" y="0"/>
                    <a:pt x="769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53;p46">
              <a:extLst>
                <a:ext uri="{FF2B5EF4-FFF2-40B4-BE49-F238E27FC236}">
                  <a16:creationId xmlns:a16="http://schemas.microsoft.com/office/drawing/2014/main" id="{7BD5B95E-472A-4D42-9031-EDC12CF3DED3}"/>
                </a:ext>
              </a:extLst>
            </p:cNvPr>
            <p:cNvSpPr/>
            <p:nvPr/>
          </p:nvSpPr>
          <p:spPr>
            <a:xfrm flipH="1">
              <a:off x="7857892" y="3552946"/>
              <a:ext cx="3480" cy="5468"/>
            </a:xfrm>
            <a:custGeom>
              <a:avLst/>
              <a:gdLst/>
              <a:ahLst/>
              <a:cxnLst/>
              <a:rect l="l" t="t" r="r" b="b"/>
              <a:pathLst>
                <a:path w="21" h="33" extrusionOk="0">
                  <a:moveTo>
                    <a:pt x="21" y="32"/>
                  </a:move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close/>
                  <a:moveTo>
                    <a:pt x="21" y="32"/>
                  </a:moveTo>
                  <a:lnTo>
                    <a:pt x="21" y="32"/>
                  </a:lnTo>
                  <a:lnTo>
                    <a:pt x="21" y="32"/>
                  </a:lnTo>
                  <a:close/>
                  <a:moveTo>
                    <a:pt x="11" y="22"/>
                  </a:moveTo>
                  <a:lnTo>
                    <a:pt x="11" y="32"/>
                  </a:lnTo>
                  <a:lnTo>
                    <a:pt x="11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11" y="10"/>
                  </a:moveTo>
                  <a:lnTo>
                    <a:pt x="11" y="22"/>
                  </a:lnTo>
                  <a:lnTo>
                    <a:pt x="11" y="10"/>
                  </a:lnTo>
                  <a:close/>
                  <a:moveTo>
                    <a:pt x="11" y="10"/>
                  </a:moveTo>
                  <a:lnTo>
                    <a:pt x="11" y="10"/>
                  </a:lnTo>
                  <a:lnTo>
                    <a:pt x="11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0"/>
                  </a:moveTo>
                  <a:lnTo>
                    <a:pt x="1" y="1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54;p46">
              <a:extLst>
                <a:ext uri="{FF2B5EF4-FFF2-40B4-BE49-F238E27FC236}">
                  <a16:creationId xmlns:a16="http://schemas.microsoft.com/office/drawing/2014/main" id="{D3675CE1-4C58-4853-8B16-9F300C9F2F90}"/>
                </a:ext>
              </a:extLst>
            </p:cNvPr>
            <p:cNvSpPr/>
            <p:nvPr/>
          </p:nvSpPr>
          <p:spPr>
            <a:xfrm flipH="1">
              <a:off x="7707606" y="3576972"/>
              <a:ext cx="10439" cy="25683"/>
            </a:xfrm>
            <a:custGeom>
              <a:avLst/>
              <a:gdLst/>
              <a:ahLst/>
              <a:cxnLst/>
              <a:rect l="l" t="t" r="r" b="b"/>
              <a:pathLst>
                <a:path w="63" h="155" extrusionOk="0">
                  <a:moveTo>
                    <a:pt x="1" y="1"/>
                  </a:moveTo>
                  <a:lnTo>
                    <a:pt x="1" y="1"/>
                  </a:lnTo>
                  <a:lnTo>
                    <a:pt x="63" y="154"/>
                  </a:lnTo>
                  <a:lnTo>
                    <a:pt x="63" y="154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55;p46">
              <a:extLst>
                <a:ext uri="{FF2B5EF4-FFF2-40B4-BE49-F238E27FC236}">
                  <a16:creationId xmlns:a16="http://schemas.microsoft.com/office/drawing/2014/main" id="{0C5DC358-49B3-4701-839B-9097086F952D}"/>
                </a:ext>
              </a:extLst>
            </p:cNvPr>
            <p:cNvSpPr/>
            <p:nvPr/>
          </p:nvSpPr>
          <p:spPr>
            <a:xfrm flipH="1">
              <a:off x="7707607" y="3385761"/>
              <a:ext cx="188064" cy="223854"/>
            </a:xfrm>
            <a:custGeom>
              <a:avLst/>
              <a:gdLst/>
              <a:ahLst/>
              <a:cxnLst/>
              <a:rect l="l" t="t" r="r" b="b"/>
              <a:pathLst>
                <a:path w="1135" h="1351" extrusionOk="0">
                  <a:moveTo>
                    <a:pt x="351" y="1"/>
                  </a:moveTo>
                  <a:lnTo>
                    <a:pt x="351" y="1"/>
                  </a:lnTo>
                  <a:cubicBezTo>
                    <a:pt x="0" y="228"/>
                    <a:pt x="42" y="732"/>
                    <a:pt x="208" y="1009"/>
                  </a:cubicBezTo>
                  <a:lnTo>
                    <a:pt x="208" y="1019"/>
                  </a:lnTo>
                  <a:lnTo>
                    <a:pt x="218" y="1019"/>
                  </a:lnTo>
                  <a:lnTo>
                    <a:pt x="218" y="1031"/>
                  </a:lnTo>
                  <a:lnTo>
                    <a:pt x="218" y="1041"/>
                  </a:lnTo>
                  <a:lnTo>
                    <a:pt x="228" y="1041"/>
                  </a:lnTo>
                  <a:lnTo>
                    <a:pt x="228" y="1051"/>
                  </a:lnTo>
                  <a:lnTo>
                    <a:pt x="84" y="1236"/>
                  </a:lnTo>
                  <a:cubicBezTo>
                    <a:pt x="84" y="1236"/>
                    <a:pt x="423" y="1350"/>
                    <a:pt x="794" y="1350"/>
                  </a:cubicBezTo>
                  <a:cubicBezTo>
                    <a:pt x="907" y="1350"/>
                    <a:pt x="1021" y="1350"/>
                    <a:pt x="1125" y="1318"/>
                  </a:cubicBezTo>
                  <a:lnTo>
                    <a:pt x="1135" y="1308"/>
                  </a:lnTo>
                  <a:lnTo>
                    <a:pt x="1073" y="1155"/>
                  </a:lnTo>
                  <a:lnTo>
                    <a:pt x="1125" y="1123"/>
                  </a:lnTo>
                  <a:cubicBezTo>
                    <a:pt x="1093" y="1103"/>
                    <a:pt x="1073" y="1081"/>
                    <a:pt x="1063" y="1071"/>
                  </a:cubicBezTo>
                  <a:lnTo>
                    <a:pt x="979" y="1071"/>
                  </a:lnTo>
                  <a:cubicBezTo>
                    <a:pt x="732" y="1071"/>
                    <a:pt x="445" y="999"/>
                    <a:pt x="331" y="846"/>
                  </a:cubicBezTo>
                  <a:cubicBezTo>
                    <a:pt x="208" y="661"/>
                    <a:pt x="124" y="290"/>
                    <a:pt x="351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56;p46">
              <a:extLst>
                <a:ext uri="{FF2B5EF4-FFF2-40B4-BE49-F238E27FC236}">
                  <a16:creationId xmlns:a16="http://schemas.microsoft.com/office/drawing/2014/main" id="{3C9F4992-2D0A-4153-BC34-C48FA2BF347E}"/>
                </a:ext>
              </a:extLst>
            </p:cNvPr>
            <p:cNvSpPr/>
            <p:nvPr/>
          </p:nvSpPr>
          <p:spPr>
            <a:xfrm flipH="1">
              <a:off x="7692362" y="3382613"/>
              <a:ext cx="78374" cy="44406"/>
            </a:xfrm>
            <a:custGeom>
              <a:avLst/>
              <a:gdLst/>
              <a:ahLst/>
              <a:cxnLst/>
              <a:rect l="l" t="t" r="r" b="b"/>
              <a:pathLst>
                <a:path w="473" h="268" extrusionOk="0">
                  <a:moveTo>
                    <a:pt x="0" y="0"/>
                  </a:moveTo>
                  <a:cubicBezTo>
                    <a:pt x="0" y="0"/>
                    <a:pt x="329" y="62"/>
                    <a:pt x="472" y="267"/>
                  </a:cubicBezTo>
                  <a:cubicBezTo>
                    <a:pt x="472" y="225"/>
                    <a:pt x="472" y="185"/>
                    <a:pt x="462" y="153"/>
                  </a:cubicBezTo>
                  <a:cubicBezTo>
                    <a:pt x="390" y="82"/>
                    <a:pt x="247" y="0"/>
                    <a:pt x="20" y="0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57;p46">
              <a:extLst>
                <a:ext uri="{FF2B5EF4-FFF2-40B4-BE49-F238E27FC236}">
                  <a16:creationId xmlns:a16="http://schemas.microsoft.com/office/drawing/2014/main" id="{CB62BF33-1CEC-446A-B247-8106188344A7}"/>
                </a:ext>
              </a:extLst>
            </p:cNvPr>
            <p:cNvSpPr/>
            <p:nvPr/>
          </p:nvSpPr>
          <p:spPr>
            <a:xfrm flipH="1">
              <a:off x="7690871" y="3402993"/>
              <a:ext cx="110684" cy="54679"/>
            </a:xfrm>
            <a:custGeom>
              <a:avLst/>
              <a:gdLst/>
              <a:ahLst/>
              <a:cxnLst/>
              <a:rect l="l" t="t" r="r" b="b"/>
              <a:pathLst>
                <a:path w="668" h="330" extrusionOk="0">
                  <a:moveTo>
                    <a:pt x="124" y="1"/>
                  </a:moveTo>
                  <a:cubicBezTo>
                    <a:pt x="82" y="1"/>
                    <a:pt x="40" y="1"/>
                    <a:pt x="1" y="11"/>
                  </a:cubicBezTo>
                  <a:cubicBezTo>
                    <a:pt x="1" y="11"/>
                    <a:pt x="421" y="11"/>
                    <a:pt x="658" y="329"/>
                  </a:cubicBezTo>
                  <a:cubicBezTo>
                    <a:pt x="668" y="287"/>
                    <a:pt x="668" y="248"/>
                    <a:pt x="668" y="216"/>
                  </a:cubicBezTo>
                  <a:cubicBezTo>
                    <a:pt x="586" y="134"/>
                    <a:pt x="411" y="1"/>
                    <a:pt x="124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58;p46">
              <a:extLst>
                <a:ext uri="{FF2B5EF4-FFF2-40B4-BE49-F238E27FC236}">
                  <a16:creationId xmlns:a16="http://schemas.microsoft.com/office/drawing/2014/main" id="{A1D26160-534F-4D04-8BFE-9E228010E483}"/>
                </a:ext>
              </a:extLst>
            </p:cNvPr>
            <p:cNvSpPr/>
            <p:nvPr/>
          </p:nvSpPr>
          <p:spPr>
            <a:xfrm flipH="1">
              <a:off x="7025441" y="3386589"/>
              <a:ext cx="996324" cy="1019687"/>
            </a:xfrm>
            <a:custGeom>
              <a:avLst/>
              <a:gdLst/>
              <a:ahLst/>
              <a:cxnLst/>
              <a:rect l="l" t="t" r="r" b="b"/>
              <a:pathLst>
                <a:path w="6013" h="6154" extrusionOk="0">
                  <a:moveTo>
                    <a:pt x="2184" y="1"/>
                  </a:moveTo>
                  <a:cubicBezTo>
                    <a:pt x="2130" y="1"/>
                    <a:pt x="2060" y="10"/>
                    <a:pt x="1967" y="38"/>
                  </a:cubicBezTo>
                  <a:cubicBezTo>
                    <a:pt x="1967" y="38"/>
                    <a:pt x="2091" y="582"/>
                    <a:pt x="1812" y="1066"/>
                  </a:cubicBezTo>
                  <a:cubicBezTo>
                    <a:pt x="1812" y="1066"/>
                    <a:pt x="2306" y="1446"/>
                    <a:pt x="2172" y="1901"/>
                  </a:cubicBezTo>
                  <a:cubicBezTo>
                    <a:pt x="2172" y="1901"/>
                    <a:pt x="1349" y="2035"/>
                    <a:pt x="1031" y="3280"/>
                  </a:cubicBezTo>
                  <a:cubicBezTo>
                    <a:pt x="712" y="4515"/>
                    <a:pt x="628" y="5319"/>
                    <a:pt x="0" y="5689"/>
                  </a:cubicBezTo>
                  <a:cubicBezTo>
                    <a:pt x="0" y="5689"/>
                    <a:pt x="999" y="6153"/>
                    <a:pt x="2385" y="6153"/>
                  </a:cubicBezTo>
                  <a:cubicBezTo>
                    <a:pt x="2585" y="6153"/>
                    <a:pt x="2793" y="6144"/>
                    <a:pt x="3008" y="6122"/>
                  </a:cubicBezTo>
                  <a:cubicBezTo>
                    <a:pt x="3220" y="6144"/>
                    <a:pt x="3427" y="6153"/>
                    <a:pt x="3626" y="6153"/>
                  </a:cubicBezTo>
                  <a:cubicBezTo>
                    <a:pt x="5007" y="6153"/>
                    <a:pt x="6012" y="5689"/>
                    <a:pt x="6012" y="5689"/>
                  </a:cubicBezTo>
                  <a:cubicBezTo>
                    <a:pt x="5375" y="5319"/>
                    <a:pt x="5293" y="4515"/>
                    <a:pt x="4975" y="3280"/>
                  </a:cubicBezTo>
                  <a:cubicBezTo>
                    <a:pt x="4653" y="2035"/>
                    <a:pt x="3830" y="1901"/>
                    <a:pt x="3830" y="1901"/>
                  </a:cubicBezTo>
                  <a:cubicBezTo>
                    <a:pt x="3697" y="1446"/>
                    <a:pt x="4191" y="1066"/>
                    <a:pt x="4191" y="1066"/>
                  </a:cubicBezTo>
                  <a:cubicBezTo>
                    <a:pt x="3912" y="582"/>
                    <a:pt x="4036" y="38"/>
                    <a:pt x="4036" y="38"/>
                  </a:cubicBezTo>
                  <a:cubicBezTo>
                    <a:pt x="3947" y="10"/>
                    <a:pt x="3877" y="1"/>
                    <a:pt x="3824" y="1"/>
                  </a:cubicBezTo>
                  <a:cubicBezTo>
                    <a:pt x="3718" y="1"/>
                    <a:pt x="3677" y="38"/>
                    <a:pt x="3677" y="38"/>
                  </a:cubicBezTo>
                  <a:cubicBezTo>
                    <a:pt x="3583" y="480"/>
                    <a:pt x="3368" y="643"/>
                    <a:pt x="3171" y="685"/>
                  </a:cubicBezTo>
                  <a:cubicBezTo>
                    <a:pt x="3171" y="685"/>
                    <a:pt x="3099" y="705"/>
                    <a:pt x="3008" y="705"/>
                  </a:cubicBezTo>
                  <a:cubicBezTo>
                    <a:pt x="2904" y="705"/>
                    <a:pt x="2832" y="685"/>
                    <a:pt x="2832" y="685"/>
                  </a:cubicBezTo>
                  <a:cubicBezTo>
                    <a:pt x="2647" y="643"/>
                    <a:pt x="2419" y="480"/>
                    <a:pt x="2328" y="38"/>
                  </a:cubicBezTo>
                  <a:cubicBezTo>
                    <a:pt x="2328" y="38"/>
                    <a:pt x="2291" y="1"/>
                    <a:pt x="2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59;p46">
              <a:extLst>
                <a:ext uri="{FF2B5EF4-FFF2-40B4-BE49-F238E27FC236}">
                  <a16:creationId xmlns:a16="http://schemas.microsoft.com/office/drawing/2014/main" id="{C6243C0C-5DE4-4049-AD36-0F6E1DB1569C}"/>
                </a:ext>
              </a:extLst>
            </p:cNvPr>
            <p:cNvSpPr/>
            <p:nvPr/>
          </p:nvSpPr>
          <p:spPr>
            <a:xfrm flipH="1">
              <a:off x="7190804" y="3720298"/>
              <a:ext cx="641405" cy="564854"/>
            </a:xfrm>
            <a:custGeom>
              <a:avLst/>
              <a:gdLst/>
              <a:ahLst/>
              <a:cxnLst/>
              <a:rect l="l" t="t" r="r" b="b"/>
              <a:pathLst>
                <a:path w="3871" h="3409" extrusionOk="0">
                  <a:moveTo>
                    <a:pt x="1471" y="1"/>
                  </a:moveTo>
                  <a:cubicBezTo>
                    <a:pt x="1471" y="1"/>
                    <a:pt x="957" y="112"/>
                    <a:pt x="690" y="814"/>
                  </a:cubicBezTo>
                  <a:cubicBezTo>
                    <a:pt x="420" y="1503"/>
                    <a:pt x="576" y="2820"/>
                    <a:pt x="0" y="3233"/>
                  </a:cubicBezTo>
                  <a:cubicBezTo>
                    <a:pt x="0" y="3233"/>
                    <a:pt x="668" y="3408"/>
                    <a:pt x="1935" y="3408"/>
                  </a:cubicBezTo>
                  <a:cubicBezTo>
                    <a:pt x="2810" y="3408"/>
                    <a:pt x="3870" y="3233"/>
                    <a:pt x="3870" y="3233"/>
                  </a:cubicBezTo>
                  <a:cubicBezTo>
                    <a:pt x="3284" y="2820"/>
                    <a:pt x="3448" y="1503"/>
                    <a:pt x="3171" y="814"/>
                  </a:cubicBezTo>
                  <a:cubicBezTo>
                    <a:pt x="2904" y="112"/>
                    <a:pt x="2387" y="1"/>
                    <a:pt x="2387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60;p46">
              <a:extLst>
                <a:ext uri="{FF2B5EF4-FFF2-40B4-BE49-F238E27FC236}">
                  <a16:creationId xmlns:a16="http://schemas.microsoft.com/office/drawing/2014/main" id="{CC1301F1-5D20-48F0-AA0D-BDF5AED718A6}"/>
                </a:ext>
              </a:extLst>
            </p:cNvPr>
            <p:cNvSpPr/>
            <p:nvPr/>
          </p:nvSpPr>
          <p:spPr>
            <a:xfrm flipH="1">
              <a:off x="7426256" y="3716653"/>
              <a:ext cx="42749" cy="7125"/>
            </a:xfrm>
            <a:custGeom>
              <a:avLst/>
              <a:gdLst/>
              <a:ahLst/>
              <a:cxnLst/>
              <a:rect l="l" t="t" r="r" b="b"/>
              <a:pathLst>
                <a:path w="258" h="43" extrusionOk="0">
                  <a:moveTo>
                    <a:pt x="62" y="1"/>
                  </a:moveTo>
                  <a:cubicBezTo>
                    <a:pt x="32" y="1"/>
                    <a:pt x="0" y="10"/>
                    <a:pt x="0" y="23"/>
                  </a:cubicBezTo>
                  <a:lnTo>
                    <a:pt x="195" y="23"/>
                  </a:lnTo>
                  <a:cubicBezTo>
                    <a:pt x="195" y="23"/>
                    <a:pt x="228" y="23"/>
                    <a:pt x="257" y="43"/>
                  </a:cubicBezTo>
                  <a:cubicBezTo>
                    <a:pt x="247" y="23"/>
                    <a:pt x="237" y="23"/>
                    <a:pt x="237" y="23"/>
                  </a:cubicBezTo>
                  <a:cubicBezTo>
                    <a:pt x="237" y="23"/>
                    <a:pt x="134" y="1"/>
                    <a:pt x="62" y="1"/>
                  </a:cubicBezTo>
                  <a:close/>
                </a:path>
              </a:pathLst>
            </a:custGeom>
            <a:solidFill>
              <a:srgbClr val="37B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61;p46">
              <a:extLst>
                <a:ext uri="{FF2B5EF4-FFF2-40B4-BE49-F238E27FC236}">
                  <a16:creationId xmlns:a16="http://schemas.microsoft.com/office/drawing/2014/main" id="{B750F30B-B689-4F6B-92AC-05C1A1287051}"/>
                </a:ext>
              </a:extLst>
            </p:cNvPr>
            <p:cNvSpPr/>
            <p:nvPr/>
          </p:nvSpPr>
          <p:spPr>
            <a:xfrm flipH="1">
              <a:off x="7376713" y="3720298"/>
              <a:ext cx="92292" cy="186075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0" y="1"/>
                  </a:moveTo>
                  <a:cubicBezTo>
                    <a:pt x="475" y="443"/>
                    <a:pt x="556" y="1123"/>
                    <a:pt x="556" y="1123"/>
                  </a:cubicBezTo>
                  <a:cubicBezTo>
                    <a:pt x="556" y="371"/>
                    <a:pt x="329" y="92"/>
                    <a:pt x="257" y="21"/>
                  </a:cubicBezTo>
                  <a:cubicBezTo>
                    <a:pt x="228" y="1"/>
                    <a:pt x="195" y="1"/>
                    <a:pt x="195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62;p46">
              <a:extLst>
                <a:ext uri="{FF2B5EF4-FFF2-40B4-BE49-F238E27FC236}">
                  <a16:creationId xmlns:a16="http://schemas.microsoft.com/office/drawing/2014/main" id="{9F248BAB-4CA2-47F8-98E9-5510CE0E23C2}"/>
                </a:ext>
              </a:extLst>
            </p:cNvPr>
            <p:cNvSpPr/>
            <p:nvPr/>
          </p:nvSpPr>
          <p:spPr>
            <a:xfrm flipH="1">
              <a:off x="7542242" y="3716653"/>
              <a:ext cx="39435" cy="3811"/>
            </a:xfrm>
            <a:custGeom>
              <a:avLst/>
              <a:gdLst/>
              <a:ahLst/>
              <a:cxnLst/>
              <a:rect l="l" t="t" r="r" b="b"/>
              <a:pathLst>
                <a:path w="238" h="23" extrusionOk="0">
                  <a:moveTo>
                    <a:pt x="176" y="1"/>
                  </a:moveTo>
                  <a:cubicBezTo>
                    <a:pt x="104" y="1"/>
                    <a:pt x="1" y="23"/>
                    <a:pt x="1" y="23"/>
                  </a:cubicBezTo>
                  <a:lnTo>
                    <a:pt x="238" y="23"/>
                  </a:lnTo>
                  <a:cubicBezTo>
                    <a:pt x="238" y="10"/>
                    <a:pt x="206" y="1"/>
                    <a:pt x="176" y="1"/>
                  </a:cubicBezTo>
                  <a:close/>
                </a:path>
              </a:pathLst>
            </a:custGeom>
            <a:solidFill>
              <a:srgbClr val="37B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63;p46">
              <a:extLst>
                <a:ext uri="{FF2B5EF4-FFF2-40B4-BE49-F238E27FC236}">
                  <a16:creationId xmlns:a16="http://schemas.microsoft.com/office/drawing/2014/main" id="{4731E1F4-E5B7-4D23-9520-30497122C7EC}"/>
                </a:ext>
              </a:extLst>
            </p:cNvPr>
            <p:cNvSpPr/>
            <p:nvPr/>
          </p:nvSpPr>
          <p:spPr>
            <a:xfrm flipH="1">
              <a:off x="7542243" y="3720298"/>
              <a:ext cx="92292" cy="186075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320" y="1"/>
                  </a:moveTo>
                  <a:cubicBezTo>
                    <a:pt x="320" y="1"/>
                    <a:pt x="1" y="226"/>
                    <a:pt x="1" y="1123"/>
                  </a:cubicBezTo>
                  <a:cubicBezTo>
                    <a:pt x="1" y="1123"/>
                    <a:pt x="92" y="443"/>
                    <a:pt x="557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64;p46">
              <a:extLst>
                <a:ext uri="{FF2B5EF4-FFF2-40B4-BE49-F238E27FC236}">
                  <a16:creationId xmlns:a16="http://schemas.microsoft.com/office/drawing/2014/main" id="{2AB81035-E5C8-47DE-BE8A-2C894BAAA0A4}"/>
                </a:ext>
              </a:extLst>
            </p:cNvPr>
            <p:cNvSpPr/>
            <p:nvPr/>
          </p:nvSpPr>
          <p:spPr>
            <a:xfrm flipH="1">
              <a:off x="7373565" y="3693953"/>
              <a:ext cx="149954" cy="53519"/>
            </a:xfrm>
            <a:custGeom>
              <a:avLst/>
              <a:gdLst/>
              <a:ahLst/>
              <a:cxnLst/>
              <a:rect l="l" t="t" r="r" b="b"/>
              <a:pathLst>
                <a:path w="905" h="323" extrusionOk="0">
                  <a:moveTo>
                    <a:pt x="758" y="0"/>
                  </a:moveTo>
                  <a:cubicBezTo>
                    <a:pt x="745" y="0"/>
                    <a:pt x="732" y="2"/>
                    <a:pt x="720" y="4"/>
                  </a:cubicBezTo>
                  <a:cubicBezTo>
                    <a:pt x="485" y="46"/>
                    <a:pt x="225" y="66"/>
                    <a:pt x="1" y="66"/>
                  </a:cubicBezTo>
                  <a:lnTo>
                    <a:pt x="1" y="323"/>
                  </a:lnTo>
                  <a:cubicBezTo>
                    <a:pt x="349" y="313"/>
                    <a:pt x="690" y="271"/>
                    <a:pt x="781" y="222"/>
                  </a:cubicBezTo>
                  <a:cubicBezTo>
                    <a:pt x="905" y="138"/>
                    <a:pt x="895" y="76"/>
                    <a:pt x="856" y="36"/>
                  </a:cubicBezTo>
                  <a:cubicBezTo>
                    <a:pt x="831" y="12"/>
                    <a:pt x="796" y="0"/>
                    <a:pt x="75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65;p46">
              <a:extLst>
                <a:ext uri="{FF2B5EF4-FFF2-40B4-BE49-F238E27FC236}">
                  <a16:creationId xmlns:a16="http://schemas.microsoft.com/office/drawing/2014/main" id="{63BADDAA-5A3E-4525-8B06-A1106FD29158}"/>
                </a:ext>
              </a:extLst>
            </p:cNvPr>
            <p:cNvSpPr/>
            <p:nvPr/>
          </p:nvSpPr>
          <p:spPr>
            <a:xfrm flipH="1">
              <a:off x="7525010" y="3693953"/>
              <a:ext cx="150451" cy="53519"/>
            </a:xfrm>
            <a:custGeom>
              <a:avLst/>
              <a:gdLst/>
              <a:ahLst/>
              <a:cxnLst/>
              <a:rect l="l" t="t" r="r" b="b"/>
              <a:pathLst>
                <a:path w="908" h="323" extrusionOk="0">
                  <a:moveTo>
                    <a:pt x="148" y="0"/>
                  </a:moveTo>
                  <a:cubicBezTo>
                    <a:pt x="110" y="0"/>
                    <a:pt x="75" y="12"/>
                    <a:pt x="53" y="36"/>
                  </a:cubicBezTo>
                  <a:cubicBezTo>
                    <a:pt x="11" y="76"/>
                    <a:pt x="1" y="138"/>
                    <a:pt x="124" y="222"/>
                  </a:cubicBezTo>
                  <a:cubicBezTo>
                    <a:pt x="206" y="271"/>
                    <a:pt x="557" y="313"/>
                    <a:pt x="908" y="323"/>
                  </a:cubicBezTo>
                  <a:lnTo>
                    <a:pt x="908" y="66"/>
                  </a:lnTo>
                  <a:cubicBezTo>
                    <a:pt x="680" y="66"/>
                    <a:pt x="423" y="46"/>
                    <a:pt x="186" y="4"/>
                  </a:cubicBezTo>
                  <a:cubicBezTo>
                    <a:pt x="173" y="2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66;p46">
              <a:extLst>
                <a:ext uri="{FF2B5EF4-FFF2-40B4-BE49-F238E27FC236}">
                  <a16:creationId xmlns:a16="http://schemas.microsoft.com/office/drawing/2014/main" id="{C738988C-C8AD-4CA0-A7DC-DBB7671D250E}"/>
                </a:ext>
              </a:extLst>
            </p:cNvPr>
            <p:cNvSpPr/>
            <p:nvPr/>
          </p:nvSpPr>
          <p:spPr>
            <a:xfrm flipH="1">
              <a:off x="7426256" y="3532897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7"/>
                  </a:cubicBezTo>
                  <a:cubicBezTo>
                    <a:pt x="1" y="7"/>
                    <a:pt x="1" y="20"/>
                    <a:pt x="11" y="30"/>
                  </a:cubicBezTo>
                  <a:cubicBezTo>
                    <a:pt x="11" y="30"/>
                    <a:pt x="290" y="316"/>
                    <a:pt x="1009" y="316"/>
                  </a:cubicBezTo>
                  <a:cubicBezTo>
                    <a:pt x="1083" y="316"/>
                    <a:pt x="1155" y="316"/>
                    <a:pt x="1226" y="306"/>
                  </a:cubicBezTo>
                  <a:cubicBezTo>
                    <a:pt x="1236" y="306"/>
                    <a:pt x="1246" y="306"/>
                    <a:pt x="1246" y="297"/>
                  </a:cubicBezTo>
                  <a:cubicBezTo>
                    <a:pt x="1246" y="287"/>
                    <a:pt x="1236" y="277"/>
                    <a:pt x="1226" y="277"/>
                  </a:cubicBezTo>
                  <a:cubicBezTo>
                    <a:pt x="1155" y="287"/>
                    <a:pt x="1083" y="287"/>
                    <a:pt x="1009" y="287"/>
                  </a:cubicBezTo>
                  <a:cubicBezTo>
                    <a:pt x="661" y="287"/>
                    <a:pt x="413" y="215"/>
                    <a:pt x="258" y="143"/>
                  </a:cubicBezTo>
                  <a:cubicBezTo>
                    <a:pt x="176" y="111"/>
                    <a:pt x="124" y="69"/>
                    <a:pt x="82" y="49"/>
                  </a:cubicBezTo>
                  <a:cubicBezTo>
                    <a:pt x="63" y="40"/>
                    <a:pt x="53" y="20"/>
                    <a:pt x="43" y="20"/>
                  </a:cubicBezTo>
                  <a:cubicBezTo>
                    <a:pt x="43" y="7"/>
                    <a:pt x="33" y="7"/>
                    <a:pt x="33" y="7"/>
                  </a:cubicBez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67;p46">
              <a:extLst>
                <a:ext uri="{FF2B5EF4-FFF2-40B4-BE49-F238E27FC236}">
                  <a16:creationId xmlns:a16="http://schemas.microsoft.com/office/drawing/2014/main" id="{CACD22AA-6041-429B-83BC-31C9525670F1}"/>
                </a:ext>
              </a:extLst>
            </p:cNvPr>
            <p:cNvSpPr/>
            <p:nvPr/>
          </p:nvSpPr>
          <p:spPr>
            <a:xfrm flipH="1">
              <a:off x="7426256" y="3532897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7"/>
                  </a:cubicBezTo>
                  <a:cubicBezTo>
                    <a:pt x="1194" y="20"/>
                    <a:pt x="927" y="287"/>
                    <a:pt x="238" y="287"/>
                  </a:cubicBezTo>
                  <a:cubicBezTo>
                    <a:pt x="166" y="287"/>
                    <a:pt x="95" y="287"/>
                    <a:pt x="21" y="277"/>
                  </a:cubicBezTo>
                  <a:cubicBezTo>
                    <a:pt x="11" y="277"/>
                    <a:pt x="1" y="287"/>
                    <a:pt x="1" y="297"/>
                  </a:cubicBezTo>
                  <a:cubicBezTo>
                    <a:pt x="1" y="306"/>
                    <a:pt x="11" y="306"/>
                    <a:pt x="21" y="306"/>
                  </a:cubicBezTo>
                  <a:cubicBezTo>
                    <a:pt x="95" y="316"/>
                    <a:pt x="166" y="316"/>
                    <a:pt x="238" y="316"/>
                  </a:cubicBezTo>
                  <a:cubicBezTo>
                    <a:pt x="960" y="316"/>
                    <a:pt x="1236" y="30"/>
                    <a:pt x="1236" y="30"/>
                  </a:cubicBezTo>
                  <a:cubicBezTo>
                    <a:pt x="1246" y="20"/>
                    <a:pt x="1246" y="7"/>
                    <a:pt x="1236" y="7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68;p46">
              <a:extLst>
                <a:ext uri="{FF2B5EF4-FFF2-40B4-BE49-F238E27FC236}">
                  <a16:creationId xmlns:a16="http://schemas.microsoft.com/office/drawing/2014/main" id="{481873FA-A760-4DF3-81A9-D7D5E688E81B}"/>
                </a:ext>
              </a:extLst>
            </p:cNvPr>
            <p:cNvSpPr/>
            <p:nvPr/>
          </p:nvSpPr>
          <p:spPr>
            <a:xfrm flipH="1">
              <a:off x="7426256" y="3579126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8"/>
                  </a:cubicBezTo>
                  <a:cubicBezTo>
                    <a:pt x="1" y="8"/>
                    <a:pt x="1" y="18"/>
                    <a:pt x="11" y="27"/>
                  </a:cubicBezTo>
                  <a:cubicBezTo>
                    <a:pt x="11" y="27"/>
                    <a:pt x="290" y="317"/>
                    <a:pt x="1009" y="317"/>
                  </a:cubicBezTo>
                  <a:lnTo>
                    <a:pt x="1226" y="317"/>
                  </a:lnTo>
                  <a:cubicBezTo>
                    <a:pt x="1236" y="317"/>
                    <a:pt x="1246" y="307"/>
                    <a:pt x="1246" y="297"/>
                  </a:cubicBezTo>
                  <a:cubicBezTo>
                    <a:pt x="1246" y="284"/>
                    <a:pt x="1236" y="275"/>
                    <a:pt x="1226" y="275"/>
                  </a:cubicBezTo>
                  <a:cubicBezTo>
                    <a:pt x="1155" y="284"/>
                    <a:pt x="1083" y="284"/>
                    <a:pt x="1009" y="284"/>
                  </a:cubicBezTo>
                  <a:cubicBezTo>
                    <a:pt x="661" y="284"/>
                    <a:pt x="413" y="213"/>
                    <a:pt x="258" y="141"/>
                  </a:cubicBezTo>
                  <a:cubicBezTo>
                    <a:pt x="176" y="111"/>
                    <a:pt x="124" y="79"/>
                    <a:pt x="82" y="50"/>
                  </a:cubicBezTo>
                  <a:cubicBezTo>
                    <a:pt x="63" y="37"/>
                    <a:pt x="53" y="27"/>
                    <a:pt x="43" y="18"/>
                  </a:cubicBezTo>
                  <a:lnTo>
                    <a:pt x="33" y="8"/>
                  </a:ln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69;p46">
              <a:extLst>
                <a:ext uri="{FF2B5EF4-FFF2-40B4-BE49-F238E27FC236}">
                  <a16:creationId xmlns:a16="http://schemas.microsoft.com/office/drawing/2014/main" id="{7B4EFF53-BAA2-4D4E-81B6-D1B840E56CAF}"/>
                </a:ext>
              </a:extLst>
            </p:cNvPr>
            <p:cNvSpPr/>
            <p:nvPr/>
          </p:nvSpPr>
          <p:spPr>
            <a:xfrm flipH="1">
              <a:off x="7426256" y="3579126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8"/>
                  </a:cubicBezTo>
                  <a:cubicBezTo>
                    <a:pt x="1194" y="18"/>
                    <a:pt x="927" y="284"/>
                    <a:pt x="238" y="284"/>
                  </a:cubicBezTo>
                  <a:cubicBezTo>
                    <a:pt x="166" y="284"/>
                    <a:pt x="95" y="284"/>
                    <a:pt x="21" y="275"/>
                  </a:cubicBezTo>
                  <a:cubicBezTo>
                    <a:pt x="11" y="275"/>
                    <a:pt x="1" y="284"/>
                    <a:pt x="1" y="297"/>
                  </a:cubicBezTo>
                  <a:cubicBezTo>
                    <a:pt x="1" y="307"/>
                    <a:pt x="11" y="317"/>
                    <a:pt x="21" y="317"/>
                  </a:cubicBezTo>
                  <a:lnTo>
                    <a:pt x="238" y="317"/>
                  </a:lnTo>
                  <a:cubicBezTo>
                    <a:pt x="960" y="317"/>
                    <a:pt x="1236" y="27"/>
                    <a:pt x="1236" y="27"/>
                  </a:cubicBezTo>
                  <a:cubicBezTo>
                    <a:pt x="1246" y="18"/>
                    <a:pt x="1246" y="8"/>
                    <a:pt x="1236" y="8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70;p46">
              <a:extLst>
                <a:ext uri="{FF2B5EF4-FFF2-40B4-BE49-F238E27FC236}">
                  <a16:creationId xmlns:a16="http://schemas.microsoft.com/office/drawing/2014/main" id="{62762E23-1396-43AA-9E99-55B586860208}"/>
                </a:ext>
              </a:extLst>
            </p:cNvPr>
            <p:cNvSpPr/>
            <p:nvPr/>
          </p:nvSpPr>
          <p:spPr>
            <a:xfrm flipH="1">
              <a:off x="7426256" y="3628669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8"/>
                  </a:cubicBezTo>
                  <a:cubicBezTo>
                    <a:pt x="1" y="8"/>
                    <a:pt x="1" y="18"/>
                    <a:pt x="11" y="27"/>
                  </a:cubicBezTo>
                  <a:cubicBezTo>
                    <a:pt x="11" y="27"/>
                    <a:pt x="290" y="317"/>
                    <a:pt x="1009" y="317"/>
                  </a:cubicBezTo>
                  <a:cubicBezTo>
                    <a:pt x="1083" y="317"/>
                    <a:pt x="1155" y="317"/>
                    <a:pt x="1226" y="307"/>
                  </a:cubicBezTo>
                  <a:cubicBezTo>
                    <a:pt x="1236" y="307"/>
                    <a:pt x="1246" y="307"/>
                    <a:pt x="1246" y="294"/>
                  </a:cubicBezTo>
                  <a:cubicBezTo>
                    <a:pt x="1246" y="284"/>
                    <a:pt x="1236" y="275"/>
                    <a:pt x="1226" y="275"/>
                  </a:cubicBezTo>
                  <a:cubicBezTo>
                    <a:pt x="1155" y="284"/>
                    <a:pt x="1083" y="284"/>
                    <a:pt x="1009" y="284"/>
                  </a:cubicBezTo>
                  <a:cubicBezTo>
                    <a:pt x="661" y="284"/>
                    <a:pt x="413" y="213"/>
                    <a:pt x="258" y="141"/>
                  </a:cubicBezTo>
                  <a:cubicBezTo>
                    <a:pt x="176" y="109"/>
                    <a:pt x="124" y="69"/>
                    <a:pt x="82" y="47"/>
                  </a:cubicBezTo>
                  <a:cubicBezTo>
                    <a:pt x="63" y="37"/>
                    <a:pt x="53" y="18"/>
                    <a:pt x="43" y="18"/>
                  </a:cubicBezTo>
                  <a:cubicBezTo>
                    <a:pt x="43" y="8"/>
                    <a:pt x="33" y="8"/>
                    <a:pt x="33" y="8"/>
                  </a:cubicBez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71;p46">
              <a:extLst>
                <a:ext uri="{FF2B5EF4-FFF2-40B4-BE49-F238E27FC236}">
                  <a16:creationId xmlns:a16="http://schemas.microsoft.com/office/drawing/2014/main" id="{EB7B509D-79AE-4084-9EF2-4BC6074BA2A0}"/>
                </a:ext>
              </a:extLst>
            </p:cNvPr>
            <p:cNvSpPr/>
            <p:nvPr/>
          </p:nvSpPr>
          <p:spPr>
            <a:xfrm flipH="1">
              <a:off x="7426256" y="3628669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8"/>
                  </a:cubicBezTo>
                  <a:cubicBezTo>
                    <a:pt x="1194" y="18"/>
                    <a:pt x="927" y="284"/>
                    <a:pt x="238" y="284"/>
                  </a:cubicBezTo>
                  <a:cubicBezTo>
                    <a:pt x="166" y="284"/>
                    <a:pt x="95" y="284"/>
                    <a:pt x="21" y="275"/>
                  </a:cubicBezTo>
                  <a:cubicBezTo>
                    <a:pt x="11" y="275"/>
                    <a:pt x="1" y="284"/>
                    <a:pt x="1" y="294"/>
                  </a:cubicBezTo>
                  <a:cubicBezTo>
                    <a:pt x="1" y="307"/>
                    <a:pt x="11" y="307"/>
                    <a:pt x="21" y="307"/>
                  </a:cubicBezTo>
                  <a:cubicBezTo>
                    <a:pt x="95" y="317"/>
                    <a:pt x="166" y="317"/>
                    <a:pt x="238" y="317"/>
                  </a:cubicBezTo>
                  <a:cubicBezTo>
                    <a:pt x="960" y="317"/>
                    <a:pt x="1236" y="27"/>
                    <a:pt x="1236" y="27"/>
                  </a:cubicBezTo>
                  <a:cubicBezTo>
                    <a:pt x="1246" y="18"/>
                    <a:pt x="1246" y="8"/>
                    <a:pt x="1236" y="8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11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D5C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B3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mputer with a blank screen&#10;&#10;Description automatically generated with low confidence">
            <a:extLst>
              <a:ext uri="{FF2B5EF4-FFF2-40B4-BE49-F238E27FC236}">
                <a16:creationId xmlns:a16="http://schemas.microsoft.com/office/drawing/2014/main" id="{C2938776-D747-464C-A54A-B73AEA886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" y="318511"/>
            <a:ext cx="3542303" cy="2504408"/>
          </a:xfrm>
          <a:prstGeom prst="rect">
            <a:avLst/>
          </a:prstGeom>
        </p:spPr>
      </p:pic>
      <p:pic>
        <p:nvPicPr>
          <p:cNvPr id="17" name="Picture 16" descr="Ham Character clipart. Free download transparent .PNG | Creazill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417887"/>
            <a:ext cx="596779" cy="6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74475C36-0A11-45F4-97A4-4031D267E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2350" y="952385"/>
            <a:ext cx="3275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4925CEA8-4CE9-4A69-A939-B6E499E59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87" y="673534"/>
            <a:ext cx="234674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Chỉ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và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nêu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tên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từng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bộ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phận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của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nhị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và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nhụy</a:t>
            </a:r>
            <a:endParaRPr lang="en-US" altLang="en-US" sz="4800" dirty="0">
              <a:solidFill>
                <a:srgbClr val="C00000"/>
              </a:solidFill>
              <a:latin typeface="UVF Funkydori" panose="02000503000000020003" pitchFamily="2" charset="0"/>
            </a:endParaRP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76EA1A50-2835-40A1-AE6E-475FA5A74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813" y="988897"/>
            <a:ext cx="4140200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6">
            <a:extLst>
              <a:ext uri="{FF2B5EF4-FFF2-40B4-BE49-F238E27FC236}">
                <a16:creationId xmlns:a16="http://schemas.microsoft.com/office/drawing/2014/main" id="{41EADC41-87EA-47BA-B78B-E63878DAF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913" y="591090"/>
            <a:ext cx="1081088" cy="523220"/>
          </a:xfrm>
          <a:custGeom>
            <a:avLst/>
            <a:gdLst>
              <a:gd name="connsiteX0" fmla="*/ 0 w 1081088"/>
              <a:gd name="connsiteY0" fmla="*/ 0 h 523220"/>
              <a:gd name="connsiteX1" fmla="*/ 551355 w 1081088"/>
              <a:gd name="connsiteY1" fmla="*/ 0 h 523220"/>
              <a:gd name="connsiteX2" fmla="*/ 1081088 w 1081088"/>
              <a:gd name="connsiteY2" fmla="*/ 0 h 523220"/>
              <a:gd name="connsiteX3" fmla="*/ 1081088 w 1081088"/>
              <a:gd name="connsiteY3" fmla="*/ 523220 h 523220"/>
              <a:gd name="connsiteX4" fmla="*/ 572977 w 1081088"/>
              <a:gd name="connsiteY4" fmla="*/ 523220 h 523220"/>
              <a:gd name="connsiteX5" fmla="*/ 0 w 1081088"/>
              <a:gd name="connsiteY5" fmla="*/ 523220 h 523220"/>
              <a:gd name="connsiteX6" fmla="*/ 0 w 1081088"/>
              <a:gd name="connsiteY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088" h="523220" fill="none" extrusionOk="0">
                <a:moveTo>
                  <a:pt x="0" y="0"/>
                </a:moveTo>
                <a:cubicBezTo>
                  <a:pt x="160870" y="-11593"/>
                  <a:pt x="295130" y="23681"/>
                  <a:pt x="551355" y="0"/>
                </a:cubicBezTo>
                <a:cubicBezTo>
                  <a:pt x="807581" y="-23681"/>
                  <a:pt x="884829" y="16691"/>
                  <a:pt x="1081088" y="0"/>
                </a:cubicBezTo>
                <a:cubicBezTo>
                  <a:pt x="1106757" y="133795"/>
                  <a:pt x="1099467" y="287576"/>
                  <a:pt x="1081088" y="523220"/>
                </a:cubicBezTo>
                <a:cubicBezTo>
                  <a:pt x="858217" y="516603"/>
                  <a:pt x="697085" y="533566"/>
                  <a:pt x="572977" y="523220"/>
                </a:cubicBezTo>
                <a:cubicBezTo>
                  <a:pt x="448869" y="512874"/>
                  <a:pt x="195718" y="517889"/>
                  <a:pt x="0" y="523220"/>
                </a:cubicBezTo>
                <a:cubicBezTo>
                  <a:pt x="17999" y="347746"/>
                  <a:pt x="-7149" y="224165"/>
                  <a:pt x="0" y="0"/>
                </a:cubicBezTo>
                <a:close/>
              </a:path>
              <a:path w="1081088" h="523220" stroke="0" extrusionOk="0">
                <a:moveTo>
                  <a:pt x="0" y="0"/>
                </a:moveTo>
                <a:cubicBezTo>
                  <a:pt x="192606" y="-6600"/>
                  <a:pt x="324610" y="-17213"/>
                  <a:pt x="529733" y="0"/>
                </a:cubicBezTo>
                <a:cubicBezTo>
                  <a:pt x="734856" y="17213"/>
                  <a:pt x="894775" y="20768"/>
                  <a:pt x="1081088" y="0"/>
                </a:cubicBezTo>
                <a:cubicBezTo>
                  <a:pt x="1098869" y="120523"/>
                  <a:pt x="1057782" y="341301"/>
                  <a:pt x="1081088" y="523220"/>
                </a:cubicBezTo>
                <a:cubicBezTo>
                  <a:pt x="800288" y="501363"/>
                  <a:pt x="688904" y="549940"/>
                  <a:pt x="518922" y="523220"/>
                </a:cubicBezTo>
                <a:cubicBezTo>
                  <a:pt x="348940" y="496500"/>
                  <a:pt x="215368" y="532811"/>
                  <a:pt x="0" y="523220"/>
                </a:cubicBezTo>
                <a:cubicBezTo>
                  <a:pt x="19215" y="345207"/>
                  <a:pt x="-8152" y="224413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33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2378373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.a</a:t>
            </a: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1CBF3D19-C7A7-4715-A2B8-60831589F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425" y="2484322"/>
            <a:ext cx="935038" cy="523220"/>
          </a:xfrm>
          <a:custGeom>
            <a:avLst/>
            <a:gdLst>
              <a:gd name="connsiteX0" fmla="*/ 0 w 935038"/>
              <a:gd name="connsiteY0" fmla="*/ 0 h 523220"/>
              <a:gd name="connsiteX1" fmla="*/ 935038 w 935038"/>
              <a:gd name="connsiteY1" fmla="*/ 0 h 523220"/>
              <a:gd name="connsiteX2" fmla="*/ 935038 w 935038"/>
              <a:gd name="connsiteY2" fmla="*/ 523220 h 523220"/>
              <a:gd name="connsiteX3" fmla="*/ 0 w 935038"/>
              <a:gd name="connsiteY3" fmla="*/ 523220 h 523220"/>
              <a:gd name="connsiteX4" fmla="*/ 0 w 935038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038" h="523220" fill="none" extrusionOk="0">
                <a:moveTo>
                  <a:pt x="0" y="0"/>
                </a:moveTo>
                <a:cubicBezTo>
                  <a:pt x="165440" y="-33269"/>
                  <a:pt x="664546" y="-52638"/>
                  <a:pt x="935038" y="0"/>
                </a:cubicBezTo>
                <a:cubicBezTo>
                  <a:pt x="932725" y="200160"/>
                  <a:pt x="928075" y="451271"/>
                  <a:pt x="935038" y="523220"/>
                </a:cubicBezTo>
                <a:cubicBezTo>
                  <a:pt x="537189" y="442373"/>
                  <a:pt x="255553" y="561913"/>
                  <a:pt x="0" y="523220"/>
                </a:cubicBezTo>
                <a:cubicBezTo>
                  <a:pt x="-19811" y="376185"/>
                  <a:pt x="34682" y="164845"/>
                  <a:pt x="0" y="0"/>
                </a:cubicBezTo>
                <a:close/>
              </a:path>
              <a:path w="935038" h="523220" stroke="0" extrusionOk="0">
                <a:moveTo>
                  <a:pt x="0" y="0"/>
                </a:moveTo>
                <a:cubicBezTo>
                  <a:pt x="147467" y="-65294"/>
                  <a:pt x="639487" y="-44876"/>
                  <a:pt x="935038" y="0"/>
                </a:cubicBezTo>
                <a:cubicBezTo>
                  <a:pt x="926574" y="249197"/>
                  <a:pt x="899363" y="449262"/>
                  <a:pt x="935038" y="523220"/>
                </a:cubicBezTo>
                <a:cubicBezTo>
                  <a:pt x="626596" y="536376"/>
                  <a:pt x="373189" y="496497"/>
                  <a:pt x="0" y="523220"/>
                </a:cubicBezTo>
                <a:cubicBezTo>
                  <a:pt x="4991" y="381858"/>
                  <a:pt x="33659" y="221783"/>
                  <a:pt x="0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351682439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b.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4286C205-CF28-498A-91BE-4F2CEFB96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448" y="978968"/>
            <a:ext cx="1114425" cy="523220"/>
          </a:xfrm>
          <a:custGeom>
            <a:avLst/>
            <a:gdLst>
              <a:gd name="connsiteX0" fmla="*/ 0 w 1114425"/>
              <a:gd name="connsiteY0" fmla="*/ 0 h 523220"/>
              <a:gd name="connsiteX1" fmla="*/ 579501 w 1114425"/>
              <a:gd name="connsiteY1" fmla="*/ 0 h 523220"/>
              <a:gd name="connsiteX2" fmla="*/ 1114425 w 1114425"/>
              <a:gd name="connsiteY2" fmla="*/ 0 h 523220"/>
              <a:gd name="connsiteX3" fmla="*/ 1114425 w 1114425"/>
              <a:gd name="connsiteY3" fmla="*/ 523220 h 523220"/>
              <a:gd name="connsiteX4" fmla="*/ 568357 w 1114425"/>
              <a:gd name="connsiteY4" fmla="*/ 523220 h 523220"/>
              <a:gd name="connsiteX5" fmla="*/ 0 w 1114425"/>
              <a:gd name="connsiteY5" fmla="*/ 523220 h 523220"/>
              <a:gd name="connsiteX6" fmla="*/ 0 w 1114425"/>
              <a:gd name="connsiteY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425" h="523220" fill="none" extrusionOk="0">
                <a:moveTo>
                  <a:pt x="0" y="0"/>
                </a:moveTo>
                <a:cubicBezTo>
                  <a:pt x="267987" y="10171"/>
                  <a:pt x="372886" y="9446"/>
                  <a:pt x="579501" y="0"/>
                </a:cubicBezTo>
                <a:cubicBezTo>
                  <a:pt x="786116" y="-9446"/>
                  <a:pt x="904791" y="-18478"/>
                  <a:pt x="1114425" y="0"/>
                </a:cubicBezTo>
                <a:cubicBezTo>
                  <a:pt x="1115409" y="141646"/>
                  <a:pt x="1102341" y="366940"/>
                  <a:pt x="1114425" y="523220"/>
                </a:cubicBezTo>
                <a:cubicBezTo>
                  <a:pt x="865472" y="505005"/>
                  <a:pt x="734116" y="501233"/>
                  <a:pt x="568357" y="523220"/>
                </a:cubicBezTo>
                <a:cubicBezTo>
                  <a:pt x="402598" y="545207"/>
                  <a:pt x="231206" y="546889"/>
                  <a:pt x="0" y="523220"/>
                </a:cubicBezTo>
                <a:cubicBezTo>
                  <a:pt x="23996" y="269681"/>
                  <a:pt x="4234" y="245581"/>
                  <a:pt x="0" y="0"/>
                </a:cubicBezTo>
                <a:close/>
              </a:path>
              <a:path w="1114425" h="523220" stroke="0" extrusionOk="0">
                <a:moveTo>
                  <a:pt x="0" y="0"/>
                </a:moveTo>
                <a:cubicBezTo>
                  <a:pt x="188833" y="15630"/>
                  <a:pt x="368250" y="18064"/>
                  <a:pt x="534924" y="0"/>
                </a:cubicBezTo>
                <a:cubicBezTo>
                  <a:pt x="701598" y="-18064"/>
                  <a:pt x="840262" y="-22196"/>
                  <a:pt x="1114425" y="0"/>
                </a:cubicBezTo>
                <a:cubicBezTo>
                  <a:pt x="1135753" y="200863"/>
                  <a:pt x="1139266" y="351072"/>
                  <a:pt x="1114425" y="523220"/>
                </a:cubicBezTo>
                <a:cubicBezTo>
                  <a:pt x="898050" y="524741"/>
                  <a:pt x="787786" y="542442"/>
                  <a:pt x="534924" y="523220"/>
                </a:cubicBezTo>
                <a:cubicBezTo>
                  <a:pt x="282062" y="503998"/>
                  <a:pt x="180138" y="547027"/>
                  <a:pt x="0" y="523220"/>
                </a:cubicBezTo>
                <a:cubicBezTo>
                  <a:pt x="-23556" y="296653"/>
                  <a:pt x="-3882" y="190348"/>
                  <a:pt x="0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28575">
            <a:solidFill>
              <a:srgbClr val="FF33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6918256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</a:t>
            </a:r>
          </a:p>
        </p:txBody>
      </p:sp>
      <p:sp>
        <p:nvSpPr>
          <p:cNvPr id="24" name="Line 10">
            <a:extLst>
              <a:ext uri="{FF2B5EF4-FFF2-40B4-BE49-F238E27FC236}">
                <a16:creationId xmlns:a16="http://schemas.microsoft.com/office/drawing/2014/main" id="{1590FAD1-7381-4621-895A-D50D40563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188" y="1239722"/>
            <a:ext cx="6127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2B2588CE-7C68-456A-A0D7-78E14D8D3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670" y="1814520"/>
            <a:ext cx="1260475" cy="584775"/>
          </a:xfrm>
          <a:custGeom>
            <a:avLst/>
            <a:gdLst>
              <a:gd name="connsiteX0" fmla="*/ 0 w 1260475"/>
              <a:gd name="connsiteY0" fmla="*/ 0 h 584775"/>
              <a:gd name="connsiteX1" fmla="*/ 617633 w 1260475"/>
              <a:gd name="connsiteY1" fmla="*/ 0 h 584775"/>
              <a:gd name="connsiteX2" fmla="*/ 1260475 w 1260475"/>
              <a:gd name="connsiteY2" fmla="*/ 0 h 584775"/>
              <a:gd name="connsiteX3" fmla="*/ 1260475 w 1260475"/>
              <a:gd name="connsiteY3" fmla="*/ 584775 h 584775"/>
              <a:gd name="connsiteX4" fmla="*/ 655447 w 1260475"/>
              <a:gd name="connsiteY4" fmla="*/ 584775 h 584775"/>
              <a:gd name="connsiteX5" fmla="*/ 0 w 1260475"/>
              <a:gd name="connsiteY5" fmla="*/ 584775 h 584775"/>
              <a:gd name="connsiteX6" fmla="*/ 0 w 1260475"/>
              <a:gd name="connsiteY6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475" h="584775" fill="none" extrusionOk="0">
                <a:moveTo>
                  <a:pt x="0" y="0"/>
                </a:moveTo>
                <a:cubicBezTo>
                  <a:pt x="275574" y="-14961"/>
                  <a:pt x="368852" y="21285"/>
                  <a:pt x="617633" y="0"/>
                </a:cubicBezTo>
                <a:cubicBezTo>
                  <a:pt x="866414" y="-21285"/>
                  <a:pt x="1037928" y="5012"/>
                  <a:pt x="1260475" y="0"/>
                </a:cubicBezTo>
                <a:cubicBezTo>
                  <a:pt x="1284266" y="206288"/>
                  <a:pt x="1274980" y="339493"/>
                  <a:pt x="1260475" y="584775"/>
                </a:cubicBezTo>
                <a:cubicBezTo>
                  <a:pt x="1105984" y="572437"/>
                  <a:pt x="892822" y="611335"/>
                  <a:pt x="655447" y="584775"/>
                </a:cubicBezTo>
                <a:cubicBezTo>
                  <a:pt x="418072" y="558215"/>
                  <a:pt x="254533" y="569828"/>
                  <a:pt x="0" y="584775"/>
                </a:cubicBezTo>
                <a:cubicBezTo>
                  <a:pt x="-14391" y="360271"/>
                  <a:pt x="-14337" y="120112"/>
                  <a:pt x="0" y="0"/>
                </a:cubicBezTo>
                <a:close/>
              </a:path>
              <a:path w="1260475" h="584775" stroke="0" extrusionOk="0">
                <a:moveTo>
                  <a:pt x="0" y="0"/>
                </a:moveTo>
                <a:cubicBezTo>
                  <a:pt x="198251" y="16107"/>
                  <a:pt x="364541" y="15629"/>
                  <a:pt x="592423" y="0"/>
                </a:cubicBezTo>
                <a:cubicBezTo>
                  <a:pt x="820305" y="-15629"/>
                  <a:pt x="1101270" y="15969"/>
                  <a:pt x="1260475" y="0"/>
                </a:cubicBezTo>
                <a:cubicBezTo>
                  <a:pt x="1279952" y="161761"/>
                  <a:pt x="1263440" y="441234"/>
                  <a:pt x="1260475" y="584775"/>
                </a:cubicBezTo>
                <a:cubicBezTo>
                  <a:pt x="1123600" y="602896"/>
                  <a:pt x="943720" y="569767"/>
                  <a:pt x="668052" y="584775"/>
                </a:cubicBezTo>
                <a:cubicBezTo>
                  <a:pt x="392384" y="599783"/>
                  <a:pt x="190635" y="613661"/>
                  <a:pt x="0" y="584775"/>
                </a:cubicBezTo>
                <a:cubicBezTo>
                  <a:pt x="-25734" y="370171"/>
                  <a:pt x="-3279" y="136341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C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63668305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d</a:t>
            </a: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E91806B1-EA08-4E9C-A533-135C48758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238" y="2997085"/>
            <a:ext cx="1081087" cy="523220"/>
          </a:xfrm>
          <a:custGeom>
            <a:avLst/>
            <a:gdLst>
              <a:gd name="connsiteX0" fmla="*/ 0 w 1081087"/>
              <a:gd name="connsiteY0" fmla="*/ 0 h 523220"/>
              <a:gd name="connsiteX1" fmla="*/ 529733 w 1081087"/>
              <a:gd name="connsiteY1" fmla="*/ 0 h 523220"/>
              <a:gd name="connsiteX2" fmla="*/ 1081087 w 1081087"/>
              <a:gd name="connsiteY2" fmla="*/ 0 h 523220"/>
              <a:gd name="connsiteX3" fmla="*/ 1081087 w 1081087"/>
              <a:gd name="connsiteY3" fmla="*/ 523220 h 523220"/>
              <a:gd name="connsiteX4" fmla="*/ 562165 w 1081087"/>
              <a:gd name="connsiteY4" fmla="*/ 523220 h 523220"/>
              <a:gd name="connsiteX5" fmla="*/ 0 w 1081087"/>
              <a:gd name="connsiteY5" fmla="*/ 523220 h 523220"/>
              <a:gd name="connsiteX6" fmla="*/ 0 w 1081087"/>
              <a:gd name="connsiteY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087" h="523220" fill="none" extrusionOk="0">
                <a:moveTo>
                  <a:pt x="0" y="0"/>
                </a:moveTo>
                <a:cubicBezTo>
                  <a:pt x="257778" y="9140"/>
                  <a:pt x="297303" y="-1971"/>
                  <a:pt x="529733" y="0"/>
                </a:cubicBezTo>
                <a:cubicBezTo>
                  <a:pt x="762163" y="1971"/>
                  <a:pt x="815123" y="-23098"/>
                  <a:pt x="1081087" y="0"/>
                </a:cubicBezTo>
                <a:cubicBezTo>
                  <a:pt x="1068078" y="161459"/>
                  <a:pt x="1081983" y="267400"/>
                  <a:pt x="1081087" y="523220"/>
                </a:cubicBezTo>
                <a:cubicBezTo>
                  <a:pt x="946886" y="506119"/>
                  <a:pt x="709370" y="511414"/>
                  <a:pt x="562165" y="523220"/>
                </a:cubicBezTo>
                <a:cubicBezTo>
                  <a:pt x="414960" y="535026"/>
                  <a:pt x="253418" y="504971"/>
                  <a:pt x="0" y="523220"/>
                </a:cubicBezTo>
                <a:cubicBezTo>
                  <a:pt x="-12254" y="396277"/>
                  <a:pt x="17523" y="140007"/>
                  <a:pt x="0" y="0"/>
                </a:cubicBezTo>
                <a:close/>
              </a:path>
              <a:path w="1081087" h="523220" stroke="0" extrusionOk="0">
                <a:moveTo>
                  <a:pt x="0" y="0"/>
                </a:moveTo>
                <a:cubicBezTo>
                  <a:pt x="159869" y="1274"/>
                  <a:pt x="324007" y="-19451"/>
                  <a:pt x="508111" y="0"/>
                </a:cubicBezTo>
                <a:cubicBezTo>
                  <a:pt x="692215" y="19451"/>
                  <a:pt x="816074" y="-21508"/>
                  <a:pt x="1081087" y="0"/>
                </a:cubicBezTo>
                <a:cubicBezTo>
                  <a:pt x="1101296" y="112058"/>
                  <a:pt x="1067701" y="325672"/>
                  <a:pt x="1081087" y="523220"/>
                </a:cubicBezTo>
                <a:cubicBezTo>
                  <a:pt x="937126" y="532014"/>
                  <a:pt x="719440" y="527706"/>
                  <a:pt x="572976" y="523220"/>
                </a:cubicBezTo>
                <a:cubicBezTo>
                  <a:pt x="426512" y="518734"/>
                  <a:pt x="207326" y="512753"/>
                  <a:pt x="0" y="523220"/>
                </a:cubicBezTo>
                <a:cubicBezTo>
                  <a:pt x="-22948" y="323720"/>
                  <a:pt x="4452" y="255231"/>
                  <a:pt x="0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63668305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e</a:t>
            </a: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F8FAE349-80BE-46FB-8AF9-25042EF62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313" y="3643197"/>
            <a:ext cx="755650" cy="584775"/>
          </a:xfrm>
          <a:custGeom>
            <a:avLst/>
            <a:gdLst>
              <a:gd name="connsiteX0" fmla="*/ 0 w 755650"/>
              <a:gd name="connsiteY0" fmla="*/ 0 h 584775"/>
              <a:gd name="connsiteX1" fmla="*/ 755650 w 755650"/>
              <a:gd name="connsiteY1" fmla="*/ 0 h 584775"/>
              <a:gd name="connsiteX2" fmla="*/ 755650 w 755650"/>
              <a:gd name="connsiteY2" fmla="*/ 584775 h 584775"/>
              <a:gd name="connsiteX3" fmla="*/ 0 w 755650"/>
              <a:gd name="connsiteY3" fmla="*/ 584775 h 584775"/>
              <a:gd name="connsiteX4" fmla="*/ 0 w 75565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50" h="584775" fill="none" extrusionOk="0">
                <a:moveTo>
                  <a:pt x="0" y="0"/>
                </a:moveTo>
                <a:cubicBezTo>
                  <a:pt x="218496" y="17253"/>
                  <a:pt x="662190" y="-53668"/>
                  <a:pt x="755650" y="0"/>
                </a:cubicBezTo>
                <a:cubicBezTo>
                  <a:pt x="786746" y="95010"/>
                  <a:pt x="784157" y="353309"/>
                  <a:pt x="755650" y="584775"/>
                </a:cubicBezTo>
                <a:cubicBezTo>
                  <a:pt x="653172" y="597934"/>
                  <a:pt x="182227" y="560268"/>
                  <a:pt x="0" y="584775"/>
                </a:cubicBezTo>
                <a:cubicBezTo>
                  <a:pt x="-43885" y="357672"/>
                  <a:pt x="-20487" y="58661"/>
                  <a:pt x="0" y="0"/>
                </a:cubicBezTo>
                <a:close/>
              </a:path>
              <a:path w="755650" h="584775" stroke="0" extrusionOk="0">
                <a:moveTo>
                  <a:pt x="0" y="0"/>
                </a:moveTo>
                <a:cubicBezTo>
                  <a:pt x="306012" y="30130"/>
                  <a:pt x="545645" y="-43940"/>
                  <a:pt x="755650" y="0"/>
                </a:cubicBezTo>
                <a:cubicBezTo>
                  <a:pt x="760389" y="268536"/>
                  <a:pt x="766858" y="486158"/>
                  <a:pt x="755650" y="584775"/>
                </a:cubicBezTo>
                <a:cubicBezTo>
                  <a:pt x="604954" y="568007"/>
                  <a:pt x="367606" y="522767"/>
                  <a:pt x="0" y="584775"/>
                </a:cubicBezTo>
                <a:cubicBezTo>
                  <a:pt x="-14554" y="413371"/>
                  <a:pt x="44331" y="7186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33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161894490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g</a:t>
            </a:r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6E48F6E5-2927-4EE8-99B8-FC79C2C62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5059" y="2122983"/>
            <a:ext cx="32385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939139E2-00D6-4DC2-B170-85BF2330C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995" y="2451490"/>
            <a:ext cx="935038" cy="523220"/>
          </a:xfrm>
          <a:custGeom>
            <a:avLst/>
            <a:gdLst>
              <a:gd name="connsiteX0" fmla="*/ 0 w 935038"/>
              <a:gd name="connsiteY0" fmla="*/ 0 h 523220"/>
              <a:gd name="connsiteX1" fmla="*/ 935038 w 935038"/>
              <a:gd name="connsiteY1" fmla="*/ 0 h 523220"/>
              <a:gd name="connsiteX2" fmla="*/ 935038 w 935038"/>
              <a:gd name="connsiteY2" fmla="*/ 523220 h 523220"/>
              <a:gd name="connsiteX3" fmla="*/ 0 w 935038"/>
              <a:gd name="connsiteY3" fmla="*/ 523220 h 523220"/>
              <a:gd name="connsiteX4" fmla="*/ 0 w 935038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038" h="523220" fill="none" extrusionOk="0">
                <a:moveTo>
                  <a:pt x="0" y="0"/>
                </a:moveTo>
                <a:cubicBezTo>
                  <a:pt x="165440" y="-33269"/>
                  <a:pt x="664546" y="-52638"/>
                  <a:pt x="935038" y="0"/>
                </a:cubicBezTo>
                <a:cubicBezTo>
                  <a:pt x="932725" y="200160"/>
                  <a:pt x="928075" y="451271"/>
                  <a:pt x="935038" y="523220"/>
                </a:cubicBezTo>
                <a:cubicBezTo>
                  <a:pt x="537189" y="442373"/>
                  <a:pt x="255553" y="561913"/>
                  <a:pt x="0" y="523220"/>
                </a:cubicBezTo>
                <a:cubicBezTo>
                  <a:pt x="-19811" y="376185"/>
                  <a:pt x="34682" y="164845"/>
                  <a:pt x="0" y="0"/>
                </a:cubicBezTo>
                <a:close/>
              </a:path>
              <a:path w="935038" h="523220" stroke="0" extrusionOk="0">
                <a:moveTo>
                  <a:pt x="0" y="0"/>
                </a:moveTo>
                <a:cubicBezTo>
                  <a:pt x="147467" y="-65294"/>
                  <a:pt x="639487" y="-44876"/>
                  <a:pt x="935038" y="0"/>
                </a:cubicBezTo>
                <a:cubicBezTo>
                  <a:pt x="926574" y="249197"/>
                  <a:pt x="899363" y="449262"/>
                  <a:pt x="935038" y="523220"/>
                </a:cubicBezTo>
                <a:cubicBezTo>
                  <a:pt x="626596" y="536376"/>
                  <a:pt x="373189" y="496497"/>
                  <a:pt x="0" y="523220"/>
                </a:cubicBezTo>
                <a:cubicBezTo>
                  <a:pt x="4991" y="381858"/>
                  <a:pt x="33659" y="221783"/>
                  <a:pt x="0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351682439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b</a:t>
            </a:r>
          </a:p>
        </p:txBody>
      </p:sp>
      <p:grpSp>
        <p:nvGrpSpPr>
          <p:cNvPr id="30" name="Google Shape;2022;p51">
            <a:extLst>
              <a:ext uri="{FF2B5EF4-FFF2-40B4-BE49-F238E27FC236}">
                <a16:creationId xmlns:a16="http://schemas.microsoft.com/office/drawing/2014/main" id="{C57D8CB8-B43B-48D8-A86A-8D8EFD130B82}"/>
              </a:ext>
            </a:extLst>
          </p:cNvPr>
          <p:cNvGrpSpPr/>
          <p:nvPr/>
        </p:nvGrpSpPr>
        <p:grpSpPr>
          <a:xfrm>
            <a:off x="82217" y="2672409"/>
            <a:ext cx="1306651" cy="2243176"/>
            <a:chOff x="6416400" y="2006675"/>
            <a:chExt cx="1306651" cy="2243176"/>
          </a:xfrm>
        </p:grpSpPr>
        <p:sp>
          <p:nvSpPr>
            <p:cNvPr id="31" name="Google Shape;2023;p51">
              <a:extLst>
                <a:ext uri="{FF2B5EF4-FFF2-40B4-BE49-F238E27FC236}">
                  <a16:creationId xmlns:a16="http://schemas.microsoft.com/office/drawing/2014/main" id="{CB3645AD-2637-49D2-BA1C-FE06455562F6}"/>
                </a:ext>
              </a:extLst>
            </p:cNvPr>
            <p:cNvSpPr/>
            <p:nvPr/>
          </p:nvSpPr>
          <p:spPr>
            <a:xfrm>
              <a:off x="6725578" y="2734336"/>
              <a:ext cx="220324" cy="116372"/>
            </a:xfrm>
            <a:custGeom>
              <a:avLst/>
              <a:gdLst/>
              <a:ahLst/>
              <a:cxnLst/>
              <a:rect l="l" t="t" r="r" b="b"/>
              <a:pathLst>
                <a:path w="1153" h="609" extrusionOk="0">
                  <a:moveTo>
                    <a:pt x="1" y="1"/>
                  </a:moveTo>
                  <a:cubicBezTo>
                    <a:pt x="50" y="238"/>
                    <a:pt x="226" y="455"/>
                    <a:pt x="453" y="547"/>
                  </a:cubicBezTo>
                  <a:cubicBezTo>
                    <a:pt x="545" y="589"/>
                    <a:pt x="648" y="609"/>
                    <a:pt x="752" y="609"/>
                  </a:cubicBezTo>
                  <a:cubicBezTo>
                    <a:pt x="895" y="609"/>
                    <a:pt x="1039" y="567"/>
                    <a:pt x="1152" y="495"/>
                  </a:cubicBezTo>
                  <a:lnTo>
                    <a:pt x="1143" y="475"/>
                  </a:lnTo>
                  <a:cubicBezTo>
                    <a:pt x="1029" y="547"/>
                    <a:pt x="886" y="589"/>
                    <a:pt x="752" y="589"/>
                  </a:cubicBezTo>
                  <a:cubicBezTo>
                    <a:pt x="648" y="589"/>
                    <a:pt x="545" y="567"/>
                    <a:pt x="453" y="527"/>
                  </a:cubicBezTo>
                  <a:cubicBezTo>
                    <a:pt x="236" y="433"/>
                    <a:pt x="73" y="228"/>
                    <a:pt x="21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24;p51">
              <a:extLst>
                <a:ext uri="{FF2B5EF4-FFF2-40B4-BE49-F238E27FC236}">
                  <a16:creationId xmlns:a16="http://schemas.microsoft.com/office/drawing/2014/main" id="{4DB33722-450E-429A-9B07-02D2AC230F4D}"/>
                </a:ext>
              </a:extLst>
            </p:cNvPr>
            <p:cNvSpPr/>
            <p:nvPr/>
          </p:nvSpPr>
          <p:spPr>
            <a:xfrm>
              <a:off x="6574046" y="2226808"/>
              <a:ext cx="184782" cy="441221"/>
            </a:xfrm>
            <a:custGeom>
              <a:avLst/>
              <a:gdLst/>
              <a:ahLst/>
              <a:cxnLst/>
              <a:rect l="l" t="t" r="r" b="b"/>
              <a:pathLst>
                <a:path w="967" h="2309" extrusionOk="0">
                  <a:moveTo>
                    <a:pt x="967" y="0"/>
                  </a:moveTo>
                  <a:cubicBezTo>
                    <a:pt x="680" y="0"/>
                    <a:pt x="411" y="208"/>
                    <a:pt x="258" y="443"/>
                  </a:cubicBezTo>
                  <a:cubicBezTo>
                    <a:pt x="82" y="690"/>
                    <a:pt x="1" y="979"/>
                    <a:pt x="1" y="1278"/>
                  </a:cubicBezTo>
                  <a:cubicBezTo>
                    <a:pt x="1" y="1421"/>
                    <a:pt x="20" y="1555"/>
                    <a:pt x="62" y="1691"/>
                  </a:cubicBezTo>
                  <a:cubicBezTo>
                    <a:pt x="114" y="1876"/>
                    <a:pt x="216" y="2061"/>
                    <a:pt x="371" y="2185"/>
                  </a:cubicBezTo>
                  <a:cubicBezTo>
                    <a:pt x="473" y="2266"/>
                    <a:pt x="609" y="2308"/>
                    <a:pt x="742" y="2308"/>
                  </a:cubicBezTo>
                  <a:cubicBezTo>
                    <a:pt x="814" y="2308"/>
                    <a:pt x="875" y="2296"/>
                    <a:pt x="947" y="2266"/>
                  </a:cubicBezTo>
                  <a:lnTo>
                    <a:pt x="937" y="2247"/>
                  </a:lnTo>
                  <a:cubicBezTo>
                    <a:pt x="875" y="2276"/>
                    <a:pt x="804" y="2286"/>
                    <a:pt x="742" y="2286"/>
                  </a:cubicBezTo>
                  <a:cubicBezTo>
                    <a:pt x="618" y="2286"/>
                    <a:pt x="485" y="2247"/>
                    <a:pt x="391" y="2172"/>
                  </a:cubicBezTo>
                  <a:cubicBezTo>
                    <a:pt x="226" y="2049"/>
                    <a:pt x="134" y="1876"/>
                    <a:pt x="82" y="1678"/>
                  </a:cubicBezTo>
                  <a:cubicBezTo>
                    <a:pt x="40" y="1555"/>
                    <a:pt x="20" y="1411"/>
                    <a:pt x="20" y="1278"/>
                  </a:cubicBezTo>
                  <a:cubicBezTo>
                    <a:pt x="20" y="989"/>
                    <a:pt x="102" y="702"/>
                    <a:pt x="268" y="455"/>
                  </a:cubicBezTo>
                  <a:cubicBezTo>
                    <a:pt x="433" y="218"/>
                    <a:pt x="690" y="23"/>
                    <a:pt x="967" y="23"/>
                  </a:cubicBezTo>
                  <a:lnTo>
                    <a:pt x="967" y="0"/>
                  </a:ln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25;p51">
              <a:extLst>
                <a:ext uri="{FF2B5EF4-FFF2-40B4-BE49-F238E27FC236}">
                  <a16:creationId xmlns:a16="http://schemas.microsoft.com/office/drawing/2014/main" id="{F90BA2DA-F2E5-4CFB-ADB6-895533AFE75E}"/>
                </a:ext>
              </a:extLst>
            </p:cNvPr>
            <p:cNvSpPr/>
            <p:nvPr/>
          </p:nvSpPr>
          <p:spPr>
            <a:xfrm>
              <a:off x="7368776" y="2150373"/>
              <a:ext cx="106436" cy="269624"/>
            </a:xfrm>
            <a:custGeom>
              <a:avLst/>
              <a:gdLst/>
              <a:ahLst/>
              <a:cxnLst/>
              <a:rect l="l" t="t" r="r" b="b"/>
              <a:pathLst>
                <a:path w="557" h="1411" extrusionOk="0">
                  <a:moveTo>
                    <a:pt x="10" y="0"/>
                  </a:moveTo>
                  <a:lnTo>
                    <a:pt x="0" y="20"/>
                  </a:lnTo>
                  <a:cubicBezTo>
                    <a:pt x="329" y="225"/>
                    <a:pt x="537" y="618"/>
                    <a:pt x="537" y="1008"/>
                  </a:cubicBezTo>
                  <a:cubicBezTo>
                    <a:pt x="537" y="1060"/>
                    <a:pt x="537" y="1102"/>
                    <a:pt x="527" y="1142"/>
                  </a:cubicBezTo>
                  <a:cubicBezTo>
                    <a:pt x="527" y="1203"/>
                    <a:pt x="505" y="1265"/>
                    <a:pt x="475" y="1317"/>
                  </a:cubicBezTo>
                  <a:cubicBezTo>
                    <a:pt x="443" y="1359"/>
                    <a:pt x="403" y="1389"/>
                    <a:pt x="351" y="1389"/>
                  </a:cubicBezTo>
                  <a:cubicBezTo>
                    <a:pt x="341" y="1389"/>
                    <a:pt x="341" y="1389"/>
                    <a:pt x="329" y="1379"/>
                  </a:cubicBezTo>
                  <a:lnTo>
                    <a:pt x="329" y="1399"/>
                  </a:lnTo>
                  <a:cubicBezTo>
                    <a:pt x="329" y="1411"/>
                    <a:pt x="341" y="1411"/>
                    <a:pt x="351" y="1411"/>
                  </a:cubicBezTo>
                  <a:cubicBezTo>
                    <a:pt x="413" y="1411"/>
                    <a:pt x="465" y="1369"/>
                    <a:pt x="495" y="1327"/>
                  </a:cubicBezTo>
                  <a:cubicBezTo>
                    <a:pt x="527" y="1275"/>
                    <a:pt x="547" y="1203"/>
                    <a:pt x="547" y="1152"/>
                  </a:cubicBezTo>
                  <a:cubicBezTo>
                    <a:pt x="556" y="1102"/>
                    <a:pt x="556" y="1060"/>
                    <a:pt x="556" y="1008"/>
                  </a:cubicBezTo>
                  <a:cubicBezTo>
                    <a:pt x="556" y="608"/>
                    <a:pt x="351" y="215"/>
                    <a:pt x="10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26;p51">
              <a:extLst>
                <a:ext uri="{FF2B5EF4-FFF2-40B4-BE49-F238E27FC236}">
                  <a16:creationId xmlns:a16="http://schemas.microsoft.com/office/drawing/2014/main" id="{E70733A2-1AB3-4AC5-B78A-1E10E3709A56}"/>
                </a:ext>
              </a:extLst>
            </p:cNvPr>
            <p:cNvSpPr/>
            <p:nvPr/>
          </p:nvSpPr>
          <p:spPr>
            <a:xfrm>
              <a:off x="7242658" y="2561593"/>
              <a:ext cx="173507" cy="243828"/>
            </a:xfrm>
            <a:custGeom>
              <a:avLst/>
              <a:gdLst/>
              <a:ahLst/>
              <a:cxnLst/>
              <a:rect l="l" t="t" r="r" b="b"/>
              <a:pathLst>
                <a:path w="908" h="1276" extrusionOk="0">
                  <a:moveTo>
                    <a:pt x="888" y="0"/>
                  </a:moveTo>
                  <a:cubicBezTo>
                    <a:pt x="888" y="40"/>
                    <a:pt x="898" y="92"/>
                    <a:pt x="898" y="134"/>
                  </a:cubicBezTo>
                  <a:cubicBezTo>
                    <a:pt x="898" y="524"/>
                    <a:pt x="712" y="927"/>
                    <a:pt x="423" y="1152"/>
                  </a:cubicBezTo>
                  <a:cubicBezTo>
                    <a:pt x="361" y="1204"/>
                    <a:pt x="300" y="1246"/>
                    <a:pt x="218" y="1256"/>
                  </a:cubicBezTo>
                  <a:lnTo>
                    <a:pt x="186" y="1256"/>
                  </a:lnTo>
                  <a:cubicBezTo>
                    <a:pt x="124" y="1256"/>
                    <a:pt x="62" y="1223"/>
                    <a:pt x="23" y="1174"/>
                  </a:cubicBezTo>
                  <a:lnTo>
                    <a:pt x="1" y="1184"/>
                  </a:lnTo>
                  <a:cubicBezTo>
                    <a:pt x="43" y="1246"/>
                    <a:pt x="114" y="1275"/>
                    <a:pt x="186" y="1275"/>
                  </a:cubicBezTo>
                  <a:lnTo>
                    <a:pt x="228" y="1275"/>
                  </a:lnTo>
                  <a:cubicBezTo>
                    <a:pt x="300" y="1265"/>
                    <a:pt x="371" y="1214"/>
                    <a:pt x="445" y="1162"/>
                  </a:cubicBezTo>
                  <a:cubicBezTo>
                    <a:pt x="732" y="937"/>
                    <a:pt x="908" y="534"/>
                    <a:pt x="908" y="134"/>
                  </a:cubicBezTo>
                  <a:lnTo>
                    <a:pt x="908" y="0"/>
                  </a:ln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27;p51">
              <a:extLst>
                <a:ext uri="{FF2B5EF4-FFF2-40B4-BE49-F238E27FC236}">
                  <a16:creationId xmlns:a16="http://schemas.microsoft.com/office/drawing/2014/main" id="{C60909E9-33A6-4DE6-BD0A-DB7636D84F69}"/>
                </a:ext>
              </a:extLst>
            </p:cNvPr>
            <p:cNvSpPr/>
            <p:nvPr/>
          </p:nvSpPr>
          <p:spPr>
            <a:xfrm>
              <a:off x="6569843" y="2017758"/>
              <a:ext cx="903462" cy="831040"/>
            </a:xfrm>
            <a:custGeom>
              <a:avLst/>
              <a:gdLst/>
              <a:ahLst/>
              <a:cxnLst/>
              <a:rect l="l" t="t" r="r" b="b"/>
              <a:pathLst>
                <a:path w="4728" h="4349" extrusionOk="0">
                  <a:moveTo>
                    <a:pt x="2697" y="1"/>
                  </a:moveTo>
                  <a:cubicBezTo>
                    <a:pt x="2361" y="1"/>
                    <a:pt x="1844" y="184"/>
                    <a:pt x="1154" y="961"/>
                  </a:cubicBezTo>
                  <a:cubicBezTo>
                    <a:pt x="1154" y="961"/>
                    <a:pt x="517" y="1136"/>
                    <a:pt x="290" y="1712"/>
                  </a:cubicBezTo>
                  <a:cubicBezTo>
                    <a:pt x="75" y="2229"/>
                    <a:pt x="0" y="2896"/>
                    <a:pt x="433" y="3113"/>
                  </a:cubicBezTo>
                  <a:cubicBezTo>
                    <a:pt x="433" y="3113"/>
                    <a:pt x="702" y="3854"/>
                    <a:pt x="888" y="3896"/>
                  </a:cubicBezTo>
                  <a:cubicBezTo>
                    <a:pt x="1059" y="3933"/>
                    <a:pt x="1169" y="4348"/>
                    <a:pt x="1782" y="4348"/>
                  </a:cubicBezTo>
                  <a:cubicBezTo>
                    <a:pt x="1834" y="4348"/>
                    <a:pt x="1889" y="4345"/>
                    <a:pt x="1948" y="4339"/>
                  </a:cubicBezTo>
                  <a:cubicBezTo>
                    <a:pt x="2195" y="4317"/>
                    <a:pt x="2410" y="4317"/>
                    <a:pt x="2607" y="4317"/>
                  </a:cubicBezTo>
                  <a:cubicBezTo>
                    <a:pt x="3018" y="4317"/>
                    <a:pt x="3326" y="4317"/>
                    <a:pt x="3564" y="4092"/>
                  </a:cubicBezTo>
                  <a:cubicBezTo>
                    <a:pt x="3564" y="4092"/>
                    <a:pt x="3569" y="4092"/>
                    <a:pt x="3578" y="4092"/>
                  </a:cubicBezTo>
                  <a:cubicBezTo>
                    <a:pt x="3647" y="4092"/>
                    <a:pt x="3944" y="4062"/>
                    <a:pt x="4223" y="3565"/>
                  </a:cubicBezTo>
                  <a:cubicBezTo>
                    <a:pt x="4438" y="3175"/>
                    <a:pt x="4480" y="2772"/>
                    <a:pt x="4500" y="2525"/>
                  </a:cubicBezTo>
                  <a:cubicBezTo>
                    <a:pt x="4522" y="2278"/>
                    <a:pt x="4522" y="2031"/>
                    <a:pt x="4522" y="2031"/>
                  </a:cubicBezTo>
                  <a:cubicBezTo>
                    <a:pt x="4522" y="2031"/>
                    <a:pt x="4728" y="1878"/>
                    <a:pt x="4676" y="1569"/>
                  </a:cubicBezTo>
                  <a:cubicBezTo>
                    <a:pt x="4634" y="1250"/>
                    <a:pt x="4448" y="899"/>
                    <a:pt x="4223" y="734"/>
                  </a:cubicBezTo>
                  <a:cubicBezTo>
                    <a:pt x="4223" y="734"/>
                    <a:pt x="4305" y="570"/>
                    <a:pt x="3915" y="301"/>
                  </a:cubicBezTo>
                  <a:cubicBezTo>
                    <a:pt x="3707" y="155"/>
                    <a:pt x="3506" y="120"/>
                    <a:pt x="3362" y="120"/>
                  </a:cubicBezTo>
                  <a:cubicBezTo>
                    <a:pt x="3234" y="120"/>
                    <a:pt x="3151" y="148"/>
                    <a:pt x="3151" y="148"/>
                  </a:cubicBezTo>
                  <a:cubicBezTo>
                    <a:pt x="3151" y="148"/>
                    <a:pt x="2997" y="1"/>
                    <a:pt x="2697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28;p51">
              <a:extLst>
                <a:ext uri="{FF2B5EF4-FFF2-40B4-BE49-F238E27FC236}">
                  <a16:creationId xmlns:a16="http://schemas.microsoft.com/office/drawing/2014/main" id="{4034FF91-8A78-4F4D-9B87-FCA4681AC55A}"/>
                </a:ext>
              </a:extLst>
            </p:cNvPr>
            <p:cNvSpPr/>
            <p:nvPr/>
          </p:nvSpPr>
          <p:spPr>
            <a:xfrm>
              <a:off x="6949914" y="2677201"/>
              <a:ext cx="251853" cy="279752"/>
            </a:xfrm>
            <a:custGeom>
              <a:avLst/>
              <a:gdLst/>
              <a:ahLst/>
              <a:cxnLst/>
              <a:rect l="l" t="t" r="r" b="b"/>
              <a:pathLst>
                <a:path w="1318" h="1464" extrusionOk="0">
                  <a:moveTo>
                    <a:pt x="638" y="1"/>
                  </a:moveTo>
                  <a:cubicBezTo>
                    <a:pt x="287" y="1"/>
                    <a:pt x="1" y="198"/>
                    <a:pt x="1" y="433"/>
                  </a:cubicBezTo>
                  <a:lnTo>
                    <a:pt x="1" y="1155"/>
                  </a:lnTo>
                  <a:cubicBezTo>
                    <a:pt x="1" y="1392"/>
                    <a:pt x="287" y="1464"/>
                    <a:pt x="638" y="1464"/>
                  </a:cubicBezTo>
                  <a:lnTo>
                    <a:pt x="680" y="1464"/>
                  </a:lnTo>
                  <a:cubicBezTo>
                    <a:pt x="1029" y="1464"/>
                    <a:pt x="1318" y="1392"/>
                    <a:pt x="1318" y="1155"/>
                  </a:cubicBezTo>
                  <a:lnTo>
                    <a:pt x="1318" y="433"/>
                  </a:lnTo>
                  <a:cubicBezTo>
                    <a:pt x="1318" y="198"/>
                    <a:pt x="1029" y="1"/>
                    <a:pt x="680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29;p51">
              <a:extLst>
                <a:ext uri="{FF2B5EF4-FFF2-40B4-BE49-F238E27FC236}">
                  <a16:creationId xmlns:a16="http://schemas.microsoft.com/office/drawing/2014/main" id="{C4E3D706-E706-4FCF-8190-5C8E56438AC4}"/>
                </a:ext>
              </a:extLst>
            </p:cNvPr>
            <p:cNvSpPr/>
            <p:nvPr/>
          </p:nvSpPr>
          <p:spPr>
            <a:xfrm>
              <a:off x="6997112" y="2817077"/>
              <a:ext cx="169304" cy="53505"/>
            </a:xfrm>
            <a:custGeom>
              <a:avLst/>
              <a:gdLst/>
              <a:ahLst/>
              <a:cxnLst/>
              <a:rect l="l" t="t" r="r" b="b"/>
              <a:pathLst>
                <a:path w="886" h="280" extrusionOk="0">
                  <a:moveTo>
                    <a:pt x="885" y="0"/>
                  </a:moveTo>
                  <a:cubicBezTo>
                    <a:pt x="782" y="32"/>
                    <a:pt x="658" y="52"/>
                    <a:pt x="534" y="62"/>
                  </a:cubicBezTo>
                  <a:cubicBezTo>
                    <a:pt x="463" y="72"/>
                    <a:pt x="391" y="72"/>
                    <a:pt x="329" y="72"/>
                  </a:cubicBezTo>
                  <a:cubicBezTo>
                    <a:pt x="216" y="72"/>
                    <a:pt x="102" y="62"/>
                    <a:pt x="1" y="52"/>
                  </a:cubicBezTo>
                  <a:lnTo>
                    <a:pt x="1" y="257"/>
                  </a:lnTo>
                  <a:cubicBezTo>
                    <a:pt x="72" y="269"/>
                    <a:pt x="164" y="279"/>
                    <a:pt x="278" y="279"/>
                  </a:cubicBezTo>
                  <a:cubicBezTo>
                    <a:pt x="443" y="279"/>
                    <a:pt x="648" y="257"/>
                    <a:pt x="885" y="185"/>
                  </a:cubicBezTo>
                  <a:lnTo>
                    <a:pt x="885" y="0"/>
                  </a:ln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30;p51">
              <a:extLst>
                <a:ext uri="{FF2B5EF4-FFF2-40B4-BE49-F238E27FC236}">
                  <a16:creationId xmlns:a16="http://schemas.microsoft.com/office/drawing/2014/main" id="{A54E7252-CD6E-4482-9E03-825E29B7E25A}"/>
                </a:ext>
              </a:extLst>
            </p:cNvPr>
            <p:cNvSpPr/>
            <p:nvPr/>
          </p:nvSpPr>
          <p:spPr>
            <a:xfrm>
              <a:off x="6615130" y="2574969"/>
              <a:ext cx="212680" cy="208859"/>
            </a:xfrm>
            <a:custGeom>
              <a:avLst/>
              <a:gdLst/>
              <a:ahLst/>
              <a:cxnLst/>
              <a:rect l="l" t="t" r="r" b="b"/>
              <a:pathLst>
                <a:path w="1113" h="1093" extrusionOk="0">
                  <a:moveTo>
                    <a:pt x="576" y="1"/>
                  </a:moveTo>
                  <a:cubicBezTo>
                    <a:pt x="563" y="1"/>
                    <a:pt x="550" y="1"/>
                    <a:pt x="537" y="2"/>
                  </a:cubicBezTo>
                  <a:cubicBezTo>
                    <a:pt x="228" y="12"/>
                    <a:pt x="1" y="269"/>
                    <a:pt x="11" y="568"/>
                  </a:cubicBezTo>
                  <a:cubicBezTo>
                    <a:pt x="23" y="859"/>
                    <a:pt x="267" y="1092"/>
                    <a:pt x="557" y="1092"/>
                  </a:cubicBezTo>
                  <a:cubicBezTo>
                    <a:pt x="564" y="1092"/>
                    <a:pt x="571" y="1092"/>
                    <a:pt x="579" y="1092"/>
                  </a:cubicBezTo>
                  <a:cubicBezTo>
                    <a:pt x="875" y="1082"/>
                    <a:pt x="1113" y="825"/>
                    <a:pt x="1103" y="516"/>
                  </a:cubicBezTo>
                  <a:cubicBezTo>
                    <a:pt x="1084" y="230"/>
                    <a:pt x="857" y="1"/>
                    <a:pt x="57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1;p51">
              <a:extLst>
                <a:ext uri="{FF2B5EF4-FFF2-40B4-BE49-F238E27FC236}">
                  <a16:creationId xmlns:a16="http://schemas.microsoft.com/office/drawing/2014/main" id="{97FFB022-2332-4B72-BFAC-377D57764B85}"/>
                </a:ext>
              </a:extLst>
            </p:cNvPr>
            <p:cNvSpPr/>
            <p:nvPr/>
          </p:nvSpPr>
          <p:spPr>
            <a:xfrm>
              <a:off x="6648761" y="2644143"/>
              <a:ext cx="159749" cy="135672"/>
            </a:xfrm>
            <a:custGeom>
              <a:avLst/>
              <a:gdLst/>
              <a:ahLst/>
              <a:cxnLst/>
              <a:rect l="l" t="t" r="r" b="b"/>
              <a:pathLst>
                <a:path w="836" h="710" extrusionOk="0">
                  <a:moveTo>
                    <a:pt x="413" y="1"/>
                  </a:moveTo>
                  <a:cubicBezTo>
                    <a:pt x="299" y="1"/>
                    <a:pt x="205" y="40"/>
                    <a:pt x="134" y="92"/>
                  </a:cubicBezTo>
                  <a:cubicBezTo>
                    <a:pt x="205" y="50"/>
                    <a:pt x="279" y="30"/>
                    <a:pt x="351" y="11"/>
                  </a:cubicBezTo>
                  <a:cubicBezTo>
                    <a:pt x="381" y="1"/>
                    <a:pt x="413" y="1"/>
                    <a:pt x="433" y="1"/>
                  </a:cubicBezTo>
                  <a:close/>
                  <a:moveTo>
                    <a:pt x="494" y="40"/>
                  </a:moveTo>
                  <a:cubicBezTo>
                    <a:pt x="452" y="40"/>
                    <a:pt x="413" y="50"/>
                    <a:pt x="371" y="63"/>
                  </a:cubicBezTo>
                  <a:cubicBezTo>
                    <a:pt x="289" y="72"/>
                    <a:pt x="218" y="112"/>
                    <a:pt x="143" y="154"/>
                  </a:cubicBezTo>
                  <a:cubicBezTo>
                    <a:pt x="104" y="174"/>
                    <a:pt x="62" y="206"/>
                    <a:pt x="20" y="248"/>
                  </a:cubicBezTo>
                  <a:cubicBezTo>
                    <a:pt x="10" y="277"/>
                    <a:pt x="0" y="320"/>
                    <a:pt x="0" y="359"/>
                  </a:cubicBezTo>
                  <a:lnTo>
                    <a:pt x="0" y="371"/>
                  </a:lnTo>
                  <a:cubicBezTo>
                    <a:pt x="10" y="567"/>
                    <a:pt x="195" y="710"/>
                    <a:pt x="423" y="710"/>
                  </a:cubicBezTo>
                  <a:lnTo>
                    <a:pt x="442" y="710"/>
                  </a:lnTo>
                  <a:cubicBezTo>
                    <a:pt x="628" y="710"/>
                    <a:pt x="783" y="596"/>
                    <a:pt x="835" y="453"/>
                  </a:cubicBezTo>
                  <a:cubicBezTo>
                    <a:pt x="741" y="401"/>
                    <a:pt x="660" y="320"/>
                    <a:pt x="588" y="226"/>
                  </a:cubicBezTo>
                  <a:cubicBezTo>
                    <a:pt x="556" y="235"/>
                    <a:pt x="526" y="258"/>
                    <a:pt x="494" y="277"/>
                  </a:cubicBezTo>
                  <a:cubicBezTo>
                    <a:pt x="442" y="310"/>
                    <a:pt x="391" y="349"/>
                    <a:pt x="341" y="391"/>
                  </a:cubicBezTo>
                  <a:cubicBezTo>
                    <a:pt x="341" y="391"/>
                    <a:pt x="341" y="401"/>
                    <a:pt x="329" y="401"/>
                  </a:cubicBezTo>
                  <a:cubicBezTo>
                    <a:pt x="329" y="401"/>
                    <a:pt x="329" y="391"/>
                    <a:pt x="319" y="391"/>
                  </a:cubicBezTo>
                  <a:lnTo>
                    <a:pt x="319" y="371"/>
                  </a:lnTo>
                  <a:cubicBezTo>
                    <a:pt x="361" y="320"/>
                    <a:pt x="413" y="268"/>
                    <a:pt x="465" y="235"/>
                  </a:cubicBezTo>
                  <a:cubicBezTo>
                    <a:pt x="494" y="216"/>
                    <a:pt x="526" y="196"/>
                    <a:pt x="566" y="186"/>
                  </a:cubicBezTo>
                  <a:cubicBezTo>
                    <a:pt x="536" y="144"/>
                    <a:pt x="514" y="92"/>
                    <a:pt x="494" y="40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2;p51">
              <a:extLst>
                <a:ext uri="{FF2B5EF4-FFF2-40B4-BE49-F238E27FC236}">
                  <a16:creationId xmlns:a16="http://schemas.microsoft.com/office/drawing/2014/main" id="{CBB43275-690E-414F-B23C-FE12211CC17D}"/>
                </a:ext>
              </a:extLst>
            </p:cNvPr>
            <p:cNvSpPr/>
            <p:nvPr/>
          </p:nvSpPr>
          <p:spPr>
            <a:xfrm>
              <a:off x="6635003" y="2661723"/>
              <a:ext cx="39364" cy="41657"/>
            </a:xfrm>
            <a:custGeom>
              <a:avLst/>
              <a:gdLst/>
              <a:ahLst/>
              <a:cxnLst/>
              <a:rect l="l" t="t" r="r" b="b"/>
              <a:pathLst>
                <a:path w="206" h="218" extrusionOk="0">
                  <a:moveTo>
                    <a:pt x="206" y="0"/>
                  </a:moveTo>
                  <a:lnTo>
                    <a:pt x="206" y="0"/>
                  </a:lnTo>
                  <a:cubicBezTo>
                    <a:pt x="196" y="8"/>
                    <a:pt x="187" y="16"/>
                    <a:pt x="178" y="25"/>
                  </a:cubicBezTo>
                  <a:lnTo>
                    <a:pt x="178" y="25"/>
                  </a:lnTo>
                  <a:cubicBezTo>
                    <a:pt x="181" y="23"/>
                    <a:pt x="183" y="22"/>
                    <a:pt x="186" y="20"/>
                  </a:cubicBezTo>
                  <a:cubicBezTo>
                    <a:pt x="196" y="10"/>
                    <a:pt x="206" y="10"/>
                    <a:pt x="206" y="0"/>
                  </a:cubicBezTo>
                  <a:close/>
                  <a:moveTo>
                    <a:pt x="178" y="25"/>
                  </a:moveTo>
                  <a:lnTo>
                    <a:pt x="178" y="25"/>
                  </a:lnTo>
                  <a:cubicBezTo>
                    <a:pt x="149" y="45"/>
                    <a:pt x="121" y="64"/>
                    <a:pt x="92" y="94"/>
                  </a:cubicBezTo>
                  <a:cubicBezTo>
                    <a:pt x="62" y="124"/>
                    <a:pt x="30" y="156"/>
                    <a:pt x="0" y="195"/>
                  </a:cubicBezTo>
                  <a:lnTo>
                    <a:pt x="0" y="218"/>
                  </a:lnTo>
                  <a:lnTo>
                    <a:pt x="30" y="218"/>
                  </a:lnTo>
                  <a:cubicBezTo>
                    <a:pt x="52" y="195"/>
                    <a:pt x="72" y="176"/>
                    <a:pt x="92" y="156"/>
                  </a:cubicBezTo>
                  <a:cubicBezTo>
                    <a:pt x="118" y="106"/>
                    <a:pt x="142" y="62"/>
                    <a:pt x="178" y="25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33;p51">
              <a:extLst>
                <a:ext uri="{FF2B5EF4-FFF2-40B4-BE49-F238E27FC236}">
                  <a16:creationId xmlns:a16="http://schemas.microsoft.com/office/drawing/2014/main" id="{0F2DFDBB-764F-47A2-8DCA-9E712D96A614}"/>
                </a:ext>
              </a:extLst>
            </p:cNvPr>
            <p:cNvSpPr/>
            <p:nvPr/>
          </p:nvSpPr>
          <p:spPr>
            <a:xfrm>
              <a:off x="6652392" y="2644143"/>
              <a:ext cx="90958" cy="47390"/>
            </a:xfrm>
            <a:custGeom>
              <a:avLst/>
              <a:gdLst/>
              <a:ahLst/>
              <a:cxnLst/>
              <a:rect l="l" t="t" r="r" b="b"/>
              <a:pathLst>
                <a:path w="476" h="248" extrusionOk="0">
                  <a:moveTo>
                    <a:pt x="414" y="1"/>
                  </a:moveTo>
                  <a:cubicBezTo>
                    <a:pt x="394" y="1"/>
                    <a:pt x="362" y="1"/>
                    <a:pt x="332" y="11"/>
                  </a:cubicBezTo>
                  <a:cubicBezTo>
                    <a:pt x="260" y="30"/>
                    <a:pt x="186" y="50"/>
                    <a:pt x="115" y="92"/>
                  </a:cubicBezTo>
                  <a:cubicBezTo>
                    <a:pt x="63" y="134"/>
                    <a:pt x="33" y="186"/>
                    <a:pt x="1" y="248"/>
                  </a:cubicBezTo>
                  <a:cubicBezTo>
                    <a:pt x="43" y="206"/>
                    <a:pt x="85" y="174"/>
                    <a:pt x="124" y="154"/>
                  </a:cubicBezTo>
                  <a:cubicBezTo>
                    <a:pt x="199" y="112"/>
                    <a:pt x="270" y="72"/>
                    <a:pt x="352" y="63"/>
                  </a:cubicBezTo>
                  <a:cubicBezTo>
                    <a:pt x="394" y="50"/>
                    <a:pt x="433" y="40"/>
                    <a:pt x="475" y="40"/>
                  </a:cubicBezTo>
                  <a:cubicBezTo>
                    <a:pt x="465" y="30"/>
                    <a:pt x="465" y="11"/>
                    <a:pt x="456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34;p51">
              <a:extLst>
                <a:ext uri="{FF2B5EF4-FFF2-40B4-BE49-F238E27FC236}">
                  <a16:creationId xmlns:a16="http://schemas.microsoft.com/office/drawing/2014/main" id="{3CE3F8B6-C476-45B7-AF78-0F3880BB3BB6}"/>
                </a:ext>
              </a:extLst>
            </p:cNvPr>
            <p:cNvSpPr/>
            <p:nvPr/>
          </p:nvSpPr>
          <p:spPr>
            <a:xfrm>
              <a:off x="6709527" y="2679685"/>
              <a:ext cx="51785" cy="41275"/>
            </a:xfrm>
            <a:custGeom>
              <a:avLst/>
              <a:gdLst/>
              <a:ahLst/>
              <a:cxnLst/>
              <a:rect l="l" t="t" r="r" b="b"/>
              <a:pathLst>
                <a:path w="271" h="216" extrusionOk="0">
                  <a:moveTo>
                    <a:pt x="248" y="0"/>
                  </a:moveTo>
                  <a:cubicBezTo>
                    <a:pt x="208" y="10"/>
                    <a:pt x="176" y="30"/>
                    <a:pt x="147" y="49"/>
                  </a:cubicBezTo>
                  <a:cubicBezTo>
                    <a:pt x="95" y="82"/>
                    <a:pt x="43" y="134"/>
                    <a:pt x="1" y="185"/>
                  </a:cubicBezTo>
                  <a:lnTo>
                    <a:pt x="1" y="205"/>
                  </a:lnTo>
                  <a:cubicBezTo>
                    <a:pt x="11" y="205"/>
                    <a:pt x="11" y="215"/>
                    <a:pt x="11" y="215"/>
                  </a:cubicBezTo>
                  <a:cubicBezTo>
                    <a:pt x="23" y="215"/>
                    <a:pt x="23" y="205"/>
                    <a:pt x="23" y="205"/>
                  </a:cubicBezTo>
                  <a:cubicBezTo>
                    <a:pt x="73" y="163"/>
                    <a:pt x="124" y="124"/>
                    <a:pt x="176" y="91"/>
                  </a:cubicBezTo>
                  <a:cubicBezTo>
                    <a:pt x="208" y="72"/>
                    <a:pt x="238" y="49"/>
                    <a:pt x="270" y="40"/>
                  </a:cubicBezTo>
                  <a:cubicBezTo>
                    <a:pt x="258" y="30"/>
                    <a:pt x="258" y="10"/>
                    <a:pt x="248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35;p51">
              <a:extLst>
                <a:ext uri="{FF2B5EF4-FFF2-40B4-BE49-F238E27FC236}">
                  <a16:creationId xmlns:a16="http://schemas.microsoft.com/office/drawing/2014/main" id="{357DC1B6-C25C-4796-B0F1-5CF090A959F4}"/>
                </a:ext>
              </a:extLst>
            </p:cNvPr>
            <p:cNvSpPr/>
            <p:nvPr/>
          </p:nvSpPr>
          <p:spPr>
            <a:xfrm>
              <a:off x="7297882" y="2404901"/>
              <a:ext cx="238286" cy="208668"/>
            </a:xfrm>
            <a:custGeom>
              <a:avLst/>
              <a:gdLst/>
              <a:ahLst/>
              <a:cxnLst/>
              <a:rect l="l" t="t" r="r" b="b"/>
              <a:pathLst>
                <a:path w="1247" h="1092" extrusionOk="0">
                  <a:moveTo>
                    <a:pt x="621" y="1"/>
                  </a:moveTo>
                  <a:cubicBezTo>
                    <a:pt x="540" y="1"/>
                    <a:pt x="458" y="19"/>
                    <a:pt x="381" y="57"/>
                  </a:cubicBezTo>
                  <a:cubicBezTo>
                    <a:pt x="114" y="190"/>
                    <a:pt x="1" y="521"/>
                    <a:pt x="134" y="788"/>
                  </a:cubicBezTo>
                  <a:cubicBezTo>
                    <a:pt x="230" y="979"/>
                    <a:pt x="426" y="1091"/>
                    <a:pt x="627" y="1091"/>
                  </a:cubicBezTo>
                  <a:cubicBezTo>
                    <a:pt x="708" y="1091"/>
                    <a:pt x="789" y="1073"/>
                    <a:pt x="866" y="1035"/>
                  </a:cubicBezTo>
                  <a:cubicBezTo>
                    <a:pt x="1133" y="902"/>
                    <a:pt x="1246" y="583"/>
                    <a:pt x="1113" y="304"/>
                  </a:cubicBezTo>
                  <a:cubicBezTo>
                    <a:pt x="1017" y="113"/>
                    <a:pt x="822" y="1"/>
                    <a:pt x="621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36;p51">
              <a:extLst>
                <a:ext uri="{FF2B5EF4-FFF2-40B4-BE49-F238E27FC236}">
                  <a16:creationId xmlns:a16="http://schemas.microsoft.com/office/drawing/2014/main" id="{D2279E44-E2F6-4DF4-AA96-28BB11DCB865}"/>
                </a:ext>
              </a:extLst>
            </p:cNvPr>
            <p:cNvSpPr/>
            <p:nvPr/>
          </p:nvSpPr>
          <p:spPr>
            <a:xfrm>
              <a:off x="7390559" y="2470826"/>
              <a:ext cx="123825" cy="143889"/>
            </a:xfrm>
            <a:custGeom>
              <a:avLst/>
              <a:gdLst/>
              <a:ahLst/>
              <a:cxnLst/>
              <a:rect l="l" t="t" r="r" b="b"/>
              <a:pathLst>
                <a:path w="648" h="753" extrusionOk="0">
                  <a:moveTo>
                    <a:pt x="237" y="1"/>
                  </a:moveTo>
                  <a:cubicBezTo>
                    <a:pt x="227" y="1"/>
                    <a:pt x="205" y="1"/>
                    <a:pt x="195" y="11"/>
                  </a:cubicBezTo>
                  <a:lnTo>
                    <a:pt x="309" y="11"/>
                  </a:lnTo>
                  <a:cubicBezTo>
                    <a:pt x="289" y="11"/>
                    <a:pt x="267" y="1"/>
                    <a:pt x="237" y="1"/>
                  </a:cubicBezTo>
                  <a:close/>
                  <a:moveTo>
                    <a:pt x="205" y="63"/>
                  </a:moveTo>
                  <a:cubicBezTo>
                    <a:pt x="205" y="105"/>
                    <a:pt x="215" y="134"/>
                    <a:pt x="215" y="176"/>
                  </a:cubicBezTo>
                  <a:cubicBezTo>
                    <a:pt x="215" y="216"/>
                    <a:pt x="205" y="268"/>
                    <a:pt x="205" y="310"/>
                  </a:cubicBezTo>
                  <a:cubicBezTo>
                    <a:pt x="227" y="320"/>
                    <a:pt x="257" y="330"/>
                    <a:pt x="277" y="339"/>
                  </a:cubicBezTo>
                  <a:cubicBezTo>
                    <a:pt x="289" y="352"/>
                    <a:pt x="289" y="352"/>
                    <a:pt x="289" y="362"/>
                  </a:cubicBezTo>
                  <a:cubicBezTo>
                    <a:pt x="289" y="372"/>
                    <a:pt x="277" y="372"/>
                    <a:pt x="277" y="372"/>
                  </a:cubicBezTo>
                  <a:lnTo>
                    <a:pt x="267" y="372"/>
                  </a:lnTo>
                  <a:cubicBezTo>
                    <a:pt x="247" y="362"/>
                    <a:pt x="215" y="362"/>
                    <a:pt x="195" y="352"/>
                  </a:cubicBezTo>
                  <a:cubicBezTo>
                    <a:pt x="166" y="495"/>
                    <a:pt x="92" y="629"/>
                    <a:pt x="0" y="732"/>
                  </a:cubicBezTo>
                  <a:cubicBezTo>
                    <a:pt x="42" y="742"/>
                    <a:pt x="82" y="752"/>
                    <a:pt x="124" y="752"/>
                  </a:cubicBezTo>
                  <a:cubicBezTo>
                    <a:pt x="195" y="752"/>
                    <a:pt x="267" y="732"/>
                    <a:pt x="339" y="700"/>
                  </a:cubicBezTo>
                  <a:cubicBezTo>
                    <a:pt x="556" y="599"/>
                    <a:pt x="648" y="362"/>
                    <a:pt x="566" y="186"/>
                  </a:cubicBezTo>
                  <a:cubicBezTo>
                    <a:pt x="546" y="144"/>
                    <a:pt x="514" y="115"/>
                    <a:pt x="484" y="82"/>
                  </a:cubicBezTo>
                  <a:cubicBezTo>
                    <a:pt x="433" y="73"/>
                    <a:pt x="381" y="63"/>
                    <a:pt x="329" y="63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37;p51">
              <a:extLst>
                <a:ext uri="{FF2B5EF4-FFF2-40B4-BE49-F238E27FC236}">
                  <a16:creationId xmlns:a16="http://schemas.microsoft.com/office/drawing/2014/main" id="{597D40AF-2643-4E7C-8820-A27BCDFEE177}"/>
                </a:ext>
              </a:extLst>
            </p:cNvPr>
            <p:cNvSpPr/>
            <p:nvPr/>
          </p:nvSpPr>
          <p:spPr>
            <a:xfrm>
              <a:off x="7449605" y="2472737"/>
              <a:ext cx="55415" cy="20064"/>
            </a:xfrm>
            <a:custGeom>
              <a:avLst/>
              <a:gdLst/>
              <a:ahLst/>
              <a:cxnLst/>
              <a:rect l="l" t="t" r="r" b="b"/>
              <a:pathLst>
                <a:path w="290" h="105" extrusionOk="0">
                  <a:moveTo>
                    <a:pt x="0" y="1"/>
                  </a:moveTo>
                  <a:cubicBezTo>
                    <a:pt x="62" y="11"/>
                    <a:pt x="124" y="33"/>
                    <a:pt x="175" y="72"/>
                  </a:cubicBezTo>
                  <a:cubicBezTo>
                    <a:pt x="195" y="82"/>
                    <a:pt x="227" y="95"/>
                    <a:pt x="257" y="95"/>
                  </a:cubicBezTo>
                  <a:cubicBezTo>
                    <a:pt x="257" y="105"/>
                    <a:pt x="267" y="105"/>
                    <a:pt x="267" y="105"/>
                  </a:cubicBezTo>
                  <a:cubicBezTo>
                    <a:pt x="267" y="105"/>
                    <a:pt x="277" y="95"/>
                    <a:pt x="277" y="82"/>
                  </a:cubicBezTo>
                  <a:cubicBezTo>
                    <a:pt x="289" y="82"/>
                    <a:pt x="277" y="72"/>
                    <a:pt x="267" y="63"/>
                  </a:cubicBezTo>
                  <a:cubicBezTo>
                    <a:pt x="237" y="43"/>
                    <a:pt x="195" y="33"/>
                    <a:pt x="153" y="21"/>
                  </a:cubicBezTo>
                  <a:cubicBezTo>
                    <a:pt x="114" y="11"/>
                    <a:pt x="72" y="1"/>
                    <a:pt x="2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38;p51">
              <a:extLst>
                <a:ext uri="{FF2B5EF4-FFF2-40B4-BE49-F238E27FC236}">
                  <a16:creationId xmlns:a16="http://schemas.microsoft.com/office/drawing/2014/main" id="{6142F0B0-A498-4A94-846E-209AEF2CE42A}"/>
                </a:ext>
              </a:extLst>
            </p:cNvPr>
            <p:cNvSpPr/>
            <p:nvPr/>
          </p:nvSpPr>
          <p:spPr>
            <a:xfrm>
              <a:off x="7427821" y="2472737"/>
              <a:ext cx="55415" cy="13949"/>
            </a:xfrm>
            <a:custGeom>
              <a:avLst/>
              <a:gdLst/>
              <a:ahLst/>
              <a:cxnLst/>
              <a:rect l="l" t="t" r="r" b="b"/>
              <a:pathLst>
                <a:path w="290" h="73" extrusionOk="0">
                  <a:moveTo>
                    <a:pt x="0" y="1"/>
                  </a:moveTo>
                  <a:cubicBezTo>
                    <a:pt x="0" y="21"/>
                    <a:pt x="10" y="43"/>
                    <a:pt x="10" y="53"/>
                  </a:cubicBezTo>
                  <a:lnTo>
                    <a:pt x="134" y="53"/>
                  </a:lnTo>
                  <a:cubicBezTo>
                    <a:pt x="186" y="53"/>
                    <a:pt x="238" y="63"/>
                    <a:pt x="289" y="72"/>
                  </a:cubicBezTo>
                  <a:cubicBezTo>
                    <a:pt x="238" y="33"/>
                    <a:pt x="176" y="11"/>
                    <a:pt x="114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39;p51">
              <a:extLst>
                <a:ext uri="{FF2B5EF4-FFF2-40B4-BE49-F238E27FC236}">
                  <a16:creationId xmlns:a16="http://schemas.microsoft.com/office/drawing/2014/main" id="{C561A4C2-5708-4D66-9859-62B1835EF752}"/>
                </a:ext>
              </a:extLst>
            </p:cNvPr>
            <p:cNvSpPr/>
            <p:nvPr/>
          </p:nvSpPr>
          <p:spPr>
            <a:xfrm>
              <a:off x="7427821" y="2529872"/>
              <a:ext cx="18153" cy="12039"/>
            </a:xfrm>
            <a:custGeom>
              <a:avLst/>
              <a:gdLst/>
              <a:ahLst/>
              <a:cxnLst/>
              <a:rect l="l" t="t" r="r" b="b"/>
              <a:pathLst>
                <a:path w="95" h="63" extrusionOk="0">
                  <a:moveTo>
                    <a:pt x="10" y="1"/>
                  </a:moveTo>
                  <a:cubicBezTo>
                    <a:pt x="0" y="21"/>
                    <a:pt x="0" y="30"/>
                    <a:pt x="0" y="43"/>
                  </a:cubicBezTo>
                  <a:cubicBezTo>
                    <a:pt x="20" y="53"/>
                    <a:pt x="52" y="53"/>
                    <a:pt x="72" y="63"/>
                  </a:cubicBezTo>
                  <a:lnTo>
                    <a:pt x="82" y="63"/>
                  </a:lnTo>
                  <a:cubicBezTo>
                    <a:pt x="82" y="63"/>
                    <a:pt x="94" y="63"/>
                    <a:pt x="94" y="53"/>
                  </a:cubicBezTo>
                  <a:cubicBezTo>
                    <a:pt x="94" y="43"/>
                    <a:pt x="94" y="43"/>
                    <a:pt x="82" y="30"/>
                  </a:cubicBezTo>
                  <a:cubicBezTo>
                    <a:pt x="62" y="21"/>
                    <a:pt x="32" y="11"/>
                    <a:pt x="10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40;p51">
              <a:extLst>
                <a:ext uri="{FF2B5EF4-FFF2-40B4-BE49-F238E27FC236}">
                  <a16:creationId xmlns:a16="http://schemas.microsoft.com/office/drawing/2014/main" id="{CDCE5491-787A-40F2-B3ED-0FA3EBE3836D}"/>
                </a:ext>
              </a:extLst>
            </p:cNvPr>
            <p:cNvSpPr/>
            <p:nvPr/>
          </p:nvSpPr>
          <p:spPr>
            <a:xfrm>
              <a:off x="6705896" y="2134704"/>
              <a:ext cx="706450" cy="696323"/>
            </a:xfrm>
            <a:custGeom>
              <a:avLst/>
              <a:gdLst/>
              <a:ahLst/>
              <a:cxnLst/>
              <a:rect l="l" t="t" r="r" b="b"/>
              <a:pathLst>
                <a:path w="3697" h="3644" extrusionOk="0">
                  <a:moveTo>
                    <a:pt x="1843" y="0"/>
                  </a:moveTo>
                  <a:cubicBezTo>
                    <a:pt x="1782" y="0"/>
                    <a:pt x="1720" y="4"/>
                    <a:pt x="1658" y="10"/>
                  </a:cubicBezTo>
                  <a:cubicBezTo>
                    <a:pt x="699" y="112"/>
                    <a:pt x="0" y="986"/>
                    <a:pt x="104" y="1975"/>
                  </a:cubicBezTo>
                  <a:cubicBezTo>
                    <a:pt x="199" y="2890"/>
                    <a:pt x="837" y="3644"/>
                    <a:pt x="1845" y="3644"/>
                  </a:cubicBezTo>
                  <a:cubicBezTo>
                    <a:pt x="1915" y="3644"/>
                    <a:pt x="1986" y="3640"/>
                    <a:pt x="2058" y="3633"/>
                  </a:cubicBezTo>
                  <a:cubicBezTo>
                    <a:pt x="3264" y="3519"/>
                    <a:pt x="3697" y="2593"/>
                    <a:pt x="3593" y="1604"/>
                  </a:cubicBezTo>
                  <a:cubicBezTo>
                    <a:pt x="3496" y="691"/>
                    <a:pt x="2732" y="0"/>
                    <a:pt x="184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41;p51">
              <a:extLst>
                <a:ext uri="{FF2B5EF4-FFF2-40B4-BE49-F238E27FC236}">
                  <a16:creationId xmlns:a16="http://schemas.microsoft.com/office/drawing/2014/main" id="{CB5F7414-29EF-4388-932F-596ADDE7F69F}"/>
                </a:ext>
              </a:extLst>
            </p:cNvPr>
            <p:cNvSpPr/>
            <p:nvPr/>
          </p:nvSpPr>
          <p:spPr>
            <a:xfrm>
              <a:off x="6837555" y="2282032"/>
              <a:ext cx="478483" cy="145609"/>
            </a:xfrm>
            <a:custGeom>
              <a:avLst/>
              <a:gdLst/>
              <a:ahLst/>
              <a:cxnLst/>
              <a:rect l="l" t="t" r="r" b="b"/>
              <a:pathLst>
                <a:path w="2504" h="762" extrusionOk="0">
                  <a:moveTo>
                    <a:pt x="20" y="0"/>
                  </a:moveTo>
                  <a:lnTo>
                    <a:pt x="1" y="10"/>
                  </a:lnTo>
                  <a:cubicBezTo>
                    <a:pt x="144" y="319"/>
                    <a:pt x="443" y="524"/>
                    <a:pt x="752" y="648"/>
                  </a:cubicBezTo>
                  <a:cubicBezTo>
                    <a:pt x="794" y="670"/>
                    <a:pt x="836" y="670"/>
                    <a:pt x="875" y="670"/>
                  </a:cubicBezTo>
                  <a:cubicBezTo>
                    <a:pt x="917" y="670"/>
                    <a:pt x="959" y="660"/>
                    <a:pt x="989" y="638"/>
                  </a:cubicBezTo>
                  <a:cubicBezTo>
                    <a:pt x="1070" y="598"/>
                    <a:pt x="1103" y="514"/>
                    <a:pt x="1103" y="423"/>
                  </a:cubicBezTo>
                  <a:cubicBezTo>
                    <a:pt x="1103" y="408"/>
                    <a:pt x="1102" y="392"/>
                    <a:pt x="1100" y="377"/>
                  </a:cubicBezTo>
                  <a:lnTo>
                    <a:pt x="1100" y="377"/>
                  </a:lnTo>
                  <a:cubicBezTo>
                    <a:pt x="1119" y="418"/>
                    <a:pt x="1140" y="458"/>
                    <a:pt x="1164" y="495"/>
                  </a:cubicBezTo>
                  <a:cubicBezTo>
                    <a:pt x="1216" y="586"/>
                    <a:pt x="1298" y="680"/>
                    <a:pt x="1402" y="732"/>
                  </a:cubicBezTo>
                  <a:cubicBezTo>
                    <a:pt x="1454" y="752"/>
                    <a:pt x="1515" y="762"/>
                    <a:pt x="1565" y="762"/>
                  </a:cubicBezTo>
                  <a:cubicBezTo>
                    <a:pt x="1626" y="762"/>
                    <a:pt x="1688" y="752"/>
                    <a:pt x="1730" y="722"/>
                  </a:cubicBezTo>
                  <a:cubicBezTo>
                    <a:pt x="1812" y="670"/>
                    <a:pt x="1864" y="586"/>
                    <a:pt x="1864" y="495"/>
                  </a:cubicBezTo>
                  <a:cubicBezTo>
                    <a:pt x="1864" y="489"/>
                    <a:pt x="1864" y="484"/>
                    <a:pt x="1864" y="479"/>
                  </a:cubicBezTo>
                  <a:lnTo>
                    <a:pt x="1864" y="479"/>
                  </a:lnTo>
                  <a:cubicBezTo>
                    <a:pt x="1929" y="588"/>
                    <a:pt x="2029" y="678"/>
                    <a:pt x="2143" y="722"/>
                  </a:cubicBezTo>
                  <a:cubicBezTo>
                    <a:pt x="2182" y="742"/>
                    <a:pt x="2234" y="752"/>
                    <a:pt x="2286" y="752"/>
                  </a:cubicBezTo>
                  <a:cubicBezTo>
                    <a:pt x="2328" y="752"/>
                    <a:pt x="2368" y="752"/>
                    <a:pt x="2410" y="732"/>
                  </a:cubicBezTo>
                  <a:cubicBezTo>
                    <a:pt x="2462" y="700"/>
                    <a:pt x="2504" y="638"/>
                    <a:pt x="2504" y="566"/>
                  </a:cubicBezTo>
                  <a:cubicBezTo>
                    <a:pt x="2504" y="547"/>
                    <a:pt x="2491" y="514"/>
                    <a:pt x="2472" y="495"/>
                  </a:cubicBezTo>
                  <a:lnTo>
                    <a:pt x="2462" y="505"/>
                  </a:lnTo>
                  <a:cubicBezTo>
                    <a:pt x="2472" y="524"/>
                    <a:pt x="2481" y="547"/>
                    <a:pt x="2481" y="566"/>
                  </a:cubicBezTo>
                  <a:cubicBezTo>
                    <a:pt x="2481" y="628"/>
                    <a:pt x="2452" y="680"/>
                    <a:pt x="2400" y="710"/>
                  </a:cubicBezTo>
                  <a:cubicBezTo>
                    <a:pt x="2368" y="732"/>
                    <a:pt x="2328" y="732"/>
                    <a:pt x="2286" y="732"/>
                  </a:cubicBezTo>
                  <a:cubicBezTo>
                    <a:pt x="2244" y="732"/>
                    <a:pt x="2195" y="722"/>
                    <a:pt x="2153" y="710"/>
                  </a:cubicBezTo>
                  <a:cubicBezTo>
                    <a:pt x="2022" y="649"/>
                    <a:pt x="1911" y="551"/>
                    <a:pt x="1857" y="431"/>
                  </a:cubicBezTo>
                  <a:lnTo>
                    <a:pt x="1857" y="431"/>
                  </a:lnTo>
                  <a:cubicBezTo>
                    <a:pt x="1856" y="428"/>
                    <a:pt x="1855" y="426"/>
                    <a:pt x="1854" y="423"/>
                  </a:cubicBezTo>
                  <a:lnTo>
                    <a:pt x="1854" y="423"/>
                  </a:lnTo>
                  <a:cubicBezTo>
                    <a:pt x="1854" y="423"/>
                    <a:pt x="1854" y="423"/>
                    <a:pt x="1854" y="423"/>
                  </a:cubicBezTo>
                  <a:lnTo>
                    <a:pt x="1834" y="423"/>
                  </a:lnTo>
                  <a:cubicBezTo>
                    <a:pt x="1834" y="424"/>
                    <a:pt x="1835" y="425"/>
                    <a:pt x="1835" y="426"/>
                  </a:cubicBezTo>
                  <a:lnTo>
                    <a:pt x="1835" y="426"/>
                  </a:lnTo>
                  <a:cubicBezTo>
                    <a:pt x="1844" y="446"/>
                    <a:pt x="1844" y="476"/>
                    <a:pt x="1844" y="495"/>
                  </a:cubicBezTo>
                  <a:cubicBezTo>
                    <a:pt x="1844" y="576"/>
                    <a:pt x="1792" y="660"/>
                    <a:pt x="1720" y="700"/>
                  </a:cubicBezTo>
                  <a:cubicBezTo>
                    <a:pt x="1678" y="732"/>
                    <a:pt x="1626" y="742"/>
                    <a:pt x="1565" y="742"/>
                  </a:cubicBezTo>
                  <a:cubicBezTo>
                    <a:pt x="1515" y="742"/>
                    <a:pt x="1463" y="732"/>
                    <a:pt x="1412" y="710"/>
                  </a:cubicBezTo>
                  <a:cubicBezTo>
                    <a:pt x="1318" y="660"/>
                    <a:pt x="1236" y="576"/>
                    <a:pt x="1174" y="485"/>
                  </a:cubicBezTo>
                  <a:cubicBezTo>
                    <a:pt x="1130" y="404"/>
                    <a:pt x="1094" y="318"/>
                    <a:pt x="1058" y="229"/>
                  </a:cubicBezTo>
                  <a:lnTo>
                    <a:pt x="1058" y="229"/>
                  </a:lnTo>
                  <a:cubicBezTo>
                    <a:pt x="1053" y="215"/>
                    <a:pt x="1047" y="200"/>
                    <a:pt x="1041" y="186"/>
                  </a:cubicBezTo>
                  <a:lnTo>
                    <a:pt x="1041" y="186"/>
                  </a:lnTo>
                  <a:cubicBezTo>
                    <a:pt x="1041" y="186"/>
                    <a:pt x="1041" y="186"/>
                    <a:pt x="1041" y="186"/>
                  </a:cubicBezTo>
                  <a:lnTo>
                    <a:pt x="1021" y="186"/>
                  </a:lnTo>
                  <a:cubicBezTo>
                    <a:pt x="1021" y="186"/>
                    <a:pt x="1021" y="186"/>
                    <a:pt x="1021" y="186"/>
                  </a:cubicBezTo>
                  <a:lnTo>
                    <a:pt x="1021" y="186"/>
                  </a:lnTo>
                  <a:cubicBezTo>
                    <a:pt x="1051" y="267"/>
                    <a:pt x="1083" y="339"/>
                    <a:pt x="1083" y="423"/>
                  </a:cubicBezTo>
                  <a:cubicBezTo>
                    <a:pt x="1083" y="505"/>
                    <a:pt x="1051" y="586"/>
                    <a:pt x="979" y="628"/>
                  </a:cubicBezTo>
                  <a:cubicBezTo>
                    <a:pt x="947" y="648"/>
                    <a:pt x="907" y="648"/>
                    <a:pt x="875" y="648"/>
                  </a:cubicBezTo>
                  <a:cubicBezTo>
                    <a:pt x="836" y="648"/>
                    <a:pt x="804" y="648"/>
                    <a:pt x="762" y="628"/>
                  </a:cubicBezTo>
                  <a:cubicBezTo>
                    <a:pt x="453" y="505"/>
                    <a:pt x="156" y="309"/>
                    <a:pt x="20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42;p51">
              <a:extLst>
                <a:ext uri="{FF2B5EF4-FFF2-40B4-BE49-F238E27FC236}">
                  <a16:creationId xmlns:a16="http://schemas.microsoft.com/office/drawing/2014/main" id="{13BEB5C9-7CA5-468C-B3D8-E77D3C6AF91F}"/>
                </a:ext>
              </a:extLst>
            </p:cNvPr>
            <p:cNvSpPr/>
            <p:nvPr/>
          </p:nvSpPr>
          <p:spPr>
            <a:xfrm>
              <a:off x="6859339" y="2511910"/>
              <a:ext cx="149813" cy="151915"/>
            </a:xfrm>
            <a:custGeom>
              <a:avLst/>
              <a:gdLst/>
              <a:ahLst/>
              <a:cxnLst/>
              <a:rect l="l" t="t" r="r" b="b"/>
              <a:pathLst>
                <a:path w="784" h="795" extrusionOk="0">
                  <a:moveTo>
                    <a:pt x="391" y="1"/>
                  </a:moveTo>
                  <a:cubicBezTo>
                    <a:pt x="176" y="1"/>
                    <a:pt x="0" y="176"/>
                    <a:pt x="0" y="394"/>
                  </a:cubicBezTo>
                  <a:cubicBezTo>
                    <a:pt x="0" y="609"/>
                    <a:pt x="176" y="794"/>
                    <a:pt x="391" y="794"/>
                  </a:cubicBezTo>
                  <a:cubicBezTo>
                    <a:pt x="608" y="794"/>
                    <a:pt x="784" y="609"/>
                    <a:pt x="784" y="394"/>
                  </a:cubicBezTo>
                  <a:cubicBezTo>
                    <a:pt x="784" y="176"/>
                    <a:pt x="608" y="1"/>
                    <a:pt x="3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43;p51">
              <a:extLst>
                <a:ext uri="{FF2B5EF4-FFF2-40B4-BE49-F238E27FC236}">
                  <a16:creationId xmlns:a16="http://schemas.microsoft.com/office/drawing/2014/main" id="{E53CF593-8C87-4D3F-9520-B96920728248}"/>
                </a:ext>
              </a:extLst>
            </p:cNvPr>
            <p:cNvSpPr/>
            <p:nvPr/>
          </p:nvSpPr>
          <p:spPr>
            <a:xfrm>
              <a:off x="6855517" y="2508280"/>
              <a:ext cx="157456" cy="157265"/>
            </a:xfrm>
            <a:custGeom>
              <a:avLst/>
              <a:gdLst/>
              <a:ahLst/>
              <a:cxnLst/>
              <a:rect l="l" t="t" r="r" b="b"/>
              <a:pathLst>
                <a:path w="824" h="823" extrusionOk="0">
                  <a:moveTo>
                    <a:pt x="411" y="32"/>
                  </a:moveTo>
                  <a:cubicBezTo>
                    <a:pt x="514" y="32"/>
                    <a:pt x="606" y="72"/>
                    <a:pt x="680" y="143"/>
                  </a:cubicBezTo>
                  <a:cubicBezTo>
                    <a:pt x="742" y="218"/>
                    <a:pt x="781" y="309"/>
                    <a:pt x="781" y="413"/>
                  </a:cubicBezTo>
                  <a:cubicBezTo>
                    <a:pt x="781" y="514"/>
                    <a:pt x="742" y="618"/>
                    <a:pt x="680" y="680"/>
                  </a:cubicBezTo>
                  <a:cubicBezTo>
                    <a:pt x="606" y="751"/>
                    <a:pt x="514" y="793"/>
                    <a:pt x="411" y="793"/>
                  </a:cubicBezTo>
                  <a:cubicBezTo>
                    <a:pt x="309" y="793"/>
                    <a:pt x="215" y="751"/>
                    <a:pt x="144" y="680"/>
                  </a:cubicBezTo>
                  <a:cubicBezTo>
                    <a:pt x="82" y="618"/>
                    <a:pt x="30" y="514"/>
                    <a:pt x="30" y="413"/>
                  </a:cubicBezTo>
                  <a:cubicBezTo>
                    <a:pt x="30" y="309"/>
                    <a:pt x="82" y="218"/>
                    <a:pt x="144" y="143"/>
                  </a:cubicBezTo>
                  <a:cubicBezTo>
                    <a:pt x="215" y="72"/>
                    <a:pt x="309" y="32"/>
                    <a:pt x="411" y="32"/>
                  </a:cubicBezTo>
                  <a:close/>
                  <a:moveTo>
                    <a:pt x="411" y="0"/>
                  </a:moveTo>
                  <a:cubicBezTo>
                    <a:pt x="297" y="0"/>
                    <a:pt x="196" y="52"/>
                    <a:pt x="124" y="124"/>
                  </a:cubicBezTo>
                  <a:cubicBezTo>
                    <a:pt x="50" y="195"/>
                    <a:pt x="0" y="299"/>
                    <a:pt x="0" y="413"/>
                  </a:cubicBezTo>
                  <a:cubicBezTo>
                    <a:pt x="0" y="526"/>
                    <a:pt x="50" y="628"/>
                    <a:pt x="124" y="699"/>
                  </a:cubicBezTo>
                  <a:cubicBezTo>
                    <a:pt x="196" y="783"/>
                    <a:pt x="297" y="823"/>
                    <a:pt x="411" y="823"/>
                  </a:cubicBezTo>
                  <a:cubicBezTo>
                    <a:pt x="524" y="823"/>
                    <a:pt x="628" y="783"/>
                    <a:pt x="700" y="699"/>
                  </a:cubicBezTo>
                  <a:cubicBezTo>
                    <a:pt x="771" y="628"/>
                    <a:pt x="823" y="526"/>
                    <a:pt x="823" y="413"/>
                  </a:cubicBezTo>
                  <a:cubicBezTo>
                    <a:pt x="823" y="299"/>
                    <a:pt x="771" y="195"/>
                    <a:pt x="700" y="124"/>
                  </a:cubicBezTo>
                  <a:cubicBezTo>
                    <a:pt x="628" y="52"/>
                    <a:pt x="524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44;p51">
              <a:extLst>
                <a:ext uri="{FF2B5EF4-FFF2-40B4-BE49-F238E27FC236}">
                  <a16:creationId xmlns:a16="http://schemas.microsoft.com/office/drawing/2014/main" id="{CB71485B-5179-4C53-84FF-783825DBA348}"/>
                </a:ext>
              </a:extLst>
            </p:cNvPr>
            <p:cNvSpPr/>
            <p:nvPr/>
          </p:nvSpPr>
          <p:spPr>
            <a:xfrm>
              <a:off x="6861250" y="2518025"/>
              <a:ext cx="149813" cy="150004"/>
            </a:xfrm>
            <a:custGeom>
              <a:avLst/>
              <a:gdLst/>
              <a:ahLst/>
              <a:cxnLst/>
              <a:rect l="l" t="t" r="r" b="b"/>
              <a:pathLst>
                <a:path w="784" h="785" extrusionOk="0">
                  <a:moveTo>
                    <a:pt x="391" y="1"/>
                  </a:moveTo>
                  <a:cubicBezTo>
                    <a:pt x="176" y="1"/>
                    <a:pt x="0" y="176"/>
                    <a:pt x="0" y="391"/>
                  </a:cubicBezTo>
                  <a:cubicBezTo>
                    <a:pt x="0" y="609"/>
                    <a:pt x="176" y="784"/>
                    <a:pt x="391" y="784"/>
                  </a:cubicBezTo>
                  <a:cubicBezTo>
                    <a:pt x="608" y="784"/>
                    <a:pt x="783" y="609"/>
                    <a:pt x="783" y="391"/>
                  </a:cubicBezTo>
                  <a:cubicBezTo>
                    <a:pt x="783" y="176"/>
                    <a:pt x="608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45;p51">
              <a:extLst>
                <a:ext uri="{FF2B5EF4-FFF2-40B4-BE49-F238E27FC236}">
                  <a16:creationId xmlns:a16="http://schemas.microsoft.com/office/drawing/2014/main" id="{9AD6D7A8-EEDF-464F-B523-724F18203184}"/>
                </a:ext>
              </a:extLst>
            </p:cNvPr>
            <p:cNvSpPr/>
            <p:nvPr/>
          </p:nvSpPr>
          <p:spPr>
            <a:xfrm>
              <a:off x="6886664" y="2543631"/>
              <a:ext cx="98792" cy="98410"/>
            </a:xfrm>
            <a:custGeom>
              <a:avLst/>
              <a:gdLst/>
              <a:ahLst/>
              <a:cxnLst/>
              <a:rect l="l" t="t" r="r" b="b"/>
              <a:pathLst>
                <a:path w="517" h="515" extrusionOk="0">
                  <a:moveTo>
                    <a:pt x="258" y="0"/>
                  </a:moveTo>
                  <a:cubicBezTo>
                    <a:pt x="114" y="0"/>
                    <a:pt x="1" y="114"/>
                    <a:pt x="1" y="257"/>
                  </a:cubicBezTo>
                  <a:cubicBezTo>
                    <a:pt x="1" y="403"/>
                    <a:pt x="114" y="514"/>
                    <a:pt x="258" y="514"/>
                  </a:cubicBezTo>
                  <a:cubicBezTo>
                    <a:pt x="403" y="514"/>
                    <a:pt x="517" y="403"/>
                    <a:pt x="517" y="257"/>
                  </a:cubicBezTo>
                  <a:cubicBezTo>
                    <a:pt x="517" y="114"/>
                    <a:pt x="403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46;p51">
              <a:extLst>
                <a:ext uri="{FF2B5EF4-FFF2-40B4-BE49-F238E27FC236}">
                  <a16:creationId xmlns:a16="http://schemas.microsoft.com/office/drawing/2014/main" id="{82F0607E-8550-480F-BA4D-2644540B757A}"/>
                </a:ext>
              </a:extLst>
            </p:cNvPr>
            <p:cNvSpPr/>
            <p:nvPr/>
          </p:nvSpPr>
          <p:spPr>
            <a:xfrm>
              <a:off x="6876728" y="2577071"/>
              <a:ext cx="33822" cy="23886"/>
            </a:xfrm>
            <a:custGeom>
              <a:avLst/>
              <a:gdLst/>
              <a:ahLst/>
              <a:cxnLst/>
              <a:rect l="l" t="t" r="r" b="b"/>
              <a:pathLst>
                <a:path w="177" h="125" extrusionOk="0">
                  <a:moveTo>
                    <a:pt x="85" y="1"/>
                  </a:moveTo>
                  <a:cubicBezTo>
                    <a:pt x="43" y="1"/>
                    <a:pt x="1" y="31"/>
                    <a:pt x="1" y="63"/>
                  </a:cubicBezTo>
                  <a:cubicBezTo>
                    <a:pt x="1" y="92"/>
                    <a:pt x="43" y="124"/>
                    <a:pt x="85" y="124"/>
                  </a:cubicBezTo>
                  <a:cubicBezTo>
                    <a:pt x="137" y="124"/>
                    <a:pt x="176" y="92"/>
                    <a:pt x="176" y="63"/>
                  </a:cubicBezTo>
                  <a:cubicBezTo>
                    <a:pt x="176" y="31"/>
                    <a:pt x="137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47;p51">
              <a:extLst>
                <a:ext uri="{FF2B5EF4-FFF2-40B4-BE49-F238E27FC236}">
                  <a16:creationId xmlns:a16="http://schemas.microsoft.com/office/drawing/2014/main" id="{5BCA0358-76CB-45F3-AF7F-2671AD72B1EF}"/>
                </a:ext>
              </a:extLst>
            </p:cNvPr>
            <p:cNvSpPr/>
            <p:nvPr/>
          </p:nvSpPr>
          <p:spPr>
            <a:xfrm>
              <a:off x="7146351" y="2432036"/>
              <a:ext cx="169686" cy="150959"/>
            </a:xfrm>
            <a:custGeom>
              <a:avLst/>
              <a:gdLst/>
              <a:ahLst/>
              <a:cxnLst/>
              <a:rect l="l" t="t" r="r" b="b"/>
              <a:pathLst>
                <a:path w="888" h="790" extrusionOk="0">
                  <a:moveTo>
                    <a:pt x="440" y="0"/>
                  </a:moveTo>
                  <a:cubicBezTo>
                    <a:pt x="393" y="0"/>
                    <a:pt x="345" y="9"/>
                    <a:pt x="300" y="28"/>
                  </a:cubicBezTo>
                  <a:cubicBezTo>
                    <a:pt x="95" y="110"/>
                    <a:pt x="1" y="337"/>
                    <a:pt x="85" y="542"/>
                  </a:cubicBezTo>
                  <a:cubicBezTo>
                    <a:pt x="146" y="699"/>
                    <a:pt x="291" y="789"/>
                    <a:pt x="442" y="789"/>
                  </a:cubicBezTo>
                  <a:cubicBezTo>
                    <a:pt x="491" y="789"/>
                    <a:pt x="541" y="780"/>
                    <a:pt x="589" y="760"/>
                  </a:cubicBezTo>
                  <a:cubicBezTo>
                    <a:pt x="794" y="688"/>
                    <a:pt x="888" y="451"/>
                    <a:pt x="804" y="256"/>
                  </a:cubicBezTo>
                  <a:cubicBezTo>
                    <a:pt x="741" y="97"/>
                    <a:pt x="593" y="0"/>
                    <a:pt x="4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48;p51">
              <a:extLst>
                <a:ext uri="{FF2B5EF4-FFF2-40B4-BE49-F238E27FC236}">
                  <a16:creationId xmlns:a16="http://schemas.microsoft.com/office/drawing/2014/main" id="{FBA85512-B35F-4A3A-9064-1246C18ECFC0}"/>
                </a:ext>
              </a:extLst>
            </p:cNvPr>
            <p:cNvSpPr/>
            <p:nvPr/>
          </p:nvSpPr>
          <p:spPr>
            <a:xfrm>
              <a:off x="7152466" y="2429360"/>
              <a:ext cx="157456" cy="157838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1" y="33"/>
                  </a:moveTo>
                  <a:cubicBezTo>
                    <a:pt x="557" y="33"/>
                    <a:pt x="700" y="124"/>
                    <a:pt x="762" y="270"/>
                  </a:cubicBezTo>
                  <a:cubicBezTo>
                    <a:pt x="782" y="322"/>
                    <a:pt x="794" y="361"/>
                    <a:pt x="794" y="413"/>
                  </a:cubicBezTo>
                  <a:cubicBezTo>
                    <a:pt x="794" y="569"/>
                    <a:pt x="700" y="702"/>
                    <a:pt x="557" y="764"/>
                  </a:cubicBezTo>
                  <a:cubicBezTo>
                    <a:pt x="505" y="784"/>
                    <a:pt x="463" y="794"/>
                    <a:pt x="411" y="794"/>
                  </a:cubicBezTo>
                  <a:cubicBezTo>
                    <a:pt x="268" y="794"/>
                    <a:pt x="124" y="702"/>
                    <a:pt x="63" y="547"/>
                  </a:cubicBezTo>
                  <a:cubicBezTo>
                    <a:pt x="40" y="507"/>
                    <a:pt x="30" y="455"/>
                    <a:pt x="30" y="413"/>
                  </a:cubicBezTo>
                  <a:cubicBezTo>
                    <a:pt x="30" y="260"/>
                    <a:pt x="124" y="114"/>
                    <a:pt x="268" y="62"/>
                  </a:cubicBezTo>
                  <a:cubicBezTo>
                    <a:pt x="319" y="42"/>
                    <a:pt x="361" y="33"/>
                    <a:pt x="411" y="33"/>
                  </a:cubicBezTo>
                  <a:close/>
                  <a:moveTo>
                    <a:pt x="411" y="0"/>
                  </a:moveTo>
                  <a:cubicBezTo>
                    <a:pt x="361" y="0"/>
                    <a:pt x="310" y="13"/>
                    <a:pt x="258" y="33"/>
                  </a:cubicBezTo>
                  <a:cubicBezTo>
                    <a:pt x="102" y="94"/>
                    <a:pt x="1" y="248"/>
                    <a:pt x="1" y="413"/>
                  </a:cubicBezTo>
                  <a:cubicBezTo>
                    <a:pt x="1" y="465"/>
                    <a:pt x="11" y="517"/>
                    <a:pt x="30" y="569"/>
                  </a:cubicBezTo>
                  <a:cubicBezTo>
                    <a:pt x="102" y="722"/>
                    <a:pt x="248" y="826"/>
                    <a:pt x="411" y="826"/>
                  </a:cubicBezTo>
                  <a:cubicBezTo>
                    <a:pt x="463" y="826"/>
                    <a:pt x="515" y="816"/>
                    <a:pt x="567" y="794"/>
                  </a:cubicBezTo>
                  <a:cubicBezTo>
                    <a:pt x="720" y="732"/>
                    <a:pt x="824" y="579"/>
                    <a:pt x="824" y="413"/>
                  </a:cubicBezTo>
                  <a:cubicBezTo>
                    <a:pt x="824" y="361"/>
                    <a:pt x="814" y="309"/>
                    <a:pt x="794" y="260"/>
                  </a:cubicBezTo>
                  <a:cubicBezTo>
                    <a:pt x="720" y="94"/>
                    <a:pt x="567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49;p51">
              <a:extLst>
                <a:ext uri="{FF2B5EF4-FFF2-40B4-BE49-F238E27FC236}">
                  <a16:creationId xmlns:a16="http://schemas.microsoft.com/office/drawing/2014/main" id="{7D5EF12D-8DCC-4640-AE94-546FDA4A1487}"/>
                </a:ext>
              </a:extLst>
            </p:cNvPr>
            <p:cNvSpPr/>
            <p:nvPr/>
          </p:nvSpPr>
          <p:spPr>
            <a:xfrm>
              <a:off x="7146351" y="2439488"/>
              <a:ext cx="169686" cy="149430"/>
            </a:xfrm>
            <a:custGeom>
              <a:avLst/>
              <a:gdLst/>
              <a:ahLst/>
              <a:cxnLst/>
              <a:rect l="l" t="t" r="r" b="b"/>
              <a:pathLst>
                <a:path w="888" h="782" extrusionOk="0">
                  <a:moveTo>
                    <a:pt x="448" y="1"/>
                  </a:moveTo>
                  <a:cubicBezTo>
                    <a:pt x="398" y="1"/>
                    <a:pt x="348" y="11"/>
                    <a:pt x="300" y="31"/>
                  </a:cubicBezTo>
                  <a:cubicBezTo>
                    <a:pt x="95" y="103"/>
                    <a:pt x="1" y="340"/>
                    <a:pt x="85" y="536"/>
                  </a:cubicBezTo>
                  <a:cubicBezTo>
                    <a:pt x="146" y="690"/>
                    <a:pt x="290" y="781"/>
                    <a:pt x="440" y="781"/>
                  </a:cubicBezTo>
                  <a:cubicBezTo>
                    <a:pt x="490" y="781"/>
                    <a:pt x="540" y="771"/>
                    <a:pt x="589" y="751"/>
                  </a:cubicBezTo>
                  <a:cubicBezTo>
                    <a:pt x="794" y="679"/>
                    <a:pt x="888" y="442"/>
                    <a:pt x="804" y="246"/>
                  </a:cubicBezTo>
                  <a:cubicBezTo>
                    <a:pt x="742" y="92"/>
                    <a:pt x="598" y="1"/>
                    <a:pt x="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50;p51">
              <a:extLst>
                <a:ext uri="{FF2B5EF4-FFF2-40B4-BE49-F238E27FC236}">
                  <a16:creationId xmlns:a16="http://schemas.microsoft.com/office/drawing/2014/main" id="{845BA943-B916-4B4D-B039-185FCE946CC3}"/>
                </a:ext>
              </a:extLst>
            </p:cNvPr>
            <p:cNvSpPr/>
            <p:nvPr/>
          </p:nvSpPr>
          <p:spPr>
            <a:xfrm>
              <a:off x="7176160" y="2465476"/>
              <a:ext cx="110257" cy="97455"/>
            </a:xfrm>
            <a:custGeom>
              <a:avLst/>
              <a:gdLst/>
              <a:ahLst/>
              <a:cxnLst/>
              <a:rect l="l" t="t" r="r" b="b"/>
              <a:pathLst>
                <a:path w="577" h="510" extrusionOk="0">
                  <a:moveTo>
                    <a:pt x="287" y="1"/>
                  </a:moveTo>
                  <a:cubicBezTo>
                    <a:pt x="256" y="1"/>
                    <a:pt x="225" y="7"/>
                    <a:pt x="195" y="19"/>
                  </a:cubicBezTo>
                  <a:cubicBezTo>
                    <a:pt x="62" y="71"/>
                    <a:pt x="0" y="224"/>
                    <a:pt x="52" y="348"/>
                  </a:cubicBezTo>
                  <a:cubicBezTo>
                    <a:pt x="90" y="449"/>
                    <a:pt x="189" y="509"/>
                    <a:pt x="289" y="509"/>
                  </a:cubicBezTo>
                  <a:cubicBezTo>
                    <a:pt x="320" y="509"/>
                    <a:pt x="351" y="503"/>
                    <a:pt x="381" y="491"/>
                  </a:cubicBezTo>
                  <a:cubicBezTo>
                    <a:pt x="514" y="442"/>
                    <a:pt x="576" y="296"/>
                    <a:pt x="524" y="162"/>
                  </a:cubicBezTo>
                  <a:cubicBezTo>
                    <a:pt x="485" y="61"/>
                    <a:pt x="386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51;p51">
              <a:extLst>
                <a:ext uri="{FF2B5EF4-FFF2-40B4-BE49-F238E27FC236}">
                  <a16:creationId xmlns:a16="http://schemas.microsoft.com/office/drawing/2014/main" id="{731585D9-4021-4206-9E77-93BA414788FA}"/>
                </a:ext>
              </a:extLst>
            </p:cNvPr>
            <p:cNvSpPr/>
            <p:nvPr/>
          </p:nvSpPr>
          <p:spPr>
            <a:xfrm>
              <a:off x="7250684" y="2481909"/>
              <a:ext cx="37453" cy="25224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09" y="1"/>
                  </a:moveTo>
                  <a:cubicBezTo>
                    <a:pt x="98" y="1"/>
                    <a:pt x="85" y="2"/>
                    <a:pt x="72" y="5"/>
                  </a:cubicBezTo>
                  <a:cubicBezTo>
                    <a:pt x="33" y="24"/>
                    <a:pt x="1" y="66"/>
                    <a:pt x="11" y="96"/>
                  </a:cubicBezTo>
                  <a:cubicBezTo>
                    <a:pt x="18" y="120"/>
                    <a:pt x="49" y="132"/>
                    <a:pt x="87" y="132"/>
                  </a:cubicBezTo>
                  <a:cubicBezTo>
                    <a:pt x="99" y="132"/>
                    <a:pt x="111" y="131"/>
                    <a:pt x="124" y="128"/>
                  </a:cubicBezTo>
                  <a:cubicBezTo>
                    <a:pt x="166" y="108"/>
                    <a:pt x="196" y="66"/>
                    <a:pt x="186" y="34"/>
                  </a:cubicBezTo>
                  <a:cubicBezTo>
                    <a:pt x="171" y="12"/>
                    <a:pt x="144" y="1"/>
                    <a:pt x="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52;p51">
              <a:extLst>
                <a:ext uri="{FF2B5EF4-FFF2-40B4-BE49-F238E27FC236}">
                  <a16:creationId xmlns:a16="http://schemas.microsoft.com/office/drawing/2014/main" id="{125CCB90-BACE-4BD4-9D5B-CD0062E09DC7}"/>
                </a:ext>
              </a:extLst>
            </p:cNvPr>
            <p:cNvSpPr/>
            <p:nvPr/>
          </p:nvSpPr>
          <p:spPr>
            <a:xfrm>
              <a:off x="7050043" y="2649875"/>
              <a:ext cx="86563" cy="35542"/>
            </a:xfrm>
            <a:custGeom>
              <a:avLst/>
              <a:gdLst/>
              <a:ahLst/>
              <a:cxnLst/>
              <a:rect l="l" t="t" r="r" b="b"/>
              <a:pathLst>
                <a:path w="453" h="186" extrusionOk="0">
                  <a:moveTo>
                    <a:pt x="10" y="0"/>
                  </a:moveTo>
                  <a:cubicBezTo>
                    <a:pt x="1" y="0"/>
                    <a:pt x="1" y="10"/>
                    <a:pt x="1" y="10"/>
                  </a:cubicBezTo>
                  <a:cubicBezTo>
                    <a:pt x="1" y="10"/>
                    <a:pt x="10" y="20"/>
                    <a:pt x="10" y="33"/>
                  </a:cubicBezTo>
                  <a:cubicBezTo>
                    <a:pt x="20" y="42"/>
                    <a:pt x="33" y="62"/>
                    <a:pt x="52" y="72"/>
                  </a:cubicBezTo>
                  <a:cubicBezTo>
                    <a:pt x="62" y="82"/>
                    <a:pt x="62" y="94"/>
                    <a:pt x="72" y="104"/>
                  </a:cubicBezTo>
                  <a:cubicBezTo>
                    <a:pt x="82" y="114"/>
                    <a:pt x="104" y="124"/>
                    <a:pt x="114" y="124"/>
                  </a:cubicBezTo>
                  <a:cubicBezTo>
                    <a:pt x="124" y="134"/>
                    <a:pt x="134" y="144"/>
                    <a:pt x="156" y="156"/>
                  </a:cubicBezTo>
                  <a:cubicBezTo>
                    <a:pt x="166" y="156"/>
                    <a:pt x="186" y="166"/>
                    <a:pt x="196" y="166"/>
                  </a:cubicBezTo>
                  <a:cubicBezTo>
                    <a:pt x="218" y="176"/>
                    <a:pt x="228" y="176"/>
                    <a:pt x="248" y="186"/>
                  </a:cubicBezTo>
                  <a:lnTo>
                    <a:pt x="329" y="186"/>
                  </a:lnTo>
                  <a:cubicBezTo>
                    <a:pt x="351" y="186"/>
                    <a:pt x="361" y="186"/>
                    <a:pt x="371" y="176"/>
                  </a:cubicBezTo>
                  <a:lnTo>
                    <a:pt x="403" y="176"/>
                  </a:lnTo>
                  <a:cubicBezTo>
                    <a:pt x="413" y="166"/>
                    <a:pt x="423" y="166"/>
                    <a:pt x="423" y="166"/>
                  </a:cubicBezTo>
                  <a:lnTo>
                    <a:pt x="443" y="156"/>
                  </a:lnTo>
                  <a:cubicBezTo>
                    <a:pt x="453" y="156"/>
                    <a:pt x="453" y="144"/>
                    <a:pt x="453" y="144"/>
                  </a:cubicBezTo>
                  <a:cubicBezTo>
                    <a:pt x="453" y="134"/>
                    <a:pt x="443" y="134"/>
                    <a:pt x="443" y="134"/>
                  </a:cubicBezTo>
                  <a:cubicBezTo>
                    <a:pt x="443" y="134"/>
                    <a:pt x="433" y="134"/>
                    <a:pt x="423" y="144"/>
                  </a:cubicBezTo>
                  <a:lnTo>
                    <a:pt x="371" y="144"/>
                  </a:lnTo>
                  <a:cubicBezTo>
                    <a:pt x="351" y="144"/>
                    <a:pt x="342" y="156"/>
                    <a:pt x="329" y="156"/>
                  </a:cubicBezTo>
                  <a:lnTo>
                    <a:pt x="319" y="156"/>
                  </a:lnTo>
                  <a:cubicBezTo>
                    <a:pt x="309" y="156"/>
                    <a:pt x="300" y="156"/>
                    <a:pt x="290" y="144"/>
                  </a:cubicBezTo>
                  <a:lnTo>
                    <a:pt x="248" y="144"/>
                  </a:lnTo>
                  <a:cubicBezTo>
                    <a:pt x="238" y="144"/>
                    <a:pt x="228" y="134"/>
                    <a:pt x="206" y="134"/>
                  </a:cubicBezTo>
                  <a:cubicBezTo>
                    <a:pt x="156" y="114"/>
                    <a:pt x="104" y="82"/>
                    <a:pt x="72" y="52"/>
                  </a:cubicBezTo>
                  <a:cubicBezTo>
                    <a:pt x="43" y="2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53;p51">
              <a:extLst>
                <a:ext uri="{FF2B5EF4-FFF2-40B4-BE49-F238E27FC236}">
                  <a16:creationId xmlns:a16="http://schemas.microsoft.com/office/drawing/2014/main" id="{775BAC88-19EA-41A8-850B-3C0CD83516B1}"/>
                </a:ext>
              </a:extLst>
            </p:cNvPr>
            <p:cNvSpPr/>
            <p:nvPr/>
          </p:nvSpPr>
          <p:spPr>
            <a:xfrm>
              <a:off x="7065712" y="2681405"/>
              <a:ext cx="45479" cy="17771"/>
            </a:xfrm>
            <a:custGeom>
              <a:avLst/>
              <a:gdLst/>
              <a:ahLst/>
              <a:cxnLst/>
              <a:rect l="l" t="t" r="r" b="b"/>
              <a:pathLst>
                <a:path w="238" h="93" extrusionOk="0">
                  <a:moveTo>
                    <a:pt x="0" y="1"/>
                  </a:moveTo>
                  <a:lnTo>
                    <a:pt x="0" y="11"/>
                  </a:lnTo>
                  <a:lnTo>
                    <a:pt x="12" y="11"/>
                  </a:lnTo>
                  <a:cubicBezTo>
                    <a:pt x="12" y="21"/>
                    <a:pt x="22" y="31"/>
                    <a:pt x="32" y="31"/>
                  </a:cubicBezTo>
                  <a:cubicBezTo>
                    <a:pt x="52" y="53"/>
                    <a:pt x="74" y="73"/>
                    <a:pt x="104" y="82"/>
                  </a:cubicBezTo>
                  <a:cubicBezTo>
                    <a:pt x="136" y="82"/>
                    <a:pt x="175" y="92"/>
                    <a:pt x="198" y="92"/>
                  </a:cubicBezTo>
                  <a:cubicBezTo>
                    <a:pt x="218" y="82"/>
                    <a:pt x="237" y="82"/>
                    <a:pt x="237" y="82"/>
                  </a:cubicBezTo>
                  <a:lnTo>
                    <a:pt x="237" y="73"/>
                  </a:lnTo>
                  <a:lnTo>
                    <a:pt x="198" y="73"/>
                  </a:lnTo>
                  <a:cubicBezTo>
                    <a:pt x="175" y="73"/>
                    <a:pt x="146" y="73"/>
                    <a:pt x="114" y="63"/>
                  </a:cubicBezTo>
                  <a:cubicBezTo>
                    <a:pt x="84" y="53"/>
                    <a:pt x="62" y="31"/>
                    <a:pt x="42" y="21"/>
                  </a:cubicBezTo>
                  <a:cubicBezTo>
                    <a:pt x="22" y="1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54;p51">
              <a:extLst>
                <a:ext uri="{FF2B5EF4-FFF2-40B4-BE49-F238E27FC236}">
                  <a16:creationId xmlns:a16="http://schemas.microsoft.com/office/drawing/2014/main" id="{78093CE5-E441-4BD9-97BC-F015CDCBD1EF}"/>
                </a:ext>
              </a:extLst>
            </p:cNvPr>
            <p:cNvSpPr/>
            <p:nvPr/>
          </p:nvSpPr>
          <p:spPr>
            <a:xfrm>
              <a:off x="6684112" y="2061326"/>
              <a:ext cx="750018" cy="507528"/>
            </a:xfrm>
            <a:custGeom>
              <a:avLst/>
              <a:gdLst/>
              <a:ahLst/>
              <a:cxnLst/>
              <a:rect l="l" t="t" r="r" b="b"/>
              <a:pathLst>
                <a:path w="3925" h="2656" extrusionOk="0">
                  <a:moveTo>
                    <a:pt x="2354" y="0"/>
                  </a:moveTo>
                  <a:cubicBezTo>
                    <a:pt x="2107" y="0"/>
                    <a:pt x="1853" y="50"/>
                    <a:pt x="1626" y="125"/>
                  </a:cubicBezTo>
                  <a:cubicBezTo>
                    <a:pt x="1083" y="291"/>
                    <a:pt x="576" y="609"/>
                    <a:pt x="280" y="1084"/>
                  </a:cubicBezTo>
                  <a:cubicBezTo>
                    <a:pt x="94" y="1370"/>
                    <a:pt x="0" y="1721"/>
                    <a:pt x="33" y="2072"/>
                  </a:cubicBezTo>
                  <a:cubicBezTo>
                    <a:pt x="42" y="2235"/>
                    <a:pt x="82" y="2411"/>
                    <a:pt x="156" y="2566"/>
                  </a:cubicBezTo>
                  <a:cubicBezTo>
                    <a:pt x="190" y="2631"/>
                    <a:pt x="229" y="2656"/>
                    <a:pt x="270" y="2656"/>
                  </a:cubicBezTo>
                  <a:cubicBezTo>
                    <a:pt x="353" y="2656"/>
                    <a:pt x="443" y="2552"/>
                    <a:pt x="505" y="2463"/>
                  </a:cubicBezTo>
                  <a:cubicBezTo>
                    <a:pt x="618" y="2309"/>
                    <a:pt x="690" y="2124"/>
                    <a:pt x="732" y="1926"/>
                  </a:cubicBezTo>
                  <a:cubicBezTo>
                    <a:pt x="794" y="1630"/>
                    <a:pt x="804" y="1484"/>
                    <a:pt x="846" y="1175"/>
                  </a:cubicBezTo>
                  <a:cubicBezTo>
                    <a:pt x="947" y="1403"/>
                    <a:pt x="1360" y="1721"/>
                    <a:pt x="1525" y="1731"/>
                  </a:cubicBezTo>
                  <a:cubicBezTo>
                    <a:pt x="1561" y="1735"/>
                    <a:pt x="1600" y="1739"/>
                    <a:pt x="1639" y="1739"/>
                  </a:cubicBezTo>
                  <a:cubicBezTo>
                    <a:pt x="1699" y="1739"/>
                    <a:pt x="1758" y="1729"/>
                    <a:pt x="1802" y="1692"/>
                  </a:cubicBezTo>
                  <a:cubicBezTo>
                    <a:pt x="1854" y="1639"/>
                    <a:pt x="1878" y="1543"/>
                    <a:pt x="1847" y="1470"/>
                  </a:cubicBezTo>
                  <a:lnTo>
                    <a:pt x="1847" y="1470"/>
                  </a:lnTo>
                  <a:cubicBezTo>
                    <a:pt x="1903" y="1561"/>
                    <a:pt x="1967" y="1650"/>
                    <a:pt x="2039" y="1721"/>
                  </a:cubicBezTo>
                  <a:cubicBezTo>
                    <a:pt x="2133" y="1803"/>
                    <a:pt x="2244" y="1865"/>
                    <a:pt x="2368" y="1877"/>
                  </a:cubicBezTo>
                  <a:cubicBezTo>
                    <a:pt x="2491" y="1877"/>
                    <a:pt x="2615" y="1815"/>
                    <a:pt x="2689" y="1711"/>
                  </a:cubicBezTo>
                  <a:cubicBezTo>
                    <a:pt x="2761" y="1608"/>
                    <a:pt x="2780" y="1464"/>
                    <a:pt x="2728" y="1351"/>
                  </a:cubicBezTo>
                  <a:lnTo>
                    <a:pt x="2728" y="1351"/>
                  </a:lnTo>
                  <a:cubicBezTo>
                    <a:pt x="2822" y="1484"/>
                    <a:pt x="2904" y="1618"/>
                    <a:pt x="3027" y="1731"/>
                  </a:cubicBezTo>
                  <a:cubicBezTo>
                    <a:pt x="3141" y="1845"/>
                    <a:pt x="3294" y="1926"/>
                    <a:pt x="3450" y="1939"/>
                  </a:cubicBezTo>
                  <a:cubicBezTo>
                    <a:pt x="3616" y="1939"/>
                    <a:pt x="3789" y="1855"/>
                    <a:pt x="3850" y="1711"/>
                  </a:cubicBezTo>
                  <a:cubicBezTo>
                    <a:pt x="3924" y="1556"/>
                    <a:pt x="3873" y="1383"/>
                    <a:pt x="3811" y="1227"/>
                  </a:cubicBezTo>
                  <a:cubicBezTo>
                    <a:pt x="3677" y="856"/>
                    <a:pt x="3492" y="476"/>
                    <a:pt x="3171" y="249"/>
                  </a:cubicBezTo>
                  <a:cubicBezTo>
                    <a:pt x="2956" y="95"/>
                    <a:pt x="2689" y="11"/>
                    <a:pt x="2420" y="1"/>
                  </a:cubicBezTo>
                  <a:cubicBezTo>
                    <a:pt x="2398" y="1"/>
                    <a:pt x="2376" y="0"/>
                    <a:pt x="2354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55;p51">
              <a:extLst>
                <a:ext uri="{FF2B5EF4-FFF2-40B4-BE49-F238E27FC236}">
                  <a16:creationId xmlns:a16="http://schemas.microsoft.com/office/drawing/2014/main" id="{607CA9CB-7E22-4EB2-8403-FB744FB6EA31}"/>
                </a:ext>
              </a:extLst>
            </p:cNvPr>
            <p:cNvSpPr/>
            <p:nvPr/>
          </p:nvSpPr>
          <p:spPr>
            <a:xfrm>
              <a:off x="6920104" y="2231012"/>
              <a:ext cx="238286" cy="90958"/>
            </a:xfrm>
            <a:custGeom>
              <a:avLst/>
              <a:gdLst/>
              <a:ahLst/>
              <a:cxnLst/>
              <a:rect l="l" t="t" r="r" b="b"/>
              <a:pathLst>
                <a:path w="1247" h="476" extrusionOk="0">
                  <a:moveTo>
                    <a:pt x="1145" y="1"/>
                  </a:moveTo>
                  <a:lnTo>
                    <a:pt x="1133" y="10"/>
                  </a:lnTo>
                  <a:cubicBezTo>
                    <a:pt x="1165" y="50"/>
                    <a:pt x="1185" y="102"/>
                    <a:pt x="1207" y="144"/>
                  </a:cubicBezTo>
                  <a:cubicBezTo>
                    <a:pt x="1217" y="196"/>
                    <a:pt x="1227" y="235"/>
                    <a:pt x="1227" y="287"/>
                  </a:cubicBezTo>
                  <a:cubicBezTo>
                    <a:pt x="1217" y="329"/>
                    <a:pt x="1207" y="381"/>
                    <a:pt x="1165" y="411"/>
                  </a:cubicBezTo>
                  <a:cubicBezTo>
                    <a:pt x="1133" y="443"/>
                    <a:pt x="1083" y="453"/>
                    <a:pt x="1031" y="453"/>
                  </a:cubicBezTo>
                  <a:cubicBezTo>
                    <a:pt x="989" y="453"/>
                    <a:pt x="937" y="433"/>
                    <a:pt x="898" y="421"/>
                  </a:cubicBezTo>
                  <a:cubicBezTo>
                    <a:pt x="876" y="411"/>
                    <a:pt x="846" y="391"/>
                    <a:pt x="824" y="381"/>
                  </a:cubicBezTo>
                  <a:cubicBezTo>
                    <a:pt x="804" y="371"/>
                    <a:pt x="784" y="349"/>
                    <a:pt x="774" y="339"/>
                  </a:cubicBezTo>
                  <a:cubicBezTo>
                    <a:pt x="690" y="277"/>
                    <a:pt x="619" y="206"/>
                    <a:pt x="567" y="124"/>
                  </a:cubicBezTo>
                  <a:cubicBezTo>
                    <a:pt x="567" y="112"/>
                    <a:pt x="557" y="112"/>
                    <a:pt x="557" y="112"/>
                  </a:cubicBezTo>
                  <a:cubicBezTo>
                    <a:pt x="547" y="124"/>
                    <a:pt x="547" y="134"/>
                    <a:pt x="547" y="134"/>
                  </a:cubicBezTo>
                  <a:cubicBezTo>
                    <a:pt x="547" y="134"/>
                    <a:pt x="547" y="134"/>
                    <a:pt x="547" y="134"/>
                  </a:cubicBezTo>
                  <a:lnTo>
                    <a:pt x="547" y="134"/>
                  </a:lnTo>
                  <a:cubicBezTo>
                    <a:pt x="567" y="174"/>
                    <a:pt x="577" y="216"/>
                    <a:pt x="589" y="258"/>
                  </a:cubicBezTo>
                  <a:lnTo>
                    <a:pt x="589" y="287"/>
                  </a:lnTo>
                  <a:lnTo>
                    <a:pt x="589" y="319"/>
                  </a:lnTo>
                  <a:cubicBezTo>
                    <a:pt x="589" y="339"/>
                    <a:pt x="589" y="349"/>
                    <a:pt x="577" y="371"/>
                  </a:cubicBezTo>
                  <a:cubicBezTo>
                    <a:pt x="567" y="391"/>
                    <a:pt x="557" y="401"/>
                    <a:pt x="537" y="411"/>
                  </a:cubicBezTo>
                  <a:cubicBezTo>
                    <a:pt x="515" y="421"/>
                    <a:pt x="495" y="421"/>
                    <a:pt x="485" y="421"/>
                  </a:cubicBezTo>
                  <a:cubicBezTo>
                    <a:pt x="443" y="421"/>
                    <a:pt x="404" y="411"/>
                    <a:pt x="362" y="391"/>
                  </a:cubicBezTo>
                  <a:cubicBezTo>
                    <a:pt x="290" y="339"/>
                    <a:pt x="228" y="287"/>
                    <a:pt x="167" y="225"/>
                  </a:cubicBezTo>
                  <a:cubicBezTo>
                    <a:pt x="105" y="164"/>
                    <a:pt x="53" y="102"/>
                    <a:pt x="11" y="20"/>
                  </a:cubicBezTo>
                  <a:lnTo>
                    <a:pt x="1" y="20"/>
                  </a:lnTo>
                  <a:lnTo>
                    <a:pt x="1" y="30"/>
                  </a:lnTo>
                  <a:cubicBezTo>
                    <a:pt x="43" y="112"/>
                    <a:pt x="83" y="186"/>
                    <a:pt x="144" y="248"/>
                  </a:cubicBezTo>
                  <a:cubicBezTo>
                    <a:pt x="206" y="309"/>
                    <a:pt x="280" y="371"/>
                    <a:pt x="352" y="411"/>
                  </a:cubicBezTo>
                  <a:cubicBezTo>
                    <a:pt x="391" y="433"/>
                    <a:pt x="433" y="453"/>
                    <a:pt x="485" y="453"/>
                  </a:cubicBezTo>
                  <a:cubicBezTo>
                    <a:pt x="505" y="453"/>
                    <a:pt x="527" y="453"/>
                    <a:pt x="547" y="433"/>
                  </a:cubicBezTo>
                  <a:cubicBezTo>
                    <a:pt x="567" y="421"/>
                    <a:pt x="589" y="401"/>
                    <a:pt x="599" y="381"/>
                  </a:cubicBezTo>
                  <a:cubicBezTo>
                    <a:pt x="609" y="359"/>
                    <a:pt x="619" y="339"/>
                    <a:pt x="619" y="319"/>
                  </a:cubicBezTo>
                  <a:lnTo>
                    <a:pt x="619" y="287"/>
                  </a:lnTo>
                  <a:lnTo>
                    <a:pt x="619" y="248"/>
                  </a:lnTo>
                  <a:cubicBezTo>
                    <a:pt x="617" y="242"/>
                    <a:pt x="616" y="236"/>
                    <a:pt x="614" y="230"/>
                  </a:cubicBezTo>
                  <a:lnTo>
                    <a:pt x="614" y="230"/>
                  </a:lnTo>
                  <a:cubicBezTo>
                    <a:pt x="655" y="278"/>
                    <a:pt x="701" y="320"/>
                    <a:pt x="752" y="359"/>
                  </a:cubicBezTo>
                  <a:cubicBezTo>
                    <a:pt x="774" y="381"/>
                    <a:pt x="794" y="391"/>
                    <a:pt x="814" y="401"/>
                  </a:cubicBezTo>
                  <a:cubicBezTo>
                    <a:pt x="836" y="421"/>
                    <a:pt x="856" y="433"/>
                    <a:pt x="886" y="443"/>
                  </a:cubicBezTo>
                  <a:cubicBezTo>
                    <a:pt x="928" y="463"/>
                    <a:pt x="980" y="473"/>
                    <a:pt x="1031" y="473"/>
                  </a:cubicBezTo>
                  <a:cubicBezTo>
                    <a:pt x="1041" y="474"/>
                    <a:pt x="1050" y="475"/>
                    <a:pt x="1060" y="475"/>
                  </a:cubicBezTo>
                  <a:cubicBezTo>
                    <a:pt x="1104" y="475"/>
                    <a:pt x="1152" y="457"/>
                    <a:pt x="1185" y="433"/>
                  </a:cubicBezTo>
                  <a:cubicBezTo>
                    <a:pt x="1194" y="411"/>
                    <a:pt x="1217" y="391"/>
                    <a:pt x="1227" y="359"/>
                  </a:cubicBezTo>
                  <a:cubicBezTo>
                    <a:pt x="1236" y="339"/>
                    <a:pt x="1246" y="319"/>
                    <a:pt x="1246" y="287"/>
                  </a:cubicBezTo>
                  <a:cubicBezTo>
                    <a:pt x="1246" y="235"/>
                    <a:pt x="1236" y="186"/>
                    <a:pt x="1217" y="134"/>
                  </a:cubicBezTo>
                  <a:cubicBezTo>
                    <a:pt x="1194" y="92"/>
                    <a:pt x="1175" y="50"/>
                    <a:pt x="1145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56;p51">
              <a:extLst>
                <a:ext uri="{FF2B5EF4-FFF2-40B4-BE49-F238E27FC236}">
                  <a16:creationId xmlns:a16="http://schemas.microsoft.com/office/drawing/2014/main" id="{14E638CE-091A-4E01-A0E8-B75F098A010C}"/>
                </a:ext>
              </a:extLst>
            </p:cNvPr>
            <p:cNvSpPr/>
            <p:nvPr/>
          </p:nvSpPr>
          <p:spPr>
            <a:xfrm>
              <a:off x="7295972" y="2258337"/>
              <a:ext cx="76817" cy="67836"/>
            </a:xfrm>
            <a:custGeom>
              <a:avLst/>
              <a:gdLst/>
              <a:ahLst/>
              <a:cxnLst/>
              <a:rect l="l" t="t" r="r" b="b"/>
              <a:pathLst>
                <a:path w="402" h="355" extrusionOk="0">
                  <a:moveTo>
                    <a:pt x="362" y="1"/>
                  </a:moveTo>
                  <a:cubicBezTo>
                    <a:pt x="352" y="1"/>
                    <a:pt x="352" y="11"/>
                    <a:pt x="352" y="11"/>
                  </a:cubicBezTo>
                  <a:cubicBezTo>
                    <a:pt x="352" y="11"/>
                    <a:pt x="352" y="21"/>
                    <a:pt x="362" y="43"/>
                  </a:cubicBezTo>
                  <a:cubicBezTo>
                    <a:pt x="362" y="63"/>
                    <a:pt x="372" y="92"/>
                    <a:pt x="372" y="134"/>
                  </a:cubicBezTo>
                  <a:lnTo>
                    <a:pt x="372" y="186"/>
                  </a:lnTo>
                  <a:cubicBezTo>
                    <a:pt x="372" y="206"/>
                    <a:pt x="362" y="228"/>
                    <a:pt x="352" y="248"/>
                  </a:cubicBezTo>
                  <a:cubicBezTo>
                    <a:pt x="339" y="268"/>
                    <a:pt x="330" y="290"/>
                    <a:pt x="320" y="300"/>
                  </a:cubicBezTo>
                  <a:cubicBezTo>
                    <a:pt x="300" y="310"/>
                    <a:pt x="278" y="320"/>
                    <a:pt x="258" y="330"/>
                  </a:cubicBezTo>
                  <a:cubicBezTo>
                    <a:pt x="216" y="330"/>
                    <a:pt x="166" y="310"/>
                    <a:pt x="134" y="290"/>
                  </a:cubicBezTo>
                  <a:cubicBezTo>
                    <a:pt x="115" y="278"/>
                    <a:pt x="105" y="258"/>
                    <a:pt x="92" y="238"/>
                  </a:cubicBezTo>
                  <a:cubicBezTo>
                    <a:pt x="82" y="228"/>
                    <a:pt x="73" y="206"/>
                    <a:pt x="63" y="196"/>
                  </a:cubicBezTo>
                  <a:cubicBezTo>
                    <a:pt x="43" y="166"/>
                    <a:pt x="31" y="134"/>
                    <a:pt x="21" y="115"/>
                  </a:cubicBezTo>
                  <a:cubicBezTo>
                    <a:pt x="21" y="92"/>
                    <a:pt x="11" y="82"/>
                    <a:pt x="11" y="82"/>
                  </a:cubicBezTo>
                  <a:lnTo>
                    <a:pt x="1" y="73"/>
                  </a:lnTo>
                  <a:lnTo>
                    <a:pt x="1" y="82"/>
                  </a:lnTo>
                  <a:cubicBezTo>
                    <a:pt x="1" y="82"/>
                    <a:pt x="1" y="92"/>
                    <a:pt x="11" y="115"/>
                  </a:cubicBezTo>
                  <a:cubicBezTo>
                    <a:pt x="11" y="134"/>
                    <a:pt x="21" y="166"/>
                    <a:pt x="43" y="206"/>
                  </a:cubicBezTo>
                  <a:cubicBezTo>
                    <a:pt x="43" y="216"/>
                    <a:pt x="53" y="238"/>
                    <a:pt x="63" y="258"/>
                  </a:cubicBezTo>
                  <a:cubicBezTo>
                    <a:pt x="82" y="278"/>
                    <a:pt x="92" y="290"/>
                    <a:pt x="115" y="310"/>
                  </a:cubicBezTo>
                  <a:cubicBezTo>
                    <a:pt x="148" y="335"/>
                    <a:pt x="189" y="354"/>
                    <a:pt x="232" y="354"/>
                  </a:cubicBezTo>
                  <a:cubicBezTo>
                    <a:pt x="241" y="354"/>
                    <a:pt x="249" y="353"/>
                    <a:pt x="258" y="352"/>
                  </a:cubicBezTo>
                  <a:cubicBezTo>
                    <a:pt x="290" y="352"/>
                    <a:pt x="310" y="339"/>
                    <a:pt x="330" y="320"/>
                  </a:cubicBezTo>
                  <a:cubicBezTo>
                    <a:pt x="352" y="300"/>
                    <a:pt x="372" y="278"/>
                    <a:pt x="381" y="258"/>
                  </a:cubicBezTo>
                  <a:cubicBezTo>
                    <a:pt x="391" y="238"/>
                    <a:pt x="391" y="216"/>
                    <a:pt x="391" y="186"/>
                  </a:cubicBezTo>
                  <a:cubicBezTo>
                    <a:pt x="401" y="166"/>
                    <a:pt x="401" y="144"/>
                    <a:pt x="391" y="124"/>
                  </a:cubicBezTo>
                  <a:cubicBezTo>
                    <a:pt x="391" y="92"/>
                    <a:pt x="381" y="63"/>
                    <a:pt x="372" y="43"/>
                  </a:cubicBezTo>
                  <a:cubicBezTo>
                    <a:pt x="372" y="21"/>
                    <a:pt x="362" y="11"/>
                    <a:pt x="362" y="11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57;p51">
              <a:extLst>
                <a:ext uri="{FF2B5EF4-FFF2-40B4-BE49-F238E27FC236}">
                  <a16:creationId xmlns:a16="http://schemas.microsoft.com/office/drawing/2014/main" id="{D77B2007-EEE3-444C-95A9-A93E1D3C0F79}"/>
                </a:ext>
              </a:extLst>
            </p:cNvPr>
            <p:cNvSpPr/>
            <p:nvPr/>
          </p:nvSpPr>
          <p:spPr>
            <a:xfrm>
              <a:off x="6674176" y="2334963"/>
              <a:ext cx="131850" cy="183253"/>
            </a:xfrm>
            <a:custGeom>
              <a:avLst/>
              <a:gdLst/>
              <a:ahLst/>
              <a:cxnLst/>
              <a:rect l="l" t="t" r="r" b="b"/>
              <a:pathLst>
                <a:path w="690" h="959" extrusionOk="0">
                  <a:moveTo>
                    <a:pt x="690" y="0"/>
                  </a:moveTo>
                  <a:cubicBezTo>
                    <a:pt x="680" y="0"/>
                    <a:pt x="680" y="0"/>
                    <a:pt x="680" y="13"/>
                  </a:cubicBezTo>
                  <a:cubicBezTo>
                    <a:pt x="680" y="94"/>
                    <a:pt x="670" y="186"/>
                    <a:pt x="650" y="279"/>
                  </a:cubicBezTo>
                  <a:cubicBezTo>
                    <a:pt x="641" y="371"/>
                    <a:pt x="618" y="455"/>
                    <a:pt x="599" y="546"/>
                  </a:cubicBezTo>
                  <a:cubicBezTo>
                    <a:pt x="589" y="588"/>
                    <a:pt x="579" y="630"/>
                    <a:pt x="557" y="680"/>
                  </a:cubicBezTo>
                  <a:cubicBezTo>
                    <a:pt x="547" y="722"/>
                    <a:pt x="527" y="764"/>
                    <a:pt x="495" y="793"/>
                  </a:cubicBezTo>
                  <a:cubicBezTo>
                    <a:pt x="475" y="826"/>
                    <a:pt x="433" y="845"/>
                    <a:pt x="393" y="845"/>
                  </a:cubicBezTo>
                  <a:cubicBezTo>
                    <a:pt x="374" y="839"/>
                    <a:pt x="352" y="822"/>
                    <a:pt x="339" y="803"/>
                  </a:cubicBezTo>
                  <a:lnTo>
                    <a:pt x="339" y="803"/>
                  </a:lnTo>
                  <a:cubicBezTo>
                    <a:pt x="341" y="800"/>
                    <a:pt x="342" y="796"/>
                    <a:pt x="342" y="793"/>
                  </a:cubicBezTo>
                  <a:cubicBezTo>
                    <a:pt x="342" y="784"/>
                    <a:pt x="342" y="764"/>
                    <a:pt x="332" y="754"/>
                  </a:cubicBezTo>
                  <a:cubicBezTo>
                    <a:pt x="332" y="754"/>
                    <a:pt x="332" y="742"/>
                    <a:pt x="319" y="742"/>
                  </a:cubicBezTo>
                  <a:cubicBezTo>
                    <a:pt x="319" y="742"/>
                    <a:pt x="309" y="742"/>
                    <a:pt x="309" y="754"/>
                  </a:cubicBezTo>
                  <a:cubicBezTo>
                    <a:pt x="308" y="757"/>
                    <a:pt x="307" y="760"/>
                    <a:pt x="307" y="764"/>
                  </a:cubicBezTo>
                  <a:lnTo>
                    <a:pt x="300" y="764"/>
                  </a:lnTo>
                  <a:cubicBezTo>
                    <a:pt x="302" y="766"/>
                    <a:pt x="304" y="769"/>
                    <a:pt x="306" y="772"/>
                  </a:cubicBezTo>
                  <a:lnTo>
                    <a:pt x="306" y="772"/>
                  </a:lnTo>
                  <a:cubicBezTo>
                    <a:pt x="305" y="784"/>
                    <a:pt x="306" y="796"/>
                    <a:pt x="309" y="807"/>
                  </a:cubicBezTo>
                  <a:lnTo>
                    <a:pt x="309" y="807"/>
                  </a:lnTo>
                  <a:cubicBezTo>
                    <a:pt x="308" y="813"/>
                    <a:pt x="305" y="820"/>
                    <a:pt x="300" y="826"/>
                  </a:cubicBezTo>
                  <a:cubicBezTo>
                    <a:pt x="300" y="835"/>
                    <a:pt x="300" y="845"/>
                    <a:pt x="290" y="855"/>
                  </a:cubicBezTo>
                  <a:cubicBezTo>
                    <a:pt x="290" y="855"/>
                    <a:pt x="280" y="865"/>
                    <a:pt x="280" y="877"/>
                  </a:cubicBezTo>
                  <a:cubicBezTo>
                    <a:pt x="270" y="887"/>
                    <a:pt x="258" y="897"/>
                    <a:pt x="248" y="897"/>
                  </a:cubicBezTo>
                  <a:cubicBezTo>
                    <a:pt x="248" y="907"/>
                    <a:pt x="238" y="917"/>
                    <a:pt x="228" y="917"/>
                  </a:cubicBezTo>
                  <a:cubicBezTo>
                    <a:pt x="218" y="927"/>
                    <a:pt x="208" y="927"/>
                    <a:pt x="196" y="927"/>
                  </a:cubicBezTo>
                  <a:lnTo>
                    <a:pt x="186" y="939"/>
                  </a:lnTo>
                  <a:lnTo>
                    <a:pt x="166" y="939"/>
                  </a:lnTo>
                  <a:cubicBezTo>
                    <a:pt x="156" y="939"/>
                    <a:pt x="146" y="939"/>
                    <a:pt x="134" y="927"/>
                  </a:cubicBezTo>
                  <a:cubicBezTo>
                    <a:pt x="124" y="927"/>
                    <a:pt x="114" y="927"/>
                    <a:pt x="104" y="917"/>
                  </a:cubicBezTo>
                  <a:cubicBezTo>
                    <a:pt x="94" y="917"/>
                    <a:pt x="85" y="907"/>
                    <a:pt x="85" y="907"/>
                  </a:cubicBezTo>
                  <a:cubicBezTo>
                    <a:pt x="72" y="897"/>
                    <a:pt x="62" y="887"/>
                    <a:pt x="52" y="887"/>
                  </a:cubicBezTo>
                  <a:cubicBezTo>
                    <a:pt x="52" y="877"/>
                    <a:pt x="43" y="865"/>
                    <a:pt x="33" y="855"/>
                  </a:cubicBezTo>
                  <a:cubicBezTo>
                    <a:pt x="33" y="845"/>
                    <a:pt x="33" y="835"/>
                    <a:pt x="23" y="826"/>
                  </a:cubicBezTo>
                  <a:lnTo>
                    <a:pt x="23" y="793"/>
                  </a:lnTo>
                  <a:lnTo>
                    <a:pt x="23" y="784"/>
                  </a:lnTo>
                  <a:lnTo>
                    <a:pt x="23" y="764"/>
                  </a:lnTo>
                  <a:lnTo>
                    <a:pt x="10" y="754"/>
                  </a:lnTo>
                  <a:cubicBezTo>
                    <a:pt x="10" y="754"/>
                    <a:pt x="1" y="754"/>
                    <a:pt x="1" y="764"/>
                  </a:cubicBezTo>
                  <a:lnTo>
                    <a:pt x="1" y="793"/>
                  </a:lnTo>
                  <a:cubicBezTo>
                    <a:pt x="1" y="803"/>
                    <a:pt x="1" y="816"/>
                    <a:pt x="10" y="835"/>
                  </a:cubicBezTo>
                  <a:cubicBezTo>
                    <a:pt x="10" y="845"/>
                    <a:pt x="10" y="855"/>
                    <a:pt x="23" y="865"/>
                  </a:cubicBezTo>
                  <a:cubicBezTo>
                    <a:pt x="23" y="877"/>
                    <a:pt x="33" y="887"/>
                    <a:pt x="43" y="897"/>
                  </a:cubicBezTo>
                  <a:cubicBezTo>
                    <a:pt x="52" y="907"/>
                    <a:pt x="52" y="917"/>
                    <a:pt x="62" y="917"/>
                  </a:cubicBezTo>
                  <a:cubicBezTo>
                    <a:pt x="72" y="927"/>
                    <a:pt x="85" y="939"/>
                    <a:pt x="94" y="939"/>
                  </a:cubicBezTo>
                  <a:cubicBezTo>
                    <a:pt x="104" y="949"/>
                    <a:pt x="114" y="949"/>
                    <a:pt x="134" y="959"/>
                  </a:cubicBezTo>
                  <a:lnTo>
                    <a:pt x="208" y="959"/>
                  </a:lnTo>
                  <a:cubicBezTo>
                    <a:pt x="218" y="949"/>
                    <a:pt x="228" y="949"/>
                    <a:pt x="238" y="939"/>
                  </a:cubicBezTo>
                  <a:cubicBezTo>
                    <a:pt x="248" y="939"/>
                    <a:pt x="258" y="927"/>
                    <a:pt x="270" y="917"/>
                  </a:cubicBezTo>
                  <a:cubicBezTo>
                    <a:pt x="280" y="917"/>
                    <a:pt x="290" y="907"/>
                    <a:pt x="300" y="897"/>
                  </a:cubicBezTo>
                  <a:cubicBezTo>
                    <a:pt x="300" y="887"/>
                    <a:pt x="309" y="877"/>
                    <a:pt x="319" y="865"/>
                  </a:cubicBezTo>
                  <a:cubicBezTo>
                    <a:pt x="319" y="859"/>
                    <a:pt x="325" y="852"/>
                    <a:pt x="328" y="843"/>
                  </a:cubicBezTo>
                  <a:lnTo>
                    <a:pt x="328" y="843"/>
                  </a:lnTo>
                  <a:cubicBezTo>
                    <a:pt x="347" y="858"/>
                    <a:pt x="366" y="867"/>
                    <a:pt x="393" y="877"/>
                  </a:cubicBezTo>
                  <a:cubicBezTo>
                    <a:pt x="413" y="877"/>
                    <a:pt x="443" y="865"/>
                    <a:pt x="465" y="855"/>
                  </a:cubicBezTo>
                  <a:cubicBezTo>
                    <a:pt x="485" y="845"/>
                    <a:pt x="505" y="835"/>
                    <a:pt x="527" y="816"/>
                  </a:cubicBezTo>
                  <a:cubicBezTo>
                    <a:pt x="557" y="774"/>
                    <a:pt x="566" y="732"/>
                    <a:pt x="589" y="680"/>
                  </a:cubicBezTo>
                  <a:cubicBezTo>
                    <a:pt x="599" y="640"/>
                    <a:pt x="608" y="598"/>
                    <a:pt x="618" y="556"/>
                  </a:cubicBezTo>
                  <a:cubicBezTo>
                    <a:pt x="650" y="465"/>
                    <a:pt x="660" y="371"/>
                    <a:pt x="680" y="279"/>
                  </a:cubicBezTo>
                  <a:cubicBezTo>
                    <a:pt x="690" y="186"/>
                    <a:pt x="690" y="104"/>
                    <a:pt x="690" y="13"/>
                  </a:cubicBezTo>
                  <a:lnTo>
                    <a:pt x="690" y="0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58;p51">
              <a:extLst>
                <a:ext uri="{FF2B5EF4-FFF2-40B4-BE49-F238E27FC236}">
                  <a16:creationId xmlns:a16="http://schemas.microsoft.com/office/drawing/2014/main" id="{9110E496-4F5C-4ACD-BE1D-740B68B8A959}"/>
                </a:ext>
              </a:extLst>
            </p:cNvPr>
            <p:cNvSpPr/>
            <p:nvPr/>
          </p:nvSpPr>
          <p:spPr>
            <a:xfrm>
              <a:off x="7156287" y="2081390"/>
              <a:ext cx="118283" cy="98410"/>
            </a:xfrm>
            <a:custGeom>
              <a:avLst/>
              <a:gdLst/>
              <a:ahLst/>
              <a:cxnLst/>
              <a:rect l="l" t="t" r="r" b="b"/>
              <a:pathLst>
                <a:path w="619" h="515" extrusionOk="0">
                  <a:moveTo>
                    <a:pt x="413" y="0"/>
                  </a:moveTo>
                  <a:lnTo>
                    <a:pt x="413" y="10"/>
                  </a:lnTo>
                  <a:cubicBezTo>
                    <a:pt x="465" y="42"/>
                    <a:pt x="505" y="82"/>
                    <a:pt x="537" y="124"/>
                  </a:cubicBezTo>
                  <a:cubicBezTo>
                    <a:pt x="547" y="134"/>
                    <a:pt x="556" y="144"/>
                    <a:pt x="556" y="153"/>
                  </a:cubicBezTo>
                  <a:cubicBezTo>
                    <a:pt x="566" y="166"/>
                    <a:pt x="576" y="176"/>
                    <a:pt x="576" y="195"/>
                  </a:cubicBezTo>
                  <a:cubicBezTo>
                    <a:pt x="589" y="215"/>
                    <a:pt x="589" y="247"/>
                    <a:pt x="589" y="267"/>
                  </a:cubicBezTo>
                  <a:cubicBezTo>
                    <a:pt x="576" y="299"/>
                    <a:pt x="566" y="319"/>
                    <a:pt x="556" y="339"/>
                  </a:cubicBezTo>
                  <a:cubicBezTo>
                    <a:pt x="547" y="339"/>
                    <a:pt x="547" y="351"/>
                    <a:pt x="537" y="351"/>
                  </a:cubicBezTo>
                  <a:lnTo>
                    <a:pt x="537" y="361"/>
                  </a:lnTo>
                  <a:lnTo>
                    <a:pt x="527" y="361"/>
                  </a:lnTo>
                  <a:cubicBezTo>
                    <a:pt x="514" y="371"/>
                    <a:pt x="505" y="371"/>
                    <a:pt x="485" y="371"/>
                  </a:cubicBezTo>
                  <a:cubicBezTo>
                    <a:pt x="479" y="372"/>
                    <a:pt x="473" y="373"/>
                    <a:pt x="467" y="373"/>
                  </a:cubicBezTo>
                  <a:cubicBezTo>
                    <a:pt x="433" y="373"/>
                    <a:pt x="392" y="353"/>
                    <a:pt x="365" y="325"/>
                  </a:cubicBezTo>
                  <a:lnTo>
                    <a:pt x="365" y="325"/>
                  </a:lnTo>
                  <a:cubicBezTo>
                    <a:pt x="361" y="320"/>
                    <a:pt x="357" y="314"/>
                    <a:pt x="351" y="309"/>
                  </a:cubicBezTo>
                  <a:cubicBezTo>
                    <a:pt x="351" y="304"/>
                    <a:pt x="349" y="302"/>
                    <a:pt x="345" y="302"/>
                  </a:cubicBezTo>
                  <a:cubicBezTo>
                    <a:pt x="341" y="302"/>
                    <a:pt x="335" y="304"/>
                    <a:pt x="329" y="309"/>
                  </a:cubicBezTo>
                  <a:cubicBezTo>
                    <a:pt x="329" y="309"/>
                    <a:pt x="319" y="319"/>
                    <a:pt x="329" y="329"/>
                  </a:cubicBezTo>
                  <a:cubicBezTo>
                    <a:pt x="329" y="329"/>
                    <a:pt x="329" y="329"/>
                    <a:pt x="329" y="329"/>
                  </a:cubicBezTo>
                  <a:lnTo>
                    <a:pt x="329" y="329"/>
                  </a:lnTo>
                  <a:cubicBezTo>
                    <a:pt x="332" y="333"/>
                    <a:pt x="335" y="336"/>
                    <a:pt x="338" y="339"/>
                  </a:cubicBezTo>
                  <a:lnTo>
                    <a:pt x="338" y="339"/>
                  </a:lnTo>
                  <a:cubicBezTo>
                    <a:pt x="361" y="369"/>
                    <a:pt x="359" y="405"/>
                    <a:pt x="341" y="443"/>
                  </a:cubicBezTo>
                  <a:lnTo>
                    <a:pt x="319" y="462"/>
                  </a:lnTo>
                  <a:lnTo>
                    <a:pt x="309" y="462"/>
                  </a:lnTo>
                  <a:lnTo>
                    <a:pt x="309" y="475"/>
                  </a:lnTo>
                  <a:cubicBezTo>
                    <a:pt x="299" y="475"/>
                    <a:pt x="299" y="475"/>
                    <a:pt x="290" y="485"/>
                  </a:cubicBezTo>
                  <a:cubicBezTo>
                    <a:pt x="280" y="485"/>
                    <a:pt x="248" y="494"/>
                    <a:pt x="228" y="494"/>
                  </a:cubicBezTo>
                  <a:cubicBezTo>
                    <a:pt x="206" y="494"/>
                    <a:pt x="186" y="485"/>
                    <a:pt x="166" y="485"/>
                  </a:cubicBezTo>
                  <a:cubicBezTo>
                    <a:pt x="156" y="475"/>
                    <a:pt x="144" y="475"/>
                    <a:pt x="134" y="462"/>
                  </a:cubicBezTo>
                  <a:cubicBezTo>
                    <a:pt x="124" y="462"/>
                    <a:pt x="114" y="452"/>
                    <a:pt x="114" y="452"/>
                  </a:cubicBezTo>
                  <a:cubicBezTo>
                    <a:pt x="72" y="423"/>
                    <a:pt x="43" y="391"/>
                    <a:pt x="10" y="361"/>
                  </a:cubicBezTo>
                  <a:lnTo>
                    <a:pt x="0" y="361"/>
                  </a:lnTo>
                  <a:lnTo>
                    <a:pt x="0" y="371"/>
                  </a:lnTo>
                  <a:cubicBezTo>
                    <a:pt x="33" y="401"/>
                    <a:pt x="62" y="443"/>
                    <a:pt x="94" y="462"/>
                  </a:cubicBezTo>
                  <a:cubicBezTo>
                    <a:pt x="104" y="475"/>
                    <a:pt x="114" y="485"/>
                    <a:pt x="124" y="485"/>
                  </a:cubicBezTo>
                  <a:cubicBezTo>
                    <a:pt x="134" y="494"/>
                    <a:pt x="144" y="494"/>
                    <a:pt x="156" y="504"/>
                  </a:cubicBezTo>
                  <a:cubicBezTo>
                    <a:pt x="186" y="514"/>
                    <a:pt x="206" y="514"/>
                    <a:pt x="228" y="514"/>
                  </a:cubicBezTo>
                  <a:cubicBezTo>
                    <a:pt x="257" y="514"/>
                    <a:pt x="280" y="514"/>
                    <a:pt x="309" y="504"/>
                  </a:cubicBezTo>
                  <a:cubicBezTo>
                    <a:pt x="309" y="504"/>
                    <a:pt x="319" y="504"/>
                    <a:pt x="319" y="494"/>
                  </a:cubicBezTo>
                  <a:lnTo>
                    <a:pt x="329" y="494"/>
                  </a:lnTo>
                  <a:lnTo>
                    <a:pt x="341" y="485"/>
                  </a:lnTo>
                  <a:cubicBezTo>
                    <a:pt x="351" y="475"/>
                    <a:pt x="361" y="462"/>
                    <a:pt x="361" y="452"/>
                  </a:cubicBezTo>
                  <a:cubicBezTo>
                    <a:pt x="381" y="433"/>
                    <a:pt x="381" y="413"/>
                    <a:pt x="381" y="381"/>
                  </a:cubicBezTo>
                  <a:cubicBezTo>
                    <a:pt x="381" y="378"/>
                    <a:pt x="381" y="375"/>
                    <a:pt x="381" y="373"/>
                  </a:cubicBezTo>
                  <a:lnTo>
                    <a:pt x="381" y="373"/>
                  </a:lnTo>
                  <a:cubicBezTo>
                    <a:pt x="415" y="392"/>
                    <a:pt x="455" y="401"/>
                    <a:pt x="495" y="401"/>
                  </a:cubicBezTo>
                  <a:cubicBezTo>
                    <a:pt x="505" y="401"/>
                    <a:pt x="527" y="391"/>
                    <a:pt x="537" y="391"/>
                  </a:cubicBezTo>
                  <a:lnTo>
                    <a:pt x="547" y="381"/>
                  </a:lnTo>
                  <a:lnTo>
                    <a:pt x="556" y="381"/>
                  </a:lnTo>
                  <a:lnTo>
                    <a:pt x="556" y="371"/>
                  </a:lnTo>
                  <a:cubicBezTo>
                    <a:pt x="566" y="371"/>
                    <a:pt x="566" y="361"/>
                    <a:pt x="576" y="361"/>
                  </a:cubicBezTo>
                  <a:cubicBezTo>
                    <a:pt x="598" y="329"/>
                    <a:pt x="608" y="299"/>
                    <a:pt x="608" y="267"/>
                  </a:cubicBezTo>
                  <a:cubicBezTo>
                    <a:pt x="618" y="247"/>
                    <a:pt x="608" y="215"/>
                    <a:pt x="598" y="186"/>
                  </a:cubicBezTo>
                  <a:cubicBezTo>
                    <a:pt x="598" y="166"/>
                    <a:pt x="589" y="153"/>
                    <a:pt x="576" y="144"/>
                  </a:cubicBezTo>
                  <a:cubicBezTo>
                    <a:pt x="576" y="134"/>
                    <a:pt x="566" y="114"/>
                    <a:pt x="556" y="104"/>
                  </a:cubicBezTo>
                  <a:cubicBezTo>
                    <a:pt x="514" y="62"/>
                    <a:pt x="465" y="30"/>
                    <a:pt x="423" y="0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59;p51">
              <a:extLst>
                <a:ext uri="{FF2B5EF4-FFF2-40B4-BE49-F238E27FC236}">
                  <a16:creationId xmlns:a16="http://schemas.microsoft.com/office/drawing/2014/main" id="{ED9AC02D-822F-4B0E-85FB-FA1D2301DC01}"/>
                </a:ext>
              </a:extLst>
            </p:cNvPr>
            <p:cNvSpPr/>
            <p:nvPr/>
          </p:nvSpPr>
          <p:spPr>
            <a:xfrm>
              <a:off x="6676087" y="2260248"/>
              <a:ext cx="77199" cy="94588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393" y="1"/>
                  </a:moveTo>
                  <a:lnTo>
                    <a:pt x="393" y="11"/>
                  </a:lnTo>
                  <a:cubicBezTo>
                    <a:pt x="393" y="11"/>
                    <a:pt x="383" y="53"/>
                    <a:pt x="361" y="114"/>
                  </a:cubicBezTo>
                  <a:cubicBezTo>
                    <a:pt x="341" y="176"/>
                    <a:pt x="299" y="258"/>
                    <a:pt x="260" y="329"/>
                  </a:cubicBezTo>
                  <a:cubicBezTo>
                    <a:pt x="248" y="352"/>
                    <a:pt x="238" y="362"/>
                    <a:pt x="218" y="381"/>
                  </a:cubicBezTo>
                  <a:cubicBezTo>
                    <a:pt x="208" y="404"/>
                    <a:pt x="198" y="413"/>
                    <a:pt x="186" y="423"/>
                  </a:cubicBezTo>
                  <a:cubicBezTo>
                    <a:pt x="166" y="443"/>
                    <a:pt x="156" y="453"/>
                    <a:pt x="136" y="453"/>
                  </a:cubicBezTo>
                  <a:cubicBezTo>
                    <a:pt x="124" y="465"/>
                    <a:pt x="104" y="465"/>
                    <a:pt x="94" y="465"/>
                  </a:cubicBezTo>
                  <a:cubicBezTo>
                    <a:pt x="62" y="465"/>
                    <a:pt x="42" y="453"/>
                    <a:pt x="33" y="443"/>
                  </a:cubicBezTo>
                  <a:cubicBezTo>
                    <a:pt x="23" y="433"/>
                    <a:pt x="13" y="423"/>
                    <a:pt x="13" y="423"/>
                  </a:cubicBezTo>
                  <a:lnTo>
                    <a:pt x="13" y="413"/>
                  </a:lnTo>
                  <a:lnTo>
                    <a:pt x="0" y="413"/>
                  </a:lnTo>
                  <a:lnTo>
                    <a:pt x="0" y="423"/>
                  </a:lnTo>
                  <a:lnTo>
                    <a:pt x="0" y="433"/>
                  </a:lnTo>
                  <a:cubicBezTo>
                    <a:pt x="0" y="433"/>
                    <a:pt x="13" y="443"/>
                    <a:pt x="13" y="453"/>
                  </a:cubicBezTo>
                  <a:cubicBezTo>
                    <a:pt x="33" y="475"/>
                    <a:pt x="52" y="485"/>
                    <a:pt x="94" y="495"/>
                  </a:cubicBezTo>
                  <a:cubicBezTo>
                    <a:pt x="104" y="495"/>
                    <a:pt x="136" y="495"/>
                    <a:pt x="146" y="485"/>
                  </a:cubicBezTo>
                  <a:cubicBezTo>
                    <a:pt x="166" y="475"/>
                    <a:pt x="186" y="465"/>
                    <a:pt x="208" y="453"/>
                  </a:cubicBezTo>
                  <a:cubicBezTo>
                    <a:pt x="218" y="433"/>
                    <a:pt x="238" y="413"/>
                    <a:pt x="248" y="404"/>
                  </a:cubicBezTo>
                  <a:cubicBezTo>
                    <a:pt x="260" y="381"/>
                    <a:pt x="270" y="362"/>
                    <a:pt x="280" y="342"/>
                  </a:cubicBezTo>
                  <a:cubicBezTo>
                    <a:pt x="332" y="268"/>
                    <a:pt x="361" y="186"/>
                    <a:pt x="383" y="124"/>
                  </a:cubicBezTo>
                  <a:cubicBezTo>
                    <a:pt x="393" y="53"/>
                    <a:pt x="403" y="11"/>
                    <a:pt x="403" y="11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60;p51">
              <a:extLst>
                <a:ext uri="{FF2B5EF4-FFF2-40B4-BE49-F238E27FC236}">
                  <a16:creationId xmlns:a16="http://schemas.microsoft.com/office/drawing/2014/main" id="{BBB8552D-1FB8-40CF-B4B9-9A1899DA22EB}"/>
                </a:ext>
              </a:extLst>
            </p:cNvPr>
            <p:cNvSpPr/>
            <p:nvPr/>
          </p:nvSpPr>
          <p:spPr>
            <a:xfrm>
              <a:off x="6967494" y="2112920"/>
              <a:ext cx="86563" cy="51211"/>
            </a:xfrm>
            <a:custGeom>
              <a:avLst/>
              <a:gdLst/>
              <a:ahLst/>
              <a:cxnLst/>
              <a:rect l="l" t="t" r="r" b="b"/>
              <a:pathLst>
                <a:path w="453" h="268" extrusionOk="0">
                  <a:moveTo>
                    <a:pt x="361" y="1"/>
                  </a:moveTo>
                  <a:lnTo>
                    <a:pt x="361" y="11"/>
                  </a:lnTo>
                  <a:cubicBezTo>
                    <a:pt x="361" y="11"/>
                    <a:pt x="371" y="11"/>
                    <a:pt x="381" y="30"/>
                  </a:cubicBezTo>
                  <a:cubicBezTo>
                    <a:pt x="390" y="40"/>
                    <a:pt x="403" y="63"/>
                    <a:pt x="413" y="92"/>
                  </a:cubicBezTo>
                  <a:cubicBezTo>
                    <a:pt x="423" y="124"/>
                    <a:pt x="433" y="154"/>
                    <a:pt x="423" y="186"/>
                  </a:cubicBezTo>
                  <a:cubicBezTo>
                    <a:pt x="413" y="206"/>
                    <a:pt x="403" y="216"/>
                    <a:pt x="381" y="226"/>
                  </a:cubicBezTo>
                  <a:cubicBezTo>
                    <a:pt x="371" y="236"/>
                    <a:pt x="351" y="236"/>
                    <a:pt x="329" y="236"/>
                  </a:cubicBezTo>
                  <a:cubicBezTo>
                    <a:pt x="289" y="236"/>
                    <a:pt x="247" y="226"/>
                    <a:pt x="218" y="226"/>
                  </a:cubicBezTo>
                  <a:cubicBezTo>
                    <a:pt x="176" y="216"/>
                    <a:pt x="143" y="206"/>
                    <a:pt x="114" y="196"/>
                  </a:cubicBezTo>
                  <a:cubicBezTo>
                    <a:pt x="52" y="174"/>
                    <a:pt x="10" y="164"/>
                    <a:pt x="10" y="164"/>
                  </a:cubicBezTo>
                  <a:lnTo>
                    <a:pt x="0" y="164"/>
                  </a:lnTo>
                  <a:lnTo>
                    <a:pt x="0" y="174"/>
                  </a:lnTo>
                  <a:lnTo>
                    <a:pt x="10" y="174"/>
                  </a:lnTo>
                  <a:lnTo>
                    <a:pt x="32" y="186"/>
                  </a:lnTo>
                  <a:cubicBezTo>
                    <a:pt x="52" y="196"/>
                    <a:pt x="72" y="206"/>
                    <a:pt x="104" y="216"/>
                  </a:cubicBezTo>
                  <a:cubicBezTo>
                    <a:pt x="134" y="236"/>
                    <a:pt x="166" y="248"/>
                    <a:pt x="205" y="258"/>
                  </a:cubicBezTo>
                  <a:cubicBezTo>
                    <a:pt x="247" y="258"/>
                    <a:pt x="289" y="268"/>
                    <a:pt x="329" y="268"/>
                  </a:cubicBezTo>
                  <a:cubicBezTo>
                    <a:pt x="351" y="268"/>
                    <a:pt x="381" y="258"/>
                    <a:pt x="403" y="248"/>
                  </a:cubicBezTo>
                  <a:cubicBezTo>
                    <a:pt x="423" y="236"/>
                    <a:pt x="433" y="216"/>
                    <a:pt x="442" y="196"/>
                  </a:cubicBezTo>
                  <a:cubicBezTo>
                    <a:pt x="452" y="174"/>
                    <a:pt x="452" y="154"/>
                    <a:pt x="452" y="134"/>
                  </a:cubicBezTo>
                  <a:cubicBezTo>
                    <a:pt x="452" y="112"/>
                    <a:pt x="442" y="102"/>
                    <a:pt x="433" y="82"/>
                  </a:cubicBezTo>
                  <a:cubicBezTo>
                    <a:pt x="423" y="50"/>
                    <a:pt x="403" y="30"/>
                    <a:pt x="390" y="21"/>
                  </a:cubicBezTo>
                  <a:cubicBezTo>
                    <a:pt x="381" y="1"/>
                    <a:pt x="371" y="1"/>
                    <a:pt x="371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61;p51">
              <a:extLst>
                <a:ext uri="{FF2B5EF4-FFF2-40B4-BE49-F238E27FC236}">
                  <a16:creationId xmlns:a16="http://schemas.microsoft.com/office/drawing/2014/main" id="{3A31FEC1-0DDB-4733-A1ED-37E7A06887E2}"/>
                </a:ext>
              </a:extLst>
            </p:cNvPr>
            <p:cNvSpPr/>
            <p:nvPr/>
          </p:nvSpPr>
          <p:spPr>
            <a:xfrm>
              <a:off x="6812140" y="2758031"/>
              <a:ext cx="92677" cy="61148"/>
            </a:xfrm>
            <a:custGeom>
              <a:avLst/>
              <a:gdLst/>
              <a:ahLst/>
              <a:cxnLst/>
              <a:rect l="l" t="t" r="r" b="b"/>
              <a:pathLst>
                <a:path w="485" h="320" extrusionOk="0">
                  <a:moveTo>
                    <a:pt x="10" y="0"/>
                  </a:moveTo>
                  <a:cubicBezTo>
                    <a:pt x="0" y="0"/>
                    <a:pt x="0" y="10"/>
                    <a:pt x="0" y="10"/>
                  </a:cubicBezTo>
                  <a:cubicBezTo>
                    <a:pt x="0" y="10"/>
                    <a:pt x="0" y="22"/>
                    <a:pt x="10" y="32"/>
                  </a:cubicBezTo>
                  <a:cubicBezTo>
                    <a:pt x="10" y="52"/>
                    <a:pt x="20" y="72"/>
                    <a:pt x="30" y="104"/>
                  </a:cubicBezTo>
                  <a:cubicBezTo>
                    <a:pt x="62" y="156"/>
                    <a:pt x="114" y="218"/>
                    <a:pt x="176" y="257"/>
                  </a:cubicBezTo>
                  <a:cubicBezTo>
                    <a:pt x="205" y="279"/>
                    <a:pt x="247" y="299"/>
                    <a:pt x="289" y="309"/>
                  </a:cubicBezTo>
                  <a:cubicBezTo>
                    <a:pt x="319" y="319"/>
                    <a:pt x="351" y="319"/>
                    <a:pt x="381" y="319"/>
                  </a:cubicBezTo>
                  <a:lnTo>
                    <a:pt x="452" y="319"/>
                  </a:lnTo>
                  <a:cubicBezTo>
                    <a:pt x="475" y="319"/>
                    <a:pt x="484" y="309"/>
                    <a:pt x="484" y="309"/>
                  </a:cubicBezTo>
                  <a:cubicBezTo>
                    <a:pt x="484" y="299"/>
                    <a:pt x="484" y="299"/>
                    <a:pt x="475" y="299"/>
                  </a:cubicBezTo>
                  <a:lnTo>
                    <a:pt x="381" y="299"/>
                  </a:lnTo>
                  <a:cubicBezTo>
                    <a:pt x="361" y="299"/>
                    <a:pt x="319" y="289"/>
                    <a:pt x="289" y="279"/>
                  </a:cubicBezTo>
                  <a:cubicBezTo>
                    <a:pt x="257" y="270"/>
                    <a:pt x="227" y="257"/>
                    <a:pt x="195" y="237"/>
                  </a:cubicBezTo>
                  <a:cubicBezTo>
                    <a:pt x="166" y="218"/>
                    <a:pt x="134" y="195"/>
                    <a:pt x="114" y="166"/>
                  </a:cubicBezTo>
                  <a:cubicBezTo>
                    <a:pt x="82" y="146"/>
                    <a:pt x="72" y="114"/>
                    <a:pt x="52" y="94"/>
                  </a:cubicBezTo>
                  <a:cubicBezTo>
                    <a:pt x="42" y="62"/>
                    <a:pt x="30" y="42"/>
                    <a:pt x="20" y="32"/>
                  </a:cubicBezTo>
                  <a:cubicBezTo>
                    <a:pt x="20" y="10"/>
                    <a:pt x="10" y="10"/>
                    <a:pt x="10" y="1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62;p51">
              <a:extLst>
                <a:ext uri="{FF2B5EF4-FFF2-40B4-BE49-F238E27FC236}">
                  <a16:creationId xmlns:a16="http://schemas.microsoft.com/office/drawing/2014/main" id="{80F5B635-F0BE-49AF-A2E9-250DCA5B96C5}"/>
                </a:ext>
              </a:extLst>
            </p:cNvPr>
            <p:cNvSpPr/>
            <p:nvPr/>
          </p:nvSpPr>
          <p:spPr>
            <a:xfrm>
              <a:off x="6731311" y="2114830"/>
              <a:ext cx="77199" cy="128220"/>
            </a:xfrm>
            <a:custGeom>
              <a:avLst/>
              <a:gdLst/>
              <a:ahLst/>
              <a:cxnLst/>
              <a:rect l="l" t="t" r="r" b="b"/>
              <a:pathLst>
                <a:path w="404" h="671" extrusionOk="0">
                  <a:moveTo>
                    <a:pt x="309" y="1"/>
                  </a:moveTo>
                  <a:cubicBezTo>
                    <a:pt x="280" y="1"/>
                    <a:pt x="258" y="20"/>
                    <a:pt x="248" y="40"/>
                  </a:cubicBezTo>
                  <a:cubicBezTo>
                    <a:pt x="238" y="62"/>
                    <a:pt x="238" y="92"/>
                    <a:pt x="238" y="114"/>
                  </a:cubicBezTo>
                  <a:cubicBezTo>
                    <a:pt x="228" y="277"/>
                    <a:pt x="248" y="453"/>
                    <a:pt x="300" y="609"/>
                  </a:cubicBezTo>
                  <a:cubicBezTo>
                    <a:pt x="238" y="495"/>
                    <a:pt x="176" y="381"/>
                    <a:pt x="114" y="268"/>
                  </a:cubicBezTo>
                  <a:cubicBezTo>
                    <a:pt x="104" y="238"/>
                    <a:pt x="72" y="206"/>
                    <a:pt x="43" y="206"/>
                  </a:cubicBezTo>
                  <a:cubicBezTo>
                    <a:pt x="10" y="216"/>
                    <a:pt x="1" y="248"/>
                    <a:pt x="1" y="268"/>
                  </a:cubicBezTo>
                  <a:cubicBezTo>
                    <a:pt x="1" y="300"/>
                    <a:pt x="10" y="319"/>
                    <a:pt x="20" y="339"/>
                  </a:cubicBezTo>
                  <a:cubicBezTo>
                    <a:pt x="94" y="463"/>
                    <a:pt x="186" y="586"/>
                    <a:pt x="300" y="670"/>
                  </a:cubicBezTo>
                  <a:lnTo>
                    <a:pt x="361" y="648"/>
                  </a:lnTo>
                  <a:cubicBezTo>
                    <a:pt x="391" y="473"/>
                    <a:pt x="403" y="287"/>
                    <a:pt x="381" y="114"/>
                  </a:cubicBezTo>
                  <a:cubicBezTo>
                    <a:pt x="381" y="92"/>
                    <a:pt x="381" y="62"/>
                    <a:pt x="371" y="40"/>
                  </a:cubicBezTo>
                  <a:cubicBezTo>
                    <a:pt x="351" y="20"/>
                    <a:pt x="329" y="1"/>
                    <a:pt x="309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63;p51">
              <a:extLst>
                <a:ext uri="{FF2B5EF4-FFF2-40B4-BE49-F238E27FC236}">
                  <a16:creationId xmlns:a16="http://schemas.microsoft.com/office/drawing/2014/main" id="{07275735-C8F7-47FA-A1C1-2933A7946E25}"/>
                </a:ext>
              </a:extLst>
            </p:cNvPr>
            <p:cNvSpPr/>
            <p:nvPr/>
          </p:nvSpPr>
          <p:spPr>
            <a:xfrm>
              <a:off x="6802013" y="2400888"/>
              <a:ext cx="140067" cy="137583"/>
            </a:xfrm>
            <a:custGeom>
              <a:avLst/>
              <a:gdLst/>
              <a:ahLst/>
              <a:cxnLst/>
              <a:rect l="l" t="t" r="r" b="b"/>
              <a:pathLst>
                <a:path w="733" h="720" extrusionOk="0">
                  <a:moveTo>
                    <a:pt x="459" y="1"/>
                  </a:moveTo>
                  <a:cubicBezTo>
                    <a:pt x="233" y="1"/>
                    <a:pt x="11" y="594"/>
                    <a:pt x="11" y="594"/>
                  </a:cubicBezTo>
                  <a:cubicBezTo>
                    <a:pt x="0" y="688"/>
                    <a:pt x="29" y="720"/>
                    <a:pt x="72" y="720"/>
                  </a:cubicBezTo>
                  <a:cubicBezTo>
                    <a:pt x="148" y="720"/>
                    <a:pt x="271" y="621"/>
                    <a:pt x="310" y="582"/>
                  </a:cubicBezTo>
                  <a:cubicBezTo>
                    <a:pt x="362" y="532"/>
                    <a:pt x="733" y="68"/>
                    <a:pt x="495" y="6"/>
                  </a:cubicBezTo>
                  <a:cubicBezTo>
                    <a:pt x="483" y="2"/>
                    <a:pt x="471" y="1"/>
                    <a:pt x="459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64;p51">
              <a:extLst>
                <a:ext uri="{FF2B5EF4-FFF2-40B4-BE49-F238E27FC236}">
                  <a16:creationId xmlns:a16="http://schemas.microsoft.com/office/drawing/2014/main" id="{787F1324-ED88-4B0F-8636-F0AA519A9151}"/>
                </a:ext>
              </a:extLst>
            </p:cNvPr>
            <p:cNvSpPr/>
            <p:nvPr/>
          </p:nvSpPr>
          <p:spPr>
            <a:xfrm>
              <a:off x="7124567" y="2320632"/>
              <a:ext cx="190323" cy="88282"/>
            </a:xfrm>
            <a:custGeom>
              <a:avLst/>
              <a:gdLst/>
              <a:ahLst/>
              <a:cxnLst/>
              <a:rect l="l" t="t" r="r" b="b"/>
              <a:pathLst>
                <a:path w="996" h="462" extrusionOk="0">
                  <a:moveTo>
                    <a:pt x="292" y="0"/>
                  </a:moveTo>
                  <a:cubicBezTo>
                    <a:pt x="245" y="0"/>
                    <a:pt x="205" y="13"/>
                    <a:pt x="176" y="46"/>
                  </a:cubicBezTo>
                  <a:cubicBezTo>
                    <a:pt x="1" y="231"/>
                    <a:pt x="557" y="426"/>
                    <a:pt x="641" y="446"/>
                  </a:cubicBezTo>
                  <a:cubicBezTo>
                    <a:pt x="669" y="453"/>
                    <a:pt x="726" y="462"/>
                    <a:pt x="782" y="462"/>
                  </a:cubicBezTo>
                  <a:cubicBezTo>
                    <a:pt x="890" y="462"/>
                    <a:pt x="995" y="431"/>
                    <a:pt x="888" y="303"/>
                  </a:cubicBezTo>
                  <a:cubicBezTo>
                    <a:pt x="888" y="303"/>
                    <a:pt x="515" y="0"/>
                    <a:pt x="292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65;p51">
              <a:extLst>
                <a:ext uri="{FF2B5EF4-FFF2-40B4-BE49-F238E27FC236}">
                  <a16:creationId xmlns:a16="http://schemas.microsoft.com/office/drawing/2014/main" id="{D371609F-3E1C-4DEC-815D-8C81BED6B947}"/>
                </a:ext>
              </a:extLst>
            </p:cNvPr>
            <p:cNvSpPr/>
            <p:nvPr/>
          </p:nvSpPr>
          <p:spPr>
            <a:xfrm>
              <a:off x="7394190" y="2451144"/>
              <a:ext cx="8217" cy="29810"/>
            </a:xfrm>
            <a:custGeom>
              <a:avLst/>
              <a:gdLst/>
              <a:ahLst/>
              <a:cxnLst/>
              <a:rect l="l" t="t" r="r" b="b"/>
              <a:pathLst>
                <a:path w="43" h="156" extrusionOk="0">
                  <a:moveTo>
                    <a:pt x="1" y="0"/>
                  </a:moveTo>
                  <a:lnTo>
                    <a:pt x="1" y="156"/>
                  </a:lnTo>
                  <a:cubicBezTo>
                    <a:pt x="11" y="156"/>
                    <a:pt x="33" y="146"/>
                    <a:pt x="43" y="146"/>
                  </a:cubicBezTo>
                  <a:cubicBezTo>
                    <a:pt x="33" y="94"/>
                    <a:pt x="11" y="52"/>
                    <a:pt x="1" y="0"/>
                  </a:cubicBezTo>
                  <a:close/>
                </a:path>
              </a:pathLst>
            </a:custGeom>
            <a:solidFill>
              <a:srgbClr val="EEA8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66;p51">
              <a:extLst>
                <a:ext uri="{FF2B5EF4-FFF2-40B4-BE49-F238E27FC236}">
                  <a16:creationId xmlns:a16="http://schemas.microsoft.com/office/drawing/2014/main" id="{F548CBF7-A03B-4025-82A6-D729B0AE5FAB}"/>
                </a:ext>
              </a:extLst>
            </p:cNvPr>
            <p:cNvSpPr/>
            <p:nvPr/>
          </p:nvSpPr>
          <p:spPr>
            <a:xfrm>
              <a:off x="7390559" y="2478852"/>
              <a:ext cx="13758" cy="84843"/>
            </a:xfrm>
            <a:custGeom>
              <a:avLst/>
              <a:gdLst/>
              <a:ahLst/>
              <a:cxnLst/>
              <a:rect l="l" t="t" r="r" b="b"/>
              <a:pathLst>
                <a:path w="72" h="444" extrusionOk="0">
                  <a:moveTo>
                    <a:pt x="62" y="1"/>
                  </a:moveTo>
                  <a:cubicBezTo>
                    <a:pt x="52" y="1"/>
                    <a:pt x="30" y="11"/>
                    <a:pt x="20" y="11"/>
                  </a:cubicBezTo>
                  <a:lnTo>
                    <a:pt x="20" y="21"/>
                  </a:lnTo>
                  <a:cubicBezTo>
                    <a:pt x="30" y="11"/>
                    <a:pt x="52" y="11"/>
                    <a:pt x="62" y="1"/>
                  </a:cubicBezTo>
                  <a:close/>
                  <a:moveTo>
                    <a:pt x="62" y="50"/>
                  </a:moveTo>
                  <a:cubicBezTo>
                    <a:pt x="52" y="63"/>
                    <a:pt x="42" y="63"/>
                    <a:pt x="20" y="73"/>
                  </a:cubicBezTo>
                  <a:cubicBezTo>
                    <a:pt x="30" y="134"/>
                    <a:pt x="20" y="186"/>
                    <a:pt x="20" y="248"/>
                  </a:cubicBezTo>
                  <a:lnTo>
                    <a:pt x="62" y="248"/>
                  </a:lnTo>
                  <a:cubicBezTo>
                    <a:pt x="72" y="206"/>
                    <a:pt x="72" y="174"/>
                    <a:pt x="72" y="134"/>
                  </a:cubicBezTo>
                  <a:cubicBezTo>
                    <a:pt x="72" y="102"/>
                    <a:pt x="72" y="82"/>
                    <a:pt x="62" y="50"/>
                  </a:cubicBezTo>
                  <a:close/>
                  <a:moveTo>
                    <a:pt x="20" y="297"/>
                  </a:moveTo>
                  <a:cubicBezTo>
                    <a:pt x="10" y="349"/>
                    <a:pt x="10" y="391"/>
                    <a:pt x="0" y="443"/>
                  </a:cubicBezTo>
                  <a:cubicBezTo>
                    <a:pt x="20" y="401"/>
                    <a:pt x="42" y="349"/>
                    <a:pt x="52" y="297"/>
                  </a:cubicBezTo>
                  <a:close/>
                </a:path>
              </a:pathLst>
            </a:custGeom>
            <a:solidFill>
              <a:srgbClr val="DE9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67;p51">
              <a:extLst>
                <a:ext uri="{FF2B5EF4-FFF2-40B4-BE49-F238E27FC236}">
                  <a16:creationId xmlns:a16="http://schemas.microsoft.com/office/drawing/2014/main" id="{0F33DA13-3F02-4987-A662-7164A383AA27}"/>
                </a:ext>
              </a:extLst>
            </p:cNvPr>
            <p:cNvSpPr/>
            <p:nvPr/>
          </p:nvSpPr>
          <p:spPr>
            <a:xfrm>
              <a:off x="7394190" y="2478852"/>
              <a:ext cx="8217" cy="13949"/>
            </a:xfrm>
            <a:custGeom>
              <a:avLst/>
              <a:gdLst/>
              <a:ahLst/>
              <a:cxnLst/>
              <a:rect l="l" t="t" r="r" b="b"/>
              <a:pathLst>
                <a:path w="43" h="73" extrusionOk="0">
                  <a:moveTo>
                    <a:pt x="43" y="1"/>
                  </a:moveTo>
                  <a:cubicBezTo>
                    <a:pt x="33" y="11"/>
                    <a:pt x="11" y="11"/>
                    <a:pt x="1" y="21"/>
                  </a:cubicBezTo>
                  <a:lnTo>
                    <a:pt x="1" y="73"/>
                  </a:lnTo>
                  <a:cubicBezTo>
                    <a:pt x="23" y="63"/>
                    <a:pt x="33" y="63"/>
                    <a:pt x="43" y="50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BE6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68;p51">
              <a:extLst>
                <a:ext uri="{FF2B5EF4-FFF2-40B4-BE49-F238E27FC236}">
                  <a16:creationId xmlns:a16="http://schemas.microsoft.com/office/drawing/2014/main" id="{BA5F608A-F5BA-4336-93F4-293AC7988AEB}"/>
                </a:ext>
              </a:extLst>
            </p:cNvPr>
            <p:cNvSpPr/>
            <p:nvPr/>
          </p:nvSpPr>
          <p:spPr>
            <a:xfrm>
              <a:off x="7394190" y="2526051"/>
              <a:ext cx="8217" cy="9745"/>
            </a:xfrm>
            <a:custGeom>
              <a:avLst/>
              <a:gdLst/>
              <a:ahLst/>
              <a:cxnLst/>
              <a:rect l="l" t="t" r="r" b="b"/>
              <a:pathLst>
                <a:path w="43" h="51" extrusionOk="0">
                  <a:moveTo>
                    <a:pt x="1" y="1"/>
                  </a:moveTo>
                  <a:lnTo>
                    <a:pt x="1" y="50"/>
                  </a:lnTo>
                  <a:lnTo>
                    <a:pt x="33" y="50"/>
                  </a:lnTo>
                  <a:cubicBezTo>
                    <a:pt x="33" y="31"/>
                    <a:pt x="43" y="21"/>
                    <a:pt x="43" y="1"/>
                  </a:cubicBezTo>
                  <a:close/>
                </a:path>
              </a:pathLst>
            </a:custGeom>
            <a:solidFill>
              <a:srgbClr val="BE6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69;p51">
              <a:extLst>
                <a:ext uri="{FF2B5EF4-FFF2-40B4-BE49-F238E27FC236}">
                  <a16:creationId xmlns:a16="http://schemas.microsoft.com/office/drawing/2014/main" id="{F11B582B-8823-4AAD-959C-5B0A3E0AE954}"/>
                </a:ext>
              </a:extLst>
            </p:cNvPr>
            <p:cNvSpPr/>
            <p:nvPr/>
          </p:nvSpPr>
          <p:spPr>
            <a:xfrm>
              <a:off x="7130873" y="2386366"/>
              <a:ext cx="265421" cy="253764"/>
            </a:xfrm>
            <a:custGeom>
              <a:avLst/>
              <a:gdLst/>
              <a:ahLst/>
              <a:cxnLst/>
              <a:rect l="l" t="t" r="r" b="b"/>
              <a:pathLst>
                <a:path w="1389" h="1328" extrusionOk="0">
                  <a:moveTo>
                    <a:pt x="237" y="124"/>
                  </a:moveTo>
                  <a:lnTo>
                    <a:pt x="237" y="124"/>
                  </a:lnTo>
                  <a:cubicBezTo>
                    <a:pt x="215" y="134"/>
                    <a:pt x="195" y="144"/>
                    <a:pt x="176" y="154"/>
                  </a:cubicBezTo>
                  <a:cubicBezTo>
                    <a:pt x="166" y="154"/>
                    <a:pt x="166" y="164"/>
                    <a:pt x="153" y="176"/>
                  </a:cubicBezTo>
                  <a:cubicBezTo>
                    <a:pt x="166" y="164"/>
                    <a:pt x="176" y="164"/>
                    <a:pt x="185" y="154"/>
                  </a:cubicBezTo>
                  <a:cubicBezTo>
                    <a:pt x="205" y="144"/>
                    <a:pt x="215" y="134"/>
                    <a:pt x="237" y="124"/>
                  </a:cubicBezTo>
                  <a:close/>
                  <a:moveTo>
                    <a:pt x="432" y="40"/>
                  </a:moveTo>
                  <a:lnTo>
                    <a:pt x="432" y="40"/>
                  </a:lnTo>
                  <a:cubicBezTo>
                    <a:pt x="484" y="92"/>
                    <a:pt x="546" y="134"/>
                    <a:pt x="618" y="164"/>
                  </a:cubicBezTo>
                  <a:cubicBezTo>
                    <a:pt x="660" y="176"/>
                    <a:pt x="709" y="186"/>
                    <a:pt x="751" y="186"/>
                  </a:cubicBezTo>
                  <a:cubicBezTo>
                    <a:pt x="793" y="186"/>
                    <a:pt x="833" y="186"/>
                    <a:pt x="865" y="164"/>
                  </a:cubicBezTo>
                  <a:cubicBezTo>
                    <a:pt x="845" y="144"/>
                    <a:pt x="813" y="134"/>
                    <a:pt x="793" y="114"/>
                  </a:cubicBezTo>
                  <a:lnTo>
                    <a:pt x="741" y="114"/>
                  </a:lnTo>
                  <a:cubicBezTo>
                    <a:pt x="689" y="114"/>
                    <a:pt x="628" y="102"/>
                    <a:pt x="608" y="102"/>
                  </a:cubicBezTo>
                  <a:cubicBezTo>
                    <a:pt x="576" y="92"/>
                    <a:pt x="514" y="72"/>
                    <a:pt x="432" y="40"/>
                  </a:cubicBezTo>
                  <a:close/>
                  <a:moveTo>
                    <a:pt x="339" y="144"/>
                  </a:moveTo>
                  <a:cubicBezTo>
                    <a:pt x="351" y="144"/>
                    <a:pt x="361" y="154"/>
                    <a:pt x="361" y="164"/>
                  </a:cubicBezTo>
                  <a:lnTo>
                    <a:pt x="361" y="176"/>
                  </a:lnTo>
                  <a:lnTo>
                    <a:pt x="361" y="186"/>
                  </a:lnTo>
                  <a:cubicBezTo>
                    <a:pt x="361" y="186"/>
                    <a:pt x="351" y="196"/>
                    <a:pt x="351" y="206"/>
                  </a:cubicBezTo>
                  <a:cubicBezTo>
                    <a:pt x="339" y="225"/>
                    <a:pt x="339" y="248"/>
                    <a:pt x="329" y="277"/>
                  </a:cubicBezTo>
                  <a:cubicBezTo>
                    <a:pt x="339" y="267"/>
                    <a:pt x="361" y="258"/>
                    <a:pt x="371" y="258"/>
                  </a:cubicBezTo>
                  <a:cubicBezTo>
                    <a:pt x="423" y="238"/>
                    <a:pt x="474" y="225"/>
                    <a:pt x="524" y="225"/>
                  </a:cubicBezTo>
                  <a:cubicBezTo>
                    <a:pt x="680" y="225"/>
                    <a:pt x="833" y="319"/>
                    <a:pt x="907" y="485"/>
                  </a:cubicBezTo>
                  <a:cubicBezTo>
                    <a:pt x="927" y="534"/>
                    <a:pt x="937" y="586"/>
                    <a:pt x="937" y="638"/>
                  </a:cubicBezTo>
                  <a:cubicBezTo>
                    <a:pt x="937" y="720"/>
                    <a:pt x="907" y="804"/>
                    <a:pt x="865" y="865"/>
                  </a:cubicBezTo>
                  <a:cubicBezTo>
                    <a:pt x="823" y="937"/>
                    <a:pt x="761" y="999"/>
                    <a:pt x="670" y="1029"/>
                  </a:cubicBezTo>
                  <a:cubicBezTo>
                    <a:pt x="628" y="1051"/>
                    <a:pt x="576" y="1061"/>
                    <a:pt x="524" y="1061"/>
                  </a:cubicBezTo>
                  <a:cubicBezTo>
                    <a:pt x="413" y="1061"/>
                    <a:pt x="309" y="1009"/>
                    <a:pt x="227" y="927"/>
                  </a:cubicBezTo>
                  <a:lnTo>
                    <a:pt x="205" y="927"/>
                  </a:lnTo>
                  <a:lnTo>
                    <a:pt x="176" y="895"/>
                  </a:lnTo>
                  <a:cubicBezTo>
                    <a:pt x="176" y="885"/>
                    <a:pt x="166" y="875"/>
                    <a:pt x="153" y="865"/>
                  </a:cubicBezTo>
                  <a:cubicBezTo>
                    <a:pt x="143" y="843"/>
                    <a:pt x="133" y="833"/>
                    <a:pt x="124" y="814"/>
                  </a:cubicBezTo>
                  <a:cubicBezTo>
                    <a:pt x="114" y="804"/>
                    <a:pt x="114" y="794"/>
                    <a:pt x="104" y="781"/>
                  </a:cubicBezTo>
                  <a:cubicBezTo>
                    <a:pt x="104" y="772"/>
                    <a:pt x="91" y="762"/>
                    <a:pt x="91" y="752"/>
                  </a:cubicBezTo>
                  <a:cubicBezTo>
                    <a:pt x="82" y="720"/>
                    <a:pt x="82" y="700"/>
                    <a:pt x="72" y="670"/>
                  </a:cubicBezTo>
                  <a:lnTo>
                    <a:pt x="72" y="586"/>
                  </a:lnTo>
                  <a:lnTo>
                    <a:pt x="72" y="547"/>
                  </a:lnTo>
                  <a:lnTo>
                    <a:pt x="82" y="505"/>
                  </a:lnTo>
                  <a:cubicBezTo>
                    <a:pt x="82" y="473"/>
                    <a:pt x="91" y="443"/>
                    <a:pt x="104" y="423"/>
                  </a:cubicBezTo>
                  <a:cubicBezTo>
                    <a:pt x="114" y="391"/>
                    <a:pt x="124" y="371"/>
                    <a:pt x="133" y="339"/>
                  </a:cubicBezTo>
                  <a:cubicBezTo>
                    <a:pt x="143" y="319"/>
                    <a:pt x="166" y="300"/>
                    <a:pt x="176" y="277"/>
                  </a:cubicBezTo>
                  <a:cubicBezTo>
                    <a:pt x="185" y="258"/>
                    <a:pt x="205" y="248"/>
                    <a:pt x="215" y="225"/>
                  </a:cubicBezTo>
                  <a:cubicBezTo>
                    <a:pt x="247" y="196"/>
                    <a:pt x="277" y="176"/>
                    <a:pt x="299" y="164"/>
                  </a:cubicBezTo>
                  <a:cubicBezTo>
                    <a:pt x="309" y="154"/>
                    <a:pt x="319" y="154"/>
                    <a:pt x="319" y="154"/>
                  </a:cubicBezTo>
                  <a:lnTo>
                    <a:pt x="329" y="144"/>
                  </a:lnTo>
                  <a:close/>
                  <a:moveTo>
                    <a:pt x="361" y="1"/>
                  </a:moveTo>
                  <a:cubicBezTo>
                    <a:pt x="361" y="10"/>
                    <a:pt x="361" y="10"/>
                    <a:pt x="351" y="10"/>
                  </a:cubicBezTo>
                  <a:cubicBezTo>
                    <a:pt x="339" y="40"/>
                    <a:pt x="319" y="62"/>
                    <a:pt x="289" y="82"/>
                  </a:cubicBezTo>
                  <a:cubicBezTo>
                    <a:pt x="267" y="114"/>
                    <a:pt x="237" y="154"/>
                    <a:pt x="195" y="176"/>
                  </a:cubicBezTo>
                  <a:cubicBezTo>
                    <a:pt x="176" y="186"/>
                    <a:pt x="153" y="196"/>
                    <a:pt x="133" y="206"/>
                  </a:cubicBezTo>
                  <a:cubicBezTo>
                    <a:pt x="52" y="319"/>
                    <a:pt x="0" y="463"/>
                    <a:pt x="0" y="618"/>
                  </a:cubicBezTo>
                  <a:cubicBezTo>
                    <a:pt x="0" y="1009"/>
                    <a:pt x="319" y="1327"/>
                    <a:pt x="709" y="1327"/>
                  </a:cubicBezTo>
                  <a:cubicBezTo>
                    <a:pt x="998" y="1327"/>
                    <a:pt x="1245" y="1164"/>
                    <a:pt x="1359" y="927"/>
                  </a:cubicBezTo>
                  <a:cubicBezTo>
                    <a:pt x="1369" y="875"/>
                    <a:pt x="1369" y="833"/>
                    <a:pt x="1379" y="781"/>
                  </a:cubicBezTo>
                  <a:lnTo>
                    <a:pt x="1379" y="732"/>
                  </a:lnTo>
                  <a:cubicBezTo>
                    <a:pt x="1379" y="670"/>
                    <a:pt x="1389" y="618"/>
                    <a:pt x="1379" y="557"/>
                  </a:cubicBezTo>
                  <a:lnTo>
                    <a:pt x="1379" y="505"/>
                  </a:lnTo>
                  <a:lnTo>
                    <a:pt x="1379" y="495"/>
                  </a:lnTo>
                  <a:lnTo>
                    <a:pt x="1379" y="339"/>
                  </a:lnTo>
                  <a:cubicBezTo>
                    <a:pt x="1359" y="287"/>
                    <a:pt x="1327" y="248"/>
                    <a:pt x="1297" y="206"/>
                  </a:cubicBezTo>
                  <a:cubicBezTo>
                    <a:pt x="1245" y="225"/>
                    <a:pt x="1194" y="238"/>
                    <a:pt x="1132" y="238"/>
                  </a:cubicBezTo>
                  <a:lnTo>
                    <a:pt x="1112" y="238"/>
                  </a:lnTo>
                  <a:cubicBezTo>
                    <a:pt x="1040" y="225"/>
                    <a:pt x="956" y="206"/>
                    <a:pt x="885" y="176"/>
                  </a:cubicBezTo>
                  <a:cubicBezTo>
                    <a:pt x="885" y="176"/>
                    <a:pt x="875" y="176"/>
                    <a:pt x="875" y="186"/>
                  </a:cubicBezTo>
                  <a:cubicBezTo>
                    <a:pt x="833" y="206"/>
                    <a:pt x="793" y="206"/>
                    <a:pt x="751" y="206"/>
                  </a:cubicBezTo>
                  <a:cubicBezTo>
                    <a:pt x="699" y="206"/>
                    <a:pt x="647" y="196"/>
                    <a:pt x="608" y="176"/>
                  </a:cubicBezTo>
                  <a:cubicBezTo>
                    <a:pt x="524" y="144"/>
                    <a:pt x="442" y="92"/>
                    <a:pt x="381" y="20"/>
                  </a:cubicBezTo>
                  <a:cubicBezTo>
                    <a:pt x="381" y="10"/>
                    <a:pt x="371" y="10"/>
                    <a:pt x="361" y="1"/>
                  </a:cubicBezTo>
                  <a:close/>
                </a:path>
              </a:pathLst>
            </a:custGeom>
            <a:solidFill>
              <a:srgbClr val="FCB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70;p51">
              <a:extLst>
                <a:ext uri="{FF2B5EF4-FFF2-40B4-BE49-F238E27FC236}">
                  <a16:creationId xmlns:a16="http://schemas.microsoft.com/office/drawing/2014/main" id="{D8EABF66-7FE4-46AD-855A-96E7287AF52A}"/>
                </a:ext>
              </a:extLst>
            </p:cNvPr>
            <p:cNvSpPr/>
            <p:nvPr/>
          </p:nvSpPr>
          <p:spPr>
            <a:xfrm>
              <a:off x="7156287" y="2390187"/>
              <a:ext cx="143698" cy="35542"/>
            </a:xfrm>
            <a:custGeom>
              <a:avLst/>
              <a:gdLst/>
              <a:ahLst/>
              <a:cxnLst/>
              <a:rect l="l" t="t" r="r" b="b"/>
              <a:pathLst>
                <a:path w="752" h="186" extrusionOk="0">
                  <a:moveTo>
                    <a:pt x="156" y="62"/>
                  </a:moveTo>
                  <a:lnTo>
                    <a:pt x="156" y="62"/>
                  </a:lnTo>
                  <a:cubicBezTo>
                    <a:pt x="144" y="72"/>
                    <a:pt x="124" y="94"/>
                    <a:pt x="104" y="104"/>
                  </a:cubicBezTo>
                  <a:cubicBezTo>
                    <a:pt x="82" y="114"/>
                    <a:pt x="72" y="124"/>
                    <a:pt x="52" y="134"/>
                  </a:cubicBezTo>
                  <a:cubicBezTo>
                    <a:pt x="43" y="144"/>
                    <a:pt x="33" y="144"/>
                    <a:pt x="20" y="156"/>
                  </a:cubicBezTo>
                  <a:cubicBezTo>
                    <a:pt x="10" y="166"/>
                    <a:pt x="10" y="176"/>
                    <a:pt x="0" y="186"/>
                  </a:cubicBezTo>
                  <a:cubicBezTo>
                    <a:pt x="20" y="176"/>
                    <a:pt x="43" y="166"/>
                    <a:pt x="62" y="156"/>
                  </a:cubicBezTo>
                  <a:cubicBezTo>
                    <a:pt x="104" y="134"/>
                    <a:pt x="134" y="94"/>
                    <a:pt x="156" y="62"/>
                  </a:cubicBezTo>
                  <a:close/>
                  <a:moveTo>
                    <a:pt x="248" y="0"/>
                  </a:moveTo>
                  <a:cubicBezTo>
                    <a:pt x="309" y="72"/>
                    <a:pt x="391" y="124"/>
                    <a:pt x="475" y="156"/>
                  </a:cubicBezTo>
                  <a:cubicBezTo>
                    <a:pt x="514" y="176"/>
                    <a:pt x="566" y="186"/>
                    <a:pt x="618" y="186"/>
                  </a:cubicBezTo>
                  <a:cubicBezTo>
                    <a:pt x="660" y="186"/>
                    <a:pt x="700" y="186"/>
                    <a:pt x="742" y="166"/>
                  </a:cubicBezTo>
                  <a:cubicBezTo>
                    <a:pt x="742" y="156"/>
                    <a:pt x="752" y="156"/>
                    <a:pt x="752" y="156"/>
                  </a:cubicBezTo>
                  <a:cubicBezTo>
                    <a:pt x="752" y="144"/>
                    <a:pt x="742" y="144"/>
                    <a:pt x="732" y="144"/>
                  </a:cubicBezTo>
                  <a:cubicBezTo>
                    <a:pt x="700" y="166"/>
                    <a:pt x="660" y="166"/>
                    <a:pt x="618" y="166"/>
                  </a:cubicBezTo>
                  <a:cubicBezTo>
                    <a:pt x="576" y="166"/>
                    <a:pt x="527" y="156"/>
                    <a:pt x="485" y="144"/>
                  </a:cubicBezTo>
                  <a:cubicBezTo>
                    <a:pt x="413" y="114"/>
                    <a:pt x="351" y="72"/>
                    <a:pt x="299" y="20"/>
                  </a:cubicBezTo>
                  <a:cubicBezTo>
                    <a:pt x="290" y="10"/>
                    <a:pt x="267" y="0"/>
                    <a:pt x="248" y="0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71;p51">
              <a:extLst>
                <a:ext uri="{FF2B5EF4-FFF2-40B4-BE49-F238E27FC236}">
                  <a16:creationId xmlns:a16="http://schemas.microsoft.com/office/drawing/2014/main" id="{2F56D1C1-D0EA-4407-A8B9-2B5ABA08F8E8}"/>
                </a:ext>
              </a:extLst>
            </p:cNvPr>
            <p:cNvSpPr/>
            <p:nvPr/>
          </p:nvSpPr>
          <p:spPr>
            <a:xfrm>
              <a:off x="7188008" y="2435475"/>
              <a:ext cx="108156" cy="43568"/>
            </a:xfrm>
            <a:custGeom>
              <a:avLst/>
              <a:gdLst/>
              <a:ahLst/>
              <a:cxnLst/>
              <a:rect l="l" t="t" r="r" b="b"/>
              <a:pathLst>
                <a:path w="566" h="228" extrusionOk="0">
                  <a:moveTo>
                    <a:pt x="225" y="1"/>
                  </a:moveTo>
                  <a:cubicBezTo>
                    <a:pt x="175" y="1"/>
                    <a:pt x="133" y="10"/>
                    <a:pt x="82" y="30"/>
                  </a:cubicBezTo>
                  <a:cubicBezTo>
                    <a:pt x="62" y="43"/>
                    <a:pt x="30" y="52"/>
                    <a:pt x="10" y="62"/>
                  </a:cubicBezTo>
                  <a:cubicBezTo>
                    <a:pt x="10" y="72"/>
                    <a:pt x="10" y="82"/>
                    <a:pt x="0" y="92"/>
                  </a:cubicBezTo>
                  <a:cubicBezTo>
                    <a:pt x="30" y="72"/>
                    <a:pt x="52" y="62"/>
                    <a:pt x="82" y="52"/>
                  </a:cubicBezTo>
                  <a:cubicBezTo>
                    <a:pt x="124" y="30"/>
                    <a:pt x="175" y="20"/>
                    <a:pt x="225" y="20"/>
                  </a:cubicBezTo>
                  <a:cubicBezTo>
                    <a:pt x="361" y="20"/>
                    <a:pt x="494" y="92"/>
                    <a:pt x="566" y="228"/>
                  </a:cubicBezTo>
                  <a:cubicBezTo>
                    <a:pt x="504" y="82"/>
                    <a:pt x="371" y="1"/>
                    <a:pt x="225" y="1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72;p51">
              <a:extLst>
                <a:ext uri="{FF2B5EF4-FFF2-40B4-BE49-F238E27FC236}">
                  <a16:creationId xmlns:a16="http://schemas.microsoft.com/office/drawing/2014/main" id="{B9634E0F-28AF-4F17-BF76-C0FDF76C3370}"/>
                </a:ext>
              </a:extLst>
            </p:cNvPr>
            <p:cNvSpPr/>
            <p:nvPr/>
          </p:nvSpPr>
          <p:spPr>
            <a:xfrm>
              <a:off x="7189727" y="2429360"/>
              <a:ext cx="120194" cy="12248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216" y="0"/>
                  </a:moveTo>
                  <a:cubicBezTo>
                    <a:pt x="166" y="0"/>
                    <a:pt x="115" y="13"/>
                    <a:pt x="63" y="33"/>
                  </a:cubicBezTo>
                  <a:cubicBezTo>
                    <a:pt x="53" y="33"/>
                    <a:pt x="31" y="42"/>
                    <a:pt x="21" y="52"/>
                  </a:cubicBezTo>
                  <a:cubicBezTo>
                    <a:pt x="21" y="52"/>
                    <a:pt x="11" y="62"/>
                    <a:pt x="11" y="75"/>
                  </a:cubicBezTo>
                  <a:cubicBezTo>
                    <a:pt x="11" y="75"/>
                    <a:pt x="11" y="84"/>
                    <a:pt x="1" y="94"/>
                  </a:cubicBezTo>
                  <a:cubicBezTo>
                    <a:pt x="21" y="84"/>
                    <a:pt x="53" y="75"/>
                    <a:pt x="73" y="62"/>
                  </a:cubicBezTo>
                  <a:cubicBezTo>
                    <a:pt x="124" y="42"/>
                    <a:pt x="166" y="33"/>
                    <a:pt x="216" y="33"/>
                  </a:cubicBezTo>
                  <a:cubicBezTo>
                    <a:pt x="362" y="33"/>
                    <a:pt x="495" y="114"/>
                    <a:pt x="557" y="260"/>
                  </a:cubicBezTo>
                  <a:cubicBezTo>
                    <a:pt x="567" y="270"/>
                    <a:pt x="577" y="290"/>
                    <a:pt x="577" y="299"/>
                  </a:cubicBezTo>
                  <a:cubicBezTo>
                    <a:pt x="629" y="413"/>
                    <a:pt x="619" y="537"/>
                    <a:pt x="557" y="640"/>
                  </a:cubicBezTo>
                  <a:cubicBezTo>
                    <a:pt x="599" y="579"/>
                    <a:pt x="629" y="495"/>
                    <a:pt x="629" y="413"/>
                  </a:cubicBezTo>
                  <a:cubicBezTo>
                    <a:pt x="629" y="361"/>
                    <a:pt x="619" y="309"/>
                    <a:pt x="599" y="260"/>
                  </a:cubicBezTo>
                  <a:cubicBezTo>
                    <a:pt x="525" y="94"/>
                    <a:pt x="372" y="0"/>
                    <a:pt x="216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73;p51">
              <a:extLst>
                <a:ext uri="{FF2B5EF4-FFF2-40B4-BE49-F238E27FC236}">
                  <a16:creationId xmlns:a16="http://schemas.microsoft.com/office/drawing/2014/main" id="{423DC599-0834-490A-8FC9-F3097CB8F53D}"/>
                </a:ext>
              </a:extLst>
            </p:cNvPr>
            <p:cNvSpPr/>
            <p:nvPr/>
          </p:nvSpPr>
          <p:spPr>
            <a:xfrm>
              <a:off x="7174249" y="2439297"/>
              <a:ext cx="135672" cy="149813"/>
            </a:xfrm>
            <a:custGeom>
              <a:avLst/>
              <a:gdLst/>
              <a:ahLst/>
              <a:cxnLst/>
              <a:rect l="l" t="t" r="r" b="b"/>
              <a:pathLst>
                <a:path w="710" h="784" extrusionOk="0">
                  <a:moveTo>
                    <a:pt x="297" y="134"/>
                  </a:moveTo>
                  <a:cubicBezTo>
                    <a:pt x="371" y="134"/>
                    <a:pt x="443" y="166"/>
                    <a:pt x="495" y="228"/>
                  </a:cubicBezTo>
                  <a:lnTo>
                    <a:pt x="524" y="228"/>
                  </a:lnTo>
                  <a:cubicBezTo>
                    <a:pt x="544" y="228"/>
                    <a:pt x="576" y="238"/>
                    <a:pt x="586" y="257"/>
                  </a:cubicBezTo>
                  <a:cubicBezTo>
                    <a:pt x="596" y="280"/>
                    <a:pt x="576" y="309"/>
                    <a:pt x="544" y="331"/>
                  </a:cubicBezTo>
                  <a:cubicBezTo>
                    <a:pt x="576" y="455"/>
                    <a:pt x="514" y="579"/>
                    <a:pt x="391" y="628"/>
                  </a:cubicBezTo>
                  <a:cubicBezTo>
                    <a:pt x="359" y="640"/>
                    <a:pt x="329" y="650"/>
                    <a:pt x="297" y="650"/>
                  </a:cubicBezTo>
                  <a:cubicBezTo>
                    <a:pt x="196" y="650"/>
                    <a:pt x="102" y="588"/>
                    <a:pt x="62" y="485"/>
                  </a:cubicBezTo>
                  <a:cubicBezTo>
                    <a:pt x="10" y="361"/>
                    <a:pt x="72" y="208"/>
                    <a:pt x="205" y="156"/>
                  </a:cubicBezTo>
                  <a:cubicBezTo>
                    <a:pt x="235" y="146"/>
                    <a:pt x="267" y="134"/>
                    <a:pt x="297" y="134"/>
                  </a:cubicBezTo>
                  <a:close/>
                  <a:moveTo>
                    <a:pt x="297" y="0"/>
                  </a:moveTo>
                  <a:cubicBezTo>
                    <a:pt x="247" y="0"/>
                    <a:pt x="196" y="10"/>
                    <a:pt x="154" y="32"/>
                  </a:cubicBezTo>
                  <a:cubicBezTo>
                    <a:pt x="124" y="42"/>
                    <a:pt x="102" y="52"/>
                    <a:pt x="72" y="72"/>
                  </a:cubicBezTo>
                  <a:cubicBezTo>
                    <a:pt x="72" y="94"/>
                    <a:pt x="62" y="114"/>
                    <a:pt x="62" y="134"/>
                  </a:cubicBezTo>
                  <a:cubicBezTo>
                    <a:pt x="50" y="156"/>
                    <a:pt x="50" y="176"/>
                    <a:pt x="40" y="196"/>
                  </a:cubicBezTo>
                  <a:cubicBezTo>
                    <a:pt x="40" y="218"/>
                    <a:pt x="30" y="238"/>
                    <a:pt x="30" y="257"/>
                  </a:cubicBezTo>
                  <a:lnTo>
                    <a:pt x="20" y="289"/>
                  </a:lnTo>
                  <a:lnTo>
                    <a:pt x="20" y="319"/>
                  </a:lnTo>
                  <a:cubicBezTo>
                    <a:pt x="10" y="341"/>
                    <a:pt x="10" y="361"/>
                    <a:pt x="10" y="381"/>
                  </a:cubicBezTo>
                  <a:lnTo>
                    <a:pt x="10" y="443"/>
                  </a:lnTo>
                  <a:lnTo>
                    <a:pt x="10" y="504"/>
                  </a:lnTo>
                  <a:lnTo>
                    <a:pt x="10" y="546"/>
                  </a:lnTo>
                  <a:lnTo>
                    <a:pt x="10" y="588"/>
                  </a:lnTo>
                  <a:lnTo>
                    <a:pt x="10" y="628"/>
                  </a:lnTo>
                  <a:cubicBezTo>
                    <a:pt x="10" y="640"/>
                    <a:pt x="10" y="640"/>
                    <a:pt x="0" y="650"/>
                  </a:cubicBezTo>
                  <a:cubicBezTo>
                    <a:pt x="82" y="732"/>
                    <a:pt x="186" y="784"/>
                    <a:pt x="297" y="784"/>
                  </a:cubicBezTo>
                  <a:cubicBezTo>
                    <a:pt x="349" y="784"/>
                    <a:pt x="401" y="774"/>
                    <a:pt x="443" y="752"/>
                  </a:cubicBezTo>
                  <a:cubicBezTo>
                    <a:pt x="534" y="722"/>
                    <a:pt x="596" y="660"/>
                    <a:pt x="638" y="588"/>
                  </a:cubicBezTo>
                  <a:cubicBezTo>
                    <a:pt x="700" y="485"/>
                    <a:pt x="710" y="361"/>
                    <a:pt x="658" y="247"/>
                  </a:cubicBezTo>
                  <a:cubicBezTo>
                    <a:pt x="658" y="238"/>
                    <a:pt x="648" y="218"/>
                    <a:pt x="638" y="208"/>
                  </a:cubicBezTo>
                  <a:cubicBezTo>
                    <a:pt x="566" y="72"/>
                    <a:pt x="43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74;p51">
              <a:extLst>
                <a:ext uri="{FF2B5EF4-FFF2-40B4-BE49-F238E27FC236}">
                  <a16:creationId xmlns:a16="http://schemas.microsoft.com/office/drawing/2014/main" id="{DFB9805E-3946-4017-8FF8-61ABA7DF3E19}"/>
                </a:ext>
              </a:extLst>
            </p:cNvPr>
            <p:cNvSpPr/>
            <p:nvPr/>
          </p:nvSpPr>
          <p:spPr>
            <a:xfrm>
              <a:off x="7176160" y="2464712"/>
              <a:ext cx="108347" cy="98983"/>
            </a:xfrm>
            <a:custGeom>
              <a:avLst/>
              <a:gdLst/>
              <a:ahLst/>
              <a:cxnLst/>
              <a:rect l="l" t="t" r="r" b="b"/>
              <a:pathLst>
                <a:path w="567" h="518" extrusionOk="0">
                  <a:moveTo>
                    <a:pt x="287" y="1"/>
                  </a:moveTo>
                  <a:cubicBezTo>
                    <a:pt x="257" y="1"/>
                    <a:pt x="225" y="13"/>
                    <a:pt x="195" y="23"/>
                  </a:cubicBezTo>
                  <a:cubicBezTo>
                    <a:pt x="62" y="75"/>
                    <a:pt x="0" y="228"/>
                    <a:pt x="52" y="352"/>
                  </a:cubicBezTo>
                  <a:cubicBezTo>
                    <a:pt x="92" y="455"/>
                    <a:pt x="186" y="517"/>
                    <a:pt x="287" y="517"/>
                  </a:cubicBezTo>
                  <a:cubicBezTo>
                    <a:pt x="319" y="517"/>
                    <a:pt x="349" y="507"/>
                    <a:pt x="381" y="495"/>
                  </a:cubicBezTo>
                  <a:cubicBezTo>
                    <a:pt x="504" y="446"/>
                    <a:pt x="566" y="322"/>
                    <a:pt x="534" y="198"/>
                  </a:cubicBezTo>
                  <a:lnTo>
                    <a:pt x="534" y="198"/>
                  </a:lnTo>
                  <a:cubicBezTo>
                    <a:pt x="524" y="208"/>
                    <a:pt x="514" y="208"/>
                    <a:pt x="514" y="218"/>
                  </a:cubicBezTo>
                  <a:lnTo>
                    <a:pt x="462" y="218"/>
                  </a:lnTo>
                  <a:cubicBezTo>
                    <a:pt x="433" y="218"/>
                    <a:pt x="410" y="208"/>
                    <a:pt x="401" y="186"/>
                  </a:cubicBezTo>
                  <a:cubicBezTo>
                    <a:pt x="391" y="156"/>
                    <a:pt x="423" y="114"/>
                    <a:pt x="462" y="95"/>
                  </a:cubicBezTo>
                  <a:lnTo>
                    <a:pt x="485" y="95"/>
                  </a:lnTo>
                  <a:cubicBezTo>
                    <a:pt x="433" y="33"/>
                    <a:pt x="361" y="1"/>
                    <a:pt x="287" y="1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75;p51">
              <a:extLst>
                <a:ext uri="{FF2B5EF4-FFF2-40B4-BE49-F238E27FC236}">
                  <a16:creationId xmlns:a16="http://schemas.microsoft.com/office/drawing/2014/main" id="{4AEAA85C-AC4E-4E16-8A5E-833B02364641}"/>
                </a:ext>
              </a:extLst>
            </p:cNvPr>
            <p:cNvSpPr/>
            <p:nvPr/>
          </p:nvSpPr>
          <p:spPr>
            <a:xfrm>
              <a:off x="7250684" y="2482674"/>
              <a:ext cx="37453" cy="23886"/>
            </a:xfrm>
            <a:custGeom>
              <a:avLst/>
              <a:gdLst/>
              <a:ahLst/>
              <a:cxnLst/>
              <a:rect l="l" t="t" r="r" b="b"/>
              <a:pathLst>
                <a:path w="196" h="125" extrusionOk="0">
                  <a:moveTo>
                    <a:pt x="72" y="1"/>
                  </a:moveTo>
                  <a:cubicBezTo>
                    <a:pt x="33" y="20"/>
                    <a:pt x="1" y="62"/>
                    <a:pt x="11" y="92"/>
                  </a:cubicBezTo>
                  <a:cubicBezTo>
                    <a:pt x="20" y="114"/>
                    <a:pt x="43" y="124"/>
                    <a:pt x="72" y="124"/>
                  </a:cubicBezTo>
                  <a:lnTo>
                    <a:pt x="124" y="124"/>
                  </a:lnTo>
                  <a:cubicBezTo>
                    <a:pt x="124" y="114"/>
                    <a:pt x="134" y="114"/>
                    <a:pt x="144" y="104"/>
                  </a:cubicBezTo>
                  <a:cubicBezTo>
                    <a:pt x="176" y="82"/>
                    <a:pt x="196" y="53"/>
                    <a:pt x="186" y="30"/>
                  </a:cubicBezTo>
                  <a:cubicBezTo>
                    <a:pt x="176" y="11"/>
                    <a:pt x="144" y="1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6;p51">
              <a:extLst>
                <a:ext uri="{FF2B5EF4-FFF2-40B4-BE49-F238E27FC236}">
                  <a16:creationId xmlns:a16="http://schemas.microsoft.com/office/drawing/2014/main" id="{FCFEA82C-3DD1-4D2C-829F-388D5E8CA095}"/>
                </a:ext>
              </a:extLst>
            </p:cNvPr>
            <p:cNvSpPr/>
            <p:nvPr/>
          </p:nvSpPr>
          <p:spPr>
            <a:xfrm>
              <a:off x="7164313" y="2368403"/>
              <a:ext cx="214591" cy="63441"/>
            </a:xfrm>
            <a:custGeom>
              <a:avLst/>
              <a:gdLst/>
              <a:ahLst/>
              <a:cxnLst/>
              <a:rect l="l" t="t" r="r" b="b"/>
              <a:pathLst>
                <a:path w="1123" h="332" extrusionOk="0">
                  <a:moveTo>
                    <a:pt x="176" y="95"/>
                  </a:moveTo>
                  <a:cubicBezTo>
                    <a:pt x="114" y="134"/>
                    <a:pt x="52" y="186"/>
                    <a:pt x="1" y="248"/>
                  </a:cubicBezTo>
                  <a:cubicBezTo>
                    <a:pt x="20" y="238"/>
                    <a:pt x="40" y="228"/>
                    <a:pt x="62" y="218"/>
                  </a:cubicBezTo>
                  <a:cubicBezTo>
                    <a:pt x="82" y="208"/>
                    <a:pt x="102" y="186"/>
                    <a:pt x="114" y="176"/>
                  </a:cubicBezTo>
                  <a:cubicBezTo>
                    <a:pt x="144" y="156"/>
                    <a:pt x="164" y="134"/>
                    <a:pt x="176" y="104"/>
                  </a:cubicBezTo>
                  <a:cubicBezTo>
                    <a:pt x="186" y="104"/>
                    <a:pt x="186" y="104"/>
                    <a:pt x="186" y="95"/>
                  </a:cubicBezTo>
                  <a:close/>
                  <a:moveTo>
                    <a:pt x="618" y="1"/>
                  </a:moveTo>
                  <a:lnTo>
                    <a:pt x="618" y="1"/>
                  </a:lnTo>
                  <a:cubicBezTo>
                    <a:pt x="658" y="33"/>
                    <a:pt x="680" y="53"/>
                    <a:pt x="680" y="53"/>
                  </a:cubicBezTo>
                  <a:cubicBezTo>
                    <a:pt x="771" y="166"/>
                    <a:pt x="700" y="196"/>
                    <a:pt x="618" y="208"/>
                  </a:cubicBezTo>
                  <a:cubicBezTo>
                    <a:pt x="638" y="228"/>
                    <a:pt x="670" y="238"/>
                    <a:pt x="690" y="258"/>
                  </a:cubicBezTo>
                  <a:cubicBezTo>
                    <a:pt x="700" y="258"/>
                    <a:pt x="710" y="258"/>
                    <a:pt x="710" y="270"/>
                  </a:cubicBezTo>
                  <a:cubicBezTo>
                    <a:pt x="781" y="300"/>
                    <a:pt x="865" y="319"/>
                    <a:pt x="937" y="332"/>
                  </a:cubicBezTo>
                  <a:lnTo>
                    <a:pt x="957" y="332"/>
                  </a:lnTo>
                  <a:cubicBezTo>
                    <a:pt x="1019" y="332"/>
                    <a:pt x="1070" y="319"/>
                    <a:pt x="1122" y="300"/>
                  </a:cubicBezTo>
                  <a:cubicBezTo>
                    <a:pt x="1009" y="134"/>
                    <a:pt x="823" y="23"/>
                    <a:pt x="618" y="1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77;p51">
              <a:extLst>
                <a:ext uri="{FF2B5EF4-FFF2-40B4-BE49-F238E27FC236}">
                  <a16:creationId xmlns:a16="http://schemas.microsoft.com/office/drawing/2014/main" id="{7D465B0B-2305-4397-A970-5886096A50F2}"/>
                </a:ext>
              </a:extLst>
            </p:cNvPr>
            <p:cNvSpPr/>
            <p:nvPr/>
          </p:nvSpPr>
          <p:spPr>
            <a:xfrm>
              <a:off x="7197753" y="2366493"/>
              <a:ext cx="114079" cy="41848"/>
            </a:xfrm>
            <a:custGeom>
              <a:avLst/>
              <a:gdLst/>
              <a:ahLst/>
              <a:cxnLst/>
              <a:rect l="l" t="t" r="r" b="b"/>
              <a:pathLst>
                <a:path w="597" h="219" extrusionOk="0">
                  <a:moveTo>
                    <a:pt x="359" y="1"/>
                  </a:moveTo>
                  <a:cubicBezTo>
                    <a:pt x="236" y="1"/>
                    <a:pt x="102" y="43"/>
                    <a:pt x="1" y="105"/>
                  </a:cubicBezTo>
                  <a:lnTo>
                    <a:pt x="11" y="105"/>
                  </a:lnTo>
                  <a:cubicBezTo>
                    <a:pt x="21" y="114"/>
                    <a:pt x="31" y="114"/>
                    <a:pt x="31" y="124"/>
                  </a:cubicBezTo>
                  <a:cubicBezTo>
                    <a:pt x="50" y="124"/>
                    <a:pt x="73" y="134"/>
                    <a:pt x="82" y="144"/>
                  </a:cubicBezTo>
                  <a:cubicBezTo>
                    <a:pt x="164" y="176"/>
                    <a:pt x="226" y="196"/>
                    <a:pt x="258" y="206"/>
                  </a:cubicBezTo>
                  <a:cubicBezTo>
                    <a:pt x="278" y="206"/>
                    <a:pt x="339" y="218"/>
                    <a:pt x="391" y="218"/>
                  </a:cubicBezTo>
                  <a:lnTo>
                    <a:pt x="443" y="218"/>
                  </a:lnTo>
                  <a:cubicBezTo>
                    <a:pt x="525" y="206"/>
                    <a:pt x="596" y="176"/>
                    <a:pt x="505" y="63"/>
                  </a:cubicBezTo>
                  <a:cubicBezTo>
                    <a:pt x="505" y="63"/>
                    <a:pt x="483" y="43"/>
                    <a:pt x="443" y="11"/>
                  </a:cubicBezTo>
                  <a:cubicBezTo>
                    <a:pt x="411" y="11"/>
                    <a:pt x="391" y="1"/>
                    <a:pt x="359" y="1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78;p51">
              <a:extLst>
                <a:ext uri="{FF2B5EF4-FFF2-40B4-BE49-F238E27FC236}">
                  <a16:creationId xmlns:a16="http://schemas.microsoft.com/office/drawing/2014/main" id="{1656B466-F629-4125-B417-6F0E1668F86C}"/>
                </a:ext>
              </a:extLst>
            </p:cNvPr>
            <p:cNvSpPr/>
            <p:nvPr/>
          </p:nvSpPr>
          <p:spPr>
            <a:xfrm>
              <a:off x="7103356" y="2341078"/>
              <a:ext cx="328479" cy="326951"/>
            </a:xfrm>
            <a:custGeom>
              <a:avLst/>
              <a:gdLst/>
              <a:ahLst/>
              <a:cxnLst/>
              <a:rect l="l" t="t" r="r" b="b"/>
              <a:pathLst>
                <a:path w="1719" h="1711" extrusionOk="0">
                  <a:moveTo>
                    <a:pt x="853" y="134"/>
                  </a:moveTo>
                  <a:cubicBezTo>
                    <a:pt x="1256" y="134"/>
                    <a:pt x="1575" y="462"/>
                    <a:pt x="1575" y="855"/>
                  </a:cubicBezTo>
                  <a:cubicBezTo>
                    <a:pt x="1575" y="1246"/>
                    <a:pt x="1256" y="1564"/>
                    <a:pt x="853" y="1564"/>
                  </a:cubicBezTo>
                  <a:cubicBezTo>
                    <a:pt x="463" y="1564"/>
                    <a:pt x="144" y="1246"/>
                    <a:pt x="144" y="855"/>
                  </a:cubicBezTo>
                  <a:cubicBezTo>
                    <a:pt x="144" y="462"/>
                    <a:pt x="463" y="134"/>
                    <a:pt x="853" y="134"/>
                  </a:cubicBezTo>
                  <a:close/>
                  <a:moveTo>
                    <a:pt x="853" y="0"/>
                  </a:moveTo>
                  <a:cubicBezTo>
                    <a:pt x="391" y="0"/>
                    <a:pt x="1" y="381"/>
                    <a:pt x="1" y="855"/>
                  </a:cubicBezTo>
                  <a:cubicBezTo>
                    <a:pt x="1" y="1327"/>
                    <a:pt x="391" y="1710"/>
                    <a:pt x="853" y="1710"/>
                  </a:cubicBezTo>
                  <a:cubicBezTo>
                    <a:pt x="1328" y="1710"/>
                    <a:pt x="1718" y="1327"/>
                    <a:pt x="1718" y="855"/>
                  </a:cubicBezTo>
                  <a:cubicBezTo>
                    <a:pt x="1718" y="381"/>
                    <a:pt x="1328" y="0"/>
                    <a:pt x="853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79;p51">
              <a:extLst>
                <a:ext uri="{FF2B5EF4-FFF2-40B4-BE49-F238E27FC236}">
                  <a16:creationId xmlns:a16="http://schemas.microsoft.com/office/drawing/2014/main" id="{DA1FB74D-0ABA-4723-94C4-B607FEA75235}"/>
                </a:ext>
              </a:extLst>
            </p:cNvPr>
            <p:cNvSpPr/>
            <p:nvPr/>
          </p:nvSpPr>
          <p:spPr>
            <a:xfrm>
              <a:off x="7144440" y="2413691"/>
              <a:ext cx="55415" cy="150004"/>
            </a:xfrm>
            <a:custGeom>
              <a:avLst/>
              <a:gdLst/>
              <a:ahLst/>
              <a:cxnLst/>
              <a:rect l="l" t="t" r="r" b="b"/>
              <a:pathLst>
                <a:path w="290" h="785" extrusionOk="0">
                  <a:moveTo>
                    <a:pt x="258" y="1"/>
                  </a:moveTo>
                  <a:lnTo>
                    <a:pt x="248" y="11"/>
                  </a:lnTo>
                  <a:cubicBezTo>
                    <a:pt x="248" y="11"/>
                    <a:pt x="238" y="11"/>
                    <a:pt x="228" y="21"/>
                  </a:cubicBezTo>
                  <a:cubicBezTo>
                    <a:pt x="206" y="33"/>
                    <a:pt x="176" y="53"/>
                    <a:pt x="144" y="82"/>
                  </a:cubicBezTo>
                  <a:cubicBezTo>
                    <a:pt x="134" y="105"/>
                    <a:pt x="114" y="115"/>
                    <a:pt x="105" y="134"/>
                  </a:cubicBezTo>
                  <a:cubicBezTo>
                    <a:pt x="95" y="157"/>
                    <a:pt x="72" y="176"/>
                    <a:pt x="62" y="196"/>
                  </a:cubicBezTo>
                  <a:cubicBezTo>
                    <a:pt x="53" y="228"/>
                    <a:pt x="43" y="248"/>
                    <a:pt x="33" y="280"/>
                  </a:cubicBezTo>
                  <a:cubicBezTo>
                    <a:pt x="20" y="300"/>
                    <a:pt x="11" y="330"/>
                    <a:pt x="11" y="362"/>
                  </a:cubicBezTo>
                  <a:lnTo>
                    <a:pt x="1" y="404"/>
                  </a:lnTo>
                  <a:lnTo>
                    <a:pt x="1" y="443"/>
                  </a:lnTo>
                  <a:lnTo>
                    <a:pt x="1" y="527"/>
                  </a:lnTo>
                  <a:cubicBezTo>
                    <a:pt x="11" y="557"/>
                    <a:pt x="11" y="577"/>
                    <a:pt x="20" y="609"/>
                  </a:cubicBezTo>
                  <a:cubicBezTo>
                    <a:pt x="20" y="619"/>
                    <a:pt x="33" y="629"/>
                    <a:pt x="33" y="638"/>
                  </a:cubicBezTo>
                  <a:cubicBezTo>
                    <a:pt x="43" y="651"/>
                    <a:pt x="43" y="661"/>
                    <a:pt x="53" y="671"/>
                  </a:cubicBezTo>
                  <a:cubicBezTo>
                    <a:pt x="62" y="690"/>
                    <a:pt x="72" y="700"/>
                    <a:pt x="82" y="722"/>
                  </a:cubicBezTo>
                  <a:cubicBezTo>
                    <a:pt x="95" y="732"/>
                    <a:pt x="105" y="742"/>
                    <a:pt x="105" y="752"/>
                  </a:cubicBezTo>
                  <a:lnTo>
                    <a:pt x="134" y="784"/>
                  </a:lnTo>
                  <a:lnTo>
                    <a:pt x="156" y="784"/>
                  </a:lnTo>
                  <a:cubicBezTo>
                    <a:pt x="156" y="774"/>
                    <a:pt x="144" y="762"/>
                    <a:pt x="134" y="742"/>
                  </a:cubicBezTo>
                  <a:cubicBezTo>
                    <a:pt x="114" y="713"/>
                    <a:pt x="95" y="680"/>
                    <a:pt x="72" y="651"/>
                  </a:cubicBezTo>
                  <a:cubicBezTo>
                    <a:pt x="53" y="599"/>
                    <a:pt x="43" y="547"/>
                    <a:pt x="43" y="495"/>
                  </a:cubicBezTo>
                  <a:cubicBezTo>
                    <a:pt x="43" y="342"/>
                    <a:pt x="124" y="206"/>
                    <a:pt x="258" y="134"/>
                  </a:cubicBezTo>
                  <a:cubicBezTo>
                    <a:pt x="268" y="105"/>
                    <a:pt x="268" y="82"/>
                    <a:pt x="280" y="63"/>
                  </a:cubicBezTo>
                  <a:cubicBezTo>
                    <a:pt x="280" y="53"/>
                    <a:pt x="290" y="43"/>
                    <a:pt x="290" y="43"/>
                  </a:cubicBezTo>
                  <a:lnTo>
                    <a:pt x="290" y="33"/>
                  </a:lnTo>
                  <a:lnTo>
                    <a:pt x="290" y="21"/>
                  </a:lnTo>
                  <a:cubicBezTo>
                    <a:pt x="290" y="11"/>
                    <a:pt x="280" y="1"/>
                    <a:pt x="268" y="1"/>
                  </a:cubicBezTo>
                  <a:close/>
                </a:path>
              </a:pathLst>
            </a:custGeom>
            <a:solidFill>
              <a:srgbClr val="FDD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80;p51">
              <a:extLst>
                <a:ext uri="{FF2B5EF4-FFF2-40B4-BE49-F238E27FC236}">
                  <a16:creationId xmlns:a16="http://schemas.microsoft.com/office/drawing/2014/main" id="{7E8F8B9A-6F5F-472F-8E68-4B17B2FFEB96}"/>
                </a:ext>
              </a:extLst>
            </p:cNvPr>
            <p:cNvSpPr/>
            <p:nvPr/>
          </p:nvSpPr>
          <p:spPr>
            <a:xfrm>
              <a:off x="7164313" y="2447323"/>
              <a:ext cx="25606" cy="35542"/>
            </a:xfrm>
            <a:custGeom>
              <a:avLst/>
              <a:gdLst/>
              <a:ahLst/>
              <a:cxnLst/>
              <a:rect l="l" t="t" r="r" b="b"/>
              <a:pathLst>
                <a:path w="134" h="186" extrusionOk="0">
                  <a:moveTo>
                    <a:pt x="134" y="0"/>
                  </a:moveTo>
                  <a:cubicBezTo>
                    <a:pt x="72" y="52"/>
                    <a:pt x="20" y="114"/>
                    <a:pt x="1" y="186"/>
                  </a:cubicBezTo>
                  <a:cubicBezTo>
                    <a:pt x="20" y="124"/>
                    <a:pt x="72" y="72"/>
                    <a:pt x="124" y="30"/>
                  </a:cubicBezTo>
                  <a:cubicBezTo>
                    <a:pt x="134" y="20"/>
                    <a:pt x="134" y="10"/>
                    <a:pt x="134" y="0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81;p51">
              <a:extLst>
                <a:ext uri="{FF2B5EF4-FFF2-40B4-BE49-F238E27FC236}">
                  <a16:creationId xmlns:a16="http://schemas.microsoft.com/office/drawing/2014/main" id="{2F282B3F-1E1E-49B2-AB0D-288AF8AC0606}"/>
                </a:ext>
              </a:extLst>
            </p:cNvPr>
            <p:cNvSpPr/>
            <p:nvPr/>
          </p:nvSpPr>
          <p:spPr>
            <a:xfrm>
              <a:off x="7152466" y="2439297"/>
              <a:ext cx="41275" cy="116372"/>
            </a:xfrm>
            <a:custGeom>
              <a:avLst/>
              <a:gdLst/>
              <a:ahLst/>
              <a:cxnLst/>
              <a:rect l="l" t="t" r="r" b="b"/>
              <a:pathLst>
                <a:path w="216" h="609" extrusionOk="0">
                  <a:moveTo>
                    <a:pt x="216" y="0"/>
                  </a:moveTo>
                  <a:lnTo>
                    <a:pt x="216" y="0"/>
                  </a:lnTo>
                  <a:cubicBezTo>
                    <a:pt x="82" y="72"/>
                    <a:pt x="1" y="208"/>
                    <a:pt x="1" y="361"/>
                  </a:cubicBezTo>
                  <a:cubicBezTo>
                    <a:pt x="1" y="413"/>
                    <a:pt x="11" y="465"/>
                    <a:pt x="30" y="517"/>
                  </a:cubicBezTo>
                  <a:cubicBezTo>
                    <a:pt x="42" y="532"/>
                    <a:pt x="52" y="547"/>
                    <a:pt x="62" y="563"/>
                  </a:cubicBezTo>
                  <a:lnTo>
                    <a:pt x="62" y="563"/>
                  </a:lnTo>
                  <a:cubicBezTo>
                    <a:pt x="59" y="555"/>
                    <a:pt x="56" y="546"/>
                    <a:pt x="53" y="537"/>
                  </a:cubicBezTo>
                  <a:cubicBezTo>
                    <a:pt x="11" y="433"/>
                    <a:pt x="11" y="319"/>
                    <a:pt x="63" y="228"/>
                  </a:cubicBezTo>
                  <a:cubicBezTo>
                    <a:pt x="82" y="156"/>
                    <a:pt x="134" y="94"/>
                    <a:pt x="196" y="42"/>
                  </a:cubicBezTo>
                  <a:cubicBezTo>
                    <a:pt x="206" y="32"/>
                    <a:pt x="206" y="23"/>
                    <a:pt x="206" y="23"/>
                  </a:cubicBezTo>
                  <a:cubicBezTo>
                    <a:pt x="206" y="10"/>
                    <a:pt x="216" y="0"/>
                    <a:pt x="216" y="0"/>
                  </a:cubicBezTo>
                  <a:close/>
                  <a:moveTo>
                    <a:pt x="62" y="563"/>
                  </a:moveTo>
                  <a:cubicBezTo>
                    <a:pt x="70" y="580"/>
                    <a:pt x="79" y="595"/>
                    <a:pt x="92" y="608"/>
                  </a:cubicBezTo>
                  <a:cubicBezTo>
                    <a:pt x="82" y="593"/>
                    <a:pt x="73" y="578"/>
                    <a:pt x="62" y="563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82;p51">
              <a:extLst>
                <a:ext uri="{FF2B5EF4-FFF2-40B4-BE49-F238E27FC236}">
                  <a16:creationId xmlns:a16="http://schemas.microsoft.com/office/drawing/2014/main" id="{7AC11B7B-0C9A-47ED-87BC-34825F55046D}"/>
                </a:ext>
              </a:extLst>
            </p:cNvPr>
            <p:cNvSpPr/>
            <p:nvPr/>
          </p:nvSpPr>
          <p:spPr>
            <a:xfrm>
              <a:off x="7154376" y="2452864"/>
              <a:ext cx="33822" cy="110831"/>
            </a:xfrm>
            <a:custGeom>
              <a:avLst/>
              <a:gdLst/>
              <a:ahLst/>
              <a:cxnLst/>
              <a:rect l="l" t="t" r="r" b="b"/>
              <a:pathLst>
                <a:path w="177" h="580" extrusionOk="0">
                  <a:moveTo>
                    <a:pt x="176" y="1"/>
                  </a:moveTo>
                  <a:lnTo>
                    <a:pt x="176" y="1"/>
                  </a:lnTo>
                  <a:cubicBezTo>
                    <a:pt x="124" y="43"/>
                    <a:pt x="72" y="95"/>
                    <a:pt x="53" y="157"/>
                  </a:cubicBezTo>
                  <a:cubicBezTo>
                    <a:pt x="1" y="248"/>
                    <a:pt x="1" y="362"/>
                    <a:pt x="43" y="466"/>
                  </a:cubicBezTo>
                  <a:cubicBezTo>
                    <a:pt x="53" y="495"/>
                    <a:pt x="62" y="517"/>
                    <a:pt x="82" y="537"/>
                  </a:cubicBezTo>
                  <a:cubicBezTo>
                    <a:pt x="92" y="557"/>
                    <a:pt x="104" y="569"/>
                    <a:pt x="104" y="579"/>
                  </a:cubicBezTo>
                  <a:cubicBezTo>
                    <a:pt x="114" y="569"/>
                    <a:pt x="114" y="569"/>
                    <a:pt x="114" y="557"/>
                  </a:cubicBezTo>
                  <a:lnTo>
                    <a:pt x="114" y="517"/>
                  </a:lnTo>
                  <a:lnTo>
                    <a:pt x="114" y="475"/>
                  </a:lnTo>
                  <a:lnTo>
                    <a:pt x="114" y="433"/>
                  </a:lnTo>
                  <a:lnTo>
                    <a:pt x="114" y="372"/>
                  </a:lnTo>
                  <a:lnTo>
                    <a:pt x="114" y="310"/>
                  </a:lnTo>
                  <a:cubicBezTo>
                    <a:pt x="114" y="290"/>
                    <a:pt x="114" y="270"/>
                    <a:pt x="124" y="248"/>
                  </a:cubicBezTo>
                  <a:lnTo>
                    <a:pt x="124" y="218"/>
                  </a:lnTo>
                  <a:lnTo>
                    <a:pt x="134" y="186"/>
                  </a:lnTo>
                  <a:cubicBezTo>
                    <a:pt x="134" y="167"/>
                    <a:pt x="144" y="147"/>
                    <a:pt x="144" y="125"/>
                  </a:cubicBezTo>
                  <a:cubicBezTo>
                    <a:pt x="154" y="105"/>
                    <a:pt x="154" y="85"/>
                    <a:pt x="166" y="63"/>
                  </a:cubicBezTo>
                  <a:cubicBezTo>
                    <a:pt x="166" y="43"/>
                    <a:pt x="176" y="23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83;p51">
              <a:extLst>
                <a:ext uri="{FF2B5EF4-FFF2-40B4-BE49-F238E27FC236}">
                  <a16:creationId xmlns:a16="http://schemas.microsoft.com/office/drawing/2014/main" id="{6A6C89E7-D393-434C-B28E-8DD90C803F31}"/>
                </a:ext>
              </a:extLst>
            </p:cNvPr>
            <p:cNvSpPr/>
            <p:nvPr/>
          </p:nvSpPr>
          <p:spPr>
            <a:xfrm>
              <a:off x="7085394" y="2556434"/>
              <a:ext cx="79110" cy="77964"/>
            </a:xfrm>
            <a:custGeom>
              <a:avLst/>
              <a:gdLst/>
              <a:ahLst/>
              <a:cxnLst/>
              <a:rect l="l" t="t" r="r" b="b"/>
              <a:pathLst>
                <a:path w="414" h="408" extrusionOk="0">
                  <a:moveTo>
                    <a:pt x="242" y="0"/>
                  </a:moveTo>
                  <a:cubicBezTo>
                    <a:pt x="168" y="0"/>
                    <a:pt x="80" y="102"/>
                    <a:pt x="1" y="109"/>
                  </a:cubicBezTo>
                  <a:lnTo>
                    <a:pt x="144" y="408"/>
                  </a:lnTo>
                  <a:cubicBezTo>
                    <a:pt x="144" y="408"/>
                    <a:pt x="414" y="274"/>
                    <a:pt x="329" y="77"/>
                  </a:cubicBezTo>
                  <a:cubicBezTo>
                    <a:pt x="304" y="20"/>
                    <a:pt x="275" y="0"/>
                    <a:pt x="242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84;p51">
              <a:extLst>
                <a:ext uri="{FF2B5EF4-FFF2-40B4-BE49-F238E27FC236}">
                  <a16:creationId xmlns:a16="http://schemas.microsoft.com/office/drawing/2014/main" id="{B5FAF1D9-CE97-40C6-9084-B1F6CE0E138A}"/>
                </a:ext>
              </a:extLst>
            </p:cNvPr>
            <p:cNvSpPr/>
            <p:nvPr/>
          </p:nvSpPr>
          <p:spPr>
            <a:xfrm>
              <a:off x="7050043" y="2464712"/>
              <a:ext cx="104525" cy="171597"/>
            </a:xfrm>
            <a:custGeom>
              <a:avLst/>
              <a:gdLst/>
              <a:ahLst/>
              <a:cxnLst/>
              <a:rect l="l" t="t" r="r" b="b"/>
              <a:pathLst>
                <a:path w="547" h="898" extrusionOk="0">
                  <a:moveTo>
                    <a:pt x="10" y="1"/>
                  </a:moveTo>
                  <a:cubicBezTo>
                    <a:pt x="10" y="1"/>
                    <a:pt x="1" y="1"/>
                    <a:pt x="1" y="13"/>
                  </a:cubicBezTo>
                  <a:cubicBezTo>
                    <a:pt x="1" y="13"/>
                    <a:pt x="1" y="33"/>
                    <a:pt x="10" y="75"/>
                  </a:cubicBezTo>
                  <a:cubicBezTo>
                    <a:pt x="10" y="105"/>
                    <a:pt x="20" y="166"/>
                    <a:pt x="33" y="228"/>
                  </a:cubicBezTo>
                  <a:cubicBezTo>
                    <a:pt x="43" y="300"/>
                    <a:pt x="52" y="371"/>
                    <a:pt x="82" y="455"/>
                  </a:cubicBezTo>
                  <a:cubicBezTo>
                    <a:pt x="94" y="495"/>
                    <a:pt x="104" y="537"/>
                    <a:pt x="134" y="579"/>
                  </a:cubicBezTo>
                  <a:cubicBezTo>
                    <a:pt x="144" y="589"/>
                    <a:pt x="156" y="599"/>
                    <a:pt x="176" y="609"/>
                  </a:cubicBezTo>
                  <a:lnTo>
                    <a:pt x="218" y="609"/>
                  </a:lnTo>
                  <a:cubicBezTo>
                    <a:pt x="238" y="599"/>
                    <a:pt x="257" y="589"/>
                    <a:pt x="280" y="579"/>
                  </a:cubicBezTo>
                  <a:cubicBezTo>
                    <a:pt x="319" y="547"/>
                    <a:pt x="361" y="527"/>
                    <a:pt x="391" y="507"/>
                  </a:cubicBezTo>
                  <a:cubicBezTo>
                    <a:pt x="402" y="501"/>
                    <a:pt x="413" y="498"/>
                    <a:pt x="422" y="498"/>
                  </a:cubicBezTo>
                  <a:cubicBezTo>
                    <a:pt x="430" y="498"/>
                    <a:pt x="438" y="501"/>
                    <a:pt x="443" y="507"/>
                  </a:cubicBezTo>
                  <a:cubicBezTo>
                    <a:pt x="465" y="507"/>
                    <a:pt x="475" y="527"/>
                    <a:pt x="485" y="537"/>
                  </a:cubicBezTo>
                  <a:cubicBezTo>
                    <a:pt x="505" y="569"/>
                    <a:pt x="514" y="609"/>
                    <a:pt x="514" y="641"/>
                  </a:cubicBezTo>
                  <a:cubicBezTo>
                    <a:pt x="514" y="680"/>
                    <a:pt x="505" y="712"/>
                    <a:pt x="485" y="732"/>
                  </a:cubicBezTo>
                  <a:cubicBezTo>
                    <a:pt x="453" y="794"/>
                    <a:pt x="403" y="826"/>
                    <a:pt x="381" y="846"/>
                  </a:cubicBezTo>
                  <a:cubicBezTo>
                    <a:pt x="351" y="878"/>
                    <a:pt x="329" y="888"/>
                    <a:pt x="329" y="888"/>
                  </a:cubicBezTo>
                  <a:cubicBezTo>
                    <a:pt x="319" y="888"/>
                    <a:pt x="319" y="888"/>
                    <a:pt x="319" y="898"/>
                  </a:cubicBezTo>
                  <a:lnTo>
                    <a:pt x="329" y="898"/>
                  </a:lnTo>
                  <a:cubicBezTo>
                    <a:pt x="329" y="898"/>
                    <a:pt x="351" y="888"/>
                    <a:pt x="391" y="866"/>
                  </a:cubicBezTo>
                  <a:cubicBezTo>
                    <a:pt x="423" y="846"/>
                    <a:pt x="475" y="816"/>
                    <a:pt x="505" y="754"/>
                  </a:cubicBezTo>
                  <a:cubicBezTo>
                    <a:pt x="527" y="722"/>
                    <a:pt x="547" y="680"/>
                    <a:pt x="547" y="641"/>
                  </a:cubicBezTo>
                  <a:cubicBezTo>
                    <a:pt x="547" y="599"/>
                    <a:pt x="537" y="557"/>
                    <a:pt x="514" y="517"/>
                  </a:cubicBezTo>
                  <a:cubicBezTo>
                    <a:pt x="505" y="495"/>
                    <a:pt x="485" y="475"/>
                    <a:pt x="453" y="465"/>
                  </a:cubicBezTo>
                  <a:cubicBezTo>
                    <a:pt x="447" y="462"/>
                    <a:pt x="440" y="461"/>
                    <a:pt x="433" y="461"/>
                  </a:cubicBezTo>
                  <a:cubicBezTo>
                    <a:pt x="416" y="461"/>
                    <a:pt x="397" y="468"/>
                    <a:pt x="381" y="475"/>
                  </a:cubicBezTo>
                  <a:cubicBezTo>
                    <a:pt x="329" y="485"/>
                    <a:pt x="300" y="517"/>
                    <a:pt x="257" y="537"/>
                  </a:cubicBezTo>
                  <a:cubicBezTo>
                    <a:pt x="248" y="547"/>
                    <a:pt x="228" y="557"/>
                    <a:pt x="206" y="569"/>
                  </a:cubicBezTo>
                  <a:lnTo>
                    <a:pt x="186" y="569"/>
                  </a:lnTo>
                  <a:cubicBezTo>
                    <a:pt x="176" y="569"/>
                    <a:pt x="176" y="557"/>
                    <a:pt x="166" y="557"/>
                  </a:cubicBezTo>
                  <a:cubicBezTo>
                    <a:pt x="144" y="527"/>
                    <a:pt x="124" y="485"/>
                    <a:pt x="114" y="446"/>
                  </a:cubicBezTo>
                  <a:cubicBezTo>
                    <a:pt x="94" y="371"/>
                    <a:pt x="72" y="290"/>
                    <a:pt x="62" y="228"/>
                  </a:cubicBezTo>
                  <a:cubicBezTo>
                    <a:pt x="52" y="156"/>
                    <a:pt x="33" y="105"/>
                    <a:pt x="33" y="63"/>
                  </a:cubicBezTo>
                  <a:cubicBezTo>
                    <a:pt x="20" y="3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85;p51">
              <a:extLst>
                <a:ext uri="{FF2B5EF4-FFF2-40B4-BE49-F238E27FC236}">
                  <a16:creationId xmlns:a16="http://schemas.microsoft.com/office/drawing/2014/main" id="{523C5B79-DE19-48BB-9306-F28F560358D5}"/>
                </a:ext>
              </a:extLst>
            </p:cNvPr>
            <p:cNvSpPr/>
            <p:nvPr/>
          </p:nvSpPr>
          <p:spPr>
            <a:xfrm>
              <a:off x="6758636" y="2457259"/>
              <a:ext cx="274211" cy="273446"/>
            </a:xfrm>
            <a:custGeom>
              <a:avLst/>
              <a:gdLst/>
              <a:ahLst/>
              <a:cxnLst/>
              <a:rect l="l" t="t" r="r" b="b"/>
              <a:pathLst>
                <a:path w="1435" h="1431" extrusionOk="0">
                  <a:moveTo>
                    <a:pt x="918" y="267"/>
                  </a:moveTo>
                  <a:cubicBezTo>
                    <a:pt x="1031" y="267"/>
                    <a:pt x="1135" y="319"/>
                    <a:pt x="1207" y="391"/>
                  </a:cubicBezTo>
                  <a:cubicBezTo>
                    <a:pt x="1278" y="462"/>
                    <a:pt x="1330" y="566"/>
                    <a:pt x="1330" y="680"/>
                  </a:cubicBezTo>
                  <a:cubicBezTo>
                    <a:pt x="1330" y="719"/>
                    <a:pt x="1320" y="761"/>
                    <a:pt x="1311" y="793"/>
                  </a:cubicBezTo>
                  <a:cubicBezTo>
                    <a:pt x="1269" y="966"/>
                    <a:pt x="1113" y="1102"/>
                    <a:pt x="928" y="1102"/>
                  </a:cubicBezTo>
                  <a:cubicBezTo>
                    <a:pt x="836" y="1102"/>
                    <a:pt x="755" y="1070"/>
                    <a:pt x="693" y="1018"/>
                  </a:cubicBezTo>
                  <a:cubicBezTo>
                    <a:pt x="671" y="1008"/>
                    <a:pt x="651" y="989"/>
                    <a:pt x="631" y="966"/>
                  </a:cubicBezTo>
                  <a:cubicBezTo>
                    <a:pt x="557" y="895"/>
                    <a:pt x="507" y="793"/>
                    <a:pt x="507" y="680"/>
                  </a:cubicBezTo>
                  <a:cubicBezTo>
                    <a:pt x="507" y="566"/>
                    <a:pt x="557" y="462"/>
                    <a:pt x="631" y="391"/>
                  </a:cubicBezTo>
                  <a:cubicBezTo>
                    <a:pt x="703" y="319"/>
                    <a:pt x="804" y="267"/>
                    <a:pt x="918" y="267"/>
                  </a:cubicBezTo>
                  <a:close/>
                  <a:moveTo>
                    <a:pt x="742" y="0"/>
                  </a:moveTo>
                  <a:cubicBezTo>
                    <a:pt x="671" y="134"/>
                    <a:pt x="569" y="267"/>
                    <a:pt x="537" y="287"/>
                  </a:cubicBezTo>
                  <a:cubicBezTo>
                    <a:pt x="495" y="329"/>
                    <a:pt x="384" y="410"/>
                    <a:pt x="310" y="423"/>
                  </a:cubicBezTo>
                  <a:cubicBezTo>
                    <a:pt x="310" y="433"/>
                    <a:pt x="310" y="443"/>
                    <a:pt x="300" y="443"/>
                  </a:cubicBezTo>
                  <a:cubicBezTo>
                    <a:pt x="300" y="462"/>
                    <a:pt x="290" y="485"/>
                    <a:pt x="290" y="504"/>
                  </a:cubicBezTo>
                  <a:cubicBezTo>
                    <a:pt x="280" y="524"/>
                    <a:pt x="270" y="546"/>
                    <a:pt x="270" y="566"/>
                  </a:cubicBezTo>
                  <a:cubicBezTo>
                    <a:pt x="260" y="586"/>
                    <a:pt x="260" y="618"/>
                    <a:pt x="260" y="638"/>
                  </a:cubicBezTo>
                  <a:lnTo>
                    <a:pt x="248" y="670"/>
                  </a:lnTo>
                  <a:cubicBezTo>
                    <a:pt x="248" y="680"/>
                    <a:pt x="248" y="690"/>
                    <a:pt x="238" y="700"/>
                  </a:cubicBezTo>
                  <a:lnTo>
                    <a:pt x="238" y="761"/>
                  </a:lnTo>
                  <a:lnTo>
                    <a:pt x="238" y="823"/>
                  </a:lnTo>
                  <a:lnTo>
                    <a:pt x="238" y="875"/>
                  </a:lnTo>
                  <a:lnTo>
                    <a:pt x="238" y="927"/>
                  </a:lnTo>
                  <a:lnTo>
                    <a:pt x="238" y="966"/>
                  </a:lnTo>
                  <a:lnTo>
                    <a:pt x="238" y="999"/>
                  </a:lnTo>
                  <a:lnTo>
                    <a:pt x="238" y="1008"/>
                  </a:lnTo>
                  <a:cubicBezTo>
                    <a:pt x="238" y="1018"/>
                    <a:pt x="228" y="1028"/>
                    <a:pt x="218" y="1028"/>
                  </a:cubicBezTo>
                  <a:cubicBezTo>
                    <a:pt x="218" y="1028"/>
                    <a:pt x="208" y="1028"/>
                    <a:pt x="208" y="1018"/>
                  </a:cubicBezTo>
                  <a:cubicBezTo>
                    <a:pt x="208" y="1018"/>
                    <a:pt x="199" y="1008"/>
                    <a:pt x="176" y="999"/>
                  </a:cubicBezTo>
                  <a:cubicBezTo>
                    <a:pt x="166" y="989"/>
                    <a:pt x="157" y="979"/>
                    <a:pt x="147" y="956"/>
                  </a:cubicBezTo>
                  <a:cubicBezTo>
                    <a:pt x="137" y="947"/>
                    <a:pt x="137" y="927"/>
                    <a:pt x="124" y="905"/>
                  </a:cubicBezTo>
                  <a:cubicBezTo>
                    <a:pt x="115" y="905"/>
                    <a:pt x="115" y="895"/>
                    <a:pt x="105" y="885"/>
                  </a:cubicBezTo>
                  <a:cubicBezTo>
                    <a:pt x="105" y="875"/>
                    <a:pt x="95" y="855"/>
                    <a:pt x="95" y="843"/>
                  </a:cubicBezTo>
                  <a:cubicBezTo>
                    <a:pt x="85" y="823"/>
                    <a:pt x="75" y="803"/>
                    <a:pt x="75" y="771"/>
                  </a:cubicBezTo>
                  <a:lnTo>
                    <a:pt x="75" y="690"/>
                  </a:lnTo>
                  <a:lnTo>
                    <a:pt x="75" y="648"/>
                  </a:lnTo>
                  <a:lnTo>
                    <a:pt x="85" y="596"/>
                  </a:lnTo>
                  <a:cubicBezTo>
                    <a:pt x="85" y="576"/>
                    <a:pt x="95" y="546"/>
                    <a:pt x="105" y="514"/>
                  </a:cubicBezTo>
                  <a:cubicBezTo>
                    <a:pt x="115" y="494"/>
                    <a:pt x="124" y="462"/>
                    <a:pt x="137" y="443"/>
                  </a:cubicBezTo>
                  <a:cubicBezTo>
                    <a:pt x="147" y="423"/>
                    <a:pt x="166" y="401"/>
                    <a:pt x="176" y="381"/>
                  </a:cubicBezTo>
                  <a:cubicBezTo>
                    <a:pt x="186" y="361"/>
                    <a:pt x="208" y="339"/>
                    <a:pt x="218" y="329"/>
                  </a:cubicBezTo>
                  <a:cubicBezTo>
                    <a:pt x="228" y="319"/>
                    <a:pt x="238" y="309"/>
                    <a:pt x="238" y="309"/>
                  </a:cubicBezTo>
                  <a:lnTo>
                    <a:pt x="238" y="299"/>
                  </a:lnTo>
                  <a:cubicBezTo>
                    <a:pt x="238" y="299"/>
                    <a:pt x="270" y="225"/>
                    <a:pt x="322" y="124"/>
                  </a:cubicBezTo>
                  <a:lnTo>
                    <a:pt x="322" y="124"/>
                  </a:lnTo>
                  <a:cubicBezTo>
                    <a:pt x="290" y="144"/>
                    <a:pt x="260" y="163"/>
                    <a:pt x="238" y="186"/>
                  </a:cubicBezTo>
                  <a:cubicBezTo>
                    <a:pt x="199" y="257"/>
                    <a:pt x="157" y="329"/>
                    <a:pt x="115" y="391"/>
                  </a:cubicBezTo>
                  <a:cubicBezTo>
                    <a:pt x="95" y="423"/>
                    <a:pt x="63" y="452"/>
                    <a:pt x="43" y="485"/>
                  </a:cubicBezTo>
                  <a:cubicBezTo>
                    <a:pt x="13" y="556"/>
                    <a:pt x="1" y="638"/>
                    <a:pt x="1" y="709"/>
                  </a:cubicBezTo>
                  <a:cubicBezTo>
                    <a:pt x="1" y="1112"/>
                    <a:pt x="322" y="1431"/>
                    <a:pt x="713" y="1431"/>
                  </a:cubicBezTo>
                  <a:cubicBezTo>
                    <a:pt x="1113" y="1431"/>
                    <a:pt x="1434" y="1112"/>
                    <a:pt x="1434" y="709"/>
                  </a:cubicBezTo>
                  <a:cubicBezTo>
                    <a:pt x="1434" y="329"/>
                    <a:pt x="1125" y="10"/>
                    <a:pt x="742" y="0"/>
                  </a:cubicBezTo>
                  <a:close/>
                </a:path>
              </a:pathLst>
            </a:custGeom>
            <a:solidFill>
              <a:srgbClr val="FCB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86;p51">
              <a:extLst>
                <a:ext uri="{FF2B5EF4-FFF2-40B4-BE49-F238E27FC236}">
                  <a16:creationId xmlns:a16="http://schemas.microsoft.com/office/drawing/2014/main" id="{0D1E3506-5A0C-4E8E-A1CD-3824A986B346}"/>
                </a:ext>
              </a:extLst>
            </p:cNvPr>
            <p:cNvSpPr/>
            <p:nvPr/>
          </p:nvSpPr>
          <p:spPr>
            <a:xfrm>
              <a:off x="6862969" y="2514394"/>
              <a:ext cx="124398" cy="70893"/>
            </a:xfrm>
            <a:custGeom>
              <a:avLst/>
              <a:gdLst/>
              <a:ahLst/>
              <a:cxnLst/>
              <a:rect l="l" t="t" r="r" b="b"/>
              <a:pathLst>
                <a:path w="651" h="371" extrusionOk="0">
                  <a:moveTo>
                    <a:pt x="372" y="0"/>
                  </a:moveTo>
                  <a:cubicBezTo>
                    <a:pt x="270" y="0"/>
                    <a:pt x="176" y="40"/>
                    <a:pt x="105" y="111"/>
                  </a:cubicBezTo>
                  <a:cubicBezTo>
                    <a:pt x="43" y="173"/>
                    <a:pt x="1" y="267"/>
                    <a:pt x="1" y="371"/>
                  </a:cubicBezTo>
                  <a:cubicBezTo>
                    <a:pt x="23" y="173"/>
                    <a:pt x="186" y="20"/>
                    <a:pt x="382" y="20"/>
                  </a:cubicBezTo>
                  <a:cubicBezTo>
                    <a:pt x="485" y="20"/>
                    <a:pt x="579" y="62"/>
                    <a:pt x="651" y="134"/>
                  </a:cubicBezTo>
                  <a:cubicBezTo>
                    <a:pt x="651" y="124"/>
                    <a:pt x="641" y="124"/>
                    <a:pt x="641" y="111"/>
                  </a:cubicBezTo>
                  <a:cubicBezTo>
                    <a:pt x="567" y="40"/>
                    <a:pt x="475" y="0"/>
                    <a:pt x="372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87;p51">
              <a:extLst>
                <a:ext uri="{FF2B5EF4-FFF2-40B4-BE49-F238E27FC236}">
                  <a16:creationId xmlns:a16="http://schemas.microsoft.com/office/drawing/2014/main" id="{EEF18D3C-542E-4712-89C5-33425ED11CD8}"/>
                </a:ext>
              </a:extLst>
            </p:cNvPr>
            <p:cNvSpPr/>
            <p:nvPr/>
          </p:nvSpPr>
          <p:spPr>
            <a:xfrm>
              <a:off x="6855517" y="2508280"/>
              <a:ext cx="157456" cy="143698"/>
            </a:xfrm>
            <a:custGeom>
              <a:avLst/>
              <a:gdLst/>
              <a:ahLst/>
              <a:cxnLst/>
              <a:rect l="l" t="t" r="r" b="b"/>
              <a:pathLst>
                <a:path w="824" h="752" extrusionOk="0">
                  <a:moveTo>
                    <a:pt x="810" y="502"/>
                  </a:moveTo>
                  <a:cubicBezTo>
                    <a:pt x="808" y="510"/>
                    <a:pt x="806" y="519"/>
                    <a:pt x="804" y="526"/>
                  </a:cubicBezTo>
                  <a:cubicBezTo>
                    <a:pt x="807" y="519"/>
                    <a:pt x="809" y="511"/>
                    <a:pt x="810" y="502"/>
                  </a:cubicBezTo>
                  <a:close/>
                  <a:moveTo>
                    <a:pt x="411" y="0"/>
                  </a:moveTo>
                  <a:cubicBezTo>
                    <a:pt x="297" y="0"/>
                    <a:pt x="196" y="52"/>
                    <a:pt x="124" y="124"/>
                  </a:cubicBezTo>
                  <a:cubicBezTo>
                    <a:pt x="50" y="195"/>
                    <a:pt x="0" y="299"/>
                    <a:pt x="0" y="413"/>
                  </a:cubicBezTo>
                  <a:cubicBezTo>
                    <a:pt x="0" y="526"/>
                    <a:pt x="50" y="628"/>
                    <a:pt x="124" y="699"/>
                  </a:cubicBezTo>
                  <a:cubicBezTo>
                    <a:pt x="144" y="722"/>
                    <a:pt x="164" y="741"/>
                    <a:pt x="186" y="751"/>
                  </a:cubicBezTo>
                  <a:cubicBezTo>
                    <a:pt x="92" y="680"/>
                    <a:pt x="30" y="566"/>
                    <a:pt x="30" y="442"/>
                  </a:cubicBezTo>
                  <a:cubicBezTo>
                    <a:pt x="30" y="433"/>
                    <a:pt x="30" y="413"/>
                    <a:pt x="40" y="403"/>
                  </a:cubicBezTo>
                  <a:cubicBezTo>
                    <a:pt x="40" y="299"/>
                    <a:pt x="82" y="205"/>
                    <a:pt x="144" y="143"/>
                  </a:cubicBezTo>
                  <a:cubicBezTo>
                    <a:pt x="215" y="72"/>
                    <a:pt x="309" y="32"/>
                    <a:pt x="411" y="32"/>
                  </a:cubicBezTo>
                  <a:cubicBezTo>
                    <a:pt x="514" y="32"/>
                    <a:pt x="606" y="72"/>
                    <a:pt x="680" y="143"/>
                  </a:cubicBezTo>
                  <a:cubicBezTo>
                    <a:pt x="680" y="156"/>
                    <a:pt x="690" y="156"/>
                    <a:pt x="690" y="166"/>
                  </a:cubicBezTo>
                  <a:cubicBezTo>
                    <a:pt x="762" y="227"/>
                    <a:pt x="804" y="309"/>
                    <a:pt x="813" y="413"/>
                  </a:cubicBezTo>
                  <a:lnTo>
                    <a:pt x="813" y="442"/>
                  </a:lnTo>
                  <a:cubicBezTo>
                    <a:pt x="813" y="464"/>
                    <a:pt x="813" y="484"/>
                    <a:pt x="810" y="502"/>
                  </a:cubicBezTo>
                  <a:lnTo>
                    <a:pt x="810" y="502"/>
                  </a:lnTo>
                  <a:cubicBezTo>
                    <a:pt x="818" y="474"/>
                    <a:pt x="823" y="443"/>
                    <a:pt x="823" y="413"/>
                  </a:cubicBezTo>
                  <a:cubicBezTo>
                    <a:pt x="823" y="299"/>
                    <a:pt x="771" y="195"/>
                    <a:pt x="700" y="124"/>
                  </a:cubicBezTo>
                  <a:cubicBezTo>
                    <a:pt x="628" y="52"/>
                    <a:pt x="524" y="0"/>
                    <a:pt x="411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88;p51">
              <a:extLst>
                <a:ext uri="{FF2B5EF4-FFF2-40B4-BE49-F238E27FC236}">
                  <a16:creationId xmlns:a16="http://schemas.microsoft.com/office/drawing/2014/main" id="{DD0FAA48-A3D0-4687-BE9B-7BFB2E9A263F}"/>
                </a:ext>
              </a:extLst>
            </p:cNvPr>
            <p:cNvSpPr/>
            <p:nvPr/>
          </p:nvSpPr>
          <p:spPr>
            <a:xfrm>
              <a:off x="6861250" y="2518025"/>
              <a:ext cx="149813" cy="150004"/>
            </a:xfrm>
            <a:custGeom>
              <a:avLst/>
              <a:gdLst/>
              <a:ahLst/>
              <a:cxnLst/>
              <a:rect l="l" t="t" r="r" b="b"/>
              <a:pathLst>
                <a:path w="784" h="785" extrusionOk="0">
                  <a:moveTo>
                    <a:pt x="391" y="134"/>
                  </a:moveTo>
                  <a:cubicBezTo>
                    <a:pt x="536" y="134"/>
                    <a:pt x="650" y="248"/>
                    <a:pt x="650" y="391"/>
                  </a:cubicBezTo>
                  <a:cubicBezTo>
                    <a:pt x="650" y="537"/>
                    <a:pt x="536" y="648"/>
                    <a:pt x="391" y="648"/>
                  </a:cubicBezTo>
                  <a:cubicBezTo>
                    <a:pt x="267" y="648"/>
                    <a:pt x="156" y="557"/>
                    <a:pt x="143" y="433"/>
                  </a:cubicBezTo>
                  <a:cubicBezTo>
                    <a:pt x="104" y="424"/>
                    <a:pt x="82" y="401"/>
                    <a:pt x="82" y="372"/>
                  </a:cubicBezTo>
                  <a:cubicBezTo>
                    <a:pt x="82" y="340"/>
                    <a:pt x="114" y="320"/>
                    <a:pt x="156" y="310"/>
                  </a:cubicBezTo>
                  <a:cubicBezTo>
                    <a:pt x="185" y="206"/>
                    <a:pt x="279" y="134"/>
                    <a:pt x="391" y="134"/>
                  </a:cubicBezTo>
                  <a:close/>
                  <a:moveTo>
                    <a:pt x="391" y="1"/>
                  </a:moveTo>
                  <a:cubicBezTo>
                    <a:pt x="195" y="1"/>
                    <a:pt x="32" y="154"/>
                    <a:pt x="10" y="352"/>
                  </a:cubicBezTo>
                  <a:cubicBezTo>
                    <a:pt x="0" y="362"/>
                    <a:pt x="0" y="382"/>
                    <a:pt x="0" y="391"/>
                  </a:cubicBezTo>
                  <a:cubicBezTo>
                    <a:pt x="0" y="515"/>
                    <a:pt x="62" y="629"/>
                    <a:pt x="156" y="700"/>
                  </a:cubicBezTo>
                  <a:cubicBezTo>
                    <a:pt x="218" y="752"/>
                    <a:pt x="299" y="784"/>
                    <a:pt x="391" y="784"/>
                  </a:cubicBezTo>
                  <a:cubicBezTo>
                    <a:pt x="576" y="784"/>
                    <a:pt x="732" y="648"/>
                    <a:pt x="774" y="475"/>
                  </a:cubicBezTo>
                  <a:cubicBezTo>
                    <a:pt x="783" y="453"/>
                    <a:pt x="783" y="424"/>
                    <a:pt x="783" y="391"/>
                  </a:cubicBezTo>
                  <a:lnTo>
                    <a:pt x="783" y="362"/>
                  </a:lnTo>
                  <a:cubicBezTo>
                    <a:pt x="774" y="258"/>
                    <a:pt x="732" y="176"/>
                    <a:pt x="660" y="115"/>
                  </a:cubicBezTo>
                  <a:cubicBezTo>
                    <a:pt x="588" y="43"/>
                    <a:pt x="494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89;p51">
              <a:extLst>
                <a:ext uri="{FF2B5EF4-FFF2-40B4-BE49-F238E27FC236}">
                  <a16:creationId xmlns:a16="http://schemas.microsoft.com/office/drawing/2014/main" id="{B4E2B926-4F00-474A-B1F8-976ED234A5AA}"/>
                </a:ext>
              </a:extLst>
            </p:cNvPr>
            <p:cNvSpPr/>
            <p:nvPr/>
          </p:nvSpPr>
          <p:spPr>
            <a:xfrm>
              <a:off x="6888575" y="2543631"/>
              <a:ext cx="96881" cy="98410"/>
            </a:xfrm>
            <a:custGeom>
              <a:avLst/>
              <a:gdLst/>
              <a:ahLst/>
              <a:cxnLst/>
              <a:rect l="l" t="t" r="r" b="b"/>
              <a:pathLst>
                <a:path w="507" h="515" extrusionOk="0">
                  <a:moveTo>
                    <a:pt x="248" y="0"/>
                  </a:moveTo>
                  <a:cubicBezTo>
                    <a:pt x="136" y="0"/>
                    <a:pt x="42" y="72"/>
                    <a:pt x="13" y="176"/>
                  </a:cubicBezTo>
                  <a:lnTo>
                    <a:pt x="23" y="176"/>
                  </a:lnTo>
                  <a:cubicBezTo>
                    <a:pt x="75" y="176"/>
                    <a:pt x="114" y="206"/>
                    <a:pt x="114" y="238"/>
                  </a:cubicBezTo>
                  <a:cubicBezTo>
                    <a:pt x="114" y="267"/>
                    <a:pt x="75" y="299"/>
                    <a:pt x="23" y="299"/>
                  </a:cubicBezTo>
                  <a:lnTo>
                    <a:pt x="0" y="299"/>
                  </a:lnTo>
                  <a:cubicBezTo>
                    <a:pt x="13" y="423"/>
                    <a:pt x="124" y="514"/>
                    <a:pt x="248" y="514"/>
                  </a:cubicBezTo>
                  <a:cubicBezTo>
                    <a:pt x="393" y="514"/>
                    <a:pt x="507" y="403"/>
                    <a:pt x="507" y="257"/>
                  </a:cubicBezTo>
                  <a:cubicBezTo>
                    <a:pt x="507" y="114"/>
                    <a:pt x="393" y="0"/>
                    <a:pt x="248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090;p51">
              <a:extLst>
                <a:ext uri="{FF2B5EF4-FFF2-40B4-BE49-F238E27FC236}">
                  <a16:creationId xmlns:a16="http://schemas.microsoft.com/office/drawing/2014/main" id="{B5596A86-064C-467C-BA5A-DD480A449EA1}"/>
                </a:ext>
              </a:extLst>
            </p:cNvPr>
            <p:cNvSpPr/>
            <p:nvPr/>
          </p:nvSpPr>
          <p:spPr>
            <a:xfrm>
              <a:off x="6876728" y="2577071"/>
              <a:ext cx="33822" cy="23886"/>
            </a:xfrm>
            <a:custGeom>
              <a:avLst/>
              <a:gdLst/>
              <a:ahLst/>
              <a:cxnLst/>
              <a:rect l="l" t="t" r="r" b="b"/>
              <a:pathLst>
                <a:path w="177" h="125" extrusionOk="0">
                  <a:moveTo>
                    <a:pt x="75" y="1"/>
                  </a:moveTo>
                  <a:cubicBezTo>
                    <a:pt x="33" y="11"/>
                    <a:pt x="1" y="31"/>
                    <a:pt x="1" y="63"/>
                  </a:cubicBezTo>
                  <a:cubicBezTo>
                    <a:pt x="1" y="92"/>
                    <a:pt x="23" y="115"/>
                    <a:pt x="62" y="124"/>
                  </a:cubicBezTo>
                  <a:lnTo>
                    <a:pt x="85" y="124"/>
                  </a:lnTo>
                  <a:cubicBezTo>
                    <a:pt x="137" y="124"/>
                    <a:pt x="176" y="92"/>
                    <a:pt x="176" y="63"/>
                  </a:cubicBezTo>
                  <a:cubicBezTo>
                    <a:pt x="176" y="31"/>
                    <a:pt x="137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91;p51">
              <a:extLst>
                <a:ext uri="{FF2B5EF4-FFF2-40B4-BE49-F238E27FC236}">
                  <a16:creationId xmlns:a16="http://schemas.microsoft.com/office/drawing/2014/main" id="{831E2AA3-55AA-491D-BD61-9A5F9744D390}"/>
                </a:ext>
              </a:extLst>
            </p:cNvPr>
            <p:cNvSpPr/>
            <p:nvPr/>
          </p:nvSpPr>
          <p:spPr>
            <a:xfrm>
              <a:off x="6766662" y="2492610"/>
              <a:ext cx="37644" cy="57326"/>
            </a:xfrm>
            <a:custGeom>
              <a:avLst/>
              <a:gdLst/>
              <a:ahLst/>
              <a:cxnLst/>
              <a:rect l="l" t="t" r="r" b="b"/>
              <a:pathLst>
                <a:path w="197" h="300" extrusionOk="0">
                  <a:moveTo>
                    <a:pt x="196" y="1"/>
                  </a:moveTo>
                  <a:cubicBezTo>
                    <a:pt x="105" y="82"/>
                    <a:pt x="43" y="186"/>
                    <a:pt x="1" y="300"/>
                  </a:cubicBezTo>
                  <a:cubicBezTo>
                    <a:pt x="21" y="267"/>
                    <a:pt x="53" y="238"/>
                    <a:pt x="73" y="206"/>
                  </a:cubicBezTo>
                  <a:cubicBezTo>
                    <a:pt x="115" y="144"/>
                    <a:pt x="157" y="72"/>
                    <a:pt x="196" y="1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92;p51">
              <a:extLst>
                <a:ext uri="{FF2B5EF4-FFF2-40B4-BE49-F238E27FC236}">
                  <a16:creationId xmlns:a16="http://schemas.microsoft.com/office/drawing/2014/main" id="{FAD9F30A-6583-4B9B-8B71-213ED518286D}"/>
                </a:ext>
              </a:extLst>
            </p:cNvPr>
            <p:cNvSpPr/>
            <p:nvPr/>
          </p:nvSpPr>
          <p:spPr>
            <a:xfrm>
              <a:off x="6804115" y="2457259"/>
              <a:ext cx="96499" cy="80830"/>
            </a:xfrm>
            <a:custGeom>
              <a:avLst/>
              <a:gdLst/>
              <a:ahLst/>
              <a:cxnLst/>
              <a:rect l="l" t="t" r="r" b="b"/>
              <a:pathLst>
                <a:path w="505" h="423" extrusionOk="0">
                  <a:moveTo>
                    <a:pt x="475" y="0"/>
                  </a:moveTo>
                  <a:cubicBezTo>
                    <a:pt x="331" y="0"/>
                    <a:pt x="195" y="40"/>
                    <a:pt x="84" y="124"/>
                  </a:cubicBezTo>
                  <a:cubicBezTo>
                    <a:pt x="32" y="225"/>
                    <a:pt x="0" y="299"/>
                    <a:pt x="0" y="299"/>
                  </a:cubicBezTo>
                  <a:lnTo>
                    <a:pt x="0" y="309"/>
                  </a:lnTo>
                  <a:cubicBezTo>
                    <a:pt x="22" y="287"/>
                    <a:pt x="42" y="277"/>
                    <a:pt x="62" y="267"/>
                  </a:cubicBezTo>
                  <a:cubicBezTo>
                    <a:pt x="72" y="257"/>
                    <a:pt x="84" y="257"/>
                    <a:pt x="84" y="247"/>
                  </a:cubicBezTo>
                  <a:lnTo>
                    <a:pt x="104" y="247"/>
                  </a:lnTo>
                  <a:cubicBezTo>
                    <a:pt x="114" y="247"/>
                    <a:pt x="124" y="247"/>
                    <a:pt x="124" y="257"/>
                  </a:cubicBezTo>
                  <a:lnTo>
                    <a:pt x="124" y="277"/>
                  </a:lnTo>
                  <a:cubicBezTo>
                    <a:pt x="124" y="287"/>
                    <a:pt x="114" y="299"/>
                    <a:pt x="114" y="309"/>
                  </a:cubicBezTo>
                  <a:cubicBezTo>
                    <a:pt x="104" y="329"/>
                    <a:pt x="94" y="361"/>
                    <a:pt x="84" y="391"/>
                  </a:cubicBezTo>
                  <a:cubicBezTo>
                    <a:pt x="84" y="401"/>
                    <a:pt x="72" y="410"/>
                    <a:pt x="72" y="423"/>
                  </a:cubicBezTo>
                  <a:cubicBezTo>
                    <a:pt x="146" y="410"/>
                    <a:pt x="257" y="329"/>
                    <a:pt x="299" y="287"/>
                  </a:cubicBezTo>
                  <a:cubicBezTo>
                    <a:pt x="331" y="267"/>
                    <a:pt x="433" y="134"/>
                    <a:pt x="504" y="0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93;p51">
              <a:extLst>
                <a:ext uri="{FF2B5EF4-FFF2-40B4-BE49-F238E27FC236}">
                  <a16:creationId xmlns:a16="http://schemas.microsoft.com/office/drawing/2014/main" id="{EFB7E6A3-9BB7-45A2-A71E-6859B64015FC}"/>
                </a:ext>
              </a:extLst>
            </p:cNvPr>
            <p:cNvSpPr/>
            <p:nvPr/>
          </p:nvSpPr>
          <p:spPr>
            <a:xfrm>
              <a:off x="6731311" y="2429360"/>
              <a:ext cx="326951" cy="326951"/>
            </a:xfrm>
            <a:custGeom>
              <a:avLst/>
              <a:gdLst/>
              <a:ahLst/>
              <a:cxnLst/>
              <a:rect l="l" t="t" r="r" b="b"/>
              <a:pathLst>
                <a:path w="1711" h="1711" extrusionOk="0">
                  <a:moveTo>
                    <a:pt x="856" y="146"/>
                  </a:moveTo>
                  <a:cubicBezTo>
                    <a:pt x="1256" y="146"/>
                    <a:pt x="1577" y="465"/>
                    <a:pt x="1577" y="855"/>
                  </a:cubicBezTo>
                  <a:cubicBezTo>
                    <a:pt x="1577" y="1258"/>
                    <a:pt x="1256" y="1577"/>
                    <a:pt x="856" y="1577"/>
                  </a:cubicBezTo>
                  <a:cubicBezTo>
                    <a:pt x="465" y="1577"/>
                    <a:pt x="144" y="1258"/>
                    <a:pt x="144" y="855"/>
                  </a:cubicBezTo>
                  <a:cubicBezTo>
                    <a:pt x="144" y="465"/>
                    <a:pt x="465" y="146"/>
                    <a:pt x="856" y="146"/>
                  </a:cubicBezTo>
                  <a:close/>
                  <a:moveTo>
                    <a:pt x="856" y="0"/>
                  </a:moveTo>
                  <a:cubicBezTo>
                    <a:pt x="391" y="0"/>
                    <a:pt x="1" y="393"/>
                    <a:pt x="1" y="855"/>
                  </a:cubicBezTo>
                  <a:cubicBezTo>
                    <a:pt x="1" y="1330"/>
                    <a:pt x="391" y="1710"/>
                    <a:pt x="856" y="1710"/>
                  </a:cubicBezTo>
                  <a:cubicBezTo>
                    <a:pt x="1330" y="1710"/>
                    <a:pt x="1711" y="1330"/>
                    <a:pt x="1711" y="855"/>
                  </a:cubicBezTo>
                  <a:cubicBezTo>
                    <a:pt x="1711" y="393"/>
                    <a:pt x="1330" y="0"/>
                    <a:pt x="856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94;p51">
              <a:extLst>
                <a:ext uri="{FF2B5EF4-FFF2-40B4-BE49-F238E27FC236}">
                  <a16:creationId xmlns:a16="http://schemas.microsoft.com/office/drawing/2014/main" id="{5114818D-9332-4AA1-ACE3-5CBE93E57920}"/>
                </a:ext>
              </a:extLst>
            </p:cNvPr>
            <p:cNvSpPr/>
            <p:nvPr/>
          </p:nvSpPr>
          <p:spPr>
            <a:xfrm>
              <a:off x="6772776" y="2516305"/>
              <a:ext cx="45097" cy="137583"/>
            </a:xfrm>
            <a:custGeom>
              <a:avLst/>
              <a:gdLst/>
              <a:ahLst/>
              <a:cxnLst/>
              <a:rect l="l" t="t" r="r" b="b"/>
              <a:pathLst>
                <a:path w="236" h="720" extrusionOk="0">
                  <a:moveTo>
                    <a:pt x="164" y="0"/>
                  </a:moveTo>
                  <a:cubicBezTo>
                    <a:pt x="164" y="0"/>
                    <a:pt x="154" y="10"/>
                    <a:pt x="144" y="20"/>
                  </a:cubicBezTo>
                  <a:cubicBezTo>
                    <a:pt x="134" y="30"/>
                    <a:pt x="112" y="52"/>
                    <a:pt x="102" y="72"/>
                  </a:cubicBezTo>
                  <a:cubicBezTo>
                    <a:pt x="92" y="92"/>
                    <a:pt x="73" y="114"/>
                    <a:pt x="63" y="134"/>
                  </a:cubicBezTo>
                  <a:cubicBezTo>
                    <a:pt x="50" y="153"/>
                    <a:pt x="41" y="185"/>
                    <a:pt x="31" y="205"/>
                  </a:cubicBezTo>
                  <a:cubicBezTo>
                    <a:pt x="21" y="237"/>
                    <a:pt x="11" y="267"/>
                    <a:pt x="11" y="287"/>
                  </a:cubicBezTo>
                  <a:lnTo>
                    <a:pt x="1" y="339"/>
                  </a:lnTo>
                  <a:lnTo>
                    <a:pt x="1" y="381"/>
                  </a:lnTo>
                  <a:lnTo>
                    <a:pt x="1" y="462"/>
                  </a:lnTo>
                  <a:cubicBezTo>
                    <a:pt x="1" y="494"/>
                    <a:pt x="11" y="514"/>
                    <a:pt x="21" y="534"/>
                  </a:cubicBezTo>
                  <a:cubicBezTo>
                    <a:pt x="21" y="546"/>
                    <a:pt x="31" y="566"/>
                    <a:pt x="31" y="576"/>
                  </a:cubicBezTo>
                  <a:cubicBezTo>
                    <a:pt x="41" y="586"/>
                    <a:pt x="41" y="596"/>
                    <a:pt x="50" y="596"/>
                  </a:cubicBezTo>
                  <a:cubicBezTo>
                    <a:pt x="63" y="618"/>
                    <a:pt x="63" y="638"/>
                    <a:pt x="73" y="647"/>
                  </a:cubicBezTo>
                  <a:cubicBezTo>
                    <a:pt x="83" y="670"/>
                    <a:pt x="92" y="680"/>
                    <a:pt x="102" y="690"/>
                  </a:cubicBezTo>
                  <a:cubicBezTo>
                    <a:pt x="125" y="699"/>
                    <a:pt x="134" y="709"/>
                    <a:pt x="134" y="709"/>
                  </a:cubicBezTo>
                  <a:cubicBezTo>
                    <a:pt x="134" y="719"/>
                    <a:pt x="144" y="719"/>
                    <a:pt x="144" y="719"/>
                  </a:cubicBezTo>
                  <a:cubicBezTo>
                    <a:pt x="154" y="719"/>
                    <a:pt x="164" y="709"/>
                    <a:pt x="164" y="699"/>
                  </a:cubicBezTo>
                  <a:lnTo>
                    <a:pt x="164" y="690"/>
                  </a:lnTo>
                  <a:lnTo>
                    <a:pt x="164" y="657"/>
                  </a:lnTo>
                  <a:lnTo>
                    <a:pt x="164" y="618"/>
                  </a:lnTo>
                  <a:lnTo>
                    <a:pt x="164" y="566"/>
                  </a:lnTo>
                  <a:lnTo>
                    <a:pt x="164" y="514"/>
                  </a:lnTo>
                  <a:lnTo>
                    <a:pt x="164" y="452"/>
                  </a:lnTo>
                  <a:lnTo>
                    <a:pt x="164" y="391"/>
                  </a:lnTo>
                  <a:cubicBezTo>
                    <a:pt x="174" y="381"/>
                    <a:pt x="174" y="371"/>
                    <a:pt x="174" y="361"/>
                  </a:cubicBezTo>
                  <a:lnTo>
                    <a:pt x="186" y="329"/>
                  </a:lnTo>
                  <a:cubicBezTo>
                    <a:pt x="186" y="309"/>
                    <a:pt x="186" y="277"/>
                    <a:pt x="196" y="257"/>
                  </a:cubicBezTo>
                  <a:cubicBezTo>
                    <a:pt x="196" y="237"/>
                    <a:pt x="206" y="215"/>
                    <a:pt x="216" y="195"/>
                  </a:cubicBezTo>
                  <a:cubicBezTo>
                    <a:pt x="216" y="176"/>
                    <a:pt x="226" y="153"/>
                    <a:pt x="226" y="134"/>
                  </a:cubicBezTo>
                  <a:cubicBezTo>
                    <a:pt x="236" y="134"/>
                    <a:pt x="236" y="124"/>
                    <a:pt x="236" y="114"/>
                  </a:cubicBezTo>
                  <a:lnTo>
                    <a:pt x="226" y="114"/>
                  </a:lnTo>
                  <a:cubicBezTo>
                    <a:pt x="186" y="114"/>
                    <a:pt x="154" y="82"/>
                    <a:pt x="164" y="0"/>
                  </a:cubicBezTo>
                  <a:close/>
                </a:path>
              </a:pathLst>
            </a:custGeom>
            <a:solidFill>
              <a:srgbClr val="FDD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95;p51">
              <a:extLst>
                <a:ext uri="{FF2B5EF4-FFF2-40B4-BE49-F238E27FC236}">
                  <a16:creationId xmlns:a16="http://schemas.microsoft.com/office/drawing/2014/main" id="{F1439A2E-4790-4A8E-9057-1612CB437DDA}"/>
                </a:ext>
              </a:extLst>
            </p:cNvPr>
            <p:cNvSpPr/>
            <p:nvPr/>
          </p:nvSpPr>
          <p:spPr>
            <a:xfrm>
              <a:off x="6802204" y="2504458"/>
              <a:ext cx="25606" cy="33631"/>
            </a:xfrm>
            <a:custGeom>
              <a:avLst/>
              <a:gdLst/>
              <a:ahLst/>
              <a:cxnLst/>
              <a:rect l="l" t="t" r="r" b="b"/>
              <a:pathLst>
                <a:path w="134" h="176" extrusionOk="0">
                  <a:moveTo>
                    <a:pt x="94" y="0"/>
                  </a:moveTo>
                  <a:cubicBezTo>
                    <a:pt x="94" y="10"/>
                    <a:pt x="82" y="10"/>
                    <a:pt x="72" y="20"/>
                  </a:cubicBezTo>
                  <a:cubicBezTo>
                    <a:pt x="52" y="30"/>
                    <a:pt x="32" y="40"/>
                    <a:pt x="10" y="62"/>
                  </a:cubicBezTo>
                  <a:cubicBezTo>
                    <a:pt x="0" y="144"/>
                    <a:pt x="32" y="176"/>
                    <a:pt x="72" y="176"/>
                  </a:cubicBezTo>
                  <a:lnTo>
                    <a:pt x="82" y="176"/>
                  </a:lnTo>
                  <a:cubicBezTo>
                    <a:pt x="82" y="163"/>
                    <a:pt x="94" y="154"/>
                    <a:pt x="94" y="144"/>
                  </a:cubicBezTo>
                  <a:cubicBezTo>
                    <a:pt x="104" y="114"/>
                    <a:pt x="114" y="82"/>
                    <a:pt x="124" y="62"/>
                  </a:cubicBezTo>
                  <a:cubicBezTo>
                    <a:pt x="124" y="52"/>
                    <a:pt x="134" y="40"/>
                    <a:pt x="134" y="30"/>
                  </a:cubicBezTo>
                  <a:lnTo>
                    <a:pt x="134" y="10"/>
                  </a:lnTo>
                  <a:cubicBezTo>
                    <a:pt x="134" y="0"/>
                    <a:pt x="124" y="0"/>
                    <a:pt x="114" y="0"/>
                  </a:cubicBezTo>
                  <a:close/>
                </a:path>
              </a:pathLst>
            </a:custGeom>
            <a:solidFill>
              <a:srgbClr val="C19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96;p51">
              <a:extLst>
                <a:ext uri="{FF2B5EF4-FFF2-40B4-BE49-F238E27FC236}">
                  <a16:creationId xmlns:a16="http://schemas.microsoft.com/office/drawing/2014/main" id="{75D84B8B-6B39-4B1F-8CDC-375C7DD65089}"/>
                </a:ext>
              </a:extLst>
            </p:cNvPr>
            <p:cNvSpPr/>
            <p:nvPr/>
          </p:nvSpPr>
          <p:spPr>
            <a:xfrm>
              <a:off x="7030170" y="2515923"/>
              <a:ext cx="94588" cy="51403"/>
            </a:xfrm>
            <a:custGeom>
              <a:avLst/>
              <a:gdLst/>
              <a:ahLst/>
              <a:cxnLst/>
              <a:rect l="l" t="t" r="r" b="b"/>
              <a:pathLst>
                <a:path w="495" h="269" extrusionOk="0">
                  <a:moveTo>
                    <a:pt x="396" y="0"/>
                  </a:moveTo>
                  <a:cubicBezTo>
                    <a:pt x="183" y="0"/>
                    <a:pt x="11" y="155"/>
                    <a:pt x="1" y="155"/>
                  </a:cubicBezTo>
                  <a:lnTo>
                    <a:pt x="75" y="269"/>
                  </a:lnTo>
                  <a:cubicBezTo>
                    <a:pt x="75" y="269"/>
                    <a:pt x="213" y="145"/>
                    <a:pt x="383" y="145"/>
                  </a:cubicBezTo>
                  <a:cubicBezTo>
                    <a:pt x="410" y="145"/>
                    <a:pt x="437" y="148"/>
                    <a:pt x="465" y="155"/>
                  </a:cubicBezTo>
                  <a:lnTo>
                    <a:pt x="495" y="12"/>
                  </a:lnTo>
                  <a:cubicBezTo>
                    <a:pt x="461" y="4"/>
                    <a:pt x="428" y="0"/>
                    <a:pt x="396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97;p51">
              <a:extLst>
                <a:ext uri="{FF2B5EF4-FFF2-40B4-BE49-F238E27FC236}">
                  <a16:creationId xmlns:a16="http://schemas.microsoft.com/office/drawing/2014/main" id="{DC78BB02-942B-44DE-8C60-EE202C26B77F}"/>
                </a:ext>
              </a:extLst>
            </p:cNvPr>
            <p:cNvSpPr/>
            <p:nvPr/>
          </p:nvSpPr>
          <p:spPr>
            <a:xfrm>
              <a:off x="6798382" y="2006675"/>
              <a:ext cx="369945" cy="184782"/>
            </a:xfrm>
            <a:custGeom>
              <a:avLst/>
              <a:gdLst/>
              <a:ahLst/>
              <a:cxnLst/>
              <a:rect l="l" t="t" r="r" b="b"/>
              <a:pathLst>
                <a:path w="1936" h="967" extrusionOk="0">
                  <a:moveTo>
                    <a:pt x="1431" y="1"/>
                  </a:moveTo>
                  <a:cubicBezTo>
                    <a:pt x="1132" y="1"/>
                    <a:pt x="843" y="82"/>
                    <a:pt x="596" y="236"/>
                  </a:cubicBezTo>
                  <a:cubicBezTo>
                    <a:pt x="329" y="411"/>
                    <a:pt x="124" y="668"/>
                    <a:pt x="0" y="957"/>
                  </a:cubicBezTo>
                  <a:lnTo>
                    <a:pt x="20" y="967"/>
                  </a:lnTo>
                  <a:cubicBezTo>
                    <a:pt x="134" y="680"/>
                    <a:pt x="349" y="421"/>
                    <a:pt x="608" y="258"/>
                  </a:cubicBezTo>
                  <a:cubicBezTo>
                    <a:pt x="855" y="102"/>
                    <a:pt x="1142" y="21"/>
                    <a:pt x="1431" y="21"/>
                  </a:cubicBezTo>
                  <a:lnTo>
                    <a:pt x="1513" y="21"/>
                  </a:lnTo>
                  <a:cubicBezTo>
                    <a:pt x="1626" y="30"/>
                    <a:pt x="1760" y="50"/>
                    <a:pt x="1844" y="134"/>
                  </a:cubicBezTo>
                  <a:cubicBezTo>
                    <a:pt x="1883" y="174"/>
                    <a:pt x="1916" y="248"/>
                    <a:pt x="1916" y="310"/>
                  </a:cubicBezTo>
                  <a:cubicBezTo>
                    <a:pt x="1916" y="359"/>
                    <a:pt x="1893" y="411"/>
                    <a:pt x="1864" y="443"/>
                  </a:cubicBezTo>
                  <a:lnTo>
                    <a:pt x="1873" y="463"/>
                  </a:lnTo>
                  <a:cubicBezTo>
                    <a:pt x="1916" y="421"/>
                    <a:pt x="1935" y="371"/>
                    <a:pt x="1935" y="310"/>
                  </a:cubicBezTo>
                  <a:cubicBezTo>
                    <a:pt x="1935" y="248"/>
                    <a:pt x="1906" y="164"/>
                    <a:pt x="1854" y="124"/>
                  </a:cubicBezTo>
                  <a:cubicBezTo>
                    <a:pt x="1770" y="30"/>
                    <a:pt x="1636" y="11"/>
                    <a:pt x="1513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98;p51">
              <a:extLst>
                <a:ext uri="{FF2B5EF4-FFF2-40B4-BE49-F238E27FC236}">
                  <a16:creationId xmlns:a16="http://schemas.microsoft.com/office/drawing/2014/main" id="{B953B28A-C832-4DC9-84A8-67B9E5E224DD}"/>
                </a:ext>
              </a:extLst>
            </p:cNvPr>
            <p:cNvSpPr/>
            <p:nvPr/>
          </p:nvSpPr>
          <p:spPr>
            <a:xfrm>
              <a:off x="7327692" y="3316962"/>
              <a:ext cx="191" cy="19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F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99;p51">
              <a:extLst>
                <a:ext uri="{FF2B5EF4-FFF2-40B4-BE49-F238E27FC236}">
                  <a16:creationId xmlns:a16="http://schemas.microsoft.com/office/drawing/2014/main" id="{A389127C-3C14-450C-9B31-48E2A41615CB}"/>
                </a:ext>
              </a:extLst>
            </p:cNvPr>
            <p:cNvSpPr/>
            <p:nvPr/>
          </p:nvSpPr>
          <p:spPr>
            <a:xfrm>
              <a:off x="7504829" y="3299190"/>
              <a:ext cx="218222" cy="218795"/>
            </a:xfrm>
            <a:custGeom>
              <a:avLst/>
              <a:gdLst/>
              <a:ahLst/>
              <a:cxnLst/>
              <a:rect l="l" t="t" r="r" b="b"/>
              <a:pathLst>
                <a:path w="1142" h="1145" extrusionOk="0">
                  <a:moveTo>
                    <a:pt x="339" y="0"/>
                  </a:moveTo>
                  <a:cubicBezTo>
                    <a:pt x="339" y="10"/>
                    <a:pt x="329" y="20"/>
                    <a:pt x="319" y="20"/>
                  </a:cubicBezTo>
                  <a:cubicBezTo>
                    <a:pt x="215" y="156"/>
                    <a:pt x="111" y="279"/>
                    <a:pt x="0" y="403"/>
                  </a:cubicBezTo>
                  <a:cubicBezTo>
                    <a:pt x="92" y="475"/>
                    <a:pt x="185" y="546"/>
                    <a:pt x="267" y="608"/>
                  </a:cubicBezTo>
                  <a:lnTo>
                    <a:pt x="309" y="638"/>
                  </a:lnTo>
                  <a:cubicBezTo>
                    <a:pt x="309" y="638"/>
                    <a:pt x="494" y="1021"/>
                    <a:pt x="556" y="1082"/>
                  </a:cubicBezTo>
                  <a:cubicBezTo>
                    <a:pt x="565" y="1090"/>
                    <a:pt x="572" y="1093"/>
                    <a:pt x="578" y="1093"/>
                  </a:cubicBezTo>
                  <a:cubicBezTo>
                    <a:pt x="621" y="1093"/>
                    <a:pt x="596" y="917"/>
                    <a:pt x="596" y="917"/>
                  </a:cubicBezTo>
                  <a:lnTo>
                    <a:pt x="596" y="917"/>
                  </a:lnTo>
                  <a:cubicBezTo>
                    <a:pt x="596" y="917"/>
                    <a:pt x="729" y="1144"/>
                    <a:pt x="781" y="1144"/>
                  </a:cubicBezTo>
                  <a:cubicBezTo>
                    <a:pt x="782" y="1144"/>
                    <a:pt x="783" y="1145"/>
                    <a:pt x="784" y="1145"/>
                  </a:cubicBezTo>
                  <a:cubicBezTo>
                    <a:pt x="821" y="1145"/>
                    <a:pt x="780" y="967"/>
                    <a:pt x="729" y="885"/>
                  </a:cubicBezTo>
                  <a:lnTo>
                    <a:pt x="729" y="885"/>
                  </a:lnTo>
                  <a:cubicBezTo>
                    <a:pt x="729" y="885"/>
                    <a:pt x="906" y="1062"/>
                    <a:pt x="967" y="1062"/>
                  </a:cubicBezTo>
                  <a:cubicBezTo>
                    <a:pt x="971" y="1062"/>
                    <a:pt x="974" y="1061"/>
                    <a:pt x="976" y="1060"/>
                  </a:cubicBezTo>
                  <a:cubicBezTo>
                    <a:pt x="1018" y="1040"/>
                    <a:pt x="875" y="803"/>
                    <a:pt x="875" y="803"/>
                  </a:cubicBezTo>
                  <a:lnTo>
                    <a:pt x="875" y="803"/>
                  </a:lnTo>
                  <a:cubicBezTo>
                    <a:pt x="875" y="803"/>
                    <a:pt x="1035" y="921"/>
                    <a:pt x="1097" y="921"/>
                  </a:cubicBezTo>
                  <a:cubicBezTo>
                    <a:pt x="1103" y="921"/>
                    <a:pt x="1108" y="920"/>
                    <a:pt x="1112" y="917"/>
                  </a:cubicBezTo>
                  <a:cubicBezTo>
                    <a:pt x="1142" y="875"/>
                    <a:pt x="885" y="608"/>
                    <a:pt x="885" y="608"/>
                  </a:cubicBezTo>
                  <a:cubicBezTo>
                    <a:pt x="885" y="608"/>
                    <a:pt x="1028" y="598"/>
                    <a:pt x="1028" y="536"/>
                  </a:cubicBezTo>
                  <a:cubicBezTo>
                    <a:pt x="1028" y="484"/>
                    <a:pt x="628" y="361"/>
                    <a:pt x="628" y="36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00;p51">
              <a:extLst>
                <a:ext uri="{FF2B5EF4-FFF2-40B4-BE49-F238E27FC236}">
                  <a16:creationId xmlns:a16="http://schemas.microsoft.com/office/drawing/2014/main" id="{4704FD64-E84E-459A-B81A-3A9DAC42F418}"/>
                </a:ext>
              </a:extLst>
            </p:cNvPr>
            <p:cNvSpPr/>
            <p:nvPr/>
          </p:nvSpPr>
          <p:spPr>
            <a:xfrm>
              <a:off x="6416400" y="3314669"/>
              <a:ext cx="171597" cy="195674"/>
            </a:xfrm>
            <a:custGeom>
              <a:avLst/>
              <a:gdLst/>
              <a:ahLst/>
              <a:cxnLst/>
              <a:rect l="l" t="t" r="r" b="b"/>
              <a:pathLst>
                <a:path w="898" h="1024" extrusionOk="0">
                  <a:moveTo>
                    <a:pt x="579" y="1"/>
                  </a:moveTo>
                  <a:cubicBezTo>
                    <a:pt x="546" y="53"/>
                    <a:pt x="517" y="104"/>
                    <a:pt x="485" y="156"/>
                  </a:cubicBezTo>
                  <a:lnTo>
                    <a:pt x="455" y="198"/>
                  </a:lnTo>
                  <a:cubicBezTo>
                    <a:pt x="455" y="198"/>
                    <a:pt x="94" y="423"/>
                    <a:pt x="42" y="495"/>
                  </a:cubicBezTo>
                  <a:cubicBezTo>
                    <a:pt x="23" y="523"/>
                    <a:pt x="43" y="531"/>
                    <a:pt x="75" y="531"/>
                  </a:cubicBezTo>
                  <a:cubicBezTo>
                    <a:pt x="129" y="531"/>
                    <a:pt x="218" y="507"/>
                    <a:pt x="218" y="507"/>
                  </a:cubicBezTo>
                  <a:lnTo>
                    <a:pt x="218" y="507"/>
                  </a:lnTo>
                  <a:cubicBezTo>
                    <a:pt x="218" y="507"/>
                    <a:pt x="13" y="670"/>
                    <a:pt x="0" y="712"/>
                  </a:cubicBezTo>
                  <a:cubicBezTo>
                    <a:pt x="0" y="726"/>
                    <a:pt x="13" y="732"/>
                    <a:pt x="34" y="732"/>
                  </a:cubicBezTo>
                  <a:cubicBezTo>
                    <a:pt x="91" y="732"/>
                    <a:pt x="208" y="686"/>
                    <a:pt x="270" y="641"/>
                  </a:cubicBezTo>
                  <a:lnTo>
                    <a:pt x="270" y="641"/>
                  </a:lnTo>
                  <a:cubicBezTo>
                    <a:pt x="270" y="641"/>
                    <a:pt x="84" y="866"/>
                    <a:pt x="114" y="908"/>
                  </a:cubicBezTo>
                  <a:cubicBezTo>
                    <a:pt x="116" y="912"/>
                    <a:pt x="121" y="914"/>
                    <a:pt x="128" y="914"/>
                  </a:cubicBezTo>
                  <a:cubicBezTo>
                    <a:pt x="182" y="914"/>
                    <a:pt x="361" y="774"/>
                    <a:pt x="361" y="774"/>
                  </a:cubicBezTo>
                  <a:lnTo>
                    <a:pt x="361" y="774"/>
                  </a:lnTo>
                  <a:cubicBezTo>
                    <a:pt x="361" y="774"/>
                    <a:pt x="228" y="989"/>
                    <a:pt x="270" y="1021"/>
                  </a:cubicBezTo>
                  <a:cubicBezTo>
                    <a:pt x="272" y="1023"/>
                    <a:pt x="274" y="1023"/>
                    <a:pt x="277" y="1023"/>
                  </a:cubicBezTo>
                  <a:cubicBezTo>
                    <a:pt x="332" y="1023"/>
                    <a:pt x="546" y="764"/>
                    <a:pt x="546" y="764"/>
                  </a:cubicBezTo>
                  <a:cubicBezTo>
                    <a:pt x="546" y="764"/>
                    <a:pt x="586" y="898"/>
                    <a:pt x="635" y="898"/>
                  </a:cubicBezTo>
                  <a:cubicBezTo>
                    <a:pt x="637" y="898"/>
                    <a:pt x="639" y="898"/>
                    <a:pt x="640" y="898"/>
                  </a:cubicBezTo>
                  <a:cubicBezTo>
                    <a:pt x="692" y="888"/>
                    <a:pt x="764" y="485"/>
                    <a:pt x="764" y="485"/>
                  </a:cubicBezTo>
                  <a:lnTo>
                    <a:pt x="897" y="352"/>
                  </a:lnTo>
                  <a:cubicBezTo>
                    <a:pt x="784" y="248"/>
                    <a:pt x="680" y="124"/>
                    <a:pt x="579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01;p51">
              <a:extLst>
                <a:ext uri="{FF2B5EF4-FFF2-40B4-BE49-F238E27FC236}">
                  <a16:creationId xmlns:a16="http://schemas.microsoft.com/office/drawing/2014/main" id="{9342061C-2EA5-4CAE-9AEF-44BEA1ED6FC6}"/>
                </a:ext>
              </a:extLst>
            </p:cNvPr>
            <p:cNvSpPr/>
            <p:nvPr/>
          </p:nvSpPr>
          <p:spPr>
            <a:xfrm>
              <a:off x="6503344" y="2899627"/>
              <a:ext cx="1125314" cy="619888"/>
            </a:xfrm>
            <a:custGeom>
              <a:avLst/>
              <a:gdLst/>
              <a:ahLst/>
              <a:cxnLst/>
              <a:rect l="l" t="t" r="r" b="b"/>
              <a:pathLst>
                <a:path w="5889" h="3244" extrusionOk="0">
                  <a:moveTo>
                    <a:pt x="2140" y="1"/>
                  </a:moveTo>
                  <a:cubicBezTo>
                    <a:pt x="1997" y="23"/>
                    <a:pt x="1584" y="104"/>
                    <a:pt x="1379" y="270"/>
                  </a:cubicBezTo>
                  <a:cubicBezTo>
                    <a:pt x="1132" y="465"/>
                    <a:pt x="0" y="2286"/>
                    <a:pt x="0" y="2286"/>
                  </a:cubicBezTo>
                  <a:lnTo>
                    <a:pt x="52" y="2328"/>
                  </a:lnTo>
                  <a:lnTo>
                    <a:pt x="215" y="2462"/>
                  </a:lnTo>
                  <a:lnTo>
                    <a:pt x="390" y="2617"/>
                  </a:lnTo>
                  <a:lnTo>
                    <a:pt x="1574" y="1308"/>
                  </a:lnTo>
                  <a:lnTo>
                    <a:pt x="1955" y="2832"/>
                  </a:lnTo>
                  <a:cubicBezTo>
                    <a:pt x="1955" y="2832"/>
                    <a:pt x="2467" y="3243"/>
                    <a:pt x="3125" y="3243"/>
                  </a:cubicBezTo>
                  <a:cubicBezTo>
                    <a:pt x="3307" y="3243"/>
                    <a:pt x="3500" y="3212"/>
                    <a:pt x="3697" y="3131"/>
                  </a:cubicBezTo>
                  <a:lnTo>
                    <a:pt x="3697" y="2689"/>
                  </a:lnTo>
                  <a:lnTo>
                    <a:pt x="3902" y="2173"/>
                  </a:lnTo>
                  <a:lnTo>
                    <a:pt x="4201" y="1454"/>
                  </a:lnTo>
                  <a:lnTo>
                    <a:pt x="5550" y="2729"/>
                  </a:lnTo>
                  <a:lnTo>
                    <a:pt x="5847" y="2442"/>
                  </a:lnTo>
                  <a:lnTo>
                    <a:pt x="5889" y="2400"/>
                  </a:lnTo>
                  <a:cubicBezTo>
                    <a:pt x="5889" y="2400"/>
                    <a:pt x="5859" y="2358"/>
                    <a:pt x="5817" y="2296"/>
                  </a:cubicBezTo>
                  <a:cubicBezTo>
                    <a:pt x="5508" y="1906"/>
                    <a:pt x="4386" y="423"/>
                    <a:pt x="4240" y="351"/>
                  </a:cubicBezTo>
                  <a:cubicBezTo>
                    <a:pt x="4169" y="309"/>
                    <a:pt x="4055" y="258"/>
                    <a:pt x="3954" y="218"/>
                  </a:cubicBezTo>
                  <a:cubicBezTo>
                    <a:pt x="3850" y="176"/>
                    <a:pt x="3758" y="146"/>
                    <a:pt x="3716" y="124"/>
                  </a:cubicBezTo>
                  <a:lnTo>
                    <a:pt x="3697" y="124"/>
                  </a:lnTo>
                  <a:lnTo>
                    <a:pt x="3180" y="342"/>
                  </a:lnTo>
                  <a:lnTo>
                    <a:pt x="3027" y="517"/>
                  </a:lnTo>
                  <a:lnTo>
                    <a:pt x="2871" y="270"/>
                  </a:lnTo>
                  <a:lnTo>
                    <a:pt x="2264" y="33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02;p51">
              <a:extLst>
                <a:ext uri="{FF2B5EF4-FFF2-40B4-BE49-F238E27FC236}">
                  <a16:creationId xmlns:a16="http://schemas.microsoft.com/office/drawing/2014/main" id="{EE1D46BE-B9E7-4CB3-926B-E4ACD5EE446B}"/>
                </a:ext>
              </a:extLst>
            </p:cNvPr>
            <p:cNvSpPr/>
            <p:nvPr/>
          </p:nvSpPr>
          <p:spPr>
            <a:xfrm>
              <a:off x="6920104" y="2856632"/>
              <a:ext cx="165482" cy="155545"/>
            </a:xfrm>
            <a:custGeom>
              <a:avLst/>
              <a:gdLst/>
              <a:ahLst/>
              <a:cxnLst/>
              <a:rect l="l" t="t" r="r" b="b"/>
              <a:pathLst>
                <a:path w="866" h="814" extrusionOk="0">
                  <a:moveTo>
                    <a:pt x="176" y="1"/>
                  </a:moveTo>
                  <a:lnTo>
                    <a:pt x="1" y="226"/>
                  </a:lnTo>
                  <a:cubicBezTo>
                    <a:pt x="1" y="226"/>
                    <a:pt x="218" y="710"/>
                    <a:pt x="443" y="814"/>
                  </a:cubicBezTo>
                  <a:lnTo>
                    <a:pt x="681" y="648"/>
                  </a:lnTo>
                  <a:lnTo>
                    <a:pt x="723" y="680"/>
                  </a:lnTo>
                  <a:lnTo>
                    <a:pt x="856" y="791"/>
                  </a:lnTo>
                  <a:cubicBezTo>
                    <a:pt x="856" y="791"/>
                    <a:pt x="866" y="730"/>
                    <a:pt x="866" y="658"/>
                  </a:cubicBezTo>
                  <a:cubicBezTo>
                    <a:pt x="866" y="544"/>
                    <a:pt x="866" y="421"/>
                    <a:pt x="836" y="401"/>
                  </a:cubicBezTo>
                  <a:cubicBezTo>
                    <a:pt x="784" y="359"/>
                    <a:pt x="157" y="124"/>
                    <a:pt x="157" y="124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03;p51">
              <a:extLst>
                <a:ext uri="{FF2B5EF4-FFF2-40B4-BE49-F238E27FC236}">
                  <a16:creationId xmlns:a16="http://schemas.microsoft.com/office/drawing/2014/main" id="{80E11A8E-6626-4438-869D-58F285C264C7}"/>
                </a:ext>
              </a:extLst>
            </p:cNvPr>
            <p:cNvSpPr/>
            <p:nvPr/>
          </p:nvSpPr>
          <p:spPr>
            <a:xfrm>
              <a:off x="7050043" y="2944914"/>
              <a:ext cx="33631" cy="63059"/>
            </a:xfrm>
            <a:custGeom>
              <a:avLst/>
              <a:gdLst/>
              <a:ahLst/>
              <a:cxnLst/>
              <a:rect l="l" t="t" r="r" b="b"/>
              <a:pathLst>
                <a:path w="176" h="330" extrusionOk="0">
                  <a:moveTo>
                    <a:pt x="104" y="1"/>
                  </a:moveTo>
                  <a:lnTo>
                    <a:pt x="1" y="186"/>
                  </a:lnTo>
                  <a:lnTo>
                    <a:pt x="176" y="329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04;p51">
              <a:extLst>
                <a:ext uri="{FF2B5EF4-FFF2-40B4-BE49-F238E27FC236}">
                  <a16:creationId xmlns:a16="http://schemas.microsoft.com/office/drawing/2014/main" id="{6E1B0C37-316D-40CA-8CA8-EF95D7535D06}"/>
                </a:ext>
              </a:extLst>
            </p:cNvPr>
            <p:cNvSpPr/>
            <p:nvPr/>
          </p:nvSpPr>
          <p:spPr>
            <a:xfrm>
              <a:off x="6804115" y="3802897"/>
              <a:ext cx="205037" cy="330772"/>
            </a:xfrm>
            <a:custGeom>
              <a:avLst/>
              <a:gdLst/>
              <a:ahLst/>
              <a:cxnLst/>
              <a:rect l="l" t="t" r="r" b="b"/>
              <a:pathLst>
                <a:path w="1073" h="1731" extrusionOk="0">
                  <a:moveTo>
                    <a:pt x="0" y="1"/>
                  </a:moveTo>
                  <a:lnTo>
                    <a:pt x="22" y="196"/>
                  </a:lnTo>
                  <a:lnTo>
                    <a:pt x="72" y="576"/>
                  </a:lnTo>
                  <a:lnTo>
                    <a:pt x="124" y="927"/>
                  </a:lnTo>
                  <a:lnTo>
                    <a:pt x="227" y="1730"/>
                  </a:lnTo>
                  <a:lnTo>
                    <a:pt x="1073" y="1730"/>
                  </a:lnTo>
                  <a:lnTo>
                    <a:pt x="1073" y="927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05;p51">
              <a:extLst>
                <a:ext uri="{FF2B5EF4-FFF2-40B4-BE49-F238E27FC236}">
                  <a16:creationId xmlns:a16="http://schemas.microsoft.com/office/drawing/2014/main" id="{015CF94A-F6F2-42C9-B904-5D45399385BC}"/>
                </a:ext>
              </a:extLst>
            </p:cNvPr>
            <p:cNvSpPr/>
            <p:nvPr/>
          </p:nvSpPr>
          <p:spPr>
            <a:xfrm>
              <a:off x="6804115" y="3802897"/>
              <a:ext cx="205037" cy="130131"/>
            </a:xfrm>
            <a:custGeom>
              <a:avLst/>
              <a:gdLst/>
              <a:ahLst/>
              <a:cxnLst/>
              <a:rect l="l" t="t" r="r" b="b"/>
              <a:pathLst>
                <a:path w="1073" h="681" extrusionOk="0">
                  <a:moveTo>
                    <a:pt x="0" y="1"/>
                  </a:moveTo>
                  <a:lnTo>
                    <a:pt x="22" y="196"/>
                  </a:lnTo>
                  <a:lnTo>
                    <a:pt x="969" y="196"/>
                  </a:lnTo>
                  <a:lnTo>
                    <a:pt x="969" y="576"/>
                  </a:lnTo>
                  <a:lnTo>
                    <a:pt x="72" y="576"/>
                  </a:lnTo>
                  <a:lnTo>
                    <a:pt x="94" y="680"/>
                  </a:lnTo>
                  <a:lnTo>
                    <a:pt x="1073" y="68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06;p51">
              <a:extLst>
                <a:ext uri="{FF2B5EF4-FFF2-40B4-BE49-F238E27FC236}">
                  <a16:creationId xmlns:a16="http://schemas.microsoft.com/office/drawing/2014/main" id="{9609A0F9-96B7-41CD-82FA-DD784C830F31}"/>
                </a:ext>
              </a:extLst>
            </p:cNvPr>
            <p:cNvSpPr/>
            <p:nvPr/>
          </p:nvSpPr>
          <p:spPr>
            <a:xfrm>
              <a:off x="6815771" y="3932836"/>
              <a:ext cx="201024" cy="243828"/>
            </a:xfrm>
            <a:custGeom>
              <a:avLst/>
              <a:gdLst/>
              <a:ahLst/>
              <a:cxnLst/>
              <a:rect l="l" t="t" r="r" b="b"/>
              <a:pathLst>
                <a:path w="1052" h="1276" extrusionOk="0">
                  <a:moveTo>
                    <a:pt x="1" y="0"/>
                  </a:moveTo>
                  <a:lnTo>
                    <a:pt x="115" y="793"/>
                  </a:lnTo>
                  <a:lnTo>
                    <a:pt x="166" y="1142"/>
                  </a:lnTo>
                  <a:lnTo>
                    <a:pt x="1021" y="127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07;p51">
              <a:extLst>
                <a:ext uri="{FF2B5EF4-FFF2-40B4-BE49-F238E27FC236}">
                  <a16:creationId xmlns:a16="http://schemas.microsoft.com/office/drawing/2014/main" id="{DA4A42F5-18B6-47A7-A9C6-528365FFD9FC}"/>
                </a:ext>
              </a:extLst>
            </p:cNvPr>
            <p:cNvSpPr/>
            <p:nvPr/>
          </p:nvSpPr>
          <p:spPr>
            <a:xfrm>
              <a:off x="6662328" y="4104433"/>
              <a:ext cx="362493" cy="143507"/>
            </a:xfrm>
            <a:custGeom>
              <a:avLst/>
              <a:gdLst/>
              <a:ahLst/>
              <a:cxnLst/>
              <a:rect l="l" t="t" r="r" b="b"/>
              <a:pathLst>
                <a:path w="1897" h="751" extrusionOk="0">
                  <a:moveTo>
                    <a:pt x="1151" y="1"/>
                  </a:moveTo>
                  <a:cubicBezTo>
                    <a:pt x="1081" y="1"/>
                    <a:pt x="994" y="21"/>
                    <a:pt x="888" y="81"/>
                  </a:cubicBezTo>
                  <a:cubicBezTo>
                    <a:pt x="609" y="224"/>
                    <a:pt x="238" y="390"/>
                    <a:pt x="43" y="533"/>
                  </a:cubicBezTo>
                  <a:cubicBezTo>
                    <a:pt x="11" y="553"/>
                    <a:pt x="1" y="595"/>
                    <a:pt x="11" y="624"/>
                  </a:cubicBezTo>
                  <a:cubicBezTo>
                    <a:pt x="11" y="657"/>
                    <a:pt x="43" y="686"/>
                    <a:pt x="85" y="686"/>
                  </a:cubicBezTo>
                  <a:cubicBezTo>
                    <a:pt x="312" y="734"/>
                    <a:pt x="553" y="751"/>
                    <a:pt x="782" y="751"/>
                  </a:cubicBezTo>
                  <a:cubicBezTo>
                    <a:pt x="1348" y="751"/>
                    <a:pt x="1834" y="647"/>
                    <a:pt x="1834" y="647"/>
                  </a:cubicBezTo>
                  <a:cubicBezTo>
                    <a:pt x="1896" y="377"/>
                    <a:pt x="1844" y="152"/>
                    <a:pt x="1844" y="152"/>
                  </a:cubicBezTo>
                  <a:cubicBezTo>
                    <a:pt x="1836" y="151"/>
                    <a:pt x="1829" y="150"/>
                    <a:pt x="1821" y="150"/>
                  </a:cubicBezTo>
                  <a:cubicBezTo>
                    <a:pt x="1788" y="150"/>
                    <a:pt x="1757" y="166"/>
                    <a:pt x="1731" y="182"/>
                  </a:cubicBezTo>
                  <a:cubicBezTo>
                    <a:pt x="1679" y="214"/>
                    <a:pt x="1639" y="266"/>
                    <a:pt x="1567" y="276"/>
                  </a:cubicBezTo>
                  <a:cubicBezTo>
                    <a:pt x="1564" y="276"/>
                    <a:pt x="1561" y="276"/>
                    <a:pt x="1557" y="276"/>
                  </a:cubicBezTo>
                  <a:cubicBezTo>
                    <a:pt x="1428" y="276"/>
                    <a:pt x="1370" y="91"/>
                    <a:pt x="1370" y="91"/>
                  </a:cubicBezTo>
                  <a:cubicBezTo>
                    <a:pt x="1370" y="91"/>
                    <a:pt x="1299" y="1"/>
                    <a:pt x="115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08;p51">
              <a:extLst>
                <a:ext uri="{FF2B5EF4-FFF2-40B4-BE49-F238E27FC236}">
                  <a16:creationId xmlns:a16="http://schemas.microsoft.com/office/drawing/2014/main" id="{AEE2A81F-860D-4CD6-9DC8-67BB1DE746CC}"/>
                </a:ext>
              </a:extLst>
            </p:cNvPr>
            <p:cNvSpPr/>
            <p:nvPr/>
          </p:nvSpPr>
          <p:spPr>
            <a:xfrm>
              <a:off x="6664239" y="4131567"/>
              <a:ext cx="354276" cy="118283"/>
            </a:xfrm>
            <a:custGeom>
              <a:avLst/>
              <a:gdLst/>
              <a:ahLst/>
              <a:cxnLst/>
              <a:rect l="l" t="t" r="r" b="b"/>
              <a:pathLst>
                <a:path w="1854" h="619" extrusionOk="0">
                  <a:moveTo>
                    <a:pt x="1814" y="1"/>
                  </a:moveTo>
                  <a:cubicBezTo>
                    <a:pt x="1782" y="1"/>
                    <a:pt x="1753" y="20"/>
                    <a:pt x="1721" y="40"/>
                  </a:cubicBezTo>
                  <a:cubicBezTo>
                    <a:pt x="1721" y="124"/>
                    <a:pt x="1701" y="196"/>
                    <a:pt x="1629" y="267"/>
                  </a:cubicBezTo>
                  <a:cubicBezTo>
                    <a:pt x="1557" y="329"/>
                    <a:pt x="1454" y="349"/>
                    <a:pt x="1372" y="371"/>
                  </a:cubicBezTo>
                  <a:cubicBezTo>
                    <a:pt x="1258" y="391"/>
                    <a:pt x="1145" y="411"/>
                    <a:pt x="1031" y="421"/>
                  </a:cubicBezTo>
                  <a:cubicBezTo>
                    <a:pt x="804" y="453"/>
                    <a:pt x="557" y="453"/>
                    <a:pt x="322" y="463"/>
                  </a:cubicBezTo>
                  <a:lnTo>
                    <a:pt x="124" y="463"/>
                  </a:lnTo>
                  <a:cubicBezTo>
                    <a:pt x="85" y="463"/>
                    <a:pt x="33" y="463"/>
                    <a:pt x="1" y="482"/>
                  </a:cubicBezTo>
                  <a:cubicBezTo>
                    <a:pt x="1" y="515"/>
                    <a:pt x="33" y="544"/>
                    <a:pt x="75" y="544"/>
                  </a:cubicBezTo>
                  <a:cubicBezTo>
                    <a:pt x="290" y="596"/>
                    <a:pt x="537" y="618"/>
                    <a:pt x="754" y="618"/>
                  </a:cubicBezTo>
                  <a:cubicBezTo>
                    <a:pt x="1330" y="618"/>
                    <a:pt x="1824" y="505"/>
                    <a:pt x="1824" y="505"/>
                  </a:cubicBezTo>
                  <a:cubicBezTo>
                    <a:pt x="1844" y="411"/>
                    <a:pt x="1854" y="319"/>
                    <a:pt x="1854" y="248"/>
                  </a:cubicBezTo>
                  <a:cubicBezTo>
                    <a:pt x="1854" y="102"/>
                    <a:pt x="1834" y="10"/>
                    <a:pt x="1834" y="10"/>
                  </a:cubicBezTo>
                  <a:cubicBezTo>
                    <a:pt x="1824" y="1"/>
                    <a:pt x="1814" y="1"/>
                    <a:pt x="1814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09;p51">
              <a:extLst>
                <a:ext uri="{FF2B5EF4-FFF2-40B4-BE49-F238E27FC236}">
                  <a16:creationId xmlns:a16="http://schemas.microsoft.com/office/drawing/2014/main" id="{FB98303E-3613-4EC7-816E-AE0EC4F732E5}"/>
                </a:ext>
              </a:extLst>
            </p:cNvPr>
            <p:cNvSpPr/>
            <p:nvPr/>
          </p:nvSpPr>
          <p:spPr>
            <a:xfrm>
              <a:off x="7107178" y="3802897"/>
              <a:ext cx="204655" cy="330772"/>
            </a:xfrm>
            <a:custGeom>
              <a:avLst/>
              <a:gdLst/>
              <a:ahLst/>
              <a:cxnLst/>
              <a:rect l="l" t="t" r="r" b="b"/>
              <a:pathLst>
                <a:path w="1071" h="1731" extrusionOk="0">
                  <a:moveTo>
                    <a:pt x="1" y="1"/>
                  </a:moveTo>
                  <a:lnTo>
                    <a:pt x="1" y="927"/>
                  </a:lnTo>
                  <a:lnTo>
                    <a:pt x="1" y="1730"/>
                  </a:lnTo>
                  <a:lnTo>
                    <a:pt x="846" y="1730"/>
                  </a:lnTo>
                  <a:lnTo>
                    <a:pt x="947" y="927"/>
                  </a:lnTo>
                  <a:lnTo>
                    <a:pt x="989" y="576"/>
                  </a:lnTo>
                  <a:lnTo>
                    <a:pt x="1041" y="196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10;p51">
              <a:extLst>
                <a:ext uri="{FF2B5EF4-FFF2-40B4-BE49-F238E27FC236}">
                  <a16:creationId xmlns:a16="http://schemas.microsoft.com/office/drawing/2014/main" id="{E502D6D5-5D0F-468F-92C6-70077507AC46}"/>
                </a:ext>
              </a:extLst>
            </p:cNvPr>
            <p:cNvSpPr/>
            <p:nvPr/>
          </p:nvSpPr>
          <p:spPr>
            <a:xfrm>
              <a:off x="7107178" y="3802897"/>
              <a:ext cx="204655" cy="130131"/>
            </a:xfrm>
            <a:custGeom>
              <a:avLst/>
              <a:gdLst/>
              <a:ahLst/>
              <a:cxnLst/>
              <a:rect l="l" t="t" r="r" b="b"/>
              <a:pathLst>
                <a:path w="1071" h="681" extrusionOk="0">
                  <a:moveTo>
                    <a:pt x="1" y="1"/>
                  </a:moveTo>
                  <a:lnTo>
                    <a:pt x="1" y="680"/>
                  </a:lnTo>
                  <a:lnTo>
                    <a:pt x="979" y="680"/>
                  </a:lnTo>
                  <a:lnTo>
                    <a:pt x="989" y="576"/>
                  </a:lnTo>
                  <a:lnTo>
                    <a:pt x="104" y="576"/>
                  </a:lnTo>
                  <a:lnTo>
                    <a:pt x="104" y="196"/>
                  </a:lnTo>
                  <a:lnTo>
                    <a:pt x="1041" y="196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11;p51">
              <a:extLst>
                <a:ext uri="{FF2B5EF4-FFF2-40B4-BE49-F238E27FC236}">
                  <a16:creationId xmlns:a16="http://schemas.microsoft.com/office/drawing/2014/main" id="{9FD2618A-7E23-4BC9-8562-CC9B16681AF0}"/>
                </a:ext>
              </a:extLst>
            </p:cNvPr>
            <p:cNvSpPr/>
            <p:nvPr/>
          </p:nvSpPr>
          <p:spPr>
            <a:xfrm>
              <a:off x="7095331" y="3932836"/>
              <a:ext cx="200833" cy="243828"/>
            </a:xfrm>
            <a:custGeom>
              <a:avLst/>
              <a:gdLst/>
              <a:ahLst/>
              <a:cxnLst/>
              <a:rect l="l" t="t" r="r" b="b"/>
              <a:pathLst>
                <a:path w="1051" h="1276" extrusionOk="0">
                  <a:moveTo>
                    <a:pt x="1" y="0"/>
                  </a:moveTo>
                  <a:lnTo>
                    <a:pt x="43" y="1275"/>
                  </a:lnTo>
                  <a:lnTo>
                    <a:pt x="895" y="1142"/>
                  </a:lnTo>
                  <a:lnTo>
                    <a:pt x="947" y="742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12;p51">
              <a:extLst>
                <a:ext uri="{FF2B5EF4-FFF2-40B4-BE49-F238E27FC236}">
                  <a16:creationId xmlns:a16="http://schemas.microsoft.com/office/drawing/2014/main" id="{21A4D240-493A-4DCC-AC7C-31D18C02B56F}"/>
                </a:ext>
              </a:extLst>
            </p:cNvPr>
            <p:cNvSpPr/>
            <p:nvPr/>
          </p:nvSpPr>
          <p:spPr>
            <a:xfrm>
              <a:off x="7087305" y="4104433"/>
              <a:ext cx="362302" cy="143507"/>
            </a:xfrm>
            <a:custGeom>
              <a:avLst/>
              <a:gdLst/>
              <a:ahLst/>
              <a:cxnLst/>
              <a:rect l="l" t="t" r="r" b="b"/>
              <a:pathLst>
                <a:path w="1896" h="751" extrusionOk="0">
                  <a:moveTo>
                    <a:pt x="746" y="1"/>
                  </a:moveTo>
                  <a:cubicBezTo>
                    <a:pt x="598" y="1"/>
                    <a:pt x="527" y="91"/>
                    <a:pt x="527" y="91"/>
                  </a:cubicBezTo>
                  <a:cubicBezTo>
                    <a:pt x="527" y="91"/>
                    <a:pt x="468" y="276"/>
                    <a:pt x="342" y="276"/>
                  </a:cubicBezTo>
                  <a:cubicBezTo>
                    <a:pt x="338" y="276"/>
                    <a:pt x="335" y="276"/>
                    <a:pt x="332" y="276"/>
                  </a:cubicBezTo>
                  <a:cubicBezTo>
                    <a:pt x="258" y="266"/>
                    <a:pt x="218" y="214"/>
                    <a:pt x="166" y="182"/>
                  </a:cubicBezTo>
                  <a:cubicBezTo>
                    <a:pt x="140" y="166"/>
                    <a:pt x="109" y="150"/>
                    <a:pt x="75" y="150"/>
                  </a:cubicBezTo>
                  <a:cubicBezTo>
                    <a:pt x="68" y="150"/>
                    <a:pt x="60" y="151"/>
                    <a:pt x="53" y="152"/>
                  </a:cubicBezTo>
                  <a:cubicBezTo>
                    <a:pt x="53" y="152"/>
                    <a:pt x="1" y="377"/>
                    <a:pt x="62" y="647"/>
                  </a:cubicBezTo>
                  <a:cubicBezTo>
                    <a:pt x="62" y="647"/>
                    <a:pt x="549" y="751"/>
                    <a:pt x="1116" y="751"/>
                  </a:cubicBezTo>
                  <a:cubicBezTo>
                    <a:pt x="1345" y="751"/>
                    <a:pt x="1586" y="734"/>
                    <a:pt x="1814" y="686"/>
                  </a:cubicBezTo>
                  <a:cubicBezTo>
                    <a:pt x="1854" y="686"/>
                    <a:pt x="1886" y="657"/>
                    <a:pt x="1886" y="624"/>
                  </a:cubicBezTo>
                  <a:cubicBezTo>
                    <a:pt x="1896" y="595"/>
                    <a:pt x="1886" y="553"/>
                    <a:pt x="1854" y="533"/>
                  </a:cubicBezTo>
                  <a:cubicBezTo>
                    <a:pt x="1659" y="390"/>
                    <a:pt x="1288" y="224"/>
                    <a:pt x="1011" y="81"/>
                  </a:cubicBezTo>
                  <a:cubicBezTo>
                    <a:pt x="905" y="21"/>
                    <a:pt x="817" y="1"/>
                    <a:pt x="74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13;p51">
              <a:extLst>
                <a:ext uri="{FF2B5EF4-FFF2-40B4-BE49-F238E27FC236}">
                  <a16:creationId xmlns:a16="http://schemas.microsoft.com/office/drawing/2014/main" id="{543D50E2-288B-48AC-8A29-35B639290A62}"/>
                </a:ext>
              </a:extLst>
            </p:cNvPr>
            <p:cNvSpPr/>
            <p:nvPr/>
          </p:nvSpPr>
          <p:spPr>
            <a:xfrm>
              <a:off x="7093420" y="4131567"/>
              <a:ext cx="354467" cy="118283"/>
            </a:xfrm>
            <a:custGeom>
              <a:avLst/>
              <a:gdLst/>
              <a:ahLst/>
              <a:cxnLst/>
              <a:rect l="l" t="t" r="r" b="b"/>
              <a:pathLst>
                <a:path w="1855" h="619" extrusionOk="0">
                  <a:moveTo>
                    <a:pt x="40" y="1"/>
                  </a:moveTo>
                  <a:cubicBezTo>
                    <a:pt x="40" y="1"/>
                    <a:pt x="30" y="1"/>
                    <a:pt x="21" y="10"/>
                  </a:cubicBezTo>
                  <a:cubicBezTo>
                    <a:pt x="21" y="10"/>
                    <a:pt x="1" y="102"/>
                    <a:pt x="1" y="248"/>
                  </a:cubicBezTo>
                  <a:cubicBezTo>
                    <a:pt x="1" y="319"/>
                    <a:pt x="11" y="411"/>
                    <a:pt x="30" y="505"/>
                  </a:cubicBezTo>
                  <a:cubicBezTo>
                    <a:pt x="30" y="505"/>
                    <a:pt x="525" y="618"/>
                    <a:pt x="1103" y="618"/>
                  </a:cubicBezTo>
                  <a:cubicBezTo>
                    <a:pt x="1328" y="618"/>
                    <a:pt x="1565" y="596"/>
                    <a:pt x="1782" y="544"/>
                  </a:cubicBezTo>
                  <a:cubicBezTo>
                    <a:pt x="1822" y="544"/>
                    <a:pt x="1854" y="515"/>
                    <a:pt x="1854" y="482"/>
                  </a:cubicBezTo>
                  <a:cubicBezTo>
                    <a:pt x="1822" y="463"/>
                    <a:pt x="1770" y="463"/>
                    <a:pt x="1731" y="463"/>
                  </a:cubicBezTo>
                  <a:lnTo>
                    <a:pt x="1535" y="463"/>
                  </a:lnTo>
                  <a:cubicBezTo>
                    <a:pt x="1298" y="453"/>
                    <a:pt x="1061" y="453"/>
                    <a:pt x="824" y="421"/>
                  </a:cubicBezTo>
                  <a:cubicBezTo>
                    <a:pt x="710" y="411"/>
                    <a:pt x="596" y="391"/>
                    <a:pt x="495" y="371"/>
                  </a:cubicBezTo>
                  <a:cubicBezTo>
                    <a:pt x="401" y="349"/>
                    <a:pt x="300" y="329"/>
                    <a:pt x="226" y="267"/>
                  </a:cubicBezTo>
                  <a:cubicBezTo>
                    <a:pt x="154" y="196"/>
                    <a:pt x="134" y="124"/>
                    <a:pt x="134" y="40"/>
                  </a:cubicBezTo>
                  <a:cubicBezTo>
                    <a:pt x="102" y="20"/>
                    <a:pt x="73" y="1"/>
                    <a:pt x="4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14;p51">
              <a:extLst>
                <a:ext uri="{FF2B5EF4-FFF2-40B4-BE49-F238E27FC236}">
                  <a16:creationId xmlns:a16="http://schemas.microsoft.com/office/drawing/2014/main" id="{E36A14A9-E782-4921-8B77-28E196663732}"/>
                </a:ext>
              </a:extLst>
            </p:cNvPr>
            <p:cNvSpPr/>
            <p:nvPr/>
          </p:nvSpPr>
          <p:spPr>
            <a:xfrm>
              <a:off x="6926410" y="3148996"/>
              <a:ext cx="245739" cy="132615"/>
            </a:xfrm>
            <a:custGeom>
              <a:avLst/>
              <a:gdLst/>
              <a:ahLst/>
              <a:cxnLst/>
              <a:rect l="l" t="t" r="r" b="b"/>
              <a:pathLst>
                <a:path w="1286" h="694" extrusionOk="0">
                  <a:moveTo>
                    <a:pt x="637" y="0"/>
                  </a:moveTo>
                  <a:cubicBezTo>
                    <a:pt x="545" y="0"/>
                    <a:pt x="453" y="39"/>
                    <a:pt x="391" y="116"/>
                  </a:cubicBezTo>
                  <a:lnTo>
                    <a:pt x="381" y="139"/>
                  </a:lnTo>
                  <a:lnTo>
                    <a:pt x="20" y="139"/>
                  </a:lnTo>
                  <a:lnTo>
                    <a:pt x="0" y="611"/>
                  </a:lnTo>
                  <a:lnTo>
                    <a:pt x="0" y="611"/>
                  </a:lnTo>
                  <a:lnTo>
                    <a:pt x="400" y="581"/>
                  </a:lnTo>
                  <a:lnTo>
                    <a:pt x="410" y="591"/>
                  </a:lnTo>
                  <a:cubicBezTo>
                    <a:pt x="470" y="660"/>
                    <a:pt x="554" y="694"/>
                    <a:pt x="638" y="694"/>
                  </a:cubicBezTo>
                  <a:cubicBezTo>
                    <a:pt x="729" y="694"/>
                    <a:pt x="821" y="655"/>
                    <a:pt x="885" y="581"/>
                  </a:cubicBezTo>
                  <a:lnTo>
                    <a:pt x="1285" y="581"/>
                  </a:lnTo>
                  <a:lnTo>
                    <a:pt x="1285" y="139"/>
                  </a:lnTo>
                  <a:lnTo>
                    <a:pt x="904" y="139"/>
                  </a:lnTo>
                  <a:lnTo>
                    <a:pt x="875" y="107"/>
                  </a:lnTo>
                  <a:cubicBezTo>
                    <a:pt x="814" y="36"/>
                    <a:pt x="726" y="0"/>
                    <a:pt x="637" y="0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15;p51">
              <a:extLst>
                <a:ext uri="{FF2B5EF4-FFF2-40B4-BE49-F238E27FC236}">
                  <a16:creationId xmlns:a16="http://schemas.microsoft.com/office/drawing/2014/main" id="{B9A39F1E-12C7-4DAE-BBE6-328DC9DB87EE}"/>
                </a:ext>
              </a:extLst>
            </p:cNvPr>
            <p:cNvSpPr/>
            <p:nvPr/>
          </p:nvSpPr>
          <p:spPr>
            <a:xfrm>
              <a:off x="6768573" y="3379829"/>
              <a:ext cx="565046" cy="459948"/>
            </a:xfrm>
            <a:custGeom>
              <a:avLst/>
              <a:gdLst/>
              <a:ahLst/>
              <a:cxnLst/>
              <a:rect l="l" t="t" r="r" b="b"/>
              <a:pathLst>
                <a:path w="2957" h="2407" extrusionOk="0">
                  <a:moveTo>
                    <a:pt x="423" y="1"/>
                  </a:moveTo>
                  <a:cubicBezTo>
                    <a:pt x="423" y="1"/>
                    <a:pt x="404" y="576"/>
                    <a:pt x="342" y="804"/>
                  </a:cubicBezTo>
                  <a:cubicBezTo>
                    <a:pt x="280" y="1041"/>
                    <a:pt x="1" y="1772"/>
                    <a:pt x="1" y="2215"/>
                  </a:cubicBezTo>
                  <a:cubicBezTo>
                    <a:pt x="1" y="2215"/>
                    <a:pt x="316" y="2406"/>
                    <a:pt x="931" y="2406"/>
                  </a:cubicBezTo>
                  <a:cubicBezTo>
                    <a:pt x="1028" y="2406"/>
                    <a:pt x="1133" y="2401"/>
                    <a:pt x="1246" y="2390"/>
                  </a:cubicBezTo>
                  <a:lnTo>
                    <a:pt x="1340" y="1525"/>
                  </a:lnTo>
                  <a:cubicBezTo>
                    <a:pt x="1350" y="1483"/>
                    <a:pt x="1382" y="1463"/>
                    <a:pt x="1412" y="1463"/>
                  </a:cubicBezTo>
                  <a:lnTo>
                    <a:pt x="1535" y="1463"/>
                  </a:lnTo>
                  <a:cubicBezTo>
                    <a:pt x="1577" y="1463"/>
                    <a:pt x="1607" y="1483"/>
                    <a:pt x="1607" y="1525"/>
                  </a:cubicBezTo>
                  <a:lnTo>
                    <a:pt x="1711" y="2390"/>
                  </a:lnTo>
                  <a:cubicBezTo>
                    <a:pt x="1823" y="2401"/>
                    <a:pt x="1929" y="2406"/>
                    <a:pt x="2026" y="2406"/>
                  </a:cubicBezTo>
                  <a:cubicBezTo>
                    <a:pt x="2641" y="2406"/>
                    <a:pt x="2956" y="2215"/>
                    <a:pt x="2956" y="2215"/>
                  </a:cubicBezTo>
                  <a:cubicBezTo>
                    <a:pt x="2956" y="1772"/>
                    <a:pt x="2679" y="1041"/>
                    <a:pt x="2618" y="804"/>
                  </a:cubicBezTo>
                  <a:cubicBezTo>
                    <a:pt x="2556" y="576"/>
                    <a:pt x="2534" y="1"/>
                    <a:pt x="2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16;p51">
              <a:extLst>
                <a:ext uri="{FF2B5EF4-FFF2-40B4-BE49-F238E27FC236}">
                  <a16:creationId xmlns:a16="http://schemas.microsoft.com/office/drawing/2014/main" id="{51A9494F-97BA-4E0A-B6D5-3E39099352E7}"/>
                </a:ext>
              </a:extLst>
            </p:cNvPr>
            <p:cNvSpPr/>
            <p:nvPr/>
          </p:nvSpPr>
          <p:spPr>
            <a:xfrm>
              <a:off x="6926410" y="3160843"/>
              <a:ext cx="245739" cy="116754"/>
            </a:xfrm>
            <a:custGeom>
              <a:avLst/>
              <a:gdLst/>
              <a:ahLst/>
              <a:cxnLst/>
              <a:rect l="l" t="t" r="r" b="b"/>
              <a:pathLst>
                <a:path w="1286" h="611" extrusionOk="0">
                  <a:moveTo>
                    <a:pt x="637" y="0"/>
                  </a:moveTo>
                  <a:cubicBezTo>
                    <a:pt x="545" y="0"/>
                    <a:pt x="453" y="38"/>
                    <a:pt x="391" y="116"/>
                  </a:cubicBezTo>
                  <a:lnTo>
                    <a:pt x="381" y="138"/>
                  </a:lnTo>
                  <a:lnTo>
                    <a:pt x="20" y="138"/>
                  </a:lnTo>
                  <a:lnTo>
                    <a:pt x="0" y="610"/>
                  </a:lnTo>
                  <a:lnTo>
                    <a:pt x="20" y="178"/>
                  </a:lnTo>
                  <a:lnTo>
                    <a:pt x="381" y="178"/>
                  </a:lnTo>
                  <a:lnTo>
                    <a:pt x="391" y="158"/>
                  </a:lnTo>
                  <a:cubicBezTo>
                    <a:pt x="453" y="79"/>
                    <a:pt x="545" y="40"/>
                    <a:pt x="637" y="40"/>
                  </a:cubicBezTo>
                  <a:cubicBezTo>
                    <a:pt x="726" y="40"/>
                    <a:pt x="814" y="77"/>
                    <a:pt x="875" y="148"/>
                  </a:cubicBezTo>
                  <a:lnTo>
                    <a:pt x="904" y="178"/>
                  </a:lnTo>
                  <a:lnTo>
                    <a:pt x="1285" y="178"/>
                  </a:lnTo>
                  <a:lnTo>
                    <a:pt x="1285" y="138"/>
                  </a:lnTo>
                  <a:lnTo>
                    <a:pt x="904" y="138"/>
                  </a:lnTo>
                  <a:lnTo>
                    <a:pt x="875" y="106"/>
                  </a:lnTo>
                  <a:cubicBezTo>
                    <a:pt x="814" y="36"/>
                    <a:pt x="726" y="0"/>
                    <a:pt x="63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17;p51">
              <a:extLst>
                <a:ext uri="{FF2B5EF4-FFF2-40B4-BE49-F238E27FC236}">
                  <a16:creationId xmlns:a16="http://schemas.microsoft.com/office/drawing/2014/main" id="{490AF5E1-BBC9-4EB8-B215-E5D5A23E4151}"/>
                </a:ext>
              </a:extLst>
            </p:cNvPr>
            <p:cNvSpPr/>
            <p:nvPr/>
          </p:nvSpPr>
          <p:spPr>
            <a:xfrm>
              <a:off x="6926410" y="3149378"/>
              <a:ext cx="245739" cy="115990"/>
            </a:xfrm>
            <a:custGeom>
              <a:avLst/>
              <a:gdLst/>
              <a:ahLst/>
              <a:cxnLst/>
              <a:rect l="l" t="t" r="r" b="b"/>
              <a:pathLst>
                <a:path w="1286" h="607" extrusionOk="0">
                  <a:moveTo>
                    <a:pt x="0" y="1"/>
                  </a:moveTo>
                  <a:lnTo>
                    <a:pt x="20" y="465"/>
                  </a:lnTo>
                  <a:lnTo>
                    <a:pt x="381" y="465"/>
                  </a:lnTo>
                  <a:lnTo>
                    <a:pt x="391" y="485"/>
                  </a:lnTo>
                  <a:cubicBezTo>
                    <a:pt x="454" y="565"/>
                    <a:pt x="548" y="607"/>
                    <a:pt x="641" y="607"/>
                  </a:cubicBezTo>
                  <a:cubicBezTo>
                    <a:pt x="729" y="607"/>
                    <a:pt x="815" y="570"/>
                    <a:pt x="875" y="495"/>
                  </a:cubicBezTo>
                  <a:lnTo>
                    <a:pt x="904" y="465"/>
                  </a:lnTo>
                  <a:lnTo>
                    <a:pt x="1285" y="465"/>
                  </a:lnTo>
                  <a:lnTo>
                    <a:pt x="1285" y="423"/>
                  </a:lnTo>
                  <a:lnTo>
                    <a:pt x="904" y="423"/>
                  </a:lnTo>
                  <a:lnTo>
                    <a:pt x="875" y="455"/>
                  </a:lnTo>
                  <a:cubicBezTo>
                    <a:pt x="815" y="530"/>
                    <a:pt x="729" y="566"/>
                    <a:pt x="641" y="566"/>
                  </a:cubicBezTo>
                  <a:cubicBezTo>
                    <a:pt x="548" y="566"/>
                    <a:pt x="454" y="525"/>
                    <a:pt x="391" y="446"/>
                  </a:cubicBezTo>
                  <a:lnTo>
                    <a:pt x="381" y="423"/>
                  </a:lnTo>
                  <a:lnTo>
                    <a:pt x="20" y="4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18;p51">
              <a:extLst>
                <a:ext uri="{FF2B5EF4-FFF2-40B4-BE49-F238E27FC236}">
                  <a16:creationId xmlns:a16="http://schemas.microsoft.com/office/drawing/2014/main" id="{FB3AAE65-31ED-4F1E-9FA6-5A3EEA56D5AA}"/>
                </a:ext>
              </a:extLst>
            </p:cNvPr>
            <p:cNvSpPr/>
            <p:nvPr/>
          </p:nvSpPr>
          <p:spPr>
            <a:xfrm>
              <a:off x="7211511" y="3379829"/>
              <a:ext cx="122105" cy="448865"/>
            </a:xfrm>
            <a:custGeom>
              <a:avLst/>
              <a:gdLst/>
              <a:ahLst/>
              <a:cxnLst/>
              <a:rect l="l" t="t" r="r" b="b"/>
              <a:pathLst>
                <a:path w="639" h="2349" extrusionOk="0">
                  <a:moveTo>
                    <a:pt x="1" y="1"/>
                  </a:moveTo>
                  <a:cubicBezTo>
                    <a:pt x="1" y="1"/>
                    <a:pt x="1" y="576"/>
                    <a:pt x="62" y="804"/>
                  </a:cubicBezTo>
                  <a:cubicBezTo>
                    <a:pt x="124" y="1041"/>
                    <a:pt x="258" y="1906"/>
                    <a:pt x="258" y="2348"/>
                  </a:cubicBezTo>
                  <a:lnTo>
                    <a:pt x="638" y="2215"/>
                  </a:lnTo>
                  <a:cubicBezTo>
                    <a:pt x="638" y="1772"/>
                    <a:pt x="361" y="1041"/>
                    <a:pt x="300" y="804"/>
                  </a:cubicBezTo>
                  <a:cubicBezTo>
                    <a:pt x="238" y="576"/>
                    <a:pt x="216" y="1"/>
                    <a:pt x="216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19;p51">
              <a:extLst>
                <a:ext uri="{FF2B5EF4-FFF2-40B4-BE49-F238E27FC236}">
                  <a16:creationId xmlns:a16="http://schemas.microsoft.com/office/drawing/2014/main" id="{112FB751-AEA0-425E-8B13-C7D0E3DA85A2}"/>
                </a:ext>
              </a:extLst>
            </p:cNvPr>
            <p:cNvSpPr/>
            <p:nvPr/>
          </p:nvSpPr>
          <p:spPr>
            <a:xfrm>
              <a:off x="6768573" y="3379829"/>
              <a:ext cx="120194" cy="448865"/>
            </a:xfrm>
            <a:custGeom>
              <a:avLst/>
              <a:gdLst/>
              <a:ahLst/>
              <a:cxnLst/>
              <a:rect l="l" t="t" r="r" b="b"/>
              <a:pathLst>
                <a:path w="629" h="2349" extrusionOk="0">
                  <a:moveTo>
                    <a:pt x="423" y="1"/>
                  </a:moveTo>
                  <a:cubicBezTo>
                    <a:pt x="423" y="1"/>
                    <a:pt x="404" y="576"/>
                    <a:pt x="342" y="804"/>
                  </a:cubicBezTo>
                  <a:cubicBezTo>
                    <a:pt x="280" y="1041"/>
                    <a:pt x="1" y="1772"/>
                    <a:pt x="1" y="2215"/>
                  </a:cubicBezTo>
                  <a:lnTo>
                    <a:pt x="381" y="2348"/>
                  </a:lnTo>
                  <a:cubicBezTo>
                    <a:pt x="381" y="1906"/>
                    <a:pt x="505" y="1041"/>
                    <a:pt x="567" y="804"/>
                  </a:cubicBezTo>
                  <a:cubicBezTo>
                    <a:pt x="628" y="576"/>
                    <a:pt x="628" y="1"/>
                    <a:pt x="62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20;p51">
              <a:extLst>
                <a:ext uri="{FF2B5EF4-FFF2-40B4-BE49-F238E27FC236}">
                  <a16:creationId xmlns:a16="http://schemas.microsoft.com/office/drawing/2014/main" id="{DD235649-936D-477A-A8FB-470774EB7A4A}"/>
                </a:ext>
              </a:extLst>
            </p:cNvPr>
            <p:cNvSpPr/>
            <p:nvPr/>
          </p:nvSpPr>
          <p:spPr>
            <a:xfrm>
              <a:off x="6864880" y="2909563"/>
              <a:ext cx="104525" cy="608423"/>
            </a:xfrm>
            <a:custGeom>
              <a:avLst/>
              <a:gdLst/>
              <a:ahLst/>
              <a:cxnLst/>
              <a:rect l="l" t="t" r="r" b="b"/>
              <a:pathLst>
                <a:path w="547" h="3184" extrusionOk="0">
                  <a:moveTo>
                    <a:pt x="1" y="0"/>
                  </a:moveTo>
                  <a:cubicBezTo>
                    <a:pt x="1" y="0"/>
                    <a:pt x="186" y="280"/>
                    <a:pt x="260" y="823"/>
                  </a:cubicBezTo>
                  <a:cubicBezTo>
                    <a:pt x="342" y="1493"/>
                    <a:pt x="342" y="3183"/>
                    <a:pt x="342" y="3183"/>
                  </a:cubicBezTo>
                  <a:lnTo>
                    <a:pt x="485" y="3183"/>
                  </a:lnTo>
                  <a:cubicBezTo>
                    <a:pt x="485" y="3183"/>
                    <a:pt x="507" y="2637"/>
                    <a:pt x="485" y="2276"/>
                  </a:cubicBezTo>
                  <a:cubicBezTo>
                    <a:pt x="465" y="1792"/>
                    <a:pt x="547" y="20"/>
                    <a:pt x="1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21;p51">
              <a:extLst>
                <a:ext uri="{FF2B5EF4-FFF2-40B4-BE49-F238E27FC236}">
                  <a16:creationId xmlns:a16="http://schemas.microsoft.com/office/drawing/2014/main" id="{4B28FE5D-C813-4051-A624-16A5505BF66D}"/>
                </a:ext>
              </a:extLst>
            </p:cNvPr>
            <p:cNvSpPr/>
            <p:nvPr/>
          </p:nvSpPr>
          <p:spPr>
            <a:xfrm>
              <a:off x="7134503" y="2934978"/>
              <a:ext cx="104525" cy="608423"/>
            </a:xfrm>
            <a:custGeom>
              <a:avLst/>
              <a:gdLst/>
              <a:ahLst/>
              <a:cxnLst/>
              <a:rect l="l" t="t" r="r" b="b"/>
              <a:pathLst>
                <a:path w="547" h="3184" extrusionOk="0">
                  <a:moveTo>
                    <a:pt x="547" y="1"/>
                  </a:moveTo>
                  <a:lnTo>
                    <a:pt x="547" y="1"/>
                  </a:lnTo>
                  <a:cubicBezTo>
                    <a:pt x="1" y="23"/>
                    <a:pt x="85" y="1792"/>
                    <a:pt x="63" y="2277"/>
                  </a:cubicBezTo>
                  <a:cubicBezTo>
                    <a:pt x="53" y="2638"/>
                    <a:pt x="63" y="3184"/>
                    <a:pt x="63" y="3184"/>
                  </a:cubicBezTo>
                  <a:lnTo>
                    <a:pt x="218" y="3184"/>
                  </a:lnTo>
                  <a:cubicBezTo>
                    <a:pt x="218" y="3184"/>
                    <a:pt x="218" y="1493"/>
                    <a:pt x="300" y="826"/>
                  </a:cubicBezTo>
                  <a:cubicBezTo>
                    <a:pt x="362" y="280"/>
                    <a:pt x="547" y="1"/>
                    <a:pt x="547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22;p51">
              <a:extLst>
                <a:ext uri="{FF2B5EF4-FFF2-40B4-BE49-F238E27FC236}">
                  <a16:creationId xmlns:a16="http://schemas.microsoft.com/office/drawing/2014/main" id="{8D4B450D-C358-4F0D-8338-1E2475DA178E}"/>
                </a:ext>
              </a:extLst>
            </p:cNvPr>
            <p:cNvSpPr/>
            <p:nvPr/>
          </p:nvSpPr>
          <p:spPr>
            <a:xfrm>
              <a:off x="6930041" y="3482252"/>
              <a:ext cx="242108" cy="71085"/>
            </a:xfrm>
            <a:custGeom>
              <a:avLst/>
              <a:gdLst/>
              <a:ahLst/>
              <a:cxnLst/>
              <a:rect l="l" t="t" r="r" b="b"/>
              <a:pathLst>
                <a:path w="1267" h="372" extrusionOk="0">
                  <a:moveTo>
                    <a:pt x="1" y="1"/>
                  </a:moveTo>
                  <a:lnTo>
                    <a:pt x="1" y="186"/>
                  </a:lnTo>
                  <a:lnTo>
                    <a:pt x="629" y="372"/>
                  </a:lnTo>
                  <a:lnTo>
                    <a:pt x="1266" y="186"/>
                  </a:lnTo>
                  <a:lnTo>
                    <a:pt x="1266" y="1"/>
                  </a:lnTo>
                  <a:lnTo>
                    <a:pt x="629" y="1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23;p51">
              <a:extLst>
                <a:ext uri="{FF2B5EF4-FFF2-40B4-BE49-F238E27FC236}">
                  <a16:creationId xmlns:a16="http://schemas.microsoft.com/office/drawing/2014/main" id="{AF3BB2C5-F429-414B-881E-63EA22138DAF}"/>
                </a:ext>
              </a:extLst>
            </p:cNvPr>
            <p:cNvSpPr/>
            <p:nvPr/>
          </p:nvSpPr>
          <p:spPr>
            <a:xfrm>
              <a:off x="7145204" y="3392632"/>
              <a:ext cx="20446" cy="16051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7" y="0"/>
                  </a:moveTo>
                  <a:cubicBezTo>
                    <a:pt x="25" y="0"/>
                    <a:pt x="0" y="33"/>
                    <a:pt x="16" y="67"/>
                  </a:cubicBezTo>
                  <a:lnTo>
                    <a:pt x="29" y="77"/>
                  </a:lnTo>
                  <a:cubicBezTo>
                    <a:pt x="36" y="81"/>
                    <a:pt x="44" y="83"/>
                    <a:pt x="51" y="83"/>
                  </a:cubicBezTo>
                  <a:cubicBezTo>
                    <a:pt x="82" y="83"/>
                    <a:pt x="107" y="49"/>
                    <a:pt x="91" y="15"/>
                  </a:cubicBezTo>
                  <a:lnTo>
                    <a:pt x="78" y="5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24;p51">
              <a:extLst>
                <a:ext uri="{FF2B5EF4-FFF2-40B4-BE49-F238E27FC236}">
                  <a16:creationId xmlns:a16="http://schemas.microsoft.com/office/drawing/2014/main" id="{521CECDA-6E2D-4823-8D7D-6D2858A73218}"/>
                </a:ext>
              </a:extLst>
            </p:cNvPr>
            <p:cNvSpPr/>
            <p:nvPr/>
          </p:nvSpPr>
          <p:spPr>
            <a:xfrm>
              <a:off x="7145204" y="3423971"/>
              <a:ext cx="20255" cy="17007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56" y="1"/>
                  </a:moveTo>
                  <a:cubicBezTo>
                    <a:pt x="25" y="1"/>
                    <a:pt x="1" y="35"/>
                    <a:pt x="16" y="69"/>
                  </a:cubicBezTo>
                  <a:cubicBezTo>
                    <a:pt x="16" y="79"/>
                    <a:pt x="29" y="79"/>
                    <a:pt x="29" y="79"/>
                  </a:cubicBezTo>
                  <a:cubicBezTo>
                    <a:pt x="38" y="86"/>
                    <a:pt x="48" y="89"/>
                    <a:pt x="57" y="89"/>
                  </a:cubicBezTo>
                  <a:cubicBezTo>
                    <a:pt x="85" y="89"/>
                    <a:pt x="106" y="58"/>
                    <a:pt x="91" y="27"/>
                  </a:cubicBezTo>
                  <a:cubicBezTo>
                    <a:pt x="91" y="17"/>
                    <a:pt x="78" y="17"/>
                    <a:pt x="78" y="7"/>
                  </a:cubicBezTo>
                  <a:cubicBezTo>
                    <a:pt x="71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25;p51">
              <a:extLst>
                <a:ext uri="{FF2B5EF4-FFF2-40B4-BE49-F238E27FC236}">
                  <a16:creationId xmlns:a16="http://schemas.microsoft.com/office/drawing/2014/main" id="{3F76EA84-E434-44BC-B152-D8BE7BC3C72F}"/>
                </a:ext>
              </a:extLst>
            </p:cNvPr>
            <p:cNvSpPr/>
            <p:nvPr/>
          </p:nvSpPr>
          <p:spPr>
            <a:xfrm>
              <a:off x="7145204" y="3457602"/>
              <a:ext cx="20446" cy="15860"/>
            </a:xfrm>
            <a:custGeom>
              <a:avLst/>
              <a:gdLst/>
              <a:ahLst/>
              <a:cxnLst/>
              <a:rect l="l" t="t" r="r" b="b"/>
              <a:pathLst>
                <a:path w="107" h="83" extrusionOk="0">
                  <a:moveTo>
                    <a:pt x="56" y="0"/>
                  </a:moveTo>
                  <a:cubicBezTo>
                    <a:pt x="25" y="0"/>
                    <a:pt x="1" y="34"/>
                    <a:pt x="16" y="68"/>
                  </a:cubicBezTo>
                  <a:lnTo>
                    <a:pt x="29" y="78"/>
                  </a:lnTo>
                  <a:cubicBezTo>
                    <a:pt x="36" y="81"/>
                    <a:pt x="43" y="83"/>
                    <a:pt x="50" y="83"/>
                  </a:cubicBezTo>
                  <a:cubicBezTo>
                    <a:pt x="81" y="83"/>
                    <a:pt x="107" y="49"/>
                    <a:pt x="91" y="16"/>
                  </a:cubicBezTo>
                  <a:lnTo>
                    <a:pt x="78" y="6"/>
                  </a:lnTo>
                  <a:cubicBezTo>
                    <a:pt x="71" y="2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26;p51">
              <a:extLst>
                <a:ext uri="{FF2B5EF4-FFF2-40B4-BE49-F238E27FC236}">
                  <a16:creationId xmlns:a16="http://schemas.microsoft.com/office/drawing/2014/main" id="{475DD435-DE49-4AF1-862D-0DCCAE73802F}"/>
                </a:ext>
              </a:extLst>
            </p:cNvPr>
            <p:cNvSpPr/>
            <p:nvPr/>
          </p:nvSpPr>
          <p:spPr>
            <a:xfrm>
              <a:off x="6930805" y="3392632"/>
              <a:ext cx="21975" cy="16051"/>
            </a:xfrm>
            <a:custGeom>
              <a:avLst/>
              <a:gdLst/>
              <a:ahLst/>
              <a:cxnLst/>
              <a:rect l="l" t="t" r="r" b="b"/>
              <a:pathLst>
                <a:path w="115" h="84" extrusionOk="0">
                  <a:moveTo>
                    <a:pt x="57" y="0"/>
                  </a:moveTo>
                  <a:cubicBezTo>
                    <a:pt x="26" y="0"/>
                    <a:pt x="0" y="33"/>
                    <a:pt x="17" y="67"/>
                  </a:cubicBezTo>
                  <a:cubicBezTo>
                    <a:pt x="27" y="67"/>
                    <a:pt x="27" y="77"/>
                    <a:pt x="39" y="77"/>
                  </a:cubicBezTo>
                  <a:cubicBezTo>
                    <a:pt x="46" y="81"/>
                    <a:pt x="54" y="83"/>
                    <a:pt x="61" y="83"/>
                  </a:cubicBezTo>
                  <a:cubicBezTo>
                    <a:pt x="92" y="83"/>
                    <a:pt x="114" y="49"/>
                    <a:pt x="88" y="15"/>
                  </a:cubicBezTo>
                  <a:cubicBezTo>
                    <a:pt x="88" y="15"/>
                    <a:pt x="88" y="5"/>
                    <a:pt x="78" y="5"/>
                  </a:cubicBez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27;p51">
              <a:extLst>
                <a:ext uri="{FF2B5EF4-FFF2-40B4-BE49-F238E27FC236}">
                  <a16:creationId xmlns:a16="http://schemas.microsoft.com/office/drawing/2014/main" id="{F71AEB02-DFF0-400F-ADA4-A0ACD443E6F9}"/>
                </a:ext>
              </a:extLst>
            </p:cNvPr>
            <p:cNvSpPr/>
            <p:nvPr/>
          </p:nvSpPr>
          <p:spPr>
            <a:xfrm>
              <a:off x="6930805" y="3423971"/>
              <a:ext cx="21593" cy="17007"/>
            </a:xfrm>
            <a:custGeom>
              <a:avLst/>
              <a:gdLst/>
              <a:ahLst/>
              <a:cxnLst/>
              <a:rect l="l" t="t" r="r" b="b"/>
              <a:pathLst>
                <a:path w="113" h="89" extrusionOk="0">
                  <a:moveTo>
                    <a:pt x="56" y="1"/>
                  </a:moveTo>
                  <a:cubicBezTo>
                    <a:pt x="25" y="1"/>
                    <a:pt x="1" y="35"/>
                    <a:pt x="17" y="69"/>
                  </a:cubicBezTo>
                  <a:cubicBezTo>
                    <a:pt x="27" y="79"/>
                    <a:pt x="27" y="79"/>
                    <a:pt x="39" y="79"/>
                  </a:cubicBezTo>
                  <a:cubicBezTo>
                    <a:pt x="48" y="86"/>
                    <a:pt x="58" y="89"/>
                    <a:pt x="67" y="89"/>
                  </a:cubicBezTo>
                  <a:cubicBezTo>
                    <a:pt x="94" y="89"/>
                    <a:pt x="113" y="58"/>
                    <a:pt x="88" y="27"/>
                  </a:cubicBezTo>
                  <a:cubicBezTo>
                    <a:pt x="88" y="17"/>
                    <a:pt x="88" y="17"/>
                    <a:pt x="78" y="7"/>
                  </a:cubicBezTo>
                  <a:cubicBezTo>
                    <a:pt x="71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28;p51">
              <a:extLst>
                <a:ext uri="{FF2B5EF4-FFF2-40B4-BE49-F238E27FC236}">
                  <a16:creationId xmlns:a16="http://schemas.microsoft.com/office/drawing/2014/main" id="{68C332D5-52BE-4B09-A891-7A11B866C06E}"/>
                </a:ext>
              </a:extLst>
            </p:cNvPr>
            <p:cNvSpPr/>
            <p:nvPr/>
          </p:nvSpPr>
          <p:spPr>
            <a:xfrm>
              <a:off x="6930805" y="3457602"/>
              <a:ext cx="21975" cy="15860"/>
            </a:xfrm>
            <a:custGeom>
              <a:avLst/>
              <a:gdLst/>
              <a:ahLst/>
              <a:cxnLst/>
              <a:rect l="l" t="t" r="r" b="b"/>
              <a:pathLst>
                <a:path w="115" h="83" extrusionOk="0">
                  <a:moveTo>
                    <a:pt x="56" y="0"/>
                  </a:moveTo>
                  <a:cubicBezTo>
                    <a:pt x="25" y="0"/>
                    <a:pt x="1" y="34"/>
                    <a:pt x="17" y="68"/>
                  </a:cubicBezTo>
                  <a:cubicBezTo>
                    <a:pt x="27" y="68"/>
                    <a:pt x="27" y="78"/>
                    <a:pt x="39" y="78"/>
                  </a:cubicBezTo>
                  <a:cubicBezTo>
                    <a:pt x="46" y="81"/>
                    <a:pt x="53" y="83"/>
                    <a:pt x="60" y="83"/>
                  </a:cubicBezTo>
                  <a:cubicBezTo>
                    <a:pt x="91" y="83"/>
                    <a:pt x="115" y="49"/>
                    <a:pt x="88" y="16"/>
                  </a:cubicBezTo>
                  <a:cubicBezTo>
                    <a:pt x="88" y="16"/>
                    <a:pt x="88" y="6"/>
                    <a:pt x="78" y="6"/>
                  </a:cubicBezTo>
                  <a:cubicBezTo>
                    <a:pt x="71" y="2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29;p51">
              <a:extLst>
                <a:ext uri="{FF2B5EF4-FFF2-40B4-BE49-F238E27FC236}">
                  <a16:creationId xmlns:a16="http://schemas.microsoft.com/office/drawing/2014/main" id="{5FE5B00E-C8FC-48AF-906D-930001AC1F22}"/>
                </a:ext>
              </a:extLst>
            </p:cNvPr>
            <p:cNvSpPr/>
            <p:nvPr/>
          </p:nvSpPr>
          <p:spPr>
            <a:xfrm>
              <a:off x="6768573" y="3786846"/>
              <a:ext cx="238286" cy="52931"/>
            </a:xfrm>
            <a:custGeom>
              <a:avLst/>
              <a:gdLst/>
              <a:ahLst/>
              <a:cxnLst/>
              <a:rect l="l" t="t" r="r" b="b"/>
              <a:pathLst>
                <a:path w="1247" h="277" extrusionOk="0">
                  <a:moveTo>
                    <a:pt x="1" y="1"/>
                  </a:moveTo>
                  <a:lnTo>
                    <a:pt x="1" y="85"/>
                  </a:lnTo>
                  <a:cubicBezTo>
                    <a:pt x="1" y="85"/>
                    <a:pt x="308" y="276"/>
                    <a:pt x="921" y="276"/>
                  </a:cubicBezTo>
                  <a:cubicBezTo>
                    <a:pt x="1019" y="276"/>
                    <a:pt x="1124" y="271"/>
                    <a:pt x="1236" y="260"/>
                  </a:cubicBezTo>
                  <a:lnTo>
                    <a:pt x="1246" y="176"/>
                  </a:lnTo>
                  <a:lnTo>
                    <a:pt x="1246" y="176"/>
                  </a:lnTo>
                  <a:cubicBezTo>
                    <a:pt x="1138" y="186"/>
                    <a:pt x="1037" y="190"/>
                    <a:pt x="943" y="190"/>
                  </a:cubicBezTo>
                  <a:cubicBezTo>
                    <a:pt x="350" y="190"/>
                    <a:pt x="37" y="20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30;p51">
              <a:extLst>
                <a:ext uri="{FF2B5EF4-FFF2-40B4-BE49-F238E27FC236}">
                  <a16:creationId xmlns:a16="http://schemas.microsoft.com/office/drawing/2014/main" id="{73ADF080-E8C8-470B-AFA9-22C3545CFD2C}"/>
                </a:ext>
              </a:extLst>
            </p:cNvPr>
            <p:cNvSpPr/>
            <p:nvPr/>
          </p:nvSpPr>
          <p:spPr>
            <a:xfrm>
              <a:off x="7093420" y="3786846"/>
              <a:ext cx="240197" cy="52931"/>
            </a:xfrm>
            <a:custGeom>
              <a:avLst/>
              <a:gdLst/>
              <a:ahLst/>
              <a:cxnLst/>
              <a:rect l="l" t="t" r="r" b="b"/>
              <a:pathLst>
                <a:path w="1257" h="277" extrusionOk="0">
                  <a:moveTo>
                    <a:pt x="1246" y="1"/>
                  </a:moveTo>
                  <a:cubicBezTo>
                    <a:pt x="1219" y="20"/>
                    <a:pt x="902" y="190"/>
                    <a:pt x="311" y="190"/>
                  </a:cubicBezTo>
                  <a:cubicBezTo>
                    <a:pt x="218" y="190"/>
                    <a:pt x="118" y="186"/>
                    <a:pt x="11" y="176"/>
                  </a:cubicBezTo>
                  <a:lnTo>
                    <a:pt x="1" y="176"/>
                  </a:lnTo>
                  <a:lnTo>
                    <a:pt x="1" y="260"/>
                  </a:lnTo>
                  <a:lnTo>
                    <a:pt x="11" y="260"/>
                  </a:lnTo>
                  <a:cubicBezTo>
                    <a:pt x="123" y="271"/>
                    <a:pt x="229" y="276"/>
                    <a:pt x="326" y="276"/>
                  </a:cubicBezTo>
                  <a:cubicBezTo>
                    <a:pt x="941" y="276"/>
                    <a:pt x="1256" y="85"/>
                    <a:pt x="1256" y="85"/>
                  </a:cubicBezTo>
                  <a:cubicBezTo>
                    <a:pt x="1256" y="62"/>
                    <a:pt x="1246" y="33"/>
                    <a:pt x="12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31;p51">
              <a:extLst>
                <a:ext uri="{FF2B5EF4-FFF2-40B4-BE49-F238E27FC236}">
                  <a16:creationId xmlns:a16="http://schemas.microsoft.com/office/drawing/2014/main" id="{98DDA2A8-CDCB-4825-9FC2-BC9031CEE3FB}"/>
                </a:ext>
              </a:extLst>
            </p:cNvPr>
            <p:cNvSpPr/>
            <p:nvPr/>
          </p:nvSpPr>
          <p:spPr>
            <a:xfrm>
              <a:off x="7083483" y="2887779"/>
              <a:ext cx="143889" cy="140067"/>
            </a:xfrm>
            <a:custGeom>
              <a:avLst/>
              <a:gdLst/>
              <a:ahLst/>
              <a:cxnLst/>
              <a:rect l="l" t="t" r="r" b="b"/>
              <a:pathLst>
                <a:path w="753" h="733" extrusionOk="0">
                  <a:moveTo>
                    <a:pt x="619" y="1"/>
                  </a:moveTo>
                  <a:lnTo>
                    <a:pt x="609" y="124"/>
                  </a:lnTo>
                  <a:cubicBezTo>
                    <a:pt x="609" y="124"/>
                    <a:pt x="167" y="218"/>
                    <a:pt x="105" y="248"/>
                  </a:cubicBezTo>
                  <a:cubicBezTo>
                    <a:pt x="73" y="258"/>
                    <a:pt x="43" y="394"/>
                    <a:pt x="21" y="495"/>
                  </a:cubicBezTo>
                  <a:cubicBezTo>
                    <a:pt x="11" y="567"/>
                    <a:pt x="1" y="628"/>
                    <a:pt x="1" y="628"/>
                  </a:cubicBezTo>
                  <a:lnTo>
                    <a:pt x="125" y="567"/>
                  </a:lnTo>
                  <a:lnTo>
                    <a:pt x="206" y="517"/>
                  </a:lnTo>
                  <a:lnTo>
                    <a:pt x="414" y="732"/>
                  </a:lnTo>
                  <a:cubicBezTo>
                    <a:pt x="648" y="680"/>
                    <a:pt x="752" y="228"/>
                    <a:pt x="752" y="228"/>
                  </a:cubicBezTo>
                  <a:lnTo>
                    <a:pt x="619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32;p51">
              <a:extLst>
                <a:ext uri="{FF2B5EF4-FFF2-40B4-BE49-F238E27FC236}">
                  <a16:creationId xmlns:a16="http://schemas.microsoft.com/office/drawing/2014/main" id="{AA105ADD-3FA3-497F-9C54-AB35AA7CF73E}"/>
                </a:ext>
              </a:extLst>
            </p:cNvPr>
            <p:cNvSpPr/>
            <p:nvPr/>
          </p:nvSpPr>
          <p:spPr>
            <a:xfrm>
              <a:off x="7083483" y="2948736"/>
              <a:ext cx="39555" cy="59237"/>
            </a:xfrm>
            <a:custGeom>
              <a:avLst/>
              <a:gdLst/>
              <a:ahLst/>
              <a:cxnLst/>
              <a:rect l="l" t="t" r="r" b="b"/>
              <a:pathLst>
                <a:path w="207" h="310" extrusionOk="0">
                  <a:moveTo>
                    <a:pt x="144" y="1"/>
                  </a:moveTo>
                  <a:lnTo>
                    <a:pt x="1" y="309"/>
                  </a:lnTo>
                  <a:lnTo>
                    <a:pt x="206" y="19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875213AC-5015-4FBA-B276-F8337EAE5ED3}"/>
              </a:ext>
            </a:extLst>
          </p:cNvPr>
          <p:cNvSpPr txBox="1"/>
          <p:nvPr/>
        </p:nvSpPr>
        <p:spPr>
          <a:xfrm>
            <a:off x="4649491" y="1008889"/>
            <a:ext cx="99100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Đầu</a:t>
            </a:r>
            <a:r>
              <a:rPr lang="en-US" altLang="en-US" sz="24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nhụy</a:t>
            </a:r>
            <a:endParaRPr lang="en-US" altLang="en-US" sz="2400" dirty="0">
              <a:solidFill>
                <a:schemeClr val="bg1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8BF8936-3130-422E-AFE8-3BEBDF9F8200}"/>
              </a:ext>
            </a:extLst>
          </p:cNvPr>
          <p:cNvSpPr txBox="1"/>
          <p:nvPr/>
        </p:nvSpPr>
        <p:spPr>
          <a:xfrm>
            <a:off x="6384523" y="635713"/>
            <a:ext cx="95986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Bao </a:t>
            </a:r>
            <a:r>
              <a:rPr lang="en-US" altLang="en-US" sz="2400" dirty="0" err="1">
                <a:solidFill>
                  <a:schemeClr val="accent3">
                    <a:lumMod val="75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phấn</a:t>
            </a:r>
            <a:endParaRPr lang="en-US" altLang="en-US" sz="2400" dirty="0">
              <a:solidFill>
                <a:schemeClr val="accent3">
                  <a:lumMod val="75000"/>
                </a:schemeClr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57144F8-00A3-461E-86E3-9AC129C2F774}"/>
              </a:ext>
            </a:extLst>
          </p:cNvPr>
          <p:cNvSpPr txBox="1"/>
          <p:nvPr/>
        </p:nvSpPr>
        <p:spPr>
          <a:xfrm>
            <a:off x="4232489" y="2427699"/>
            <a:ext cx="851166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Chỉ</a:t>
            </a:r>
            <a:r>
              <a:rPr lang="en-US" altLang="en-US" sz="28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nhị</a:t>
            </a:r>
            <a:endParaRPr lang="en-US" altLang="en-US" sz="2800" dirty="0">
              <a:solidFill>
                <a:schemeClr val="bg1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773B924-3DB0-40E7-97AF-5699DCD0F695}"/>
              </a:ext>
            </a:extLst>
          </p:cNvPr>
          <p:cNvSpPr txBox="1"/>
          <p:nvPr/>
        </p:nvSpPr>
        <p:spPr>
          <a:xfrm>
            <a:off x="3300153" y="2987119"/>
            <a:ext cx="961684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Bầu</a:t>
            </a:r>
            <a:r>
              <a:rPr lang="en-US" altLang="en-US" sz="2800" dirty="0">
                <a:solidFill>
                  <a:srgbClr val="0000FF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nhụy</a:t>
            </a:r>
            <a:endParaRPr lang="en-US" altLang="en-US" sz="2800" dirty="0">
              <a:solidFill>
                <a:srgbClr val="0000FF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253C342-90F7-405E-8E07-DB02DC7D20C8}"/>
              </a:ext>
            </a:extLst>
          </p:cNvPr>
          <p:cNvSpPr txBox="1"/>
          <p:nvPr/>
        </p:nvSpPr>
        <p:spPr>
          <a:xfrm>
            <a:off x="3556568" y="3647049"/>
            <a:ext cx="76282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Noãn</a:t>
            </a:r>
            <a:endParaRPr lang="en-US" altLang="en-US" sz="2800" dirty="0">
              <a:solidFill>
                <a:schemeClr val="accent5">
                  <a:lumMod val="50000"/>
                </a:schemeClr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06B08AC-0024-4E6D-BA5A-F9234F3EDD3E}"/>
              </a:ext>
            </a:extLst>
          </p:cNvPr>
          <p:cNvSpPr txBox="1"/>
          <p:nvPr/>
        </p:nvSpPr>
        <p:spPr>
          <a:xfrm>
            <a:off x="3673751" y="1853711"/>
            <a:ext cx="1006488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Vòi</a:t>
            </a:r>
            <a:r>
              <a:rPr lang="en-US" altLang="en-US" sz="28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nhụy</a:t>
            </a:r>
            <a:endParaRPr lang="en-US" altLang="en-US" sz="2800" dirty="0">
              <a:solidFill>
                <a:srgbClr val="002060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91E53CC-5654-493E-AFAD-8FFCC2C01970}"/>
              </a:ext>
            </a:extLst>
          </p:cNvPr>
          <p:cNvSpPr txBox="1"/>
          <p:nvPr/>
        </p:nvSpPr>
        <p:spPr>
          <a:xfrm>
            <a:off x="7950930" y="2458214"/>
            <a:ext cx="851166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Chỉ</a:t>
            </a:r>
            <a:r>
              <a:rPr lang="en-US" altLang="en-US" sz="28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nhị</a:t>
            </a:r>
            <a:endParaRPr lang="en-US" altLang="en-US" sz="2800" dirty="0">
              <a:solidFill>
                <a:schemeClr val="bg1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4" grpId="0" animBg="1"/>
      <p:bldP spid="144" grpId="1" animBg="1"/>
      <p:bldP spid="145" grpId="0" animBg="1"/>
      <p:bldP spid="146" grpId="0" animBg="1"/>
      <p:bldP spid="147" grpId="0" animBg="1"/>
      <p:bldP spid="148" grpId="0" animBg="1"/>
      <p:bldP spid="14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5810;p70">
            <a:extLst>
              <a:ext uri="{FF2B5EF4-FFF2-40B4-BE49-F238E27FC236}">
                <a16:creationId xmlns:a16="http://schemas.microsoft.com/office/drawing/2014/main" id="{24BD6728-5A92-4268-ADAB-6C0AB0AE32AB}"/>
              </a:ext>
            </a:extLst>
          </p:cNvPr>
          <p:cNvGrpSpPr/>
          <p:nvPr/>
        </p:nvGrpSpPr>
        <p:grpSpPr>
          <a:xfrm>
            <a:off x="7237103" y="245884"/>
            <a:ext cx="1735217" cy="3111061"/>
            <a:chOff x="3192375" y="980750"/>
            <a:chExt cx="848600" cy="1521450"/>
          </a:xfrm>
        </p:grpSpPr>
        <p:sp>
          <p:nvSpPr>
            <p:cNvPr id="240" name="Google Shape;5811;p70">
              <a:extLst>
                <a:ext uri="{FF2B5EF4-FFF2-40B4-BE49-F238E27FC236}">
                  <a16:creationId xmlns:a16="http://schemas.microsoft.com/office/drawing/2014/main" id="{A06975F7-3C44-4A45-B5B8-B125BC6AD266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812;p70">
              <a:extLst>
                <a:ext uri="{FF2B5EF4-FFF2-40B4-BE49-F238E27FC236}">
                  <a16:creationId xmlns:a16="http://schemas.microsoft.com/office/drawing/2014/main" id="{87F23388-DDB6-40E3-A03E-CF4C73B3B1EC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13;p70">
              <a:extLst>
                <a:ext uri="{FF2B5EF4-FFF2-40B4-BE49-F238E27FC236}">
                  <a16:creationId xmlns:a16="http://schemas.microsoft.com/office/drawing/2014/main" id="{D4E72918-5DAD-4E10-A0B8-D94161270139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14;p70">
              <a:extLst>
                <a:ext uri="{FF2B5EF4-FFF2-40B4-BE49-F238E27FC236}">
                  <a16:creationId xmlns:a16="http://schemas.microsoft.com/office/drawing/2014/main" id="{F93D414B-86D8-47C3-A248-E18BE9C2B7A8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15;p70">
              <a:extLst>
                <a:ext uri="{FF2B5EF4-FFF2-40B4-BE49-F238E27FC236}">
                  <a16:creationId xmlns:a16="http://schemas.microsoft.com/office/drawing/2014/main" id="{F328A5DC-9480-4855-B234-4A1104D7718B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16;p70">
              <a:extLst>
                <a:ext uri="{FF2B5EF4-FFF2-40B4-BE49-F238E27FC236}">
                  <a16:creationId xmlns:a16="http://schemas.microsoft.com/office/drawing/2014/main" id="{9BB281A5-120B-4EBD-B3F1-9E1468937257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17;p70">
              <a:extLst>
                <a:ext uri="{FF2B5EF4-FFF2-40B4-BE49-F238E27FC236}">
                  <a16:creationId xmlns:a16="http://schemas.microsoft.com/office/drawing/2014/main" id="{B1E12D95-3563-4B72-B6DA-089FE56E3ACB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18;p70">
              <a:extLst>
                <a:ext uri="{FF2B5EF4-FFF2-40B4-BE49-F238E27FC236}">
                  <a16:creationId xmlns:a16="http://schemas.microsoft.com/office/drawing/2014/main" id="{C33AFB28-B012-4F30-B181-A306234732B9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19;p70">
              <a:extLst>
                <a:ext uri="{FF2B5EF4-FFF2-40B4-BE49-F238E27FC236}">
                  <a16:creationId xmlns:a16="http://schemas.microsoft.com/office/drawing/2014/main" id="{FE5C4743-5209-4B47-A97B-88906733A304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20;p70">
              <a:extLst>
                <a:ext uri="{FF2B5EF4-FFF2-40B4-BE49-F238E27FC236}">
                  <a16:creationId xmlns:a16="http://schemas.microsoft.com/office/drawing/2014/main" id="{2F4BEB0A-7A5C-4899-9BAA-DC581A46F38D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21;p70">
              <a:extLst>
                <a:ext uri="{FF2B5EF4-FFF2-40B4-BE49-F238E27FC236}">
                  <a16:creationId xmlns:a16="http://schemas.microsoft.com/office/drawing/2014/main" id="{F10256C4-C497-4615-B732-B1A534F831DF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22;p70">
              <a:extLst>
                <a:ext uri="{FF2B5EF4-FFF2-40B4-BE49-F238E27FC236}">
                  <a16:creationId xmlns:a16="http://schemas.microsoft.com/office/drawing/2014/main" id="{1ABD6BCB-9A46-4C59-91F2-D67143410309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23;p70">
              <a:extLst>
                <a:ext uri="{FF2B5EF4-FFF2-40B4-BE49-F238E27FC236}">
                  <a16:creationId xmlns:a16="http://schemas.microsoft.com/office/drawing/2014/main" id="{0FC24850-A57F-44EC-B2B5-A6B6385CCC88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24;p70">
              <a:extLst>
                <a:ext uri="{FF2B5EF4-FFF2-40B4-BE49-F238E27FC236}">
                  <a16:creationId xmlns:a16="http://schemas.microsoft.com/office/drawing/2014/main" id="{12F2EC39-DC5A-4E8D-803B-77F92CB09514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25;p70">
              <a:extLst>
                <a:ext uri="{FF2B5EF4-FFF2-40B4-BE49-F238E27FC236}">
                  <a16:creationId xmlns:a16="http://schemas.microsoft.com/office/drawing/2014/main" id="{83AE0517-2539-4A82-8B39-8851198D1BA7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26;p70">
              <a:extLst>
                <a:ext uri="{FF2B5EF4-FFF2-40B4-BE49-F238E27FC236}">
                  <a16:creationId xmlns:a16="http://schemas.microsoft.com/office/drawing/2014/main" id="{599B7D69-2732-43C5-8974-F58EFFF7FE02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27;p70">
              <a:extLst>
                <a:ext uri="{FF2B5EF4-FFF2-40B4-BE49-F238E27FC236}">
                  <a16:creationId xmlns:a16="http://schemas.microsoft.com/office/drawing/2014/main" id="{72D6823C-3F15-49E9-BAD1-65B3B8E92F97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28;p70">
              <a:extLst>
                <a:ext uri="{FF2B5EF4-FFF2-40B4-BE49-F238E27FC236}">
                  <a16:creationId xmlns:a16="http://schemas.microsoft.com/office/drawing/2014/main" id="{A2504C16-46C1-47E7-A200-4C209DB59759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29;p70">
              <a:extLst>
                <a:ext uri="{FF2B5EF4-FFF2-40B4-BE49-F238E27FC236}">
                  <a16:creationId xmlns:a16="http://schemas.microsoft.com/office/drawing/2014/main" id="{BFD3AA59-690D-40E8-8850-FFAFFDC258B9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30;p70">
              <a:extLst>
                <a:ext uri="{FF2B5EF4-FFF2-40B4-BE49-F238E27FC236}">
                  <a16:creationId xmlns:a16="http://schemas.microsoft.com/office/drawing/2014/main" id="{2AB8A988-332B-4E7F-B6A3-8A7571E4C043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31;p70">
              <a:extLst>
                <a:ext uri="{FF2B5EF4-FFF2-40B4-BE49-F238E27FC236}">
                  <a16:creationId xmlns:a16="http://schemas.microsoft.com/office/drawing/2014/main" id="{743A82D8-8566-4AD5-B438-362DD864A5D5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32;p70">
              <a:extLst>
                <a:ext uri="{FF2B5EF4-FFF2-40B4-BE49-F238E27FC236}">
                  <a16:creationId xmlns:a16="http://schemas.microsoft.com/office/drawing/2014/main" id="{B99128A6-087D-4FA0-94A6-C2A5A407EB4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33;p70">
              <a:extLst>
                <a:ext uri="{FF2B5EF4-FFF2-40B4-BE49-F238E27FC236}">
                  <a16:creationId xmlns:a16="http://schemas.microsoft.com/office/drawing/2014/main" id="{B28BEEA4-721C-4E2F-8FF1-3D5CFD06E124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34;p70">
              <a:extLst>
                <a:ext uri="{FF2B5EF4-FFF2-40B4-BE49-F238E27FC236}">
                  <a16:creationId xmlns:a16="http://schemas.microsoft.com/office/drawing/2014/main" id="{2CEBE404-A993-4208-8199-E0C4D54149EE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35;p70">
              <a:extLst>
                <a:ext uri="{FF2B5EF4-FFF2-40B4-BE49-F238E27FC236}">
                  <a16:creationId xmlns:a16="http://schemas.microsoft.com/office/drawing/2014/main" id="{536DC1C9-B4A3-4E29-BB3D-75AC7576112D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36;p70">
              <a:extLst>
                <a:ext uri="{FF2B5EF4-FFF2-40B4-BE49-F238E27FC236}">
                  <a16:creationId xmlns:a16="http://schemas.microsoft.com/office/drawing/2014/main" id="{5F505CEE-1309-41E4-91DB-B1E4391B130B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37;p70">
              <a:extLst>
                <a:ext uri="{FF2B5EF4-FFF2-40B4-BE49-F238E27FC236}">
                  <a16:creationId xmlns:a16="http://schemas.microsoft.com/office/drawing/2014/main" id="{811207EB-C82D-40A8-A6E3-FB1C77205B64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38;p70">
              <a:extLst>
                <a:ext uri="{FF2B5EF4-FFF2-40B4-BE49-F238E27FC236}">
                  <a16:creationId xmlns:a16="http://schemas.microsoft.com/office/drawing/2014/main" id="{F8BC603E-1202-4369-8C08-8FD66F8CDF1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39;p70">
              <a:extLst>
                <a:ext uri="{FF2B5EF4-FFF2-40B4-BE49-F238E27FC236}">
                  <a16:creationId xmlns:a16="http://schemas.microsoft.com/office/drawing/2014/main" id="{8A5840DE-E267-4134-A768-3361CCB61336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40;p70">
              <a:extLst>
                <a:ext uri="{FF2B5EF4-FFF2-40B4-BE49-F238E27FC236}">
                  <a16:creationId xmlns:a16="http://schemas.microsoft.com/office/drawing/2014/main" id="{8682CC6A-2D72-4240-866B-43BFE248E650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41;p70">
              <a:extLst>
                <a:ext uri="{FF2B5EF4-FFF2-40B4-BE49-F238E27FC236}">
                  <a16:creationId xmlns:a16="http://schemas.microsoft.com/office/drawing/2014/main" id="{4CD9653C-F5C9-4796-A0F6-82DDB85B9122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42;p70">
              <a:extLst>
                <a:ext uri="{FF2B5EF4-FFF2-40B4-BE49-F238E27FC236}">
                  <a16:creationId xmlns:a16="http://schemas.microsoft.com/office/drawing/2014/main" id="{74098242-44F0-455E-9313-EAA3844E689C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43;p70">
              <a:extLst>
                <a:ext uri="{FF2B5EF4-FFF2-40B4-BE49-F238E27FC236}">
                  <a16:creationId xmlns:a16="http://schemas.microsoft.com/office/drawing/2014/main" id="{AC05C704-1D40-48FD-A0D9-4CB38C704E56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44;p70">
              <a:extLst>
                <a:ext uri="{FF2B5EF4-FFF2-40B4-BE49-F238E27FC236}">
                  <a16:creationId xmlns:a16="http://schemas.microsoft.com/office/drawing/2014/main" id="{F3426619-4CCA-41E2-B225-D3CA5D17C0EE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45;p70">
              <a:extLst>
                <a:ext uri="{FF2B5EF4-FFF2-40B4-BE49-F238E27FC236}">
                  <a16:creationId xmlns:a16="http://schemas.microsoft.com/office/drawing/2014/main" id="{3DB9DF0A-2C8A-4A5A-A6BD-4FA8F87F00ED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46;p70">
              <a:extLst>
                <a:ext uri="{FF2B5EF4-FFF2-40B4-BE49-F238E27FC236}">
                  <a16:creationId xmlns:a16="http://schemas.microsoft.com/office/drawing/2014/main" id="{294C0CAC-3F73-44A3-A7E1-3C76E9CCE223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47;p70">
              <a:extLst>
                <a:ext uri="{FF2B5EF4-FFF2-40B4-BE49-F238E27FC236}">
                  <a16:creationId xmlns:a16="http://schemas.microsoft.com/office/drawing/2014/main" id="{04268839-73EF-499E-8B18-732551685464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48;p70">
              <a:extLst>
                <a:ext uri="{FF2B5EF4-FFF2-40B4-BE49-F238E27FC236}">
                  <a16:creationId xmlns:a16="http://schemas.microsoft.com/office/drawing/2014/main" id="{E1E63E36-2B49-456B-87F4-091A370B280D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49;p70">
              <a:extLst>
                <a:ext uri="{FF2B5EF4-FFF2-40B4-BE49-F238E27FC236}">
                  <a16:creationId xmlns:a16="http://schemas.microsoft.com/office/drawing/2014/main" id="{CC1C651F-7864-46D7-B630-3676FE27E0C0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50;p70">
              <a:extLst>
                <a:ext uri="{FF2B5EF4-FFF2-40B4-BE49-F238E27FC236}">
                  <a16:creationId xmlns:a16="http://schemas.microsoft.com/office/drawing/2014/main" id="{72889A03-C4EF-4941-84EF-003FEC2C920E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51;p70">
              <a:extLst>
                <a:ext uri="{FF2B5EF4-FFF2-40B4-BE49-F238E27FC236}">
                  <a16:creationId xmlns:a16="http://schemas.microsoft.com/office/drawing/2014/main" id="{D21EA2A6-2C11-4069-9FA6-26051A1C32E3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52;p70">
              <a:extLst>
                <a:ext uri="{FF2B5EF4-FFF2-40B4-BE49-F238E27FC236}">
                  <a16:creationId xmlns:a16="http://schemas.microsoft.com/office/drawing/2014/main" id="{9E3EA3F2-AEB7-4EEC-B641-F59CC0FEDD47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53;p70">
              <a:extLst>
                <a:ext uri="{FF2B5EF4-FFF2-40B4-BE49-F238E27FC236}">
                  <a16:creationId xmlns:a16="http://schemas.microsoft.com/office/drawing/2014/main" id="{03D95F44-BD37-4680-84BA-807866320735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54;p70">
              <a:extLst>
                <a:ext uri="{FF2B5EF4-FFF2-40B4-BE49-F238E27FC236}">
                  <a16:creationId xmlns:a16="http://schemas.microsoft.com/office/drawing/2014/main" id="{53EE0B46-385E-4E69-873C-487E2B1AA076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55;p70">
              <a:extLst>
                <a:ext uri="{FF2B5EF4-FFF2-40B4-BE49-F238E27FC236}">
                  <a16:creationId xmlns:a16="http://schemas.microsoft.com/office/drawing/2014/main" id="{462698E9-76E9-4935-A7B8-B8BE089CEDEE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56;p70">
              <a:extLst>
                <a:ext uri="{FF2B5EF4-FFF2-40B4-BE49-F238E27FC236}">
                  <a16:creationId xmlns:a16="http://schemas.microsoft.com/office/drawing/2014/main" id="{711BFB20-595A-4FC9-B37A-A79852A5D427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57;p70">
              <a:extLst>
                <a:ext uri="{FF2B5EF4-FFF2-40B4-BE49-F238E27FC236}">
                  <a16:creationId xmlns:a16="http://schemas.microsoft.com/office/drawing/2014/main" id="{340363F7-003B-43AC-B71B-7EFCA14E6F9F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58;p70">
              <a:extLst>
                <a:ext uri="{FF2B5EF4-FFF2-40B4-BE49-F238E27FC236}">
                  <a16:creationId xmlns:a16="http://schemas.microsoft.com/office/drawing/2014/main" id="{1777D70A-0944-4309-AA27-A6B77248DC89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59;p70">
              <a:extLst>
                <a:ext uri="{FF2B5EF4-FFF2-40B4-BE49-F238E27FC236}">
                  <a16:creationId xmlns:a16="http://schemas.microsoft.com/office/drawing/2014/main" id="{EE25B504-CB32-4CAC-93C3-C16923BEECE5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60;p70">
              <a:extLst>
                <a:ext uri="{FF2B5EF4-FFF2-40B4-BE49-F238E27FC236}">
                  <a16:creationId xmlns:a16="http://schemas.microsoft.com/office/drawing/2014/main" id="{128A43DD-7803-4D32-886D-EA32BEA6D9F5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61;p70">
              <a:extLst>
                <a:ext uri="{FF2B5EF4-FFF2-40B4-BE49-F238E27FC236}">
                  <a16:creationId xmlns:a16="http://schemas.microsoft.com/office/drawing/2014/main" id="{4F7E968A-D3C7-4E86-A25E-27FA4688B95C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62;p70">
              <a:extLst>
                <a:ext uri="{FF2B5EF4-FFF2-40B4-BE49-F238E27FC236}">
                  <a16:creationId xmlns:a16="http://schemas.microsoft.com/office/drawing/2014/main" id="{7FDC727C-B204-4A7D-ACC9-5732A23A3005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63;p70">
              <a:extLst>
                <a:ext uri="{FF2B5EF4-FFF2-40B4-BE49-F238E27FC236}">
                  <a16:creationId xmlns:a16="http://schemas.microsoft.com/office/drawing/2014/main" id="{ACD300D6-54F1-4C64-806A-58F5778B1754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64;p70">
              <a:extLst>
                <a:ext uri="{FF2B5EF4-FFF2-40B4-BE49-F238E27FC236}">
                  <a16:creationId xmlns:a16="http://schemas.microsoft.com/office/drawing/2014/main" id="{9FFF5BE9-5373-482A-9ED9-4CA1D9871293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65;p70">
              <a:extLst>
                <a:ext uri="{FF2B5EF4-FFF2-40B4-BE49-F238E27FC236}">
                  <a16:creationId xmlns:a16="http://schemas.microsoft.com/office/drawing/2014/main" id="{3379C283-77E2-4093-A42E-3B76858E7479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66;p70">
              <a:extLst>
                <a:ext uri="{FF2B5EF4-FFF2-40B4-BE49-F238E27FC236}">
                  <a16:creationId xmlns:a16="http://schemas.microsoft.com/office/drawing/2014/main" id="{9F31BE40-337D-4737-85E2-EAA7061A947A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67;p70">
              <a:extLst>
                <a:ext uri="{FF2B5EF4-FFF2-40B4-BE49-F238E27FC236}">
                  <a16:creationId xmlns:a16="http://schemas.microsoft.com/office/drawing/2014/main" id="{4B801904-9872-4398-A637-AB5BF698DBBD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5868;p70">
            <a:extLst>
              <a:ext uri="{FF2B5EF4-FFF2-40B4-BE49-F238E27FC236}">
                <a16:creationId xmlns:a16="http://schemas.microsoft.com/office/drawing/2014/main" id="{890E7843-BA00-41A4-A55B-776C53C69F5C}"/>
              </a:ext>
            </a:extLst>
          </p:cNvPr>
          <p:cNvGrpSpPr/>
          <p:nvPr/>
        </p:nvGrpSpPr>
        <p:grpSpPr>
          <a:xfrm>
            <a:off x="583475" y="4205933"/>
            <a:ext cx="522825" cy="503275"/>
            <a:chOff x="5293250" y="2878500"/>
            <a:chExt cx="522825" cy="503275"/>
          </a:xfrm>
        </p:grpSpPr>
        <p:sp>
          <p:nvSpPr>
            <p:cNvPr id="298" name="Google Shape;5869;p70">
              <a:extLst>
                <a:ext uri="{FF2B5EF4-FFF2-40B4-BE49-F238E27FC236}">
                  <a16:creationId xmlns:a16="http://schemas.microsoft.com/office/drawing/2014/main" id="{DCC31A96-CD29-4D0E-8FCD-CD9767A612E6}"/>
                </a:ext>
              </a:extLst>
            </p:cNvPr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70;p70">
              <a:extLst>
                <a:ext uri="{FF2B5EF4-FFF2-40B4-BE49-F238E27FC236}">
                  <a16:creationId xmlns:a16="http://schemas.microsoft.com/office/drawing/2014/main" id="{2B3FC838-ADAD-4F25-85E2-561D2946FFBB}"/>
                </a:ext>
              </a:extLst>
            </p:cNvPr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71;p70">
              <a:extLst>
                <a:ext uri="{FF2B5EF4-FFF2-40B4-BE49-F238E27FC236}">
                  <a16:creationId xmlns:a16="http://schemas.microsoft.com/office/drawing/2014/main" id="{41FB7545-9DB0-4618-84B9-D7F02DDD3825}"/>
                </a:ext>
              </a:extLst>
            </p:cNvPr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872;p70">
              <a:extLst>
                <a:ext uri="{FF2B5EF4-FFF2-40B4-BE49-F238E27FC236}">
                  <a16:creationId xmlns:a16="http://schemas.microsoft.com/office/drawing/2014/main" id="{A20B0076-843A-446F-A7D0-09FCD9B2EB50}"/>
                </a:ext>
              </a:extLst>
            </p:cNvPr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873;p70">
              <a:extLst>
                <a:ext uri="{FF2B5EF4-FFF2-40B4-BE49-F238E27FC236}">
                  <a16:creationId xmlns:a16="http://schemas.microsoft.com/office/drawing/2014/main" id="{3E02CE8D-E10D-4F1F-A209-B0BDBA5E52FC}"/>
                </a:ext>
              </a:extLst>
            </p:cNvPr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874;p70">
              <a:extLst>
                <a:ext uri="{FF2B5EF4-FFF2-40B4-BE49-F238E27FC236}">
                  <a16:creationId xmlns:a16="http://schemas.microsoft.com/office/drawing/2014/main" id="{005AD6CA-9DFB-48F0-8CA0-6FDE286577B1}"/>
                </a:ext>
              </a:extLst>
            </p:cNvPr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875;p70">
              <a:extLst>
                <a:ext uri="{FF2B5EF4-FFF2-40B4-BE49-F238E27FC236}">
                  <a16:creationId xmlns:a16="http://schemas.microsoft.com/office/drawing/2014/main" id="{0F6D75E3-C455-4466-99BF-467F231515D4}"/>
                </a:ext>
              </a:extLst>
            </p:cNvPr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1650;p40">
            <a:extLst>
              <a:ext uri="{FF2B5EF4-FFF2-40B4-BE49-F238E27FC236}">
                <a16:creationId xmlns:a16="http://schemas.microsoft.com/office/drawing/2014/main" id="{9BEFB543-B6D6-4B76-9FBD-D6D90BC2B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4995" y="854158"/>
            <a:ext cx="6733182" cy="2421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C00000"/>
                </a:solidFill>
                <a:latin typeface="UTM Cookies" panose="02040603050506020204" pitchFamily="18" charset="0"/>
              </a:rPr>
              <a:t>KHÁM PHÁ</a:t>
            </a:r>
            <a:endParaRPr sz="9600" dirty="0">
              <a:solidFill>
                <a:srgbClr val="C0000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08" name="Google Shape;1652;p40">
            <a:extLst>
              <a:ext uri="{FF2B5EF4-FFF2-40B4-BE49-F238E27FC236}">
                <a16:creationId xmlns:a16="http://schemas.microsoft.com/office/drawing/2014/main" id="{BEC943C3-CDC3-4E1D-BEAB-D1B58B1652E6}"/>
              </a:ext>
            </a:extLst>
          </p:cNvPr>
          <p:cNvGrpSpPr/>
          <p:nvPr/>
        </p:nvGrpSpPr>
        <p:grpSpPr>
          <a:xfrm>
            <a:off x="1958049" y="3986951"/>
            <a:ext cx="473975" cy="601675"/>
            <a:chOff x="1420025" y="3548075"/>
            <a:chExt cx="473975" cy="601675"/>
          </a:xfrm>
        </p:grpSpPr>
        <p:sp>
          <p:nvSpPr>
            <p:cNvPr id="309" name="Google Shape;1653;p40">
              <a:extLst>
                <a:ext uri="{FF2B5EF4-FFF2-40B4-BE49-F238E27FC236}">
                  <a16:creationId xmlns:a16="http://schemas.microsoft.com/office/drawing/2014/main" id="{229BEBAB-4FD4-4983-B84F-8B1F9F23CAC1}"/>
                </a:ext>
              </a:extLst>
            </p:cNvPr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54;p40">
              <a:extLst>
                <a:ext uri="{FF2B5EF4-FFF2-40B4-BE49-F238E27FC236}">
                  <a16:creationId xmlns:a16="http://schemas.microsoft.com/office/drawing/2014/main" id="{2903365D-1056-4E03-B81A-FD814F9BF7F9}"/>
                </a:ext>
              </a:extLst>
            </p:cNvPr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55;p40">
              <a:extLst>
                <a:ext uri="{FF2B5EF4-FFF2-40B4-BE49-F238E27FC236}">
                  <a16:creationId xmlns:a16="http://schemas.microsoft.com/office/drawing/2014/main" id="{5AB21559-64C7-438B-93A1-7998925818D6}"/>
                </a:ext>
              </a:extLst>
            </p:cNvPr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1656;p40">
            <a:extLst>
              <a:ext uri="{FF2B5EF4-FFF2-40B4-BE49-F238E27FC236}">
                <a16:creationId xmlns:a16="http://schemas.microsoft.com/office/drawing/2014/main" id="{9A110237-61B8-4A39-BF44-A37A3005126E}"/>
              </a:ext>
            </a:extLst>
          </p:cNvPr>
          <p:cNvGrpSpPr/>
          <p:nvPr/>
        </p:nvGrpSpPr>
        <p:grpSpPr>
          <a:xfrm rot="3601261" flipH="1">
            <a:off x="170475" y="121814"/>
            <a:ext cx="1264076" cy="2069866"/>
            <a:chOff x="2098900" y="3741675"/>
            <a:chExt cx="837825" cy="1371900"/>
          </a:xfrm>
        </p:grpSpPr>
        <p:sp>
          <p:nvSpPr>
            <p:cNvPr id="313" name="Google Shape;1657;p40">
              <a:extLst>
                <a:ext uri="{FF2B5EF4-FFF2-40B4-BE49-F238E27FC236}">
                  <a16:creationId xmlns:a16="http://schemas.microsoft.com/office/drawing/2014/main" id="{BB0190B5-CAA9-48B7-8BCB-72FFC251CF7B}"/>
                </a:ext>
              </a:extLst>
            </p:cNvPr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58;p40">
              <a:extLst>
                <a:ext uri="{FF2B5EF4-FFF2-40B4-BE49-F238E27FC236}">
                  <a16:creationId xmlns:a16="http://schemas.microsoft.com/office/drawing/2014/main" id="{1C3973DE-7215-4E0F-AF4E-1658CDF43A03}"/>
                </a:ext>
              </a:extLst>
            </p:cNvPr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59;p40">
              <a:extLst>
                <a:ext uri="{FF2B5EF4-FFF2-40B4-BE49-F238E27FC236}">
                  <a16:creationId xmlns:a16="http://schemas.microsoft.com/office/drawing/2014/main" id="{CDD4BC70-11AD-4A86-9F5E-00E80E76FF77}"/>
                </a:ext>
              </a:extLst>
            </p:cNvPr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60;p40">
              <a:extLst>
                <a:ext uri="{FF2B5EF4-FFF2-40B4-BE49-F238E27FC236}">
                  <a16:creationId xmlns:a16="http://schemas.microsoft.com/office/drawing/2014/main" id="{AE35104D-64A0-4829-97A0-4F18E722692F}"/>
                </a:ext>
              </a:extLst>
            </p:cNvPr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61;p40">
              <a:extLst>
                <a:ext uri="{FF2B5EF4-FFF2-40B4-BE49-F238E27FC236}">
                  <a16:creationId xmlns:a16="http://schemas.microsoft.com/office/drawing/2014/main" id="{805EDDCA-D4EF-46D3-A882-FE29898CC4D6}"/>
                </a:ext>
              </a:extLst>
            </p:cNvPr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662;p40">
              <a:extLst>
                <a:ext uri="{FF2B5EF4-FFF2-40B4-BE49-F238E27FC236}">
                  <a16:creationId xmlns:a16="http://schemas.microsoft.com/office/drawing/2014/main" id="{41EABFE5-E03F-4CC8-B4DB-6C09E58DC7A6}"/>
                </a:ext>
              </a:extLst>
            </p:cNvPr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663;p40">
              <a:extLst>
                <a:ext uri="{FF2B5EF4-FFF2-40B4-BE49-F238E27FC236}">
                  <a16:creationId xmlns:a16="http://schemas.microsoft.com/office/drawing/2014/main" id="{B5EE1C3B-4366-4947-9A85-A8F573301DB6}"/>
                </a:ext>
              </a:extLst>
            </p:cNvPr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664;p40">
              <a:extLst>
                <a:ext uri="{FF2B5EF4-FFF2-40B4-BE49-F238E27FC236}">
                  <a16:creationId xmlns:a16="http://schemas.microsoft.com/office/drawing/2014/main" id="{7A8AA331-5ACB-4677-823C-053FA31212A0}"/>
                </a:ext>
              </a:extLst>
            </p:cNvPr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665;p40">
              <a:extLst>
                <a:ext uri="{FF2B5EF4-FFF2-40B4-BE49-F238E27FC236}">
                  <a16:creationId xmlns:a16="http://schemas.microsoft.com/office/drawing/2014/main" id="{F26B27DC-BC4E-4407-83BF-62C33B83B02B}"/>
                </a:ext>
              </a:extLst>
            </p:cNvPr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1666;p40">
            <a:extLst>
              <a:ext uri="{FF2B5EF4-FFF2-40B4-BE49-F238E27FC236}">
                <a16:creationId xmlns:a16="http://schemas.microsoft.com/office/drawing/2014/main" id="{E08B314C-115E-41FB-8927-55800D49FFF0}"/>
              </a:ext>
            </a:extLst>
          </p:cNvPr>
          <p:cNvGrpSpPr/>
          <p:nvPr/>
        </p:nvGrpSpPr>
        <p:grpSpPr>
          <a:xfrm>
            <a:off x="1652174" y="654910"/>
            <a:ext cx="707475" cy="849175"/>
            <a:chOff x="4838075" y="3991550"/>
            <a:chExt cx="707475" cy="849175"/>
          </a:xfrm>
        </p:grpSpPr>
        <p:sp>
          <p:nvSpPr>
            <p:cNvPr id="323" name="Google Shape;1667;p40">
              <a:extLst>
                <a:ext uri="{FF2B5EF4-FFF2-40B4-BE49-F238E27FC236}">
                  <a16:creationId xmlns:a16="http://schemas.microsoft.com/office/drawing/2014/main" id="{872E950D-B0A6-4891-A51B-0D0332CD9266}"/>
                </a:ext>
              </a:extLst>
            </p:cNvPr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668;p40">
              <a:extLst>
                <a:ext uri="{FF2B5EF4-FFF2-40B4-BE49-F238E27FC236}">
                  <a16:creationId xmlns:a16="http://schemas.microsoft.com/office/drawing/2014/main" id="{3D07B334-9D1F-4089-AF17-06F57C7CA50C}"/>
                </a:ext>
              </a:extLst>
            </p:cNvPr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669;p40">
              <a:extLst>
                <a:ext uri="{FF2B5EF4-FFF2-40B4-BE49-F238E27FC236}">
                  <a16:creationId xmlns:a16="http://schemas.microsoft.com/office/drawing/2014/main" id="{B8386BF4-293A-4903-A87B-37F5EFC3799C}"/>
                </a:ext>
              </a:extLst>
            </p:cNvPr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192;p76">
            <a:extLst>
              <a:ext uri="{FF2B5EF4-FFF2-40B4-BE49-F238E27FC236}">
                <a16:creationId xmlns:a16="http://schemas.microsoft.com/office/drawing/2014/main" id="{2AC18DE2-09B5-41A3-ACD3-2272C1D274C6}"/>
              </a:ext>
            </a:extLst>
          </p:cNvPr>
          <p:cNvGrpSpPr/>
          <p:nvPr/>
        </p:nvGrpSpPr>
        <p:grpSpPr>
          <a:xfrm flipH="1">
            <a:off x="1150011" y="2535485"/>
            <a:ext cx="1728904" cy="2507723"/>
            <a:chOff x="4309750" y="3193275"/>
            <a:chExt cx="1347899" cy="2276550"/>
          </a:xfrm>
        </p:grpSpPr>
        <p:sp>
          <p:nvSpPr>
            <p:cNvPr id="327" name="Google Shape;3193;p76">
              <a:extLst>
                <a:ext uri="{FF2B5EF4-FFF2-40B4-BE49-F238E27FC236}">
                  <a16:creationId xmlns:a16="http://schemas.microsoft.com/office/drawing/2014/main" id="{0C5368EC-1513-42F8-AA04-336021A46784}"/>
                </a:ext>
              </a:extLst>
            </p:cNvPr>
            <p:cNvSpPr/>
            <p:nvPr/>
          </p:nvSpPr>
          <p:spPr>
            <a:xfrm>
              <a:off x="5102973" y="3216566"/>
              <a:ext cx="554677" cy="787404"/>
            </a:xfrm>
            <a:custGeom>
              <a:avLst/>
              <a:gdLst/>
              <a:ahLst/>
              <a:cxnLst/>
              <a:rect l="l" t="t" r="r" b="b"/>
              <a:pathLst>
                <a:path w="2953" h="4192" extrusionOk="0">
                  <a:moveTo>
                    <a:pt x="1460" y="1"/>
                  </a:moveTo>
                  <a:cubicBezTo>
                    <a:pt x="1399" y="1"/>
                    <a:pt x="1337" y="13"/>
                    <a:pt x="1275" y="23"/>
                  </a:cubicBezTo>
                  <a:cubicBezTo>
                    <a:pt x="1161" y="33"/>
                    <a:pt x="1060" y="75"/>
                    <a:pt x="956" y="114"/>
                  </a:cubicBezTo>
                  <a:cubicBezTo>
                    <a:pt x="904" y="146"/>
                    <a:pt x="865" y="166"/>
                    <a:pt x="823" y="198"/>
                  </a:cubicBezTo>
                  <a:cubicBezTo>
                    <a:pt x="781" y="228"/>
                    <a:pt x="741" y="260"/>
                    <a:pt x="709" y="300"/>
                  </a:cubicBezTo>
                  <a:cubicBezTo>
                    <a:pt x="699" y="322"/>
                    <a:pt x="680" y="342"/>
                    <a:pt x="667" y="361"/>
                  </a:cubicBezTo>
                  <a:cubicBezTo>
                    <a:pt x="657" y="384"/>
                    <a:pt x="647" y="403"/>
                    <a:pt x="638" y="423"/>
                  </a:cubicBezTo>
                  <a:cubicBezTo>
                    <a:pt x="618" y="475"/>
                    <a:pt x="605" y="517"/>
                    <a:pt x="605" y="569"/>
                  </a:cubicBezTo>
                  <a:lnTo>
                    <a:pt x="605" y="589"/>
                  </a:lnTo>
                  <a:cubicBezTo>
                    <a:pt x="596" y="598"/>
                    <a:pt x="596" y="598"/>
                    <a:pt x="586" y="598"/>
                  </a:cubicBezTo>
                  <a:cubicBezTo>
                    <a:pt x="576" y="608"/>
                    <a:pt x="576" y="618"/>
                    <a:pt x="576" y="631"/>
                  </a:cubicBezTo>
                  <a:lnTo>
                    <a:pt x="576" y="641"/>
                  </a:lnTo>
                  <a:cubicBezTo>
                    <a:pt x="576" y="660"/>
                    <a:pt x="566" y="692"/>
                    <a:pt x="556" y="712"/>
                  </a:cubicBezTo>
                  <a:cubicBezTo>
                    <a:pt x="524" y="784"/>
                    <a:pt x="482" y="846"/>
                    <a:pt x="442" y="897"/>
                  </a:cubicBezTo>
                  <a:lnTo>
                    <a:pt x="410" y="927"/>
                  </a:lnTo>
                  <a:cubicBezTo>
                    <a:pt x="358" y="1001"/>
                    <a:pt x="319" y="1073"/>
                    <a:pt x="267" y="1145"/>
                  </a:cubicBezTo>
                  <a:cubicBezTo>
                    <a:pt x="185" y="1288"/>
                    <a:pt x="124" y="1444"/>
                    <a:pt x="82" y="1607"/>
                  </a:cubicBezTo>
                  <a:cubicBezTo>
                    <a:pt x="30" y="1762"/>
                    <a:pt x="10" y="1928"/>
                    <a:pt x="0" y="2101"/>
                  </a:cubicBezTo>
                  <a:lnTo>
                    <a:pt x="0" y="2348"/>
                  </a:lnTo>
                  <a:cubicBezTo>
                    <a:pt x="0" y="2400"/>
                    <a:pt x="10" y="2462"/>
                    <a:pt x="20" y="2523"/>
                  </a:cubicBezTo>
                  <a:cubicBezTo>
                    <a:pt x="30" y="2647"/>
                    <a:pt x="62" y="2771"/>
                    <a:pt x="101" y="2884"/>
                  </a:cubicBezTo>
                  <a:cubicBezTo>
                    <a:pt x="143" y="3018"/>
                    <a:pt x="205" y="3141"/>
                    <a:pt x="267" y="3245"/>
                  </a:cubicBezTo>
                  <a:cubicBezTo>
                    <a:pt x="297" y="3297"/>
                    <a:pt x="339" y="3349"/>
                    <a:pt x="381" y="3398"/>
                  </a:cubicBezTo>
                  <a:cubicBezTo>
                    <a:pt x="420" y="3440"/>
                    <a:pt x="462" y="3492"/>
                    <a:pt x="514" y="3522"/>
                  </a:cubicBezTo>
                  <a:cubicBezTo>
                    <a:pt x="556" y="3564"/>
                    <a:pt x="618" y="3596"/>
                    <a:pt x="667" y="3616"/>
                  </a:cubicBezTo>
                  <a:cubicBezTo>
                    <a:pt x="719" y="3635"/>
                    <a:pt x="781" y="3658"/>
                    <a:pt x="853" y="3658"/>
                  </a:cubicBezTo>
                  <a:cubicBezTo>
                    <a:pt x="865" y="3658"/>
                    <a:pt x="885" y="3668"/>
                    <a:pt x="904" y="3668"/>
                  </a:cubicBezTo>
                  <a:cubicBezTo>
                    <a:pt x="927" y="3668"/>
                    <a:pt x="946" y="3658"/>
                    <a:pt x="966" y="3658"/>
                  </a:cubicBezTo>
                  <a:cubicBezTo>
                    <a:pt x="1008" y="3658"/>
                    <a:pt x="1038" y="3645"/>
                    <a:pt x="1080" y="3635"/>
                  </a:cubicBezTo>
                  <a:cubicBezTo>
                    <a:pt x="1090" y="3626"/>
                    <a:pt x="1112" y="3616"/>
                    <a:pt x="1132" y="3606"/>
                  </a:cubicBezTo>
                  <a:cubicBezTo>
                    <a:pt x="1142" y="3606"/>
                    <a:pt x="1161" y="3596"/>
                    <a:pt x="1174" y="3574"/>
                  </a:cubicBezTo>
                  <a:cubicBezTo>
                    <a:pt x="1184" y="3564"/>
                    <a:pt x="1194" y="3564"/>
                    <a:pt x="1203" y="3554"/>
                  </a:cubicBezTo>
                  <a:cubicBezTo>
                    <a:pt x="1203" y="3574"/>
                    <a:pt x="1203" y="3596"/>
                    <a:pt x="1213" y="3616"/>
                  </a:cubicBezTo>
                  <a:cubicBezTo>
                    <a:pt x="1213" y="3645"/>
                    <a:pt x="1223" y="3677"/>
                    <a:pt x="1245" y="3719"/>
                  </a:cubicBezTo>
                  <a:cubicBezTo>
                    <a:pt x="1255" y="3769"/>
                    <a:pt x="1275" y="3821"/>
                    <a:pt x="1307" y="3863"/>
                  </a:cubicBezTo>
                  <a:cubicBezTo>
                    <a:pt x="1327" y="3905"/>
                    <a:pt x="1359" y="3944"/>
                    <a:pt x="1389" y="3976"/>
                  </a:cubicBezTo>
                  <a:cubicBezTo>
                    <a:pt x="1421" y="4016"/>
                    <a:pt x="1451" y="4038"/>
                    <a:pt x="1493" y="4068"/>
                  </a:cubicBezTo>
                  <a:cubicBezTo>
                    <a:pt x="1594" y="4152"/>
                    <a:pt x="1740" y="4191"/>
                    <a:pt x="1893" y="4191"/>
                  </a:cubicBezTo>
                  <a:lnTo>
                    <a:pt x="1965" y="4191"/>
                  </a:lnTo>
                  <a:cubicBezTo>
                    <a:pt x="2058" y="4182"/>
                    <a:pt x="2140" y="4162"/>
                    <a:pt x="2224" y="4130"/>
                  </a:cubicBezTo>
                  <a:cubicBezTo>
                    <a:pt x="2306" y="4100"/>
                    <a:pt x="2387" y="4058"/>
                    <a:pt x="2459" y="4016"/>
                  </a:cubicBezTo>
                  <a:cubicBezTo>
                    <a:pt x="2533" y="3967"/>
                    <a:pt x="2595" y="3915"/>
                    <a:pt x="2656" y="3853"/>
                  </a:cubicBezTo>
                  <a:cubicBezTo>
                    <a:pt x="2706" y="3791"/>
                    <a:pt x="2748" y="3729"/>
                    <a:pt x="2780" y="3668"/>
                  </a:cubicBezTo>
                  <a:cubicBezTo>
                    <a:pt x="2810" y="3596"/>
                    <a:pt x="2829" y="3522"/>
                    <a:pt x="2820" y="3450"/>
                  </a:cubicBezTo>
                  <a:cubicBezTo>
                    <a:pt x="2820" y="3378"/>
                    <a:pt x="2800" y="3307"/>
                    <a:pt x="2758" y="3235"/>
                  </a:cubicBezTo>
                  <a:cubicBezTo>
                    <a:pt x="2706" y="3163"/>
                    <a:pt x="2634" y="3089"/>
                    <a:pt x="2533" y="3028"/>
                  </a:cubicBezTo>
                  <a:cubicBezTo>
                    <a:pt x="2634" y="2926"/>
                    <a:pt x="2718" y="2803"/>
                    <a:pt x="2790" y="2679"/>
                  </a:cubicBezTo>
                  <a:cubicBezTo>
                    <a:pt x="2862" y="2533"/>
                    <a:pt x="2913" y="2380"/>
                    <a:pt x="2933" y="2215"/>
                  </a:cubicBezTo>
                  <a:cubicBezTo>
                    <a:pt x="2943" y="2123"/>
                    <a:pt x="2953" y="2039"/>
                    <a:pt x="2953" y="1958"/>
                  </a:cubicBezTo>
                  <a:cubicBezTo>
                    <a:pt x="2943" y="1916"/>
                    <a:pt x="2943" y="1876"/>
                    <a:pt x="2943" y="1834"/>
                  </a:cubicBezTo>
                  <a:cubicBezTo>
                    <a:pt x="2933" y="1782"/>
                    <a:pt x="2933" y="1743"/>
                    <a:pt x="2923" y="1710"/>
                  </a:cubicBezTo>
                  <a:cubicBezTo>
                    <a:pt x="2913" y="1649"/>
                    <a:pt x="2891" y="1587"/>
                    <a:pt x="2862" y="1525"/>
                  </a:cubicBezTo>
                  <a:cubicBezTo>
                    <a:pt x="2842" y="1463"/>
                    <a:pt x="2810" y="1402"/>
                    <a:pt x="2768" y="1340"/>
                  </a:cubicBezTo>
                  <a:cubicBezTo>
                    <a:pt x="2728" y="1288"/>
                    <a:pt x="2676" y="1226"/>
                    <a:pt x="2634" y="1187"/>
                  </a:cubicBezTo>
                  <a:cubicBezTo>
                    <a:pt x="2572" y="1135"/>
                    <a:pt x="2521" y="1103"/>
                    <a:pt x="2471" y="1083"/>
                  </a:cubicBezTo>
                  <a:cubicBezTo>
                    <a:pt x="2409" y="1051"/>
                    <a:pt x="2348" y="1041"/>
                    <a:pt x="2286" y="1041"/>
                  </a:cubicBezTo>
                  <a:lnTo>
                    <a:pt x="2273" y="1041"/>
                  </a:lnTo>
                  <a:cubicBezTo>
                    <a:pt x="2234" y="1041"/>
                    <a:pt x="2192" y="1051"/>
                    <a:pt x="2150" y="1063"/>
                  </a:cubicBezTo>
                  <a:cubicBezTo>
                    <a:pt x="2150" y="1051"/>
                    <a:pt x="2162" y="1031"/>
                    <a:pt x="2172" y="1021"/>
                  </a:cubicBezTo>
                  <a:cubicBezTo>
                    <a:pt x="2192" y="959"/>
                    <a:pt x="2202" y="897"/>
                    <a:pt x="2212" y="826"/>
                  </a:cubicBezTo>
                  <a:cubicBezTo>
                    <a:pt x="2224" y="702"/>
                    <a:pt x="2202" y="569"/>
                    <a:pt x="2140" y="433"/>
                  </a:cubicBezTo>
                  <a:cubicBezTo>
                    <a:pt x="2110" y="371"/>
                    <a:pt x="2078" y="322"/>
                    <a:pt x="2039" y="260"/>
                  </a:cubicBezTo>
                  <a:cubicBezTo>
                    <a:pt x="1997" y="208"/>
                    <a:pt x="1945" y="166"/>
                    <a:pt x="1893" y="124"/>
                  </a:cubicBezTo>
                  <a:cubicBezTo>
                    <a:pt x="1841" y="94"/>
                    <a:pt x="1792" y="62"/>
                    <a:pt x="1740" y="43"/>
                  </a:cubicBezTo>
                  <a:cubicBezTo>
                    <a:pt x="1698" y="33"/>
                    <a:pt x="1656" y="23"/>
                    <a:pt x="1606" y="13"/>
                  </a:cubicBezTo>
                  <a:cubicBezTo>
                    <a:pt x="1554" y="13"/>
                    <a:pt x="1512" y="1"/>
                    <a:pt x="1460" y="1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194;p76">
              <a:extLst>
                <a:ext uri="{FF2B5EF4-FFF2-40B4-BE49-F238E27FC236}">
                  <a16:creationId xmlns:a16="http://schemas.microsoft.com/office/drawing/2014/main" id="{446C0D44-7BDB-43AC-8C45-A7F68D44C5E2}"/>
                </a:ext>
              </a:extLst>
            </p:cNvPr>
            <p:cNvSpPr/>
            <p:nvPr/>
          </p:nvSpPr>
          <p:spPr>
            <a:xfrm>
              <a:off x="5214734" y="3439338"/>
              <a:ext cx="442915" cy="564632"/>
            </a:xfrm>
            <a:custGeom>
              <a:avLst/>
              <a:gdLst/>
              <a:ahLst/>
              <a:cxnLst/>
              <a:rect l="l" t="t" r="r" b="b"/>
              <a:pathLst>
                <a:path w="2358" h="3006" extrusionOk="0">
                  <a:moveTo>
                    <a:pt x="2039" y="1"/>
                  </a:moveTo>
                  <a:lnTo>
                    <a:pt x="2039" y="1"/>
                  </a:lnTo>
                  <a:cubicBezTo>
                    <a:pt x="2061" y="62"/>
                    <a:pt x="2081" y="112"/>
                    <a:pt x="2091" y="174"/>
                  </a:cubicBezTo>
                  <a:cubicBezTo>
                    <a:pt x="2101" y="258"/>
                    <a:pt x="2101" y="329"/>
                    <a:pt x="2101" y="401"/>
                  </a:cubicBezTo>
                  <a:cubicBezTo>
                    <a:pt x="2091" y="433"/>
                    <a:pt x="2091" y="463"/>
                    <a:pt x="2081" y="505"/>
                  </a:cubicBezTo>
                  <a:cubicBezTo>
                    <a:pt x="2071" y="544"/>
                    <a:pt x="2061" y="586"/>
                    <a:pt x="2049" y="628"/>
                  </a:cubicBezTo>
                  <a:cubicBezTo>
                    <a:pt x="2029" y="658"/>
                    <a:pt x="2010" y="700"/>
                    <a:pt x="2000" y="730"/>
                  </a:cubicBezTo>
                  <a:cubicBezTo>
                    <a:pt x="1977" y="762"/>
                    <a:pt x="1948" y="791"/>
                    <a:pt x="1926" y="823"/>
                  </a:cubicBezTo>
                  <a:cubicBezTo>
                    <a:pt x="1886" y="875"/>
                    <a:pt x="1824" y="927"/>
                    <a:pt x="1762" y="967"/>
                  </a:cubicBezTo>
                  <a:cubicBezTo>
                    <a:pt x="1701" y="999"/>
                    <a:pt x="1629" y="1029"/>
                    <a:pt x="1545" y="1051"/>
                  </a:cubicBezTo>
                  <a:cubicBezTo>
                    <a:pt x="1483" y="1071"/>
                    <a:pt x="1412" y="1080"/>
                    <a:pt x="1330" y="1090"/>
                  </a:cubicBezTo>
                  <a:cubicBezTo>
                    <a:pt x="1350" y="1113"/>
                    <a:pt x="1370" y="1142"/>
                    <a:pt x="1392" y="1174"/>
                  </a:cubicBezTo>
                  <a:cubicBezTo>
                    <a:pt x="1412" y="1204"/>
                    <a:pt x="1431" y="1246"/>
                    <a:pt x="1444" y="1286"/>
                  </a:cubicBezTo>
                  <a:cubicBezTo>
                    <a:pt x="1463" y="1318"/>
                    <a:pt x="1463" y="1360"/>
                    <a:pt x="1473" y="1389"/>
                  </a:cubicBezTo>
                  <a:cubicBezTo>
                    <a:pt x="1483" y="1431"/>
                    <a:pt x="1483" y="1461"/>
                    <a:pt x="1483" y="1503"/>
                  </a:cubicBezTo>
                  <a:cubicBezTo>
                    <a:pt x="1493" y="1545"/>
                    <a:pt x="1493" y="1575"/>
                    <a:pt x="1483" y="1617"/>
                  </a:cubicBezTo>
                  <a:cubicBezTo>
                    <a:pt x="1483" y="1646"/>
                    <a:pt x="1473" y="1688"/>
                    <a:pt x="1463" y="1718"/>
                  </a:cubicBezTo>
                  <a:cubicBezTo>
                    <a:pt x="1444" y="1792"/>
                    <a:pt x="1412" y="1864"/>
                    <a:pt x="1382" y="1916"/>
                  </a:cubicBezTo>
                  <a:cubicBezTo>
                    <a:pt x="1350" y="1945"/>
                    <a:pt x="1330" y="1977"/>
                    <a:pt x="1308" y="1997"/>
                  </a:cubicBezTo>
                  <a:cubicBezTo>
                    <a:pt x="1288" y="2017"/>
                    <a:pt x="1268" y="2039"/>
                    <a:pt x="1246" y="2049"/>
                  </a:cubicBezTo>
                  <a:cubicBezTo>
                    <a:pt x="1288" y="2049"/>
                    <a:pt x="1320" y="2059"/>
                    <a:pt x="1350" y="2069"/>
                  </a:cubicBezTo>
                  <a:cubicBezTo>
                    <a:pt x="1382" y="2079"/>
                    <a:pt x="1392" y="2079"/>
                    <a:pt x="1412" y="2089"/>
                  </a:cubicBezTo>
                  <a:cubicBezTo>
                    <a:pt x="1431" y="2101"/>
                    <a:pt x="1444" y="2111"/>
                    <a:pt x="1454" y="2131"/>
                  </a:cubicBezTo>
                  <a:cubicBezTo>
                    <a:pt x="1515" y="2183"/>
                    <a:pt x="1555" y="2254"/>
                    <a:pt x="1567" y="2336"/>
                  </a:cubicBezTo>
                  <a:lnTo>
                    <a:pt x="1567" y="2410"/>
                  </a:lnTo>
                  <a:cubicBezTo>
                    <a:pt x="1567" y="2430"/>
                    <a:pt x="1567" y="2459"/>
                    <a:pt x="1555" y="2482"/>
                  </a:cubicBezTo>
                  <a:cubicBezTo>
                    <a:pt x="1545" y="2533"/>
                    <a:pt x="1525" y="2573"/>
                    <a:pt x="1493" y="2605"/>
                  </a:cubicBezTo>
                  <a:cubicBezTo>
                    <a:pt x="1473" y="2625"/>
                    <a:pt x="1454" y="2645"/>
                    <a:pt x="1431" y="2657"/>
                  </a:cubicBezTo>
                  <a:cubicBezTo>
                    <a:pt x="1412" y="2667"/>
                    <a:pt x="1392" y="2677"/>
                    <a:pt x="1360" y="2687"/>
                  </a:cubicBezTo>
                  <a:cubicBezTo>
                    <a:pt x="1350" y="2687"/>
                    <a:pt x="1340" y="2697"/>
                    <a:pt x="1320" y="2697"/>
                  </a:cubicBezTo>
                  <a:lnTo>
                    <a:pt x="1278" y="2697"/>
                  </a:lnTo>
                  <a:cubicBezTo>
                    <a:pt x="1246" y="2697"/>
                    <a:pt x="1216" y="2697"/>
                    <a:pt x="1184" y="2687"/>
                  </a:cubicBezTo>
                  <a:cubicBezTo>
                    <a:pt x="1155" y="2677"/>
                    <a:pt x="1122" y="2667"/>
                    <a:pt x="1103" y="2645"/>
                  </a:cubicBezTo>
                  <a:cubicBezTo>
                    <a:pt x="1083" y="2625"/>
                    <a:pt x="1051" y="2605"/>
                    <a:pt x="1031" y="2583"/>
                  </a:cubicBezTo>
                  <a:cubicBezTo>
                    <a:pt x="989" y="2533"/>
                    <a:pt x="949" y="2482"/>
                    <a:pt x="917" y="2410"/>
                  </a:cubicBezTo>
                  <a:cubicBezTo>
                    <a:pt x="888" y="2358"/>
                    <a:pt x="865" y="2296"/>
                    <a:pt x="836" y="2212"/>
                  </a:cubicBezTo>
                  <a:cubicBezTo>
                    <a:pt x="826" y="2183"/>
                    <a:pt x="814" y="2163"/>
                    <a:pt x="804" y="2131"/>
                  </a:cubicBezTo>
                  <a:lnTo>
                    <a:pt x="794" y="2121"/>
                  </a:lnTo>
                  <a:lnTo>
                    <a:pt x="774" y="2069"/>
                  </a:lnTo>
                  <a:cubicBezTo>
                    <a:pt x="774" y="2079"/>
                    <a:pt x="774" y="2101"/>
                    <a:pt x="764" y="2111"/>
                  </a:cubicBezTo>
                  <a:cubicBezTo>
                    <a:pt x="764" y="2131"/>
                    <a:pt x="752" y="2150"/>
                    <a:pt x="742" y="2163"/>
                  </a:cubicBezTo>
                  <a:cubicBezTo>
                    <a:pt x="732" y="2183"/>
                    <a:pt x="712" y="2202"/>
                    <a:pt x="702" y="2212"/>
                  </a:cubicBezTo>
                  <a:lnTo>
                    <a:pt x="660" y="2254"/>
                  </a:lnTo>
                  <a:cubicBezTo>
                    <a:pt x="628" y="2274"/>
                    <a:pt x="589" y="2296"/>
                    <a:pt x="547" y="2316"/>
                  </a:cubicBezTo>
                  <a:cubicBezTo>
                    <a:pt x="505" y="2326"/>
                    <a:pt x="465" y="2336"/>
                    <a:pt x="413" y="2358"/>
                  </a:cubicBezTo>
                  <a:cubicBezTo>
                    <a:pt x="371" y="2368"/>
                    <a:pt x="342" y="2368"/>
                    <a:pt x="309" y="2378"/>
                  </a:cubicBezTo>
                  <a:cubicBezTo>
                    <a:pt x="270" y="2378"/>
                    <a:pt x="238" y="2388"/>
                    <a:pt x="208" y="2388"/>
                  </a:cubicBezTo>
                  <a:cubicBezTo>
                    <a:pt x="166" y="2388"/>
                    <a:pt x="124" y="2398"/>
                    <a:pt x="85" y="2398"/>
                  </a:cubicBezTo>
                  <a:cubicBezTo>
                    <a:pt x="52" y="2398"/>
                    <a:pt x="23" y="2398"/>
                    <a:pt x="1" y="2388"/>
                  </a:cubicBezTo>
                  <a:lnTo>
                    <a:pt x="1" y="2388"/>
                  </a:lnTo>
                  <a:cubicBezTo>
                    <a:pt x="23" y="2410"/>
                    <a:pt x="43" y="2420"/>
                    <a:pt x="72" y="2430"/>
                  </a:cubicBezTo>
                  <a:cubicBezTo>
                    <a:pt x="124" y="2449"/>
                    <a:pt x="186" y="2472"/>
                    <a:pt x="258" y="2472"/>
                  </a:cubicBezTo>
                  <a:cubicBezTo>
                    <a:pt x="270" y="2482"/>
                    <a:pt x="290" y="2482"/>
                    <a:pt x="309" y="2482"/>
                  </a:cubicBezTo>
                  <a:cubicBezTo>
                    <a:pt x="332" y="2482"/>
                    <a:pt x="351" y="2482"/>
                    <a:pt x="371" y="2472"/>
                  </a:cubicBezTo>
                  <a:cubicBezTo>
                    <a:pt x="413" y="2472"/>
                    <a:pt x="443" y="2459"/>
                    <a:pt x="485" y="2449"/>
                  </a:cubicBezTo>
                  <a:cubicBezTo>
                    <a:pt x="495" y="2440"/>
                    <a:pt x="517" y="2430"/>
                    <a:pt x="537" y="2420"/>
                  </a:cubicBezTo>
                  <a:cubicBezTo>
                    <a:pt x="547" y="2420"/>
                    <a:pt x="566" y="2410"/>
                    <a:pt x="589" y="2388"/>
                  </a:cubicBezTo>
                  <a:cubicBezTo>
                    <a:pt x="589" y="2388"/>
                    <a:pt x="599" y="2378"/>
                    <a:pt x="608" y="2368"/>
                  </a:cubicBezTo>
                  <a:cubicBezTo>
                    <a:pt x="608" y="2378"/>
                    <a:pt x="608" y="2398"/>
                    <a:pt x="618" y="2430"/>
                  </a:cubicBezTo>
                  <a:cubicBezTo>
                    <a:pt x="618" y="2459"/>
                    <a:pt x="628" y="2491"/>
                    <a:pt x="641" y="2533"/>
                  </a:cubicBezTo>
                  <a:cubicBezTo>
                    <a:pt x="660" y="2583"/>
                    <a:pt x="680" y="2635"/>
                    <a:pt x="712" y="2677"/>
                  </a:cubicBezTo>
                  <a:cubicBezTo>
                    <a:pt x="732" y="2719"/>
                    <a:pt x="764" y="2758"/>
                    <a:pt x="794" y="2790"/>
                  </a:cubicBezTo>
                  <a:cubicBezTo>
                    <a:pt x="826" y="2830"/>
                    <a:pt x="856" y="2852"/>
                    <a:pt x="898" y="2882"/>
                  </a:cubicBezTo>
                  <a:cubicBezTo>
                    <a:pt x="999" y="2966"/>
                    <a:pt x="1145" y="3005"/>
                    <a:pt x="1298" y="3005"/>
                  </a:cubicBezTo>
                  <a:lnTo>
                    <a:pt x="1370" y="3005"/>
                  </a:lnTo>
                  <a:cubicBezTo>
                    <a:pt x="1463" y="2996"/>
                    <a:pt x="1545" y="2976"/>
                    <a:pt x="1629" y="2944"/>
                  </a:cubicBezTo>
                  <a:cubicBezTo>
                    <a:pt x="1711" y="2914"/>
                    <a:pt x="1792" y="2882"/>
                    <a:pt x="1864" y="2830"/>
                  </a:cubicBezTo>
                  <a:cubicBezTo>
                    <a:pt x="1938" y="2781"/>
                    <a:pt x="2000" y="2729"/>
                    <a:pt x="2061" y="2667"/>
                  </a:cubicBezTo>
                  <a:cubicBezTo>
                    <a:pt x="2111" y="2605"/>
                    <a:pt x="2153" y="2543"/>
                    <a:pt x="2185" y="2482"/>
                  </a:cubicBezTo>
                  <a:cubicBezTo>
                    <a:pt x="2215" y="2410"/>
                    <a:pt x="2234" y="2336"/>
                    <a:pt x="2225" y="2264"/>
                  </a:cubicBezTo>
                  <a:cubicBezTo>
                    <a:pt x="2225" y="2192"/>
                    <a:pt x="2205" y="2121"/>
                    <a:pt x="2163" y="2049"/>
                  </a:cubicBezTo>
                  <a:cubicBezTo>
                    <a:pt x="2111" y="1965"/>
                    <a:pt x="2039" y="1903"/>
                    <a:pt x="1938" y="1842"/>
                  </a:cubicBezTo>
                  <a:cubicBezTo>
                    <a:pt x="2039" y="1740"/>
                    <a:pt x="2123" y="1627"/>
                    <a:pt x="2195" y="1493"/>
                  </a:cubicBezTo>
                  <a:cubicBezTo>
                    <a:pt x="2267" y="1347"/>
                    <a:pt x="2318" y="1194"/>
                    <a:pt x="2338" y="1029"/>
                  </a:cubicBezTo>
                  <a:cubicBezTo>
                    <a:pt x="2348" y="937"/>
                    <a:pt x="2358" y="853"/>
                    <a:pt x="2358" y="772"/>
                  </a:cubicBezTo>
                  <a:cubicBezTo>
                    <a:pt x="2358" y="730"/>
                    <a:pt x="2348" y="690"/>
                    <a:pt x="2348" y="648"/>
                  </a:cubicBezTo>
                  <a:cubicBezTo>
                    <a:pt x="2338" y="596"/>
                    <a:pt x="2338" y="557"/>
                    <a:pt x="2328" y="524"/>
                  </a:cubicBezTo>
                  <a:cubicBezTo>
                    <a:pt x="2318" y="463"/>
                    <a:pt x="2296" y="401"/>
                    <a:pt x="2267" y="339"/>
                  </a:cubicBezTo>
                  <a:cubicBezTo>
                    <a:pt x="2247" y="277"/>
                    <a:pt x="2215" y="216"/>
                    <a:pt x="2173" y="154"/>
                  </a:cubicBezTo>
                  <a:cubicBezTo>
                    <a:pt x="2133" y="102"/>
                    <a:pt x="2091" y="50"/>
                    <a:pt x="2039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195;p76">
              <a:extLst>
                <a:ext uri="{FF2B5EF4-FFF2-40B4-BE49-F238E27FC236}">
                  <a16:creationId xmlns:a16="http://schemas.microsoft.com/office/drawing/2014/main" id="{D68F9BB7-1764-4BEE-B44E-95F5AE3E0AF1}"/>
                </a:ext>
              </a:extLst>
            </p:cNvPr>
            <p:cNvSpPr/>
            <p:nvPr/>
          </p:nvSpPr>
          <p:spPr>
            <a:xfrm>
              <a:off x="4460581" y="3193275"/>
              <a:ext cx="878316" cy="760544"/>
            </a:xfrm>
            <a:custGeom>
              <a:avLst/>
              <a:gdLst/>
              <a:ahLst/>
              <a:cxnLst/>
              <a:rect l="l" t="t" r="r" b="b"/>
              <a:pathLst>
                <a:path w="4676" h="4049" extrusionOk="0">
                  <a:moveTo>
                    <a:pt x="722" y="3359"/>
                  </a:moveTo>
                  <a:cubicBezTo>
                    <a:pt x="722" y="3364"/>
                    <a:pt x="724" y="3367"/>
                    <a:pt x="728" y="3369"/>
                  </a:cubicBezTo>
                  <a:lnTo>
                    <a:pt x="728" y="3369"/>
                  </a:lnTo>
                  <a:cubicBezTo>
                    <a:pt x="727" y="3369"/>
                    <a:pt x="725" y="3369"/>
                    <a:pt x="722" y="3369"/>
                  </a:cubicBezTo>
                  <a:lnTo>
                    <a:pt x="722" y="3359"/>
                  </a:lnTo>
                  <a:close/>
                  <a:moveTo>
                    <a:pt x="2348" y="1"/>
                  </a:moveTo>
                  <a:cubicBezTo>
                    <a:pt x="2296" y="1"/>
                    <a:pt x="2246" y="1"/>
                    <a:pt x="2185" y="13"/>
                  </a:cubicBezTo>
                  <a:cubicBezTo>
                    <a:pt x="2071" y="23"/>
                    <a:pt x="1947" y="53"/>
                    <a:pt x="1853" y="95"/>
                  </a:cubicBezTo>
                  <a:cubicBezTo>
                    <a:pt x="1792" y="115"/>
                    <a:pt x="1752" y="147"/>
                    <a:pt x="1710" y="167"/>
                  </a:cubicBezTo>
                  <a:cubicBezTo>
                    <a:pt x="1668" y="199"/>
                    <a:pt x="1638" y="238"/>
                    <a:pt x="1616" y="270"/>
                  </a:cubicBezTo>
                  <a:cubicBezTo>
                    <a:pt x="1545" y="260"/>
                    <a:pt x="1483" y="248"/>
                    <a:pt x="1411" y="248"/>
                  </a:cubicBezTo>
                  <a:cubicBezTo>
                    <a:pt x="1330" y="248"/>
                    <a:pt x="1258" y="260"/>
                    <a:pt x="1174" y="280"/>
                  </a:cubicBezTo>
                  <a:cubicBezTo>
                    <a:pt x="1021" y="310"/>
                    <a:pt x="875" y="372"/>
                    <a:pt x="732" y="466"/>
                  </a:cubicBezTo>
                  <a:cubicBezTo>
                    <a:pt x="598" y="557"/>
                    <a:pt x="484" y="661"/>
                    <a:pt x="381" y="794"/>
                  </a:cubicBezTo>
                  <a:cubicBezTo>
                    <a:pt x="279" y="918"/>
                    <a:pt x="195" y="1073"/>
                    <a:pt x="124" y="1236"/>
                  </a:cubicBezTo>
                  <a:cubicBezTo>
                    <a:pt x="62" y="1412"/>
                    <a:pt x="22" y="1587"/>
                    <a:pt x="10" y="1773"/>
                  </a:cubicBezTo>
                  <a:cubicBezTo>
                    <a:pt x="0" y="1948"/>
                    <a:pt x="10" y="2124"/>
                    <a:pt x="52" y="2309"/>
                  </a:cubicBezTo>
                  <a:cubicBezTo>
                    <a:pt x="72" y="2423"/>
                    <a:pt x="104" y="2534"/>
                    <a:pt x="146" y="2647"/>
                  </a:cubicBezTo>
                  <a:cubicBezTo>
                    <a:pt x="185" y="2751"/>
                    <a:pt x="237" y="2865"/>
                    <a:pt x="289" y="2966"/>
                  </a:cubicBezTo>
                  <a:lnTo>
                    <a:pt x="299" y="2979"/>
                  </a:lnTo>
                  <a:cubicBezTo>
                    <a:pt x="351" y="3060"/>
                    <a:pt x="413" y="3142"/>
                    <a:pt x="475" y="3213"/>
                  </a:cubicBezTo>
                  <a:cubicBezTo>
                    <a:pt x="536" y="3287"/>
                    <a:pt x="618" y="3359"/>
                    <a:pt x="702" y="3431"/>
                  </a:cubicBezTo>
                  <a:cubicBezTo>
                    <a:pt x="845" y="3554"/>
                    <a:pt x="1021" y="3658"/>
                    <a:pt x="1226" y="3750"/>
                  </a:cubicBezTo>
                  <a:cubicBezTo>
                    <a:pt x="1411" y="3831"/>
                    <a:pt x="1606" y="3905"/>
                    <a:pt x="1824" y="3955"/>
                  </a:cubicBezTo>
                  <a:cubicBezTo>
                    <a:pt x="2019" y="3997"/>
                    <a:pt x="2214" y="4029"/>
                    <a:pt x="2419" y="4039"/>
                  </a:cubicBezTo>
                  <a:cubicBezTo>
                    <a:pt x="2461" y="4039"/>
                    <a:pt x="2513" y="4049"/>
                    <a:pt x="2565" y="4049"/>
                  </a:cubicBezTo>
                  <a:cubicBezTo>
                    <a:pt x="2718" y="4049"/>
                    <a:pt x="2864" y="4029"/>
                    <a:pt x="3017" y="4007"/>
                  </a:cubicBezTo>
                  <a:cubicBezTo>
                    <a:pt x="3203" y="3977"/>
                    <a:pt x="3378" y="3915"/>
                    <a:pt x="3544" y="3843"/>
                  </a:cubicBezTo>
                  <a:cubicBezTo>
                    <a:pt x="3697" y="3769"/>
                    <a:pt x="3853" y="3678"/>
                    <a:pt x="3986" y="3564"/>
                  </a:cubicBezTo>
                  <a:cubicBezTo>
                    <a:pt x="4110" y="3451"/>
                    <a:pt x="4223" y="3327"/>
                    <a:pt x="4324" y="3184"/>
                  </a:cubicBezTo>
                  <a:cubicBezTo>
                    <a:pt x="4418" y="3040"/>
                    <a:pt x="4490" y="2875"/>
                    <a:pt x="4552" y="2709"/>
                  </a:cubicBezTo>
                  <a:cubicBezTo>
                    <a:pt x="4604" y="2534"/>
                    <a:pt x="4643" y="2361"/>
                    <a:pt x="4665" y="2163"/>
                  </a:cubicBezTo>
                  <a:cubicBezTo>
                    <a:pt x="4675" y="1968"/>
                    <a:pt x="4665" y="1763"/>
                    <a:pt x="4633" y="1558"/>
                  </a:cubicBezTo>
                  <a:cubicBezTo>
                    <a:pt x="4604" y="1320"/>
                    <a:pt x="4542" y="1135"/>
                    <a:pt x="4438" y="989"/>
                  </a:cubicBezTo>
                  <a:cubicBezTo>
                    <a:pt x="4418" y="960"/>
                    <a:pt x="4386" y="918"/>
                    <a:pt x="4366" y="888"/>
                  </a:cubicBezTo>
                  <a:cubicBezTo>
                    <a:pt x="4334" y="856"/>
                    <a:pt x="4305" y="836"/>
                    <a:pt x="4263" y="804"/>
                  </a:cubicBezTo>
                  <a:cubicBezTo>
                    <a:pt x="4233" y="774"/>
                    <a:pt x="4201" y="755"/>
                    <a:pt x="4161" y="722"/>
                  </a:cubicBezTo>
                  <a:cubicBezTo>
                    <a:pt x="4119" y="703"/>
                    <a:pt x="4077" y="680"/>
                    <a:pt x="4025" y="661"/>
                  </a:cubicBezTo>
                  <a:cubicBezTo>
                    <a:pt x="3934" y="619"/>
                    <a:pt x="3830" y="599"/>
                    <a:pt x="3739" y="569"/>
                  </a:cubicBezTo>
                  <a:lnTo>
                    <a:pt x="3707" y="557"/>
                  </a:lnTo>
                  <a:cubicBezTo>
                    <a:pt x="3615" y="537"/>
                    <a:pt x="3512" y="508"/>
                    <a:pt x="3408" y="456"/>
                  </a:cubicBezTo>
                  <a:lnTo>
                    <a:pt x="3398" y="456"/>
                  </a:lnTo>
                  <a:cubicBezTo>
                    <a:pt x="3378" y="446"/>
                    <a:pt x="3346" y="424"/>
                    <a:pt x="3326" y="414"/>
                  </a:cubicBezTo>
                  <a:cubicBezTo>
                    <a:pt x="3297" y="394"/>
                    <a:pt x="3274" y="384"/>
                    <a:pt x="3245" y="362"/>
                  </a:cubicBezTo>
                  <a:lnTo>
                    <a:pt x="3235" y="362"/>
                  </a:lnTo>
                  <a:cubicBezTo>
                    <a:pt x="3213" y="342"/>
                    <a:pt x="3183" y="322"/>
                    <a:pt x="3151" y="310"/>
                  </a:cubicBezTo>
                  <a:cubicBezTo>
                    <a:pt x="3131" y="290"/>
                    <a:pt x="3111" y="280"/>
                    <a:pt x="3079" y="260"/>
                  </a:cubicBezTo>
                  <a:cubicBezTo>
                    <a:pt x="2998" y="209"/>
                    <a:pt x="2884" y="147"/>
                    <a:pt x="2770" y="95"/>
                  </a:cubicBezTo>
                  <a:cubicBezTo>
                    <a:pt x="2657" y="43"/>
                    <a:pt x="2543" y="13"/>
                    <a:pt x="2432" y="1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196;p76">
              <a:extLst>
                <a:ext uri="{FF2B5EF4-FFF2-40B4-BE49-F238E27FC236}">
                  <a16:creationId xmlns:a16="http://schemas.microsoft.com/office/drawing/2014/main" id="{8A8111BA-6FF4-4997-B325-505A1F158BD1}"/>
                </a:ext>
              </a:extLst>
            </p:cNvPr>
            <p:cNvSpPr/>
            <p:nvPr/>
          </p:nvSpPr>
          <p:spPr>
            <a:xfrm>
              <a:off x="4508854" y="3410036"/>
              <a:ext cx="185769" cy="483863"/>
            </a:xfrm>
            <a:custGeom>
              <a:avLst/>
              <a:gdLst/>
              <a:ahLst/>
              <a:cxnLst/>
              <a:rect l="l" t="t" r="r" b="b"/>
              <a:pathLst>
                <a:path w="989" h="2576" extrusionOk="0">
                  <a:moveTo>
                    <a:pt x="507" y="1"/>
                  </a:moveTo>
                  <a:cubicBezTo>
                    <a:pt x="494" y="1"/>
                    <a:pt x="484" y="1"/>
                    <a:pt x="475" y="11"/>
                  </a:cubicBezTo>
                  <a:cubicBezTo>
                    <a:pt x="455" y="11"/>
                    <a:pt x="445" y="11"/>
                    <a:pt x="433" y="21"/>
                  </a:cubicBezTo>
                  <a:cubicBezTo>
                    <a:pt x="423" y="21"/>
                    <a:pt x="413" y="33"/>
                    <a:pt x="403" y="43"/>
                  </a:cubicBezTo>
                  <a:cubicBezTo>
                    <a:pt x="393" y="43"/>
                    <a:pt x="371" y="53"/>
                    <a:pt x="361" y="63"/>
                  </a:cubicBezTo>
                  <a:cubicBezTo>
                    <a:pt x="351" y="73"/>
                    <a:pt x="341" y="82"/>
                    <a:pt x="321" y="105"/>
                  </a:cubicBezTo>
                  <a:cubicBezTo>
                    <a:pt x="309" y="115"/>
                    <a:pt x="299" y="124"/>
                    <a:pt x="289" y="144"/>
                  </a:cubicBezTo>
                  <a:cubicBezTo>
                    <a:pt x="237" y="206"/>
                    <a:pt x="208" y="268"/>
                    <a:pt x="176" y="342"/>
                  </a:cubicBezTo>
                  <a:cubicBezTo>
                    <a:pt x="136" y="423"/>
                    <a:pt x="114" y="505"/>
                    <a:pt x="94" y="589"/>
                  </a:cubicBezTo>
                  <a:cubicBezTo>
                    <a:pt x="62" y="690"/>
                    <a:pt x="42" y="794"/>
                    <a:pt x="32" y="908"/>
                  </a:cubicBezTo>
                  <a:lnTo>
                    <a:pt x="32" y="898"/>
                  </a:lnTo>
                  <a:cubicBezTo>
                    <a:pt x="12" y="1071"/>
                    <a:pt x="0" y="1246"/>
                    <a:pt x="0" y="1422"/>
                  </a:cubicBezTo>
                  <a:cubicBezTo>
                    <a:pt x="0" y="1535"/>
                    <a:pt x="12" y="1659"/>
                    <a:pt x="22" y="1783"/>
                  </a:cubicBezTo>
                  <a:cubicBezTo>
                    <a:pt x="22" y="1792"/>
                    <a:pt x="32" y="1802"/>
                    <a:pt x="32" y="1812"/>
                  </a:cubicBezTo>
                  <a:lnTo>
                    <a:pt x="42" y="1825"/>
                  </a:lnTo>
                  <a:cubicBezTo>
                    <a:pt x="94" y="1906"/>
                    <a:pt x="156" y="1988"/>
                    <a:pt x="218" y="2059"/>
                  </a:cubicBezTo>
                  <a:cubicBezTo>
                    <a:pt x="279" y="2133"/>
                    <a:pt x="351" y="2205"/>
                    <a:pt x="445" y="2277"/>
                  </a:cubicBezTo>
                  <a:cubicBezTo>
                    <a:pt x="578" y="2390"/>
                    <a:pt x="741" y="2482"/>
                    <a:pt x="927" y="2576"/>
                  </a:cubicBezTo>
                  <a:cubicBezTo>
                    <a:pt x="939" y="2390"/>
                    <a:pt x="949" y="2195"/>
                    <a:pt x="959" y="2010"/>
                  </a:cubicBezTo>
                  <a:lnTo>
                    <a:pt x="959" y="1792"/>
                  </a:lnTo>
                  <a:lnTo>
                    <a:pt x="959" y="1689"/>
                  </a:lnTo>
                  <a:cubicBezTo>
                    <a:pt x="959" y="1627"/>
                    <a:pt x="969" y="1577"/>
                    <a:pt x="969" y="1526"/>
                  </a:cubicBezTo>
                  <a:cubicBezTo>
                    <a:pt x="979" y="1380"/>
                    <a:pt x="979" y="1236"/>
                    <a:pt x="989" y="1083"/>
                  </a:cubicBezTo>
                  <a:cubicBezTo>
                    <a:pt x="989" y="928"/>
                    <a:pt x="979" y="762"/>
                    <a:pt x="959" y="609"/>
                  </a:cubicBezTo>
                  <a:cubicBezTo>
                    <a:pt x="949" y="547"/>
                    <a:pt x="939" y="485"/>
                    <a:pt x="927" y="433"/>
                  </a:cubicBezTo>
                  <a:cubicBezTo>
                    <a:pt x="917" y="372"/>
                    <a:pt x="897" y="320"/>
                    <a:pt x="877" y="268"/>
                  </a:cubicBezTo>
                  <a:cubicBezTo>
                    <a:pt x="855" y="228"/>
                    <a:pt x="835" y="176"/>
                    <a:pt x="803" y="134"/>
                  </a:cubicBezTo>
                  <a:cubicBezTo>
                    <a:pt x="783" y="115"/>
                    <a:pt x="754" y="82"/>
                    <a:pt x="732" y="63"/>
                  </a:cubicBezTo>
                  <a:cubicBezTo>
                    <a:pt x="722" y="63"/>
                    <a:pt x="712" y="53"/>
                    <a:pt x="702" y="43"/>
                  </a:cubicBezTo>
                  <a:cubicBezTo>
                    <a:pt x="680" y="33"/>
                    <a:pt x="670" y="33"/>
                    <a:pt x="660" y="21"/>
                  </a:cubicBezTo>
                  <a:cubicBezTo>
                    <a:pt x="630" y="11"/>
                    <a:pt x="608" y="1"/>
                    <a:pt x="578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197;p76">
              <a:extLst>
                <a:ext uri="{FF2B5EF4-FFF2-40B4-BE49-F238E27FC236}">
                  <a16:creationId xmlns:a16="http://schemas.microsoft.com/office/drawing/2014/main" id="{633E7BFB-7AB2-4BAB-BEB7-FD81BF8672BD}"/>
                </a:ext>
              </a:extLst>
            </p:cNvPr>
            <p:cNvSpPr/>
            <p:nvPr/>
          </p:nvSpPr>
          <p:spPr>
            <a:xfrm>
              <a:off x="5007741" y="3224455"/>
              <a:ext cx="331153" cy="690857"/>
            </a:xfrm>
            <a:custGeom>
              <a:avLst/>
              <a:gdLst/>
              <a:ahLst/>
              <a:cxnLst/>
              <a:rect l="l" t="t" r="r" b="b"/>
              <a:pathLst>
                <a:path w="1763" h="3678" extrusionOk="0">
                  <a:moveTo>
                    <a:pt x="1" y="1"/>
                  </a:moveTo>
                  <a:lnTo>
                    <a:pt x="1" y="1"/>
                  </a:lnTo>
                  <a:cubicBezTo>
                    <a:pt x="43" y="33"/>
                    <a:pt x="85" y="72"/>
                    <a:pt x="124" y="104"/>
                  </a:cubicBezTo>
                  <a:cubicBezTo>
                    <a:pt x="238" y="186"/>
                    <a:pt x="351" y="258"/>
                    <a:pt x="475" y="329"/>
                  </a:cubicBezTo>
                  <a:cubicBezTo>
                    <a:pt x="557" y="381"/>
                    <a:pt x="650" y="433"/>
                    <a:pt x="732" y="485"/>
                  </a:cubicBezTo>
                  <a:cubicBezTo>
                    <a:pt x="826" y="527"/>
                    <a:pt x="907" y="576"/>
                    <a:pt x="989" y="638"/>
                  </a:cubicBezTo>
                  <a:cubicBezTo>
                    <a:pt x="1073" y="690"/>
                    <a:pt x="1145" y="752"/>
                    <a:pt x="1216" y="823"/>
                  </a:cubicBezTo>
                  <a:cubicBezTo>
                    <a:pt x="1278" y="898"/>
                    <a:pt x="1340" y="969"/>
                    <a:pt x="1392" y="1051"/>
                  </a:cubicBezTo>
                  <a:cubicBezTo>
                    <a:pt x="1411" y="1093"/>
                    <a:pt x="1434" y="1145"/>
                    <a:pt x="1453" y="1184"/>
                  </a:cubicBezTo>
                  <a:cubicBezTo>
                    <a:pt x="1473" y="1236"/>
                    <a:pt x="1483" y="1288"/>
                    <a:pt x="1495" y="1350"/>
                  </a:cubicBezTo>
                  <a:cubicBezTo>
                    <a:pt x="1515" y="1411"/>
                    <a:pt x="1525" y="1483"/>
                    <a:pt x="1525" y="1555"/>
                  </a:cubicBezTo>
                  <a:cubicBezTo>
                    <a:pt x="1535" y="1626"/>
                    <a:pt x="1535" y="1701"/>
                    <a:pt x="1525" y="1772"/>
                  </a:cubicBezTo>
                  <a:cubicBezTo>
                    <a:pt x="1525" y="1844"/>
                    <a:pt x="1515" y="1906"/>
                    <a:pt x="1505" y="1967"/>
                  </a:cubicBezTo>
                  <a:cubicBezTo>
                    <a:pt x="1495" y="2039"/>
                    <a:pt x="1473" y="2111"/>
                    <a:pt x="1453" y="2173"/>
                  </a:cubicBezTo>
                  <a:cubicBezTo>
                    <a:pt x="1411" y="2306"/>
                    <a:pt x="1350" y="2430"/>
                    <a:pt x="1278" y="2553"/>
                  </a:cubicBezTo>
                  <a:cubicBezTo>
                    <a:pt x="1268" y="2585"/>
                    <a:pt x="1248" y="2627"/>
                    <a:pt x="1226" y="2657"/>
                  </a:cubicBezTo>
                  <a:cubicBezTo>
                    <a:pt x="1206" y="2689"/>
                    <a:pt x="1187" y="2719"/>
                    <a:pt x="1174" y="2751"/>
                  </a:cubicBezTo>
                  <a:cubicBezTo>
                    <a:pt x="1135" y="2813"/>
                    <a:pt x="1093" y="2874"/>
                    <a:pt x="1051" y="2936"/>
                  </a:cubicBezTo>
                  <a:cubicBezTo>
                    <a:pt x="979" y="3070"/>
                    <a:pt x="907" y="3193"/>
                    <a:pt x="826" y="3317"/>
                  </a:cubicBezTo>
                  <a:cubicBezTo>
                    <a:pt x="764" y="3430"/>
                    <a:pt x="692" y="3554"/>
                    <a:pt x="631" y="3677"/>
                  </a:cubicBezTo>
                  <a:cubicBezTo>
                    <a:pt x="784" y="3603"/>
                    <a:pt x="940" y="3512"/>
                    <a:pt x="1073" y="3398"/>
                  </a:cubicBezTo>
                  <a:cubicBezTo>
                    <a:pt x="1197" y="3285"/>
                    <a:pt x="1310" y="3161"/>
                    <a:pt x="1411" y="3018"/>
                  </a:cubicBezTo>
                  <a:cubicBezTo>
                    <a:pt x="1505" y="2874"/>
                    <a:pt x="1577" y="2709"/>
                    <a:pt x="1639" y="2543"/>
                  </a:cubicBezTo>
                  <a:cubicBezTo>
                    <a:pt x="1691" y="2380"/>
                    <a:pt x="1730" y="2195"/>
                    <a:pt x="1752" y="1997"/>
                  </a:cubicBezTo>
                  <a:cubicBezTo>
                    <a:pt x="1762" y="1802"/>
                    <a:pt x="1752" y="1597"/>
                    <a:pt x="1720" y="1392"/>
                  </a:cubicBezTo>
                  <a:cubicBezTo>
                    <a:pt x="1691" y="1154"/>
                    <a:pt x="1629" y="969"/>
                    <a:pt x="1525" y="823"/>
                  </a:cubicBezTo>
                  <a:cubicBezTo>
                    <a:pt x="1505" y="794"/>
                    <a:pt x="1473" y="752"/>
                    <a:pt x="1453" y="722"/>
                  </a:cubicBezTo>
                  <a:cubicBezTo>
                    <a:pt x="1421" y="690"/>
                    <a:pt x="1392" y="670"/>
                    <a:pt x="1360" y="638"/>
                  </a:cubicBezTo>
                  <a:cubicBezTo>
                    <a:pt x="1320" y="608"/>
                    <a:pt x="1288" y="589"/>
                    <a:pt x="1248" y="556"/>
                  </a:cubicBezTo>
                  <a:cubicBezTo>
                    <a:pt x="1206" y="537"/>
                    <a:pt x="1164" y="514"/>
                    <a:pt x="1112" y="495"/>
                  </a:cubicBezTo>
                  <a:cubicBezTo>
                    <a:pt x="1021" y="453"/>
                    <a:pt x="927" y="433"/>
                    <a:pt x="836" y="403"/>
                  </a:cubicBezTo>
                  <a:lnTo>
                    <a:pt x="826" y="403"/>
                  </a:lnTo>
                  <a:lnTo>
                    <a:pt x="794" y="391"/>
                  </a:lnTo>
                  <a:cubicBezTo>
                    <a:pt x="702" y="371"/>
                    <a:pt x="599" y="329"/>
                    <a:pt x="495" y="290"/>
                  </a:cubicBezTo>
                  <a:lnTo>
                    <a:pt x="485" y="290"/>
                  </a:lnTo>
                  <a:cubicBezTo>
                    <a:pt x="455" y="267"/>
                    <a:pt x="433" y="258"/>
                    <a:pt x="413" y="248"/>
                  </a:cubicBezTo>
                  <a:cubicBezTo>
                    <a:pt x="384" y="238"/>
                    <a:pt x="361" y="218"/>
                    <a:pt x="342" y="206"/>
                  </a:cubicBezTo>
                  <a:lnTo>
                    <a:pt x="332" y="196"/>
                  </a:lnTo>
                  <a:lnTo>
                    <a:pt x="260" y="156"/>
                  </a:lnTo>
                  <a:lnTo>
                    <a:pt x="238" y="144"/>
                  </a:lnTo>
                  <a:lnTo>
                    <a:pt x="176" y="94"/>
                  </a:lnTo>
                  <a:cubicBezTo>
                    <a:pt x="114" y="62"/>
                    <a:pt x="62" y="33"/>
                    <a:pt x="1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198;p76">
              <a:extLst>
                <a:ext uri="{FF2B5EF4-FFF2-40B4-BE49-F238E27FC236}">
                  <a16:creationId xmlns:a16="http://schemas.microsoft.com/office/drawing/2014/main" id="{8D7F69CF-D55F-403E-819D-801527B2B256}"/>
                </a:ext>
              </a:extLst>
            </p:cNvPr>
            <p:cNvSpPr/>
            <p:nvPr/>
          </p:nvSpPr>
          <p:spPr>
            <a:xfrm>
              <a:off x="5031032" y="3243990"/>
              <a:ext cx="188" cy="1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199;p76">
              <a:extLst>
                <a:ext uri="{FF2B5EF4-FFF2-40B4-BE49-F238E27FC236}">
                  <a16:creationId xmlns:a16="http://schemas.microsoft.com/office/drawing/2014/main" id="{0C2332B2-3086-401B-A4C4-E5DEDDE5C5EF}"/>
                </a:ext>
              </a:extLst>
            </p:cNvPr>
            <p:cNvSpPr/>
            <p:nvPr/>
          </p:nvSpPr>
          <p:spPr>
            <a:xfrm>
              <a:off x="4743271" y="3988377"/>
              <a:ext cx="259024" cy="270858"/>
            </a:xfrm>
            <a:custGeom>
              <a:avLst/>
              <a:gdLst/>
              <a:ahLst/>
              <a:cxnLst/>
              <a:rect l="l" t="t" r="r" b="b"/>
              <a:pathLst>
                <a:path w="1379" h="1442" extrusionOk="0">
                  <a:moveTo>
                    <a:pt x="813" y="1"/>
                  </a:moveTo>
                  <a:cubicBezTo>
                    <a:pt x="791" y="1"/>
                    <a:pt x="771" y="1"/>
                    <a:pt x="741" y="11"/>
                  </a:cubicBezTo>
                  <a:cubicBezTo>
                    <a:pt x="719" y="11"/>
                    <a:pt x="689" y="21"/>
                    <a:pt x="667" y="31"/>
                  </a:cubicBezTo>
                  <a:cubicBezTo>
                    <a:pt x="618" y="53"/>
                    <a:pt x="566" y="82"/>
                    <a:pt x="524" y="124"/>
                  </a:cubicBezTo>
                  <a:cubicBezTo>
                    <a:pt x="504" y="144"/>
                    <a:pt x="482" y="166"/>
                    <a:pt x="462" y="196"/>
                  </a:cubicBezTo>
                  <a:lnTo>
                    <a:pt x="462" y="186"/>
                  </a:lnTo>
                  <a:lnTo>
                    <a:pt x="462" y="176"/>
                  </a:lnTo>
                  <a:cubicBezTo>
                    <a:pt x="452" y="166"/>
                    <a:pt x="442" y="154"/>
                    <a:pt x="432" y="154"/>
                  </a:cubicBezTo>
                  <a:lnTo>
                    <a:pt x="420" y="154"/>
                  </a:lnTo>
                  <a:cubicBezTo>
                    <a:pt x="410" y="154"/>
                    <a:pt x="400" y="166"/>
                    <a:pt x="400" y="176"/>
                  </a:cubicBezTo>
                  <a:lnTo>
                    <a:pt x="400" y="196"/>
                  </a:lnTo>
                  <a:cubicBezTo>
                    <a:pt x="410" y="228"/>
                    <a:pt x="410" y="258"/>
                    <a:pt x="420" y="278"/>
                  </a:cubicBezTo>
                  <a:lnTo>
                    <a:pt x="420" y="414"/>
                  </a:lnTo>
                  <a:cubicBezTo>
                    <a:pt x="410" y="453"/>
                    <a:pt x="400" y="495"/>
                    <a:pt x="390" y="525"/>
                  </a:cubicBezTo>
                  <a:cubicBezTo>
                    <a:pt x="371" y="567"/>
                    <a:pt x="348" y="599"/>
                    <a:pt x="329" y="629"/>
                  </a:cubicBezTo>
                  <a:lnTo>
                    <a:pt x="235" y="722"/>
                  </a:lnTo>
                  <a:cubicBezTo>
                    <a:pt x="225" y="732"/>
                    <a:pt x="215" y="742"/>
                    <a:pt x="195" y="742"/>
                  </a:cubicBezTo>
                  <a:cubicBezTo>
                    <a:pt x="185" y="752"/>
                    <a:pt x="30" y="752"/>
                    <a:pt x="30" y="762"/>
                  </a:cubicBezTo>
                  <a:cubicBezTo>
                    <a:pt x="0" y="885"/>
                    <a:pt x="153" y="1019"/>
                    <a:pt x="163" y="1123"/>
                  </a:cubicBezTo>
                  <a:cubicBezTo>
                    <a:pt x="173" y="1184"/>
                    <a:pt x="185" y="1236"/>
                    <a:pt x="215" y="1278"/>
                  </a:cubicBezTo>
                  <a:cubicBezTo>
                    <a:pt x="235" y="1328"/>
                    <a:pt x="267" y="1360"/>
                    <a:pt x="309" y="1390"/>
                  </a:cubicBezTo>
                  <a:cubicBezTo>
                    <a:pt x="319" y="1412"/>
                    <a:pt x="339" y="1422"/>
                    <a:pt x="371" y="1432"/>
                  </a:cubicBezTo>
                  <a:cubicBezTo>
                    <a:pt x="390" y="1432"/>
                    <a:pt x="410" y="1441"/>
                    <a:pt x="442" y="1441"/>
                  </a:cubicBezTo>
                  <a:lnTo>
                    <a:pt x="534" y="1441"/>
                  </a:lnTo>
                  <a:cubicBezTo>
                    <a:pt x="566" y="1432"/>
                    <a:pt x="596" y="1432"/>
                    <a:pt x="628" y="1412"/>
                  </a:cubicBezTo>
                  <a:cubicBezTo>
                    <a:pt x="771" y="1370"/>
                    <a:pt x="914" y="1266"/>
                    <a:pt x="1028" y="1133"/>
                  </a:cubicBezTo>
                  <a:cubicBezTo>
                    <a:pt x="1132" y="1009"/>
                    <a:pt x="1255" y="970"/>
                    <a:pt x="1297" y="824"/>
                  </a:cubicBezTo>
                  <a:cubicBezTo>
                    <a:pt x="1297" y="824"/>
                    <a:pt x="1347" y="794"/>
                    <a:pt x="1337" y="784"/>
                  </a:cubicBezTo>
                  <a:cubicBezTo>
                    <a:pt x="1347" y="784"/>
                    <a:pt x="1379" y="762"/>
                    <a:pt x="1379" y="762"/>
                  </a:cubicBezTo>
                  <a:cubicBezTo>
                    <a:pt x="1379" y="752"/>
                    <a:pt x="1255" y="671"/>
                    <a:pt x="1245" y="671"/>
                  </a:cubicBezTo>
                  <a:lnTo>
                    <a:pt x="1184" y="609"/>
                  </a:lnTo>
                  <a:cubicBezTo>
                    <a:pt x="1161" y="577"/>
                    <a:pt x="1152" y="547"/>
                    <a:pt x="1132" y="515"/>
                  </a:cubicBezTo>
                  <a:cubicBezTo>
                    <a:pt x="1122" y="485"/>
                    <a:pt x="1112" y="433"/>
                    <a:pt x="1100" y="381"/>
                  </a:cubicBezTo>
                  <a:cubicBezTo>
                    <a:pt x="1090" y="310"/>
                    <a:pt x="1090" y="248"/>
                    <a:pt x="1090" y="186"/>
                  </a:cubicBezTo>
                  <a:lnTo>
                    <a:pt x="1090" y="166"/>
                  </a:lnTo>
                  <a:cubicBezTo>
                    <a:pt x="1080" y="154"/>
                    <a:pt x="1070" y="154"/>
                    <a:pt x="1060" y="154"/>
                  </a:cubicBezTo>
                  <a:cubicBezTo>
                    <a:pt x="1050" y="134"/>
                    <a:pt x="1038" y="124"/>
                    <a:pt x="1028" y="115"/>
                  </a:cubicBezTo>
                  <a:cubicBezTo>
                    <a:pt x="1018" y="92"/>
                    <a:pt x="998" y="73"/>
                    <a:pt x="976" y="53"/>
                  </a:cubicBezTo>
                  <a:cubicBezTo>
                    <a:pt x="937" y="21"/>
                    <a:pt x="885" y="11"/>
                    <a:pt x="823" y="1"/>
                  </a:cubicBez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200;p76">
              <a:extLst>
                <a:ext uri="{FF2B5EF4-FFF2-40B4-BE49-F238E27FC236}">
                  <a16:creationId xmlns:a16="http://schemas.microsoft.com/office/drawing/2014/main" id="{AE4D518F-6D4A-41A0-81E9-6D4E81B197C4}"/>
                </a:ext>
              </a:extLst>
            </p:cNvPr>
            <p:cNvSpPr/>
            <p:nvPr/>
          </p:nvSpPr>
          <p:spPr>
            <a:xfrm>
              <a:off x="4816526" y="3988377"/>
              <a:ext cx="133363" cy="96735"/>
            </a:xfrm>
            <a:custGeom>
              <a:avLst/>
              <a:gdLst/>
              <a:ahLst/>
              <a:cxnLst/>
              <a:rect l="l" t="t" r="r" b="b"/>
              <a:pathLst>
                <a:path w="710" h="515" extrusionOk="0">
                  <a:moveTo>
                    <a:pt x="423" y="1"/>
                  </a:moveTo>
                  <a:cubicBezTo>
                    <a:pt x="401" y="1"/>
                    <a:pt x="381" y="1"/>
                    <a:pt x="351" y="11"/>
                  </a:cubicBezTo>
                  <a:cubicBezTo>
                    <a:pt x="329" y="11"/>
                    <a:pt x="299" y="21"/>
                    <a:pt x="277" y="31"/>
                  </a:cubicBezTo>
                  <a:cubicBezTo>
                    <a:pt x="228" y="53"/>
                    <a:pt x="176" y="82"/>
                    <a:pt x="134" y="124"/>
                  </a:cubicBezTo>
                  <a:cubicBezTo>
                    <a:pt x="114" y="144"/>
                    <a:pt x="92" y="166"/>
                    <a:pt x="72" y="196"/>
                  </a:cubicBezTo>
                  <a:lnTo>
                    <a:pt x="72" y="186"/>
                  </a:lnTo>
                  <a:lnTo>
                    <a:pt x="72" y="176"/>
                  </a:lnTo>
                  <a:cubicBezTo>
                    <a:pt x="62" y="166"/>
                    <a:pt x="52" y="154"/>
                    <a:pt x="42" y="154"/>
                  </a:cubicBezTo>
                  <a:lnTo>
                    <a:pt x="30" y="154"/>
                  </a:lnTo>
                  <a:cubicBezTo>
                    <a:pt x="20" y="154"/>
                    <a:pt x="10" y="166"/>
                    <a:pt x="10" y="176"/>
                  </a:cubicBezTo>
                  <a:cubicBezTo>
                    <a:pt x="10" y="176"/>
                    <a:pt x="0" y="186"/>
                    <a:pt x="10" y="196"/>
                  </a:cubicBezTo>
                  <a:cubicBezTo>
                    <a:pt x="20" y="228"/>
                    <a:pt x="20" y="258"/>
                    <a:pt x="30" y="278"/>
                  </a:cubicBezTo>
                  <a:lnTo>
                    <a:pt x="30" y="414"/>
                  </a:lnTo>
                  <a:cubicBezTo>
                    <a:pt x="20" y="443"/>
                    <a:pt x="20" y="475"/>
                    <a:pt x="10" y="505"/>
                  </a:cubicBezTo>
                  <a:lnTo>
                    <a:pt x="30" y="505"/>
                  </a:lnTo>
                  <a:cubicBezTo>
                    <a:pt x="72" y="515"/>
                    <a:pt x="114" y="515"/>
                    <a:pt x="154" y="515"/>
                  </a:cubicBezTo>
                  <a:cubicBezTo>
                    <a:pt x="196" y="515"/>
                    <a:pt x="228" y="515"/>
                    <a:pt x="267" y="505"/>
                  </a:cubicBezTo>
                  <a:cubicBezTo>
                    <a:pt x="309" y="505"/>
                    <a:pt x="351" y="495"/>
                    <a:pt x="391" y="485"/>
                  </a:cubicBezTo>
                  <a:cubicBezTo>
                    <a:pt x="433" y="475"/>
                    <a:pt x="463" y="453"/>
                    <a:pt x="505" y="443"/>
                  </a:cubicBezTo>
                  <a:cubicBezTo>
                    <a:pt x="547" y="423"/>
                    <a:pt x="576" y="414"/>
                    <a:pt x="618" y="391"/>
                  </a:cubicBezTo>
                  <a:cubicBezTo>
                    <a:pt x="648" y="372"/>
                    <a:pt x="680" y="352"/>
                    <a:pt x="710" y="330"/>
                  </a:cubicBezTo>
                  <a:cubicBezTo>
                    <a:pt x="700" y="278"/>
                    <a:pt x="700" y="228"/>
                    <a:pt x="710" y="186"/>
                  </a:cubicBezTo>
                  <a:cubicBezTo>
                    <a:pt x="710" y="176"/>
                    <a:pt x="700" y="166"/>
                    <a:pt x="700" y="166"/>
                  </a:cubicBezTo>
                  <a:cubicBezTo>
                    <a:pt x="690" y="154"/>
                    <a:pt x="680" y="154"/>
                    <a:pt x="670" y="154"/>
                  </a:cubicBezTo>
                  <a:cubicBezTo>
                    <a:pt x="660" y="144"/>
                    <a:pt x="648" y="124"/>
                    <a:pt x="648" y="115"/>
                  </a:cubicBezTo>
                  <a:cubicBezTo>
                    <a:pt x="628" y="92"/>
                    <a:pt x="608" y="73"/>
                    <a:pt x="586" y="53"/>
                  </a:cubicBezTo>
                  <a:cubicBezTo>
                    <a:pt x="547" y="21"/>
                    <a:pt x="495" y="11"/>
                    <a:pt x="433" y="1"/>
                  </a:cubicBezTo>
                  <a:close/>
                </a:path>
              </a:pathLst>
            </a:custGeom>
            <a:solidFill>
              <a:srgbClr val="F1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201;p76">
              <a:extLst>
                <a:ext uri="{FF2B5EF4-FFF2-40B4-BE49-F238E27FC236}">
                  <a16:creationId xmlns:a16="http://schemas.microsoft.com/office/drawing/2014/main" id="{C5B12FC5-5EB1-4C2C-94FF-B3BD9CECD681}"/>
                </a:ext>
              </a:extLst>
            </p:cNvPr>
            <p:cNvSpPr/>
            <p:nvPr/>
          </p:nvSpPr>
          <p:spPr>
            <a:xfrm>
              <a:off x="4443300" y="3568943"/>
              <a:ext cx="118148" cy="187647"/>
            </a:xfrm>
            <a:custGeom>
              <a:avLst/>
              <a:gdLst/>
              <a:ahLst/>
              <a:cxnLst/>
              <a:rect l="l" t="t" r="r" b="b"/>
              <a:pathLst>
                <a:path w="629" h="999" extrusionOk="0">
                  <a:moveTo>
                    <a:pt x="371" y="0"/>
                  </a:moveTo>
                  <a:cubicBezTo>
                    <a:pt x="310" y="0"/>
                    <a:pt x="258" y="20"/>
                    <a:pt x="226" y="52"/>
                  </a:cubicBezTo>
                  <a:cubicBezTo>
                    <a:pt x="176" y="82"/>
                    <a:pt x="124" y="143"/>
                    <a:pt x="82" y="205"/>
                  </a:cubicBezTo>
                  <a:cubicBezTo>
                    <a:pt x="53" y="257"/>
                    <a:pt x="30" y="319"/>
                    <a:pt x="20" y="381"/>
                  </a:cubicBezTo>
                  <a:cubicBezTo>
                    <a:pt x="1" y="442"/>
                    <a:pt x="1" y="504"/>
                    <a:pt x="1" y="566"/>
                  </a:cubicBezTo>
                  <a:cubicBezTo>
                    <a:pt x="11" y="628"/>
                    <a:pt x="20" y="689"/>
                    <a:pt x="40" y="741"/>
                  </a:cubicBezTo>
                  <a:cubicBezTo>
                    <a:pt x="72" y="803"/>
                    <a:pt x="102" y="855"/>
                    <a:pt x="144" y="895"/>
                  </a:cubicBezTo>
                  <a:cubicBezTo>
                    <a:pt x="186" y="937"/>
                    <a:pt x="238" y="966"/>
                    <a:pt x="300" y="988"/>
                  </a:cubicBezTo>
                  <a:cubicBezTo>
                    <a:pt x="310" y="998"/>
                    <a:pt x="319" y="998"/>
                    <a:pt x="319" y="998"/>
                  </a:cubicBezTo>
                  <a:lnTo>
                    <a:pt x="329" y="998"/>
                  </a:lnTo>
                  <a:cubicBezTo>
                    <a:pt x="339" y="998"/>
                    <a:pt x="349" y="998"/>
                    <a:pt x="361" y="988"/>
                  </a:cubicBezTo>
                  <a:cubicBezTo>
                    <a:pt x="505" y="823"/>
                    <a:pt x="586" y="680"/>
                    <a:pt x="618" y="514"/>
                  </a:cubicBezTo>
                  <a:cubicBezTo>
                    <a:pt x="618" y="484"/>
                    <a:pt x="628" y="442"/>
                    <a:pt x="628" y="400"/>
                  </a:cubicBezTo>
                  <a:cubicBezTo>
                    <a:pt x="628" y="371"/>
                    <a:pt x="628" y="329"/>
                    <a:pt x="618" y="287"/>
                  </a:cubicBezTo>
                  <a:cubicBezTo>
                    <a:pt x="618" y="257"/>
                    <a:pt x="609" y="225"/>
                    <a:pt x="596" y="195"/>
                  </a:cubicBezTo>
                  <a:cubicBezTo>
                    <a:pt x="576" y="163"/>
                    <a:pt x="567" y="133"/>
                    <a:pt x="547" y="101"/>
                  </a:cubicBezTo>
                  <a:cubicBezTo>
                    <a:pt x="525" y="72"/>
                    <a:pt x="473" y="20"/>
                    <a:pt x="411" y="0"/>
                  </a:cubicBezTo>
                  <a:close/>
                </a:path>
              </a:pathLst>
            </a:custGeom>
            <a:solidFill>
              <a:srgbClr val="F1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202;p76">
              <a:extLst>
                <a:ext uri="{FF2B5EF4-FFF2-40B4-BE49-F238E27FC236}">
                  <a16:creationId xmlns:a16="http://schemas.microsoft.com/office/drawing/2014/main" id="{ACFD6B05-46F3-4AC0-8266-462B65DA7850}"/>
                </a:ext>
              </a:extLst>
            </p:cNvPr>
            <p:cNvSpPr/>
            <p:nvPr/>
          </p:nvSpPr>
          <p:spPr>
            <a:xfrm>
              <a:off x="4487817" y="3592047"/>
              <a:ext cx="55975" cy="44705"/>
            </a:xfrm>
            <a:custGeom>
              <a:avLst/>
              <a:gdLst/>
              <a:ahLst/>
              <a:cxnLst/>
              <a:rect l="l" t="t" r="r" b="b"/>
              <a:pathLst>
                <a:path w="298" h="238" extrusionOk="0">
                  <a:moveTo>
                    <a:pt x="21" y="1"/>
                  </a:moveTo>
                  <a:cubicBezTo>
                    <a:pt x="11" y="1"/>
                    <a:pt x="1" y="1"/>
                    <a:pt x="1" y="10"/>
                  </a:cubicBezTo>
                  <a:cubicBezTo>
                    <a:pt x="1" y="20"/>
                    <a:pt x="11" y="30"/>
                    <a:pt x="21" y="30"/>
                  </a:cubicBezTo>
                  <a:lnTo>
                    <a:pt x="63" y="30"/>
                  </a:lnTo>
                  <a:cubicBezTo>
                    <a:pt x="73" y="30"/>
                    <a:pt x="82" y="30"/>
                    <a:pt x="92" y="40"/>
                  </a:cubicBezTo>
                  <a:cubicBezTo>
                    <a:pt x="112" y="40"/>
                    <a:pt x="124" y="52"/>
                    <a:pt x="134" y="62"/>
                  </a:cubicBezTo>
                  <a:cubicBezTo>
                    <a:pt x="154" y="72"/>
                    <a:pt x="164" y="92"/>
                    <a:pt x="174" y="102"/>
                  </a:cubicBezTo>
                  <a:cubicBezTo>
                    <a:pt x="196" y="124"/>
                    <a:pt x="206" y="154"/>
                    <a:pt x="226" y="186"/>
                  </a:cubicBezTo>
                  <a:cubicBezTo>
                    <a:pt x="226" y="196"/>
                    <a:pt x="226" y="206"/>
                    <a:pt x="236" y="216"/>
                  </a:cubicBezTo>
                  <a:cubicBezTo>
                    <a:pt x="236" y="216"/>
                    <a:pt x="236" y="225"/>
                    <a:pt x="248" y="238"/>
                  </a:cubicBezTo>
                  <a:lnTo>
                    <a:pt x="268" y="238"/>
                  </a:lnTo>
                  <a:cubicBezTo>
                    <a:pt x="278" y="238"/>
                    <a:pt x="288" y="225"/>
                    <a:pt x="288" y="216"/>
                  </a:cubicBezTo>
                  <a:cubicBezTo>
                    <a:pt x="297" y="216"/>
                    <a:pt x="297" y="206"/>
                    <a:pt x="297" y="196"/>
                  </a:cubicBezTo>
                  <a:cubicBezTo>
                    <a:pt x="278" y="164"/>
                    <a:pt x="268" y="144"/>
                    <a:pt x="248" y="114"/>
                  </a:cubicBezTo>
                  <a:cubicBezTo>
                    <a:pt x="236" y="92"/>
                    <a:pt x="216" y="72"/>
                    <a:pt x="186" y="52"/>
                  </a:cubicBezTo>
                  <a:lnTo>
                    <a:pt x="154" y="20"/>
                  </a:lnTo>
                  <a:cubicBezTo>
                    <a:pt x="134" y="20"/>
                    <a:pt x="124" y="10"/>
                    <a:pt x="112" y="10"/>
                  </a:cubicBezTo>
                  <a:cubicBezTo>
                    <a:pt x="92" y="1"/>
                    <a:pt x="63" y="1"/>
                    <a:pt x="40" y="1"/>
                  </a:cubicBezTo>
                  <a:close/>
                </a:path>
              </a:pathLst>
            </a:custGeom>
            <a:solidFill>
              <a:srgbClr val="D49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203;p76">
              <a:extLst>
                <a:ext uri="{FF2B5EF4-FFF2-40B4-BE49-F238E27FC236}">
                  <a16:creationId xmlns:a16="http://schemas.microsoft.com/office/drawing/2014/main" id="{C0216CBF-29ED-4EDD-9F5F-199201FE42A8}"/>
                </a:ext>
              </a:extLst>
            </p:cNvPr>
            <p:cNvSpPr/>
            <p:nvPr/>
          </p:nvSpPr>
          <p:spPr>
            <a:xfrm>
              <a:off x="4483684" y="3297711"/>
              <a:ext cx="800928" cy="748898"/>
            </a:xfrm>
            <a:custGeom>
              <a:avLst/>
              <a:gdLst/>
              <a:ahLst/>
              <a:cxnLst/>
              <a:rect l="l" t="t" r="r" b="b"/>
              <a:pathLst>
                <a:path w="4264" h="3987" extrusionOk="0">
                  <a:moveTo>
                    <a:pt x="1278" y="1"/>
                  </a:moveTo>
                  <a:cubicBezTo>
                    <a:pt x="1184" y="33"/>
                    <a:pt x="1103" y="75"/>
                    <a:pt x="1021" y="115"/>
                  </a:cubicBezTo>
                  <a:cubicBezTo>
                    <a:pt x="950" y="157"/>
                    <a:pt x="866" y="218"/>
                    <a:pt x="804" y="280"/>
                  </a:cubicBezTo>
                  <a:cubicBezTo>
                    <a:pt x="680" y="394"/>
                    <a:pt x="567" y="547"/>
                    <a:pt x="485" y="722"/>
                  </a:cubicBezTo>
                  <a:cubicBezTo>
                    <a:pt x="443" y="804"/>
                    <a:pt x="413" y="888"/>
                    <a:pt x="381" y="979"/>
                  </a:cubicBezTo>
                  <a:cubicBezTo>
                    <a:pt x="352" y="1073"/>
                    <a:pt x="319" y="1175"/>
                    <a:pt x="300" y="1298"/>
                  </a:cubicBezTo>
                  <a:cubicBezTo>
                    <a:pt x="290" y="1360"/>
                    <a:pt x="280" y="1434"/>
                    <a:pt x="258" y="1496"/>
                  </a:cubicBezTo>
                  <a:lnTo>
                    <a:pt x="258" y="1506"/>
                  </a:lnTo>
                  <a:lnTo>
                    <a:pt x="258" y="1516"/>
                  </a:lnTo>
                  <a:cubicBezTo>
                    <a:pt x="248" y="1568"/>
                    <a:pt x="238" y="1619"/>
                    <a:pt x="228" y="1669"/>
                  </a:cubicBezTo>
                  <a:cubicBezTo>
                    <a:pt x="218" y="1731"/>
                    <a:pt x="208" y="1792"/>
                    <a:pt x="196" y="1844"/>
                  </a:cubicBezTo>
                  <a:cubicBezTo>
                    <a:pt x="176" y="1906"/>
                    <a:pt x="166" y="1958"/>
                    <a:pt x="146" y="2020"/>
                  </a:cubicBezTo>
                  <a:cubicBezTo>
                    <a:pt x="134" y="2040"/>
                    <a:pt x="134" y="2062"/>
                    <a:pt x="124" y="2091"/>
                  </a:cubicBezTo>
                  <a:lnTo>
                    <a:pt x="124" y="2101"/>
                  </a:lnTo>
                  <a:lnTo>
                    <a:pt x="114" y="2114"/>
                  </a:lnTo>
                  <a:cubicBezTo>
                    <a:pt x="62" y="2287"/>
                    <a:pt x="1" y="2472"/>
                    <a:pt x="11" y="2670"/>
                  </a:cubicBezTo>
                  <a:cubicBezTo>
                    <a:pt x="23" y="2751"/>
                    <a:pt x="43" y="2833"/>
                    <a:pt x="85" y="2937"/>
                  </a:cubicBezTo>
                  <a:cubicBezTo>
                    <a:pt x="114" y="3008"/>
                    <a:pt x="156" y="3080"/>
                    <a:pt x="196" y="3152"/>
                  </a:cubicBezTo>
                  <a:cubicBezTo>
                    <a:pt x="280" y="3287"/>
                    <a:pt x="394" y="3411"/>
                    <a:pt x="527" y="3512"/>
                  </a:cubicBezTo>
                  <a:cubicBezTo>
                    <a:pt x="660" y="3616"/>
                    <a:pt x="804" y="3708"/>
                    <a:pt x="959" y="3782"/>
                  </a:cubicBezTo>
                  <a:cubicBezTo>
                    <a:pt x="1113" y="3843"/>
                    <a:pt x="1278" y="3893"/>
                    <a:pt x="1444" y="3935"/>
                  </a:cubicBezTo>
                  <a:cubicBezTo>
                    <a:pt x="1597" y="3967"/>
                    <a:pt x="1763" y="3987"/>
                    <a:pt x="1926" y="3987"/>
                  </a:cubicBezTo>
                  <a:lnTo>
                    <a:pt x="1948" y="3987"/>
                  </a:lnTo>
                  <a:cubicBezTo>
                    <a:pt x="2123" y="3987"/>
                    <a:pt x="2296" y="3977"/>
                    <a:pt x="2472" y="3935"/>
                  </a:cubicBezTo>
                  <a:cubicBezTo>
                    <a:pt x="2667" y="3893"/>
                    <a:pt x="2833" y="3831"/>
                    <a:pt x="2988" y="3750"/>
                  </a:cubicBezTo>
                  <a:cubicBezTo>
                    <a:pt x="3151" y="3668"/>
                    <a:pt x="3275" y="3554"/>
                    <a:pt x="3379" y="3431"/>
                  </a:cubicBezTo>
                  <a:cubicBezTo>
                    <a:pt x="3460" y="3460"/>
                    <a:pt x="3544" y="3473"/>
                    <a:pt x="3626" y="3473"/>
                  </a:cubicBezTo>
                  <a:cubicBezTo>
                    <a:pt x="3678" y="3473"/>
                    <a:pt x="3739" y="3460"/>
                    <a:pt x="3791" y="3451"/>
                  </a:cubicBezTo>
                  <a:cubicBezTo>
                    <a:pt x="3863" y="3431"/>
                    <a:pt x="3935" y="3411"/>
                    <a:pt x="3996" y="3369"/>
                  </a:cubicBezTo>
                  <a:cubicBezTo>
                    <a:pt x="4058" y="3337"/>
                    <a:pt x="4110" y="3287"/>
                    <a:pt x="4150" y="3226"/>
                  </a:cubicBezTo>
                  <a:cubicBezTo>
                    <a:pt x="4182" y="3194"/>
                    <a:pt x="4201" y="3164"/>
                    <a:pt x="4211" y="3132"/>
                  </a:cubicBezTo>
                  <a:cubicBezTo>
                    <a:pt x="4234" y="3102"/>
                    <a:pt x="4243" y="3070"/>
                    <a:pt x="4253" y="3028"/>
                  </a:cubicBezTo>
                  <a:cubicBezTo>
                    <a:pt x="4263" y="2966"/>
                    <a:pt x="4263" y="2895"/>
                    <a:pt x="4253" y="2823"/>
                  </a:cubicBezTo>
                  <a:cubicBezTo>
                    <a:pt x="4234" y="2680"/>
                    <a:pt x="4162" y="2556"/>
                    <a:pt x="4048" y="2484"/>
                  </a:cubicBezTo>
                  <a:cubicBezTo>
                    <a:pt x="4026" y="2472"/>
                    <a:pt x="3996" y="2452"/>
                    <a:pt x="3977" y="2442"/>
                  </a:cubicBezTo>
                  <a:cubicBezTo>
                    <a:pt x="3954" y="2432"/>
                    <a:pt x="3925" y="2432"/>
                    <a:pt x="3893" y="2423"/>
                  </a:cubicBezTo>
                  <a:cubicBezTo>
                    <a:pt x="3853" y="2410"/>
                    <a:pt x="3821" y="2400"/>
                    <a:pt x="3779" y="2400"/>
                  </a:cubicBezTo>
                  <a:cubicBezTo>
                    <a:pt x="3759" y="2400"/>
                    <a:pt x="3730" y="2410"/>
                    <a:pt x="3707" y="2410"/>
                  </a:cubicBezTo>
                  <a:cubicBezTo>
                    <a:pt x="3655" y="2410"/>
                    <a:pt x="3594" y="2432"/>
                    <a:pt x="3532" y="2452"/>
                  </a:cubicBezTo>
                  <a:cubicBezTo>
                    <a:pt x="3502" y="2462"/>
                    <a:pt x="3482" y="2472"/>
                    <a:pt x="3460" y="2484"/>
                  </a:cubicBezTo>
                  <a:cubicBezTo>
                    <a:pt x="3460" y="2472"/>
                    <a:pt x="3470" y="2462"/>
                    <a:pt x="3482" y="2452"/>
                  </a:cubicBezTo>
                  <a:cubicBezTo>
                    <a:pt x="3502" y="2400"/>
                    <a:pt x="3522" y="2361"/>
                    <a:pt x="3532" y="2329"/>
                  </a:cubicBezTo>
                  <a:cubicBezTo>
                    <a:pt x="3574" y="2247"/>
                    <a:pt x="3616" y="2153"/>
                    <a:pt x="3645" y="2072"/>
                  </a:cubicBezTo>
                  <a:cubicBezTo>
                    <a:pt x="3707" y="1886"/>
                    <a:pt x="3759" y="1711"/>
                    <a:pt x="3779" y="1535"/>
                  </a:cubicBezTo>
                  <a:cubicBezTo>
                    <a:pt x="3811" y="1350"/>
                    <a:pt x="3801" y="1175"/>
                    <a:pt x="3779" y="1012"/>
                  </a:cubicBezTo>
                  <a:cubicBezTo>
                    <a:pt x="3749" y="878"/>
                    <a:pt x="3707" y="764"/>
                    <a:pt x="3645" y="661"/>
                  </a:cubicBezTo>
                  <a:cubicBezTo>
                    <a:pt x="3594" y="569"/>
                    <a:pt x="3512" y="485"/>
                    <a:pt x="3431" y="423"/>
                  </a:cubicBezTo>
                  <a:cubicBezTo>
                    <a:pt x="3337" y="352"/>
                    <a:pt x="3245" y="300"/>
                    <a:pt x="3122" y="260"/>
                  </a:cubicBezTo>
                  <a:cubicBezTo>
                    <a:pt x="3050" y="228"/>
                    <a:pt x="2976" y="209"/>
                    <a:pt x="2884" y="186"/>
                  </a:cubicBezTo>
                  <a:cubicBezTo>
                    <a:pt x="2719" y="147"/>
                    <a:pt x="2543" y="124"/>
                    <a:pt x="2410" y="115"/>
                  </a:cubicBezTo>
                  <a:cubicBezTo>
                    <a:pt x="2286" y="95"/>
                    <a:pt x="2153" y="95"/>
                    <a:pt x="2029" y="85"/>
                  </a:cubicBezTo>
                  <a:lnTo>
                    <a:pt x="2000" y="85"/>
                  </a:lnTo>
                  <a:cubicBezTo>
                    <a:pt x="1886" y="75"/>
                    <a:pt x="1772" y="63"/>
                    <a:pt x="1669" y="53"/>
                  </a:cubicBezTo>
                  <a:lnTo>
                    <a:pt x="1629" y="53"/>
                  </a:lnTo>
                  <a:cubicBezTo>
                    <a:pt x="1515" y="43"/>
                    <a:pt x="1422" y="23"/>
                    <a:pt x="1340" y="13"/>
                  </a:cubicBezTo>
                  <a:lnTo>
                    <a:pt x="1308" y="13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204;p76">
              <a:extLst>
                <a:ext uri="{FF2B5EF4-FFF2-40B4-BE49-F238E27FC236}">
                  <a16:creationId xmlns:a16="http://schemas.microsoft.com/office/drawing/2014/main" id="{7F1A8926-410B-4108-AC8D-753C435EFD5F}"/>
                </a:ext>
              </a:extLst>
            </p:cNvPr>
            <p:cNvSpPr/>
            <p:nvPr/>
          </p:nvSpPr>
          <p:spPr>
            <a:xfrm>
              <a:off x="4549614" y="3297711"/>
              <a:ext cx="650097" cy="472217"/>
            </a:xfrm>
            <a:custGeom>
              <a:avLst/>
              <a:gdLst/>
              <a:ahLst/>
              <a:cxnLst/>
              <a:rect l="l" t="t" r="r" b="b"/>
              <a:pathLst>
                <a:path w="3461" h="2514" extrusionOk="0">
                  <a:moveTo>
                    <a:pt x="927" y="1"/>
                  </a:moveTo>
                  <a:cubicBezTo>
                    <a:pt x="846" y="33"/>
                    <a:pt x="752" y="63"/>
                    <a:pt x="670" y="115"/>
                  </a:cubicBezTo>
                  <a:cubicBezTo>
                    <a:pt x="599" y="157"/>
                    <a:pt x="515" y="218"/>
                    <a:pt x="453" y="280"/>
                  </a:cubicBezTo>
                  <a:cubicBezTo>
                    <a:pt x="329" y="394"/>
                    <a:pt x="216" y="547"/>
                    <a:pt x="134" y="722"/>
                  </a:cubicBezTo>
                  <a:cubicBezTo>
                    <a:pt x="92" y="794"/>
                    <a:pt x="62" y="888"/>
                    <a:pt x="30" y="979"/>
                  </a:cubicBezTo>
                  <a:cubicBezTo>
                    <a:pt x="20" y="1012"/>
                    <a:pt x="10" y="1041"/>
                    <a:pt x="1" y="1073"/>
                  </a:cubicBezTo>
                  <a:cubicBezTo>
                    <a:pt x="10" y="1063"/>
                    <a:pt x="20" y="1063"/>
                    <a:pt x="30" y="1051"/>
                  </a:cubicBezTo>
                  <a:cubicBezTo>
                    <a:pt x="62" y="1031"/>
                    <a:pt x="92" y="1021"/>
                    <a:pt x="124" y="1002"/>
                  </a:cubicBezTo>
                  <a:cubicBezTo>
                    <a:pt x="186" y="979"/>
                    <a:pt x="258" y="960"/>
                    <a:pt x="329" y="940"/>
                  </a:cubicBezTo>
                  <a:cubicBezTo>
                    <a:pt x="361" y="928"/>
                    <a:pt x="391" y="918"/>
                    <a:pt x="433" y="908"/>
                  </a:cubicBezTo>
                  <a:cubicBezTo>
                    <a:pt x="463" y="898"/>
                    <a:pt x="495" y="878"/>
                    <a:pt x="524" y="866"/>
                  </a:cubicBezTo>
                  <a:cubicBezTo>
                    <a:pt x="537" y="856"/>
                    <a:pt x="557" y="856"/>
                    <a:pt x="576" y="846"/>
                  </a:cubicBezTo>
                  <a:cubicBezTo>
                    <a:pt x="586" y="836"/>
                    <a:pt x="608" y="826"/>
                    <a:pt x="628" y="826"/>
                  </a:cubicBezTo>
                  <a:cubicBezTo>
                    <a:pt x="660" y="804"/>
                    <a:pt x="700" y="784"/>
                    <a:pt x="732" y="764"/>
                  </a:cubicBezTo>
                  <a:cubicBezTo>
                    <a:pt x="814" y="722"/>
                    <a:pt x="895" y="671"/>
                    <a:pt x="957" y="609"/>
                  </a:cubicBezTo>
                  <a:cubicBezTo>
                    <a:pt x="979" y="589"/>
                    <a:pt x="999" y="579"/>
                    <a:pt x="1009" y="557"/>
                  </a:cubicBezTo>
                  <a:cubicBezTo>
                    <a:pt x="1031" y="537"/>
                    <a:pt x="1041" y="517"/>
                    <a:pt x="1051" y="495"/>
                  </a:cubicBezTo>
                  <a:lnTo>
                    <a:pt x="1061" y="495"/>
                  </a:lnTo>
                  <a:lnTo>
                    <a:pt x="1061" y="485"/>
                  </a:lnTo>
                  <a:cubicBezTo>
                    <a:pt x="1071" y="485"/>
                    <a:pt x="1071" y="485"/>
                    <a:pt x="1071" y="495"/>
                  </a:cubicBezTo>
                  <a:cubicBezTo>
                    <a:pt x="1080" y="527"/>
                    <a:pt x="1103" y="557"/>
                    <a:pt x="1113" y="599"/>
                  </a:cubicBezTo>
                  <a:cubicBezTo>
                    <a:pt x="1122" y="631"/>
                    <a:pt x="1142" y="661"/>
                    <a:pt x="1164" y="693"/>
                  </a:cubicBezTo>
                  <a:cubicBezTo>
                    <a:pt x="1184" y="742"/>
                    <a:pt x="1226" y="794"/>
                    <a:pt x="1256" y="846"/>
                  </a:cubicBezTo>
                  <a:cubicBezTo>
                    <a:pt x="1288" y="888"/>
                    <a:pt x="1328" y="940"/>
                    <a:pt x="1370" y="979"/>
                  </a:cubicBezTo>
                  <a:cubicBezTo>
                    <a:pt x="1421" y="1031"/>
                    <a:pt x="1483" y="1083"/>
                    <a:pt x="1545" y="1135"/>
                  </a:cubicBezTo>
                  <a:cubicBezTo>
                    <a:pt x="1607" y="1187"/>
                    <a:pt x="1669" y="1227"/>
                    <a:pt x="1730" y="1269"/>
                  </a:cubicBezTo>
                  <a:cubicBezTo>
                    <a:pt x="1782" y="1298"/>
                    <a:pt x="1834" y="1330"/>
                    <a:pt x="1884" y="1350"/>
                  </a:cubicBezTo>
                  <a:cubicBezTo>
                    <a:pt x="1935" y="1372"/>
                    <a:pt x="1977" y="1392"/>
                    <a:pt x="2019" y="1402"/>
                  </a:cubicBezTo>
                  <a:cubicBezTo>
                    <a:pt x="2121" y="1444"/>
                    <a:pt x="2215" y="1464"/>
                    <a:pt x="2316" y="1496"/>
                  </a:cubicBezTo>
                  <a:cubicBezTo>
                    <a:pt x="2348" y="1506"/>
                    <a:pt x="2390" y="1526"/>
                    <a:pt x="2430" y="1535"/>
                  </a:cubicBezTo>
                  <a:cubicBezTo>
                    <a:pt x="2462" y="1558"/>
                    <a:pt x="2501" y="1568"/>
                    <a:pt x="2533" y="1587"/>
                  </a:cubicBezTo>
                  <a:cubicBezTo>
                    <a:pt x="2595" y="1619"/>
                    <a:pt x="2657" y="1669"/>
                    <a:pt x="2709" y="1721"/>
                  </a:cubicBezTo>
                  <a:cubicBezTo>
                    <a:pt x="2719" y="1743"/>
                    <a:pt x="2739" y="1753"/>
                    <a:pt x="2748" y="1773"/>
                  </a:cubicBezTo>
                  <a:cubicBezTo>
                    <a:pt x="2761" y="1783"/>
                    <a:pt x="2771" y="1805"/>
                    <a:pt x="2771" y="1825"/>
                  </a:cubicBezTo>
                  <a:cubicBezTo>
                    <a:pt x="2790" y="1844"/>
                    <a:pt x="2800" y="1876"/>
                    <a:pt x="2800" y="1896"/>
                  </a:cubicBezTo>
                  <a:cubicBezTo>
                    <a:pt x="2810" y="1928"/>
                    <a:pt x="2810" y="1948"/>
                    <a:pt x="2823" y="1968"/>
                  </a:cubicBezTo>
                  <a:cubicBezTo>
                    <a:pt x="2832" y="2020"/>
                    <a:pt x="2832" y="2082"/>
                    <a:pt x="2842" y="2133"/>
                  </a:cubicBezTo>
                  <a:cubicBezTo>
                    <a:pt x="2842" y="2163"/>
                    <a:pt x="2842" y="2185"/>
                    <a:pt x="2852" y="2215"/>
                  </a:cubicBezTo>
                  <a:cubicBezTo>
                    <a:pt x="2852" y="2237"/>
                    <a:pt x="2852" y="2267"/>
                    <a:pt x="2862" y="2287"/>
                  </a:cubicBezTo>
                  <a:cubicBezTo>
                    <a:pt x="2872" y="2309"/>
                    <a:pt x="2872" y="2329"/>
                    <a:pt x="2884" y="2348"/>
                  </a:cubicBezTo>
                  <a:cubicBezTo>
                    <a:pt x="2894" y="2371"/>
                    <a:pt x="2894" y="2390"/>
                    <a:pt x="2904" y="2400"/>
                  </a:cubicBezTo>
                  <a:cubicBezTo>
                    <a:pt x="2914" y="2410"/>
                    <a:pt x="2914" y="2423"/>
                    <a:pt x="2924" y="2432"/>
                  </a:cubicBezTo>
                  <a:cubicBezTo>
                    <a:pt x="2934" y="2442"/>
                    <a:pt x="2946" y="2452"/>
                    <a:pt x="2946" y="2462"/>
                  </a:cubicBezTo>
                  <a:cubicBezTo>
                    <a:pt x="2956" y="2472"/>
                    <a:pt x="2966" y="2472"/>
                    <a:pt x="2966" y="2484"/>
                  </a:cubicBezTo>
                  <a:cubicBezTo>
                    <a:pt x="2976" y="2484"/>
                    <a:pt x="2986" y="2494"/>
                    <a:pt x="2986" y="2494"/>
                  </a:cubicBezTo>
                  <a:cubicBezTo>
                    <a:pt x="2996" y="2504"/>
                    <a:pt x="3008" y="2504"/>
                    <a:pt x="3008" y="2504"/>
                  </a:cubicBezTo>
                  <a:cubicBezTo>
                    <a:pt x="3018" y="2504"/>
                    <a:pt x="3028" y="2514"/>
                    <a:pt x="3028" y="2514"/>
                  </a:cubicBezTo>
                  <a:lnTo>
                    <a:pt x="3119" y="2514"/>
                  </a:lnTo>
                  <a:cubicBezTo>
                    <a:pt x="3131" y="2514"/>
                    <a:pt x="3131" y="2504"/>
                    <a:pt x="3141" y="2504"/>
                  </a:cubicBezTo>
                  <a:cubicBezTo>
                    <a:pt x="3151" y="2504"/>
                    <a:pt x="3161" y="2494"/>
                    <a:pt x="3171" y="2494"/>
                  </a:cubicBezTo>
                  <a:cubicBezTo>
                    <a:pt x="3181" y="2484"/>
                    <a:pt x="3203" y="2472"/>
                    <a:pt x="3213" y="2462"/>
                  </a:cubicBezTo>
                  <a:cubicBezTo>
                    <a:pt x="3223" y="2462"/>
                    <a:pt x="3233" y="2452"/>
                    <a:pt x="3243" y="2442"/>
                  </a:cubicBezTo>
                  <a:lnTo>
                    <a:pt x="3255" y="2432"/>
                  </a:lnTo>
                  <a:cubicBezTo>
                    <a:pt x="3233" y="2432"/>
                    <a:pt x="3203" y="2442"/>
                    <a:pt x="3181" y="2452"/>
                  </a:cubicBezTo>
                  <a:cubicBezTo>
                    <a:pt x="3151" y="2462"/>
                    <a:pt x="3131" y="2472"/>
                    <a:pt x="3109" y="2484"/>
                  </a:cubicBezTo>
                  <a:cubicBezTo>
                    <a:pt x="3109" y="2472"/>
                    <a:pt x="3119" y="2462"/>
                    <a:pt x="3131" y="2452"/>
                  </a:cubicBezTo>
                  <a:cubicBezTo>
                    <a:pt x="3151" y="2400"/>
                    <a:pt x="3171" y="2361"/>
                    <a:pt x="3193" y="2329"/>
                  </a:cubicBezTo>
                  <a:cubicBezTo>
                    <a:pt x="3223" y="2247"/>
                    <a:pt x="3265" y="2153"/>
                    <a:pt x="3294" y="2072"/>
                  </a:cubicBezTo>
                  <a:cubicBezTo>
                    <a:pt x="3356" y="1886"/>
                    <a:pt x="3408" y="1711"/>
                    <a:pt x="3428" y="1535"/>
                  </a:cubicBezTo>
                  <a:cubicBezTo>
                    <a:pt x="3460" y="1350"/>
                    <a:pt x="3450" y="1175"/>
                    <a:pt x="3428" y="1012"/>
                  </a:cubicBezTo>
                  <a:cubicBezTo>
                    <a:pt x="3398" y="878"/>
                    <a:pt x="3356" y="764"/>
                    <a:pt x="3294" y="661"/>
                  </a:cubicBezTo>
                  <a:cubicBezTo>
                    <a:pt x="3243" y="569"/>
                    <a:pt x="3161" y="485"/>
                    <a:pt x="3080" y="423"/>
                  </a:cubicBezTo>
                  <a:cubicBezTo>
                    <a:pt x="2986" y="352"/>
                    <a:pt x="2894" y="300"/>
                    <a:pt x="2771" y="260"/>
                  </a:cubicBezTo>
                  <a:cubicBezTo>
                    <a:pt x="2699" y="228"/>
                    <a:pt x="2625" y="209"/>
                    <a:pt x="2533" y="186"/>
                  </a:cubicBezTo>
                  <a:cubicBezTo>
                    <a:pt x="2368" y="147"/>
                    <a:pt x="2192" y="124"/>
                    <a:pt x="2059" y="115"/>
                  </a:cubicBezTo>
                  <a:cubicBezTo>
                    <a:pt x="1926" y="95"/>
                    <a:pt x="1802" y="85"/>
                    <a:pt x="1678" y="85"/>
                  </a:cubicBezTo>
                  <a:lnTo>
                    <a:pt x="1649" y="85"/>
                  </a:lnTo>
                  <a:cubicBezTo>
                    <a:pt x="1535" y="75"/>
                    <a:pt x="1431" y="63"/>
                    <a:pt x="1318" y="53"/>
                  </a:cubicBezTo>
                  <a:lnTo>
                    <a:pt x="1278" y="53"/>
                  </a:lnTo>
                  <a:cubicBezTo>
                    <a:pt x="1164" y="43"/>
                    <a:pt x="1071" y="23"/>
                    <a:pt x="989" y="13"/>
                  </a:cubicBezTo>
                  <a:lnTo>
                    <a:pt x="957" y="13"/>
                  </a:lnTo>
                  <a:lnTo>
                    <a:pt x="947" y="1"/>
                  </a:lnTo>
                  <a:close/>
                </a:path>
              </a:pathLst>
            </a:custGeom>
            <a:solidFill>
              <a:srgbClr val="F1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205;p76">
              <a:extLst>
                <a:ext uri="{FF2B5EF4-FFF2-40B4-BE49-F238E27FC236}">
                  <a16:creationId xmlns:a16="http://schemas.microsoft.com/office/drawing/2014/main" id="{25EC5902-F7A1-4FF7-84C1-74909F1A8815}"/>
                </a:ext>
              </a:extLst>
            </p:cNvPr>
            <p:cNvSpPr/>
            <p:nvPr/>
          </p:nvSpPr>
          <p:spPr>
            <a:xfrm>
              <a:off x="5146926" y="3787394"/>
              <a:ext cx="49025" cy="120027"/>
            </a:xfrm>
            <a:custGeom>
              <a:avLst/>
              <a:gdLst/>
              <a:ahLst/>
              <a:cxnLst/>
              <a:rect l="l" t="t" r="r" b="b"/>
              <a:pathLst>
                <a:path w="261" h="639" extrusionOk="0">
                  <a:moveTo>
                    <a:pt x="199" y="1"/>
                  </a:moveTo>
                  <a:lnTo>
                    <a:pt x="186" y="11"/>
                  </a:lnTo>
                  <a:cubicBezTo>
                    <a:pt x="176" y="11"/>
                    <a:pt x="176" y="11"/>
                    <a:pt x="166" y="21"/>
                  </a:cubicBezTo>
                  <a:cubicBezTo>
                    <a:pt x="166" y="31"/>
                    <a:pt x="157" y="40"/>
                    <a:pt x="166" y="50"/>
                  </a:cubicBezTo>
                  <a:cubicBezTo>
                    <a:pt x="176" y="82"/>
                    <a:pt x="186" y="112"/>
                    <a:pt x="186" y="144"/>
                  </a:cubicBezTo>
                  <a:cubicBezTo>
                    <a:pt x="199" y="186"/>
                    <a:pt x="186" y="226"/>
                    <a:pt x="186" y="268"/>
                  </a:cubicBezTo>
                  <a:cubicBezTo>
                    <a:pt x="176" y="320"/>
                    <a:pt x="166" y="372"/>
                    <a:pt x="147" y="421"/>
                  </a:cubicBezTo>
                  <a:cubicBezTo>
                    <a:pt x="124" y="463"/>
                    <a:pt x="105" y="495"/>
                    <a:pt x="85" y="535"/>
                  </a:cubicBezTo>
                  <a:cubicBezTo>
                    <a:pt x="63" y="557"/>
                    <a:pt x="43" y="577"/>
                    <a:pt x="13" y="596"/>
                  </a:cubicBezTo>
                  <a:lnTo>
                    <a:pt x="13" y="606"/>
                  </a:lnTo>
                  <a:cubicBezTo>
                    <a:pt x="1" y="606"/>
                    <a:pt x="1" y="619"/>
                    <a:pt x="1" y="629"/>
                  </a:cubicBezTo>
                  <a:cubicBezTo>
                    <a:pt x="13" y="638"/>
                    <a:pt x="23" y="638"/>
                    <a:pt x="33" y="638"/>
                  </a:cubicBezTo>
                  <a:cubicBezTo>
                    <a:pt x="75" y="606"/>
                    <a:pt x="114" y="567"/>
                    <a:pt x="147" y="515"/>
                  </a:cubicBezTo>
                  <a:cubicBezTo>
                    <a:pt x="186" y="473"/>
                    <a:pt x="208" y="421"/>
                    <a:pt x="228" y="359"/>
                  </a:cubicBezTo>
                  <a:cubicBezTo>
                    <a:pt x="248" y="310"/>
                    <a:pt x="260" y="248"/>
                    <a:pt x="260" y="196"/>
                  </a:cubicBezTo>
                  <a:lnTo>
                    <a:pt x="260" y="102"/>
                  </a:lnTo>
                  <a:cubicBezTo>
                    <a:pt x="248" y="73"/>
                    <a:pt x="238" y="50"/>
                    <a:pt x="228" y="21"/>
                  </a:cubicBezTo>
                  <a:cubicBezTo>
                    <a:pt x="218" y="11"/>
                    <a:pt x="208" y="1"/>
                    <a:pt x="199" y="1"/>
                  </a:cubicBezTo>
                  <a:close/>
                </a:path>
              </a:pathLst>
            </a:custGeom>
            <a:solidFill>
              <a:srgbClr val="D49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206;p76">
              <a:extLst>
                <a:ext uri="{FF2B5EF4-FFF2-40B4-BE49-F238E27FC236}">
                  <a16:creationId xmlns:a16="http://schemas.microsoft.com/office/drawing/2014/main" id="{EE67B391-C852-483D-A524-0D5190D88A8C}"/>
                </a:ext>
              </a:extLst>
            </p:cNvPr>
            <p:cNvSpPr/>
            <p:nvPr/>
          </p:nvSpPr>
          <p:spPr>
            <a:xfrm>
              <a:off x="5178106" y="3781384"/>
              <a:ext cx="83211" cy="27236"/>
            </a:xfrm>
            <a:custGeom>
              <a:avLst/>
              <a:gdLst/>
              <a:ahLst/>
              <a:cxnLst/>
              <a:rect l="l" t="t" r="r" b="b"/>
              <a:pathLst>
                <a:path w="443" h="145" extrusionOk="0">
                  <a:moveTo>
                    <a:pt x="124" y="1"/>
                  </a:moveTo>
                  <a:cubicBezTo>
                    <a:pt x="104" y="1"/>
                    <a:pt x="82" y="1"/>
                    <a:pt x="62" y="11"/>
                  </a:cubicBezTo>
                  <a:cubicBezTo>
                    <a:pt x="52" y="11"/>
                    <a:pt x="42" y="11"/>
                    <a:pt x="42" y="21"/>
                  </a:cubicBezTo>
                  <a:cubicBezTo>
                    <a:pt x="33" y="21"/>
                    <a:pt x="20" y="33"/>
                    <a:pt x="10" y="33"/>
                  </a:cubicBezTo>
                  <a:cubicBezTo>
                    <a:pt x="0" y="43"/>
                    <a:pt x="0" y="63"/>
                    <a:pt x="0" y="72"/>
                  </a:cubicBezTo>
                  <a:cubicBezTo>
                    <a:pt x="7" y="79"/>
                    <a:pt x="20" y="88"/>
                    <a:pt x="31" y="88"/>
                  </a:cubicBezTo>
                  <a:cubicBezTo>
                    <a:pt x="35" y="88"/>
                    <a:pt x="39" y="86"/>
                    <a:pt x="42" y="82"/>
                  </a:cubicBezTo>
                  <a:cubicBezTo>
                    <a:pt x="52" y="82"/>
                    <a:pt x="62" y="82"/>
                    <a:pt x="72" y="72"/>
                  </a:cubicBezTo>
                  <a:lnTo>
                    <a:pt x="94" y="72"/>
                  </a:lnTo>
                  <a:cubicBezTo>
                    <a:pt x="132" y="63"/>
                    <a:pt x="163" y="63"/>
                    <a:pt x="200" y="63"/>
                  </a:cubicBezTo>
                  <a:lnTo>
                    <a:pt x="200" y="63"/>
                  </a:lnTo>
                  <a:cubicBezTo>
                    <a:pt x="241" y="63"/>
                    <a:pt x="281" y="63"/>
                    <a:pt x="309" y="82"/>
                  </a:cubicBezTo>
                  <a:lnTo>
                    <a:pt x="309" y="72"/>
                  </a:lnTo>
                  <a:cubicBezTo>
                    <a:pt x="329" y="82"/>
                    <a:pt x="351" y="95"/>
                    <a:pt x="371" y="105"/>
                  </a:cubicBezTo>
                  <a:cubicBezTo>
                    <a:pt x="391" y="114"/>
                    <a:pt x="403" y="124"/>
                    <a:pt x="413" y="134"/>
                  </a:cubicBezTo>
                  <a:lnTo>
                    <a:pt x="423" y="144"/>
                  </a:lnTo>
                  <a:lnTo>
                    <a:pt x="433" y="144"/>
                  </a:lnTo>
                  <a:cubicBezTo>
                    <a:pt x="443" y="134"/>
                    <a:pt x="443" y="124"/>
                    <a:pt x="443" y="124"/>
                  </a:cubicBezTo>
                  <a:cubicBezTo>
                    <a:pt x="433" y="114"/>
                    <a:pt x="413" y="105"/>
                    <a:pt x="403" y="95"/>
                  </a:cubicBezTo>
                  <a:cubicBezTo>
                    <a:pt x="391" y="72"/>
                    <a:pt x="371" y="72"/>
                    <a:pt x="361" y="63"/>
                  </a:cubicBezTo>
                  <a:cubicBezTo>
                    <a:pt x="341" y="53"/>
                    <a:pt x="319" y="43"/>
                    <a:pt x="309" y="33"/>
                  </a:cubicBezTo>
                  <a:cubicBezTo>
                    <a:pt x="290" y="21"/>
                    <a:pt x="267" y="11"/>
                    <a:pt x="247" y="11"/>
                  </a:cubicBezTo>
                  <a:cubicBezTo>
                    <a:pt x="218" y="1"/>
                    <a:pt x="186" y="1"/>
                    <a:pt x="144" y="1"/>
                  </a:cubicBezTo>
                  <a:close/>
                </a:path>
              </a:pathLst>
            </a:custGeom>
            <a:solidFill>
              <a:srgbClr val="D49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207;p76">
              <a:extLst>
                <a:ext uri="{FF2B5EF4-FFF2-40B4-BE49-F238E27FC236}">
                  <a16:creationId xmlns:a16="http://schemas.microsoft.com/office/drawing/2014/main" id="{0AEFE170-E8A3-4AA6-B8FF-42C03D504A2A}"/>
                </a:ext>
              </a:extLst>
            </p:cNvPr>
            <p:cNvSpPr/>
            <p:nvPr/>
          </p:nvSpPr>
          <p:spPr>
            <a:xfrm>
              <a:off x="4526510" y="3280618"/>
              <a:ext cx="706072" cy="516358"/>
            </a:xfrm>
            <a:custGeom>
              <a:avLst/>
              <a:gdLst/>
              <a:ahLst/>
              <a:cxnLst/>
              <a:rect l="l" t="t" r="r" b="b"/>
              <a:pathLst>
                <a:path w="3759" h="2749" extrusionOk="0">
                  <a:moveTo>
                    <a:pt x="1401" y="1"/>
                  </a:moveTo>
                  <a:cubicBezTo>
                    <a:pt x="1255" y="1"/>
                    <a:pt x="1092" y="1"/>
                    <a:pt x="927" y="30"/>
                  </a:cubicBezTo>
                  <a:cubicBezTo>
                    <a:pt x="833" y="52"/>
                    <a:pt x="741" y="82"/>
                    <a:pt x="660" y="114"/>
                  </a:cubicBezTo>
                  <a:cubicBezTo>
                    <a:pt x="566" y="154"/>
                    <a:pt x="484" y="206"/>
                    <a:pt x="413" y="277"/>
                  </a:cubicBezTo>
                  <a:cubicBezTo>
                    <a:pt x="351" y="329"/>
                    <a:pt x="299" y="391"/>
                    <a:pt x="237" y="463"/>
                  </a:cubicBezTo>
                  <a:cubicBezTo>
                    <a:pt x="175" y="547"/>
                    <a:pt x="133" y="628"/>
                    <a:pt x="91" y="700"/>
                  </a:cubicBezTo>
                  <a:cubicBezTo>
                    <a:pt x="52" y="784"/>
                    <a:pt x="30" y="855"/>
                    <a:pt x="20" y="927"/>
                  </a:cubicBezTo>
                  <a:cubicBezTo>
                    <a:pt x="0" y="999"/>
                    <a:pt x="10" y="1070"/>
                    <a:pt x="30" y="1132"/>
                  </a:cubicBezTo>
                  <a:lnTo>
                    <a:pt x="30" y="1154"/>
                  </a:lnTo>
                  <a:cubicBezTo>
                    <a:pt x="30" y="1164"/>
                    <a:pt x="42" y="1164"/>
                    <a:pt x="42" y="1174"/>
                  </a:cubicBezTo>
                  <a:lnTo>
                    <a:pt x="72" y="1174"/>
                  </a:lnTo>
                  <a:cubicBezTo>
                    <a:pt x="82" y="1174"/>
                    <a:pt x="82" y="1164"/>
                    <a:pt x="91" y="1154"/>
                  </a:cubicBezTo>
                  <a:cubicBezTo>
                    <a:pt x="104" y="1122"/>
                    <a:pt x="114" y="1093"/>
                    <a:pt x="133" y="1061"/>
                  </a:cubicBezTo>
                  <a:cubicBezTo>
                    <a:pt x="166" y="1031"/>
                    <a:pt x="185" y="989"/>
                    <a:pt x="227" y="957"/>
                  </a:cubicBezTo>
                  <a:cubicBezTo>
                    <a:pt x="319" y="875"/>
                    <a:pt x="432" y="813"/>
                    <a:pt x="536" y="762"/>
                  </a:cubicBezTo>
                  <a:cubicBezTo>
                    <a:pt x="556" y="752"/>
                    <a:pt x="576" y="742"/>
                    <a:pt x="598" y="732"/>
                  </a:cubicBezTo>
                  <a:cubicBezTo>
                    <a:pt x="638" y="710"/>
                    <a:pt x="680" y="690"/>
                    <a:pt x="722" y="670"/>
                  </a:cubicBezTo>
                  <a:cubicBezTo>
                    <a:pt x="803" y="628"/>
                    <a:pt x="875" y="586"/>
                    <a:pt x="937" y="547"/>
                  </a:cubicBezTo>
                  <a:cubicBezTo>
                    <a:pt x="1070" y="475"/>
                    <a:pt x="1174" y="391"/>
                    <a:pt x="1265" y="300"/>
                  </a:cubicBezTo>
                  <a:cubicBezTo>
                    <a:pt x="1307" y="547"/>
                    <a:pt x="1441" y="784"/>
                    <a:pt x="1668" y="989"/>
                  </a:cubicBezTo>
                  <a:cubicBezTo>
                    <a:pt x="1782" y="1093"/>
                    <a:pt x="1905" y="1184"/>
                    <a:pt x="2039" y="1256"/>
                  </a:cubicBezTo>
                  <a:cubicBezTo>
                    <a:pt x="2110" y="1288"/>
                    <a:pt x="2172" y="1318"/>
                    <a:pt x="2244" y="1350"/>
                  </a:cubicBezTo>
                  <a:cubicBezTo>
                    <a:pt x="2306" y="1369"/>
                    <a:pt x="2377" y="1389"/>
                    <a:pt x="2451" y="1402"/>
                  </a:cubicBezTo>
                  <a:cubicBezTo>
                    <a:pt x="2481" y="1411"/>
                    <a:pt x="2501" y="1411"/>
                    <a:pt x="2533" y="1421"/>
                  </a:cubicBezTo>
                  <a:cubicBezTo>
                    <a:pt x="2553" y="1421"/>
                    <a:pt x="2585" y="1431"/>
                    <a:pt x="2605" y="1431"/>
                  </a:cubicBezTo>
                  <a:lnTo>
                    <a:pt x="2614" y="1431"/>
                  </a:lnTo>
                  <a:cubicBezTo>
                    <a:pt x="2686" y="1451"/>
                    <a:pt x="2748" y="1473"/>
                    <a:pt x="2800" y="1493"/>
                  </a:cubicBezTo>
                  <a:cubicBezTo>
                    <a:pt x="2832" y="1513"/>
                    <a:pt x="2862" y="1535"/>
                    <a:pt x="2894" y="1565"/>
                  </a:cubicBezTo>
                  <a:cubicBezTo>
                    <a:pt x="2923" y="1587"/>
                    <a:pt x="2946" y="1617"/>
                    <a:pt x="2965" y="1659"/>
                  </a:cubicBezTo>
                  <a:cubicBezTo>
                    <a:pt x="2995" y="1710"/>
                    <a:pt x="3027" y="1760"/>
                    <a:pt x="3047" y="1822"/>
                  </a:cubicBezTo>
                  <a:cubicBezTo>
                    <a:pt x="3069" y="1883"/>
                    <a:pt x="3079" y="1945"/>
                    <a:pt x="3079" y="2019"/>
                  </a:cubicBezTo>
                  <a:cubicBezTo>
                    <a:pt x="3089" y="2111"/>
                    <a:pt x="3079" y="2205"/>
                    <a:pt x="3069" y="2276"/>
                  </a:cubicBezTo>
                  <a:cubicBezTo>
                    <a:pt x="3069" y="2316"/>
                    <a:pt x="3057" y="2348"/>
                    <a:pt x="3057" y="2390"/>
                  </a:cubicBezTo>
                  <a:lnTo>
                    <a:pt x="3057" y="2410"/>
                  </a:lnTo>
                  <a:lnTo>
                    <a:pt x="3057" y="2420"/>
                  </a:lnTo>
                  <a:cubicBezTo>
                    <a:pt x="3047" y="2439"/>
                    <a:pt x="3047" y="2462"/>
                    <a:pt x="3047" y="2481"/>
                  </a:cubicBezTo>
                  <a:cubicBezTo>
                    <a:pt x="3047" y="2533"/>
                    <a:pt x="3037" y="2595"/>
                    <a:pt x="3069" y="2657"/>
                  </a:cubicBezTo>
                  <a:cubicBezTo>
                    <a:pt x="3079" y="2687"/>
                    <a:pt x="3089" y="2709"/>
                    <a:pt x="3119" y="2719"/>
                  </a:cubicBezTo>
                  <a:cubicBezTo>
                    <a:pt x="3141" y="2738"/>
                    <a:pt x="3170" y="2748"/>
                    <a:pt x="3203" y="2748"/>
                  </a:cubicBezTo>
                  <a:cubicBezTo>
                    <a:pt x="3242" y="2748"/>
                    <a:pt x="3294" y="2729"/>
                    <a:pt x="3346" y="2699"/>
                  </a:cubicBezTo>
                  <a:cubicBezTo>
                    <a:pt x="3378" y="2667"/>
                    <a:pt x="3417" y="2637"/>
                    <a:pt x="3460" y="2575"/>
                  </a:cubicBezTo>
                  <a:cubicBezTo>
                    <a:pt x="3489" y="2543"/>
                    <a:pt x="3521" y="2491"/>
                    <a:pt x="3541" y="2439"/>
                  </a:cubicBezTo>
                  <a:cubicBezTo>
                    <a:pt x="3563" y="2410"/>
                    <a:pt x="3583" y="2358"/>
                    <a:pt x="3603" y="2316"/>
                  </a:cubicBezTo>
                  <a:lnTo>
                    <a:pt x="3603" y="2296"/>
                  </a:lnTo>
                  <a:cubicBezTo>
                    <a:pt x="3665" y="2163"/>
                    <a:pt x="3707" y="2007"/>
                    <a:pt x="3736" y="1844"/>
                  </a:cubicBezTo>
                  <a:cubicBezTo>
                    <a:pt x="3759" y="1668"/>
                    <a:pt x="3759" y="1493"/>
                    <a:pt x="3736" y="1318"/>
                  </a:cubicBezTo>
                  <a:cubicBezTo>
                    <a:pt x="3687" y="937"/>
                    <a:pt x="3521" y="618"/>
                    <a:pt x="3284" y="413"/>
                  </a:cubicBezTo>
                  <a:cubicBezTo>
                    <a:pt x="3212" y="351"/>
                    <a:pt x="3119" y="290"/>
                    <a:pt x="3027" y="238"/>
                  </a:cubicBezTo>
                  <a:cubicBezTo>
                    <a:pt x="2933" y="196"/>
                    <a:pt x="2842" y="154"/>
                    <a:pt x="2738" y="124"/>
                  </a:cubicBezTo>
                  <a:cubicBezTo>
                    <a:pt x="2563" y="62"/>
                    <a:pt x="2367" y="30"/>
                    <a:pt x="2130" y="10"/>
                  </a:cubicBezTo>
                  <a:cubicBezTo>
                    <a:pt x="1945" y="1"/>
                    <a:pt x="1759" y="1"/>
                    <a:pt x="1574" y="1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208;p76">
              <a:extLst>
                <a:ext uri="{FF2B5EF4-FFF2-40B4-BE49-F238E27FC236}">
                  <a16:creationId xmlns:a16="http://schemas.microsoft.com/office/drawing/2014/main" id="{196717AF-9943-4156-A159-852E0558FB7C}"/>
                </a:ext>
              </a:extLst>
            </p:cNvPr>
            <p:cNvSpPr/>
            <p:nvPr/>
          </p:nvSpPr>
          <p:spPr>
            <a:xfrm>
              <a:off x="4503219" y="3332648"/>
              <a:ext cx="265223" cy="201547"/>
            </a:xfrm>
            <a:custGeom>
              <a:avLst/>
              <a:gdLst/>
              <a:ahLst/>
              <a:cxnLst/>
              <a:rect l="l" t="t" r="r" b="b"/>
              <a:pathLst>
                <a:path w="1412" h="1073" extrusionOk="0">
                  <a:moveTo>
                    <a:pt x="1389" y="0"/>
                  </a:moveTo>
                  <a:cubicBezTo>
                    <a:pt x="1340" y="62"/>
                    <a:pt x="1288" y="104"/>
                    <a:pt x="1236" y="156"/>
                  </a:cubicBezTo>
                  <a:cubicBezTo>
                    <a:pt x="1122" y="237"/>
                    <a:pt x="999" y="309"/>
                    <a:pt x="875" y="371"/>
                  </a:cubicBezTo>
                  <a:cubicBezTo>
                    <a:pt x="752" y="433"/>
                    <a:pt x="618" y="494"/>
                    <a:pt x="495" y="569"/>
                  </a:cubicBezTo>
                  <a:cubicBezTo>
                    <a:pt x="453" y="588"/>
                    <a:pt x="413" y="618"/>
                    <a:pt x="361" y="650"/>
                  </a:cubicBezTo>
                  <a:cubicBezTo>
                    <a:pt x="319" y="680"/>
                    <a:pt x="277" y="712"/>
                    <a:pt x="238" y="754"/>
                  </a:cubicBezTo>
                  <a:cubicBezTo>
                    <a:pt x="196" y="784"/>
                    <a:pt x="154" y="826"/>
                    <a:pt x="114" y="865"/>
                  </a:cubicBezTo>
                  <a:cubicBezTo>
                    <a:pt x="92" y="887"/>
                    <a:pt x="82" y="907"/>
                    <a:pt x="62" y="939"/>
                  </a:cubicBezTo>
                  <a:cubicBezTo>
                    <a:pt x="52" y="949"/>
                    <a:pt x="52" y="959"/>
                    <a:pt x="42" y="969"/>
                  </a:cubicBezTo>
                  <a:cubicBezTo>
                    <a:pt x="30" y="979"/>
                    <a:pt x="20" y="1001"/>
                    <a:pt x="10" y="1011"/>
                  </a:cubicBezTo>
                  <a:cubicBezTo>
                    <a:pt x="0" y="1031"/>
                    <a:pt x="10" y="1063"/>
                    <a:pt x="30" y="1073"/>
                  </a:cubicBezTo>
                  <a:lnTo>
                    <a:pt x="72" y="1073"/>
                  </a:lnTo>
                  <a:cubicBezTo>
                    <a:pt x="82" y="1063"/>
                    <a:pt x="82" y="1063"/>
                    <a:pt x="92" y="1050"/>
                  </a:cubicBezTo>
                  <a:cubicBezTo>
                    <a:pt x="104" y="1041"/>
                    <a:pt x="104" y="1021"/>
                    <a:pt x="114" y="1011"/>
                  </a:cubicBezTo>
                  <a:cubicBezTo>
                    <a:pt x="124" y="1001"/>
                    <a:pt x="134" y="989"/>
                    <a:pt x="134" y="979"/>
                  </a:cubicBezTo>
                  <a:cubicBezTo>
                    <a:pt x="196" y="897"/>
                    <a:pt x="267" y="826"/>
                    <a:pt x="339" y="764"/>
                  </a:cubicBezTo>
                  <a:cubicBezTo>
                    <a:pt x="391" y="722"/>
                    <a:pt x="453" y="680"/>
                    <a:pt x="505" y="650"/>
                  </a:cubicBezTo>
                  <a:cubicBezTo>
                    <a:pt x="566" y="608"/>
                    <a:pt x="628" y="569"/>
                    <a:pt x="690" y="536"/>
                  </a:cubicBezTo>
                  <a:cubicBezTo>
                    <a:pt x="813" y="465"/>
                    <a:pt x="937" y="403"/>
                    <a:pt x="1061" y="331"/>
                  </a:cubicBezTo>
                  <a:cubicBezTo>
                    <a:pt x="1184" y="247"/>
                    <a:pt x="1308" y="146"/>
                    <a:pt x="1411" y="23"/>
                  </a:cubicBezTo>
                  <a:lnTo>
                    <a:pt x="1411" y="0"/>
                  </a:ln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209;p76">
              <a:extLst>
                <a:ext uri="{FF2B5EF4-FFF2-40B4-BE49-F238E27FC236}">
                  <a16:creationId xmlns:a16="http://schemas.microsoft.com/office/drawing/2014/main" id="{48FC9EB7-F1FD-41CF-83AB-F5BABA0F829A}"/>
                </a:ext>
              </a:extLst>
            </p:cNvPr>
            <p:cNvSpPr/>
            <p:nvPr/>
          </p:nvSpPr>
          <p:spPr>
            <a:xfrm>
              <a:off x="4798870" y="3352183"/>
              <a:ext cx="340921" cy="254329"/>
            </a:xfrm>
            <a:custGeom>
              <a:avLst/>
              <a:gdLst/>
              <a:ahLst/>
              <a:cxnLst/>
              <a:rect l="l" t="t" r="r" b="b"/>
              <a:pathLst>
                <a:path w="1815" h="1354" extrusionOk="0">
                  <a:moveTo>
                    <a:pt x="13" y="0"/>
                  </a:moveTo>
                  <a:lnTo>
                    <a:pt x="13" y="10"/>
                  </a:lnTo>
                  <a:cubicBezTo>
                    <a:pt x="1" y="10"/>
                    <a:pt x="1" y="10"/>
                    <a:pt x="1" y="20"/>
                  </a:cubicBezTo>
                  <a:cubicBezTo>
                    <a:pt x="43" y="82"/>
                    <a:pt x="85" y="156"/>
                    <a:pt x="136" y="218"/>
                  </a:cubicBezTo>
                  <a:cubicBezTo>
                    <a:pt x="176" y="267"/>
                    <a:pt x="228" y="329"/>
                    <a:pt x="280" y="381"/>
                  </a:cubicBezTo>
                  <a:cubicBezTo>
                    <a:pt x="332" y="432"/>
                    <a:pt x="393" y="474"/>
                    <a:pt x="445" y="514"/>
                  </a:cubicBezTo>
                  <a:cubicBezTo>
                    <a:pt x="507" y="556"/>
                    <a:pt x="569" y="598"/>
                    <a:pt x="631" y="628"/>
                  </a:cubicBezTo>
                  <a:cubicBezTo>
                    <a:pt x="680" y="660"/>
                    <a:pt x="722" y="680"/>
                    <a:pt x="774" y="699"/>
                  </a:cubicBezTo>
                  <a:cubicBezTo>
                    <a:pt x="826" y="722"/>
                    <a:pt x="878" y="741"/>
                    <a:pt x="927" y="761"/>
                  </a:cubicBezTo>
                  <a:cubicBezTo>
                    <a:pt x="979" y="773"/>
                    <a:pt x="1021" y="793"/>
                    <a:pt x="1073" y="813"/>
                  </a:cubicBezTo>
                  <a:cubicBezTo>
                    <a:pt x="1125" y="835"/>
                    <a:pt x="1164" y="855"/>
                    <a:pt x="1216" y="875"/>
                  </a:cubicBezTo>
                  <a:cubicBezTo>
                    <a:pt x="1330" y="937"/>
                    <a:pt x="1454" y="1008"/>
                    <a:pt x="1545" y="1092"/>
                  </a:cubicBezTo>
                  <a:cubicBezTo>
                    <a:pt x="1597" y="1144"/>
                    <a:pt x="1639" y="1184"/>
                    <a:pt x="1681" y="1245"/>
                  </a:cubicBezTo>
                  <a:cubicBezTo>
                    <a:pt x="1691" y="1268"/>
                    <a:pt x="1711" y="1297"/>
                    <a:pt x="1720" y="1329"/>
                  </a:cubicBezTo>
                  <a:cubicBezTo>
                    <a:pt x="1728" y="1344"/>
                    <a:pt x="1747" y="1353"/>
                    <a:pt x="1768" y="1353"/>
                  </a:cubicBezTo>
                  <a:cubicBezTo>
                    <a:pt x="1776" y="1353"/>
                    <a:pt x="1784" y="1352"/>
                    <a:pt x="1792" y="1349"/>
                  </a:cubicBezTo>
                  <a:cubicBezTo>
                    <a:pt x="1804" y="1339"/>
                    <a:pt x="1814" y="1329"/>
                    <a:pt x="1814" y="1317"/>
                  </a:cubicBezTo>
                  <a:lnTo>
                    <a:pt x="1814" y="1307"/>
                  </a:lnTo>
                  <a:lnTo>
                    <a:pt x="1814" y="1278"/>
                  </a:lnTo>
                  <a:cubicBezTo>
                    <a:pt x="1804" y="1245"/>
                    <a:pt x="1782" y="1216"/>
                    <a:pt x="1762" y="1184"/>
                  </a:cubicBezTo>
                  <a:cubicBezTo>
                    <a:pt x="1743" y="1154"/>
                    <a:pt x="1720" y="1122"/>
                    <a:pt x="1701" y="1092"/>
                  </a:cubicBezTo>
                  <a:cubicBezTo>
                    <a:pt x="1669" y="1060"/>
                    <a:pt x="1639" y="1030"/>
                    <a:pt x="1607" y="1008"/>
                  </a:cubicBezTo>
                  <a:cubicBezTo>
                    <a:pt x="1587" y="979"/>
                    <a:pt x="1557" y="959"/>
                    <a:pt x="1525" y="937"/>
                  </a:cubicBezTo>
                  <a:cubicBezTo>
                    <a:pt x="1463" y="885"/>
                    <a:pt x="1392" y="855"/>
                    <a:pt x="1320" y="813"/>
                  </a:cubicBezTo>
                  <a:cubicBezTo>
                    <a:pt x="1248" y="783"/>
                    <a:pt x="1187" y="761"/>
                    <a:pt x="1113" y="741"/>
                  </a:cubicBezTo>
                  <a:cubicBezTo>
                    <a:pt x="1073" y="722"/>
                    <a:pt x="1031" y="712"/>
                    <a:pt x="979" y="699"/>
                  </a:cubicBezTo>
                  <a:cubicBezTo>
                    <a:pt x="940" y="689"/>
                    <a:pt x="888" y="670"/>
                    <a:pt x="836" y="660"/>
                  </a:cubicBezTo>
                  <a:cubicBezTo>
                    <a:pt x="754" y="628"/>
                    <a:pt x="660" y="588"/>
                    <a:pt x="579" y="546"/>
                  </a:cubicBezTo>
                  <a:cubicBezTo>
                    <a:pt x="527" y="526"/>
                    <a:pt x="485" y="494"/>
                    <a:pt x="433" y="465"/>
                  </a:cubicBezTo>
                  <a:cubicBezTo>
                    <a:pt x="413" y="442"/>
                    <a:pt x="384" y="432"/>
                    <a:pt x="361" y="413"/>
                  </a:cubicBezTo>
                  <a:cubicBezTo>
                    <a:pt x="342" y="390"/>
                    <a:pt x="322" y="371"/>
                    <a:pt x="300" y="361"/>
                  </a:cubicBezTo>
                  <a:cubicBezTo>
                    <a:pt x="208" y="267"/>
                    <a:pt x="124" y="166"/>
                    <a:pt x="52" y="62"/>
                  </a:cubicBezTo>
                  <a:cubicBezTo>
                    <a:pt x="43" y="42"/>
                    <a:pt x="33" y="32"/>
                    <a:pt x="23" y="1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210;p76">
              <a:extLst>
                <a:ext uri="{FF2B5EF4-FFF2-40B4-BE49-F238E27FC236}">
                  <a16:creationId xmlns:a16="http://schemas.microsoft.com/office/drawing/2014/main" id="{B39195D8-00B4-4433-97C8-B68D531587D7}"/>
                </a:ext>
              </a:extLst>
            </p:cNvPr>
            <p:cNvSpPr/>
            <p:nvPr/>
          </p:nvSpPr>
          <p:spPr>
            <a:xfrm>
              <a:off x="4984449" y="3431449"/>
              <a:ext cx="218828" cy="255456"/>
            </a:xfrm>
            <a:custGeom>
              <a:avLst/>
              <a:gdLst/>
              <a:ahLst/>
              <a:cxnLst/>
              <a:rect l="l" t="t" r="r" b="b"/>
              <a:pathLst>
                <a:path w="1165" h="1360" extrusionOk="0">
                  <a:moveTo>
                    <a:pt x="13" y="1"/>
                  </a:moveTo>
                  <a:cubicBezTo>
                    <a:pt x="13" y="1"/>
                    <a:pt x="1" y="10"/>
                    <a:pt x="13" y="20"/>
                  </a:cubicBezTo>
                  <a:cubicBezTo>
                    <a:pt x="125" y="92"/>
                    <a:pt x="248" y="166"/>
                    <a:pt x="362" y="238"/>
                  </a:cubicBezTo>
                  <a:cubicBezTo>
                    <a:pt x="424" y="277"/>
                    <a:pt x="475" y="309"/>
                    <a:pt x="537" y="351"/>
                  </a:cubicBezTo>
                  <a:cubicBezTo>
                    <a:pt x="589" y="391"/>
                    <a:pt x="641" y="433"/>
                    <a:pt x="693" y="475"/>
                  </a:cubicBezTo>
                  <a:lnTo>
                    <a:pt x="693" y="485"/>
                  </a:lnTo>
                  <a:cubicBezTo>
                    <a:pt x="774" y="557"/>
                    <a:pt x="856" y="638"/>
                    <a:pt x="918" y="732"/>
                  </a:cubicBezTo>
                  <a:cubicBezTo>
                    <a:pt x="940" y="772"/>
                    <a:pt x="960" y="804"/>
                    <a:pt x="970" y="833"/>
                  </a:cubicBezTo>
                  <a:cubicBezTo>
                    <a:pt x="989" y="875"/>
                    <a:pt x="1002" y="907"/>
                    <a:pt x="1012" y="947"/>
                  </a:cubicBezTo>
                  <a:cubicBezTo>
                    <a:pt x="1031" y="989"/>
                    <a:pt x="1041" y="1031"/>
                    <a:pt x="1041" y="1071"/>
                  </a:cubicBezTo>
                  <a:cubicBezTo>
                    <a:pt x="1051" y="1113"/>
                    <a:pt x="1051" y="1155"/>
                    <a:pt x="1064" y="1204"/>
                  </a:cubicBezTo>
                  <a:lnTo>
                    <a:pt x="1064" y="1298"/>
                  </a:lnTo>
                  <a:cubicBezTo>
                    <a:pt x="1051" y="1328"/>
                    <a:pt x="1083" y="1360"/>
                    <a:pt x="1103" y="1360"/>
                  </a:cubicBezTo>
                  <a:cubicBezTo>
                    <a:pt x="1125" y="1360"/>
                    <a:pt x="1135" y="1360"/>
                    <a:pt x="1145" y="1350"/>
                  </a:cubicBezTo>
                  <a:cubicBezTo>
                    <a:pt x="1155" y="1340"/>
                    <a:pt x="1165" y="1328"/>
                    <a:pt x="1165" y="1308"/>
                  </a:cubicBezTo>
                  <a:cubicBezTo>
                    <a:pt x="1165" y="1236"/>
                    <a:pt x="1165" y="1155"/>
                    <a:pt x="1145" y="1071"/>
                  </a:cubicBezTo>
                  <a:cubicBezTo>
                    <a:pt x="1135" y="1009"/>
                    <a:pt x="1113" y="937"/>
                    <a:pt x="1083" y="875"/>
                  </a:cubicBezTo>
                  <a:cubicBezTo>
                    <a:pt x="1064" y="814"/>
                    <a:pt x="1022" y="752"/>
                    <a:pt x="979" y="700"/>
                  </a:cubicBezTo>
                  <a:cubicBezTo>
                    <a:pt x="950" y="648"/>
                    <a:pt x="908" y="599"/>
                    <a:pt x="856" y="557"/>
                  </a:cubicBezTo>
                  <a:cubicBezTo>
                    <a:pt x="816" y="505"/>
                    <a:pt x="765" y="463"/>
                    <a:pt x="713" y="423"/>
                  </a:cubicBezTo>
                  <a:cubicBezTo>
                    <a:pt x="661" y="381"/>
                    <a:pt x="599" y="351"/>
                    <a:pt x="547" y="309"/>
                  </a:cubicBezTo>
                  <a:cubicBezTo>
                    <a:pt x="485" y="277"/>
                    <a:pt x="424" y="238"/>
                    <a:pt x="372" y="206"/>
                  </a:cubicBezTo>
                  <a:cubicBezTo>
                    <a:pt x="310" y="176"/>
                    <a:pt x="248" y="134"/>
                    <a:pt x="186" y="104"/>
                  </a:cubicBezTo>
                  <a:cubicBezTo>
                    <a:pt x="137" y="72"/>
                    <a:pt x="75" y="43"/>
                    <a:pt x="23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211;p76">
              <a:extLst>
                <a:ext uri="{FF2B5EF4-FFF2-40B4-BE49-F238E27FC236}">
                  <a16:creationId xmlns:a16="http://schemas.microsoft.com/office/drawing/2014/main" id="{AFB93146-4460-44F2-97C5-35BEC35AFB1F}"/>
                </a:ext>
              </a:extLst>
            </p:cNvPr>
            <p:cNvSpPr/>
            <p:nvPr/>
          </p:nvSpPr>
          <p:spPr>
            <a:xfrm>
              <a:off x="4963600" y="3243990"/>
              <a:ext cx="311243" cy="270670"/>
            </a:xfrm>
            <a:custGeom>
              <a:avLst/>
              <a:gdLst/>
              <a:ahLst/>
              <a:cxnLst/>
              <a:rect l="l" t="t" r="r" b="b"/>
              <a:pathLst>
                <a:path w="1657" h="1441" extrusionOk="0">
                  <a:moveTo>
                    <a:pt x="1053" y="604"/>
                  </a:moveTo>
                  <a:lnTo>
                    <a:pt x="1053" y="604"/>
                  </a:lnTo>
                  <a:cubicBezTo>
                    <a:pt x="1056" y="606"/>
                    <a:pt x="1058" y="607"/>
                    <a:pt x="1061" y="608"/>
                  </a:cubicBezTo>
                  <a:cubicBezTo>
                    <a:pt x="1061" y="608"/>
                    <a:pt x="1056" y="608"/>
                    <a:pt x="1053" y="604"/>
                  </a:cubicBezTo>
                  <a:close/>
                  <a:moveTo>
                    <a:pt x="11" y="0"/>
                  </a:moveTo>
                  <a:cubicBezTo>
                    <a:pt x="11" y="0"/>
                    <a:pt x="1" y="10"/>
                    <a:pt x="11" y="10"/>
                  </a:cubicBezTo>
                  <a:cubicBezTo>
                    <a:pt x="63" y="52"/>
                    <a:pt x="102" y="82"/>
                    <a:pt x="154" y="134"/>
                  </a:cubicBezTo>
                  <a:lnTo>
                    <a:pt x="154" y="124"/>
                  </a:lnTo>
                  <a:lnTo>
                    <a:pt x="297" y="267"/>
                  </a:lnTo>
                  <a:cubicBezTo>
                    <a:pt x="359" y="309"/>
                    <a:pt x="411" y="349"/>
                    <a:pt x="473" y="391"/>
                  </a:cubicBezTo>
                  <a:cubicBezTo>
                    <a:pt x="596" y="462"/>
                    <a:pt x="730" y="524"/>
                    <a:pt x="866" y="586"/>
                  </a:cubicBezTo>
                  <a:cubicBezTo>
                    <a:pt x="895" y="608"/>
                    <a:pt x="927" y="628"/>
                    <a:pt x="967" y="638"/>
                  </a:cubicBezTo>
                  <a:cubicBezTo>
                    <a:pt x="999" y="658"/>
                    <a:pt x="1019" y="680"/>
                    <a:pt x="1051" y="700"/>
                  </a:cubicBezTo>
                  <a:cubicBezTo>
                    <a:pt x="1081" y="719"/>
                    <a:pt x="1113" y="742"/>
                    <a:pt x="1142" y="761"/>
                  </a:cubicBezTo>
                  <a:cubicBezTo>
                    <a:pt x="1162" y="781"/>
                    <a:pt x="1194" y="813"/>
                    <a:pt x="1224" y="833"/>
                  </a:cubicBezTo>
                  <a:cubicBezTo>
                    <a:pt x="1298" y="905"/>
                    <a:pt x="1370" y="979"/>
                    <a:pt x="1422" y="1060"/>
                  </a:cubicBezTo>
                  <a:cubicBezTo>
                    <a:pt x="1451" y="1122"/>
                    <a:pt x="1483" y="1174"/>
                    <a:pt x="1503" y="1246"/>
                  </a:cubicBezTo>
                  <a:cubicBezTo>
                    <a:pt x="1523" y="1288"/>
                    <a:pt x="1533" y="1337"/>
                    <a:pt x="1533" y="1389"/>
                  </a:cubicBezTo>
                  <a:cubicBezTo>
                    <a:pt x="1533" y="1411"/>
                    <a:pt x="1545" y="1421"/>
                    <a:pt x="1565" y="1431"/>
                  </a:cubicBezTo>
                  <a:cubicBezTo>
                    <a:pt x="1575" y="1441"/>
                    <a:pt x="1585" y="1441"/>
                    <a:pt x="1607" y="1441"/>
                  </a:cubicBezTo>
                  <a:cubicBezTo>
                    <a:pt x="1627" y="1441"/>
                    <a:pt x="1637" y="1431"/>
                    <a:pt x="1646" y="1421"/>
                  </a:cubicBezTo>
                  <a:cubicBezTo>
                    <a:pt x="1646" y="1411"/>
                    <a:pt x="1646" y="1411"/>
                    <a:pt x="1656" y="1399"/>
                  </a:cubicBezTo>
                  <a:lnTo>
                    <a:pt x="1656" y="1369"/>
                  </a:lnTo>
                  <a:cubicBezTo>
                    <a:pt x="1656" y="1327"/>
                    <a:pt x="1646" y="1298"/>
                    <a:pt x="1637" y="1256"/>
                  </a:cubicBezTo>
                  <a:cubicBezTo>
                    <a:pt x="1627" y="1214"/>
                    <a:pt x="1617" y="1174"/>
                    <a:pt x="1595" y="1132"/>
                  </a:cubicBezTo>
                  <a:cubicBezTo>
                    <a:pt x="1575" y="1102"/>
                    <a:pt x="1555" y="1060"/>
                    <a:pt x="1533" y="1028"/>
                  </a:cubicBezTo>
                  <a:cubicBezTo>
                    <a:pt x="1513" y="989"/>
                    <a:pt x="1493" y="957"/>
                    <a:pt x="1461" y="927"/>
                  </a:cubicBezTo>
                  <a:cubicBezTo>
                    <a:pt x="1409" y="855"/>
                    <a:pt x="1347" y="803"/>
                    <a:pt x="1276" y="742"/>
                  </a:cubicBezTo>
                  <a:cubicBezTo>
                    <a:pt x="1246" y="719"/>
                    <a:pt x="1214" y="700"/>
                    <a:pt x="1184" y="680"/>
                  </a:cubicBezTo>
                  <a:cubicBezTo>
                    <a:pt x="1142" y="658"/>
                    <a:pt x="1113" y="628"/>
                    <a:pt x="1081" y="618"/>
                  </a:cubicBezTo>
                  <a:lnTo>
                    <a:pt x="1071" y="608"/>
                  </a:lnTo>
                  <a:lnTo>
                    <a:pt x="1061" y="608"/>
                  </a:lnTo>
                  <a:lnTo>
                    <a:pt x="1051" y="596"/>
                  </a:lnTo>
                  <a:lnTo>
                    <a:pt x="1051" y="596"/>
                  </a:lnTo>
                  <a:cubicBezTo>
                    <a:pt x="1051" y="600"/>
                    <a:pt x="1052" y="602"/>
                    <a:pt x="1053" y="604"/>
                  </a:cubicBezTo>
                  <a:lnTo>
                    <a:pt x="1053" y="604"/>
                  </a:lnTo>
                  <a:cubicBezTo>
                    <a:pt x="1014" y="584"/>
                    <a:pt x="975" y="565"/>
                    <a:pt x="947" y="546"/>
                  </a:cubicBezTo>
                  <a:cubicBezTo>
                    <a:pt x="895" y="524"/>
                    <a:pt x="843" y="514"/>
                    <a:pt x="792" y="495"/>
                  </a:cubicBezTo>
                  <a:cubicBezTo>
                    <a:pt x="700" y="452"/>
                    <a:pt x="606" y="423"/>
                    <a:pt x="515" y="371"/>
                  </a:cubicBezTo>
                  <a:cubicBezTo>
                    <a:pt x="463" y="349"/>
                    <a:pt x="421" y="319"/>
                    <a:pt x="381" y="287"/>
                  </a:cubicBezTo>
                  <a:cubicBezTo>
                    <a:pt x="339" y="257"/>
                    <a:pt x="297" y="225"/>
                    <a:pt x="258" y="196"/>
                  </a:cubicBezTo>
                  <a:cubicBezTo>
                    <a:pt x="174" y="124"/>
                    <a:pt x="102" y="62"/>
                    <a:pt x="21" y="0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212;p76">
              <a:extLst>
                <a:ext uri="{FF2B5EF4-FFF2-40B4-BE49-F238E27FC236}">
                  <a16:creationId xmlns:a16="http://schemas.microsoft.com/office/drawing/2014/main" id="{3B9D6AEA-1B0C-4077-95D2-E7FBFED75983}"/>
                </a:ext>
              </a:extLst>
            </p:cNvPr>
            <p:cNvSpPr/>
            <p:nvPr/>
          </p:nvSpPr>
          <p:spPr>
            <a:xfrm>
              <a:off x="4804880" y="3243990"/>
              <a:ext cx="197415" cy="86968"/>
            </a:xfrm>
            <a:custGeom>
              <a:avLst/>
              <a:gdLst/>
              <a:ahLst/>
              <a:cxnLst/>
              <a:rect l="l" t="t" r="r" b="b"/>
              <a:pathLst>
                <a:path w="1051" h="463" extrusionOk="0">
                  <a:moveTo>
                    <a:pt x="186" y="0"/>
                  </a:moveTo>
                  <a:cubicBezTo>
                    <a:pt x="124" y="0"/>
                    <a:pt x="72" y="10"/>
                    <a:pt x="11" y="20"/>
                  </a:cubicBezTo>
                  <a:cubicBezTo>
                    <a:pt x="1" y="20"/>
                    <a:pt x="1" y="30"/>
                    <a:pt x="1" y="40"/>
                  </a:cubicBezTo>
                  <a:cubicBezTo>
                    <a:pt x="1" y="52"/>
                    <a:pt x="11" y="52"/>
                    <a:pt x="20" y="52"/>
                  </a:cubicBezTo>
                  <a:cubicBezTo>
                    <a:pt x="43" y="52"/>
                    <a:pt x="62" y="52"/>
                    <a:pt x="82" y="40"/>
                  </a:cubicBezTo>
                  <a:cubicBezTo>
                    <a:pt x="144" y="40"/>
                    <a:pt x="216" y="52"/>
                    <a:pt x="277" y="62"/>
                  </a:cubicBezTo>
                  <a:cubicBezTo>
                    <a:pt x="329" y="72"/>
                    <a:pt x="371" y="92"/>
                    <a:pt x="423" y="102"/>
                  </a:cubicBezTo>
                  <a:cubicBezTo>
                    <a:pt x="463" y="124"/>
                    <a:pt x="515" y="144"/>
                    <a:pt x="557" y="163"/>
                  </a:cubicBezTo>
                  <a:cubicBezTo>
                    <a:pt x="628" y="196"/>
                    <a:pt x="690" y="247"/>
                    <a:pt x="752" y="287"/>
                  </a:cubicBezTo>
                  <a:cubicBezTo>
                    <a:pt x="810" y="327"/>
                    <a:pt x="869" y="375"/>
                    <a:pt x="927" y="425"/>
                  </a:cubicBezTo>
                  <a:lnTo>
                    <a:pt x="927" y="425"/>
                  </a:lnTo>
                  <a:cubicBezTo>
                    <a:pt x="928" y="427"/>
                    <a:pt x="929" y="429"/>
                    <a:pt x="930" y="430"/>
                  </a:cubicBezTo>
                  <a:lnTo>
                    <a:pt x="930" y="430"/>
                  </a:lnTo>
                  <a:cubicBezTo>
                    <a:pt x="928" y="428"/>
                    <a:pt x="928" y="426"/>
                    <a:pt x="927" y="425"/>
                  </a:cubicBezTo>
                  <a:lnTo>
                    <a:pt x="927" y="425"/>
                  </a:lnTo>
                  <a:cubicBezTo>
                    <a:pt x="931" y="427"/>
                    <a:pt x="934" y="430"/>
                    <a:pt x="937" y="433"/>
                  </a:cubicBezTo>
                  <a:cubicBezTo>
                    <a:pt x="934" y="433"/>
                    <a:pt x="932" y="432"/>
                    <a:pt x="930" y="430"/>
                  </a:cubicBezTo>
                  <a:lnTo>
                    <a:pt x="930" y="430"/>
                  </a:lnTo>
                  <a:cubicBezTo>
                    <a:pt x="934" y="434"/>
                    <a:pt x="941" y="436"/>
                    <a:pt x="947" y="443"/>
                  </a:cubicBezTo>
                  <a:lnTo>
                    <a:pt x="957" y="452"/>
                  </a:lnTo>
                  <a:cubicBezTo>
                    <a:pt x="969" y="462"/>
                    <a:pt x="979" y="462"/>
                    <a:pt x="989" y="462"/>
                  </a:cubicBezTo>
                  <a:cubicBezTo>
                    <a:pt x="999" y="462"/>
                    <a:pt x="1019" y="462"/>
                    <a:pt x="1031" y="452"/>
                  </a:cubicBezTo>
                  <a:cubicBezTo>
                    <a:pt x="1041" y="443"/>
                    <a:pt x="1041" y="433"/>
                    <a:pt x="1051" y="410"/>
                  </a:cubicBezTo>
                  <a:cubicBezTo>
                    <a:pt x="1051" y="401"/>
                    <a:pt x="1041" y="381"/>
                    <a:pt x="1031" y="371"/>
                  </a:cubicBezTo>
                  <a:cubicBezTo>
                    <a:pt x="969" y="309"/>
                    <a:pt x="895" y="257"/>
                    <a:pt x="814" y="205"/>
                  </a:cubicBezTo>
                  <a:cubicBezTo>
                    <a:pt x="732" y="154"/>
                    <a:pt x="648" y="114"/>
                    <a:pt x="557" y="82"/>
                  </a:cubicBezTo>
                  <a:cubicBezTo>
                    <a:pt x="515" y="62"/>
                    <a:pt x="463" y="52"/>
                    <a:pt x="423" y="40"/>
                  </a:cubicBezTo>
                  <a:cubicBezTo>
                    <a:pt x="371" y="30"/>
                    <a:pt x="329" y="20"/>
                    <a:pt x="290" y="10"/>
                  </a:cubicBezTo>
                  <a:cubicBezTo>
                    <a:pt x="248" y="10"/>
                    <a:pt x="216" y="0"/>
                    <a:pt x="186" y="0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213;p76">
              <a:extLst>
                <a:ext uri="{FF2B5EF4-FFF2-40B4-BE49-F238E27FC236}">
                  <a16:creationId xmlns:a16="http://schemas.microsoft.com/office/drawing/2014/main" id="{CDFECE3B-9D26-4C5F-B6C7-D97A9DA006BF}"/>
                </a:ext>
              </a:extLst>
            </p:cNvPr>
            <p:cNvSpPr/>
            <p:nvPr/>
          </p:nvSpPr>
          <p:spPr>
            <a:xfrm>
              <a:off x="4524632" y="3268972"/>
              <a:ext cx="210751" cy="145948"/>
            </a:xfrm>
            <a:custGeom>
              <a:avLst/>
              <a:gdLst/>
              <a:ahLst/>
              <a:cxnLst/>
              <a:rect l="l" t="t" r="r" b="b"/>
              <a:pathLst>
                <a:path w="1122" h="777" extrusionOk="0">
                  <a:moveTo>
                    <a:pt x="1102" y="1"/>
                  </a:moveTo>
                  <a:cubicBezTo>
                    <a:pt x="1018" y="1"/>
                    <a:pt x="947" y="11"/>
                    <a:pt x="865" y="30"/>
                  </a:cubicBezTo>
                  <a:cubicBezTo>
                    <a:pt x="793" y="53"/>
                    <a:pt x="719" y="82"/>
                    <a:pt x="648" y="114"/>
                  </a:cubicBezTo>
                  <a:cubicBezTo>
                    <a:pt x="586" y="144"/>
                    <a:pt x="524" y="186"/>
                    <a:pt x="462" y="228"/>
                  </a:cubicBezTo>
                  <a:cubicBezTo>
                    <a:pt x="400" y="268"/>
                    <a:pt x="339" y="319"/>
                    <a:pt x="287" y="371"/>
                  </a:cubicBezTo>
                  <a:cubicBezTo>
                    <a:pt x="237" y="423"/>
                    <a:pt x="185" y="485"/>
                    <a:pt x="134" y="547"/>
                  </a:cubicBezTo>
                  <a:cubicBezTo>
                    <a:pt x="92" y="599"/>
                    <a:pt x="52" y="661"/>
                    <a:pt x="10" y="722"/>
                  </a:cubicBezTo>
                  <a:cubicBezTo>
                    <a:pt x="0" y="742"/>
                    <a:pt x="10" y="762"/>
                    <a:pt x="20" y="772"/>
                  </a:cubicBezTo>
                  <a:cubicBezTo>
                    <a:pt x="26" y="775"/>
                    <a:pt x="32" y="777"/>
                    <a:pt x="38" y="777"/>
                  </a:cubicBezTo>
                  <a:cubicBezTo>
                    <a:pt x="52" y="777"/>
                    <a:pt x="65" y="769"/>
                    <a:pt x="72" y="762"/>
                  </a:cubicBezTo>
                  <a:cubicBezTo>
                    <a:pt x="101" y="710"/>
                    <a:pt x="124" y="670"/>
                    <a:pt x="163" y="628"/>
                  </a:cubicBezTo>
                  <a:cubicBezTo>
                    <a:pt x="195" y="586"/>
                    <a:pt x="225" y="547"/>
                    <a:pt x="257" y="505"/>
                  </a:cubicBezTo>
                  <a:cubicBezTo>
                    <a:pt x="339" y="401"/>
                    <a:pt x="442" y="310"/>
                    <a:pt x="546" y="228"/>
                  </a:cubicBezTo>
                  <a:cubicBezTo>
                    <a:pt x="586" y="206"/>
                    <a:pt x="628" y="176"/>
                    <a:pt x="670" y="154"/>
                  </a:cubicBezTo>
                  <a:cubicBezTo>
                    <a:pt x="709" y="134"/>
                    <a:pt x="761" y="114"/>
                    <a:pt x="803" y="92"/>
                  </a:cubicBezTo>
                  <a:cubicBezTo>
                    <a:pt x="885" y="63"/>
                    <a:pt x="966" y="43"/>
                    <a:pt x="1060" y="43"/>
                  </a:cubicBezTo>
                  <a:cubicBezTo>
                    <a:pt x="1070" y="30"/>
                    <a:pt x="1090" y="30"/>
                    <a:pt x="1102" y="30"/>
                  </a:cubicBezTo>
                  <a:cubicBezTo>
                    <a:pt x="1112" y="30"/>
                    <a:pt x="1122" y="30"/>
                    <a:pt x="1122" y="21"/>
                  </a:cubicBezTo>
                  <a:cubicBezTo>
                    <a:pt x="1122" y="11"/>
                    <a:pt x="1112" y="1"/>
                    <a:pt x="1102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214;p76">
              <a:extLst>
                <a:ext uri="{FF2B5EF4-FFF2-40B4-BE49-F238E27FC236}">
                  <a16:creationId xmlns:a16="http://schemas.microsoft.com/office/drawing/2014/main" id="{9793E70D-76A2-42CF-993C-4352A1684EA9}"/>
                </a:ext>
              </a:extLst>
            </p:cNvPr>
            <p:cNvSpPr/>
            <p:nvPr/>
          </p:nvSpPr>
          <p:spPr>
            <a:xfrm>
              <a:off x="4586242" y="3334902"/>
              <a:ext cx="67996" cy="61986"/>
            </a:xfrm>
            <a:custGeom>
              <a:avLst/>
              <a:gdLst/>
              <a:ahLst/>
              <a:cxnLst/>
              <a:rect l="l" t="t" r="r" b="b"/>
              <a:pathLst>
                <a:path w="362" h="330" extrusionOk="0">
                  <a:moveTo>
                    <a:pt x="352" y="1"/>
                  </a:moveTo>
                  <a:lnTo>
                    <a:pt x="352" y="11"/>
                  </a:lnTo>
                  <a:cubicBezTo>
                    <a:pt x="290" y="50"/>
                    <a:pt x="228" y="92"/>
                    <a:pt x="166" y="144"/>
                  </a:cubicBezTo>
                  <a:cubicBezTo>
                    <a:pt x="114" y="196"/>
                    <a:pt x="53" y="248"/>
                    <a:pt x="1" y="310"/>
                  </a:cubicBezTo>
                  <a:lnTo>
                    <a:pt x="1" y="319"/>
                  </a:lnTo>
                  <a:lnTo>
                    <a:pt x="1" y="329"/>
                  </a:lnTo>
                  <a:lnTo>
                    <a:pt x="21" y="329"/>
                  </a:lnTo>
                  <a:cubicBezTo>
                    <a:pt x="114" y="216"/>
                    <a:pt x="228" y="124"/>
                    <a:pt x="342" y="30"/>
                  </a:cubicBezTo>
                  <a:lnTo>
                    <a:pt x="362" y="30"/>
                  </a:lnTo>
                  <a:lnTo>
                    <a:pt x="362" y="20"/>
                  </a:lnTo>
                  <a:lnTo>
                    <a:pt x="362" y="11"/>
                  </a:lnTo>
                  <a:cubicBezTo>
                    <a:pt x="362" y="11"/>
                    <a:pt x="362" y="1"/>
                    <a:pt x="352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215;p76">
              <a:extLst>
                <a:ext uri="{FF2B5EF4-FFF2-40B4-BE49-F238E27FC236}">
                  <a16:creationId xmlns:a16="http://schemas.microsoft.com/office/drawing/2014/main" id="{87E79AB4-009A-4DA6-9A56-F92E58344E1D}"/>
                </a:ext>
              </a:extLst>
            </p:cNvPr>
            <p:cNvSpPr/>
            <p:nvPr/>
          </p:nvSpPr>
          <p:spPr>
            <a:xfrm>
              <a:off x="5278785" y="3268972"/>
              <a:ext cx="181636" cy="169052"/>
            </a:xfrm>
            <a:custGeom>
              <a:avLst/>
              <a:gdLst/>
              <a:ahLst/>
              <a:cxnLst/>
              <a:rect l="l" t="t" r="r" b="b"/>
              <a:pathLst>
                <a:path w="967" h="900" extrusionOk="0">
                  <a:moveTo>
                    <a:pt x="349" y="1"/>
                  </a:moveTo>
                  <a:cubicBezTo>
                    <a:pt x="287" y="21"/>
                    <a:pt x="225" y="43"/>
                    <a:pt x="176" y="82"/>
                  </a:cubicBezTo>
                  <a:cubicBezTo>
                    <a:pt x="114" y="124"/>
                    <a:pt x="52" y="176"/>
                    <a:pt x="10" y="238"/>
                  </a:cubicBezTo>
                  <a:cubicBezTo>
                    <a:pt x="1" y="248"/>
                    <a:pt x="1" y="258"/>
                    <a:pt x="10" y="258"/>
                  </a:cubicBezTo>
                  <a:cubicBezTo>
                    <a:pt x="10" y="263"/>
                    <a:pt x="13" y="265"/>
                    <a:pt x="17" y="265"/>
                  </a:cubicBezTo>
                  <a:cubicBezTo>
                    <a:pt x="20" y="265"/>
                    <a:pt x="25" y="263"/>
                    <a:pt x="30" y="258"/>
                  </a:cubicBezTo>
                  <a:cubicBezTo>
                    <a:pt x="52" y="228"/>
                    <a:pt x="92" y="186"/>
                    <a:pt x="124" y="154"/>
                  </a:cubicBezTo>
                  <a:lnTo>
                    <a:pt x="124" y="166"/>
                  </a:lnTo>
                  <a:cubicBezTo>
                    <a:pt x="154" y="134"/>
                    <a:pt x="196" y="105"/>
                    <a:pt x="238" y="82"/>
                  </a:cubicBezTo>
                  <a:cubicBezTo>
                    <a:pt x="267" y="72"/>
                    <a:pt x="300" y="63"/>
                    <a:pt x="329" y="53"/>
                  </a:cubicBezTo>
                  <a:cubicBezTo>
                    <a:pt x="357" y="53"/>
                    <a:pt x="384" y="48"/>
                    <a:pt x="411" y="48"/>
                  </a:cubicBezTo>
                  <a:cubicBezTo>
                    <a:pt x="425" y="48"/>
                    <a:pt x="439" y="49"/>
                    <a:pt x="453" y="53"/>
                  </a:cubicBezTo>
                  <a:cubicBezTo>
                    <a:pt x="485" y="53"/>
                    <a:pt x="515" y="63"/>
                    <a:pt x="557" y="72"/>
                  </a:cubicBezTo>
                  <a:cubicBezTo>
                    <a:pt x="586" y="82"/>
                    <a:pt x="618" y="105"/>
                    <a:pt x="648" y="124"/>
                  </a:cubicBezTo>
                  <a:cubicBezTo>
                    <a:pt x="670" y="134"/>
                    <a:pt x="680" y="144"/>
                    <a:pt x="690" y="154"/>
                  </a:cubicBezTo>
                  <a:lnTo>
                    <a:pt x="742" y="206"/>
                  </a:lnTo>
                  <a:cubicBezTo>
                    <a:pt x="772" y="238"/>
                    <a:pt x="794" y="277"/>
                    <a:pt x="814" y="310"/>
                  </a:cubicBezTo>
                  <a:cubicBezTo>
                    <a:pt x="823" y="352"/>
                    <a:pt x="843" y="391"/>
                    <a:pt x="856" y="433"/>
                  </a:cubicBezTo>
                  <a:cubicBezTo>
                    <a:pt x="865" y="485"/>
                    <a:pt x="865" y="537"/>
                    <a:pt x="865" y="586"/>
                  </a:cubicBezTo>
                  <a:cubicBezTo>
                    <a:pt x="856" y="638"/>
                    <a:pt x="843" y="690"/>
                    <a:pt x="823" y="742"/>
                  </a:cubicBezTo>
                  <a:cubicBezTo>
                    <a:pt x="814" y="772"/>
                    <a:pt x="804" y="794"/>
                    <a:pt x="794" y="814"/>
                  </a:cubicBezTo>
                  <a:cubicBezTo>
                    <a:pt x="781" y="846"/>
                    <a:pt x="794" y="875"/>
                    <a:pt x="823" y="895"/>
                  </a:cubicBezTo>
                  <a:cubicBezTo>
                    <a:pt x="829" y="898"/>
                    <a:pt x="835" y="900"/>
                    <a:pt x="842" y="900"/>
                  </a:cubicBezTo>
                  <a:cubicBezTo>
                    <a:pt x="863" y="900"/>
                    <a:pt x="888" y="888"/>
                    <a:pt x="895" y="866"/>
                  </a:cubicBezTo>
                  <a:cubicBezTo>
                    <a:pt x="927" y="794"/>
                    <a:pt x="957" y="710"/>
                    <a:pt x="967" y="628"/>
                  </a:cubicBezTo>
                  <a:lnTo>
                    <a:pt x="967" y="505"/>
                  </a:lnTo>
                  <a:cubicBezTo>
                    <a:pt x="957" y="475"/>
                    <a:pt x="957" y="433"/>
                    <a:pt x="947" y="401"/>
                  </a:cubicBezTo>
                  <a:cubicBezTo>
                    <a:pt x="937" y="362"/>
                    <a:pt x="917" y="329"/>
                    <a:pt x="905" y="300"/>
                  </a:cubicBezTo>
                  <a:cubicBezTo>
                    <a:pt x="885" y="268"/>
                    <a:pt x="875" y="238"/>
                    <a:pt x="856" y="216"/>
                  </a:cubicBezTo>
                  <a:cubicBezTo>
                    <a:pt x="833" y="186"/>
                    <a:pt x="804" y="166"/>
                    <a:pt x="781" y="134"/>
                  </a:cubicBezTo>
                  <a:cubicBezTo>
                    <a:pt x="762" y="114"/>
                    <a:pt x="732" y="92"/>
                    <a:pt x="700" y="82"/>
                  </a:cubicBezTo>
                  <a:cubicBezTo>
                    <a:pt x="658" y="43"/>
                    <a:pt x="596" y="21"/>
                    <a:pt x="534" y="11"/>
                  </a:cubicBezTo>
                  <a:cubicBezTo>
                    <a:pt x="505" y="1"/>
                    <a:pt x="473" y="1"/>
                    <a:pt x="443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216;p76">
              <a:extLst>
                <a:ext uri="{FF2B5EF4-FFF2-40B4-BE49-F238E27FC236}">
                  <a16:creationId xmlns:a16="http://schemas.microsoft.com/office/drawing/2014/main" id="{7E934982-F136-4FD9-90C4-C192A7C8ED8E}"/>
                </a:ext>
              </a:extLst>
            </p:cNvPr>
            <p:cNvSpPr/>
            <p:nvPr/>
          </p:nvSpPr>
          <p:spPr>
            <a:xfrm>
              <a:off x="5509070" y="3460187"/>
              <a:ext cx="52030" cy="138810"/>
            </a:xfrm>
            <a:custGeom>
              <a:avLst/>
              <a:gdLst/>
              <a:ahLst/>
              <a:cxnLst/>
              <a:rect l="l" t="t" r="r" b="b"/>
              <a:pathLst>
                <a:path w="277" h="739" extrusionOk="0">
                  <a:moveTo>
                    <a:pt x="134" y="1"/>
                  </a:moveTo>
                  <a:lnTo>
                    <a:pt x="124" y="13"/>
                  </a:lnTo>
                  <a:cubicBezTo>
                    <a:pt x="111" y="13"/>
                    <a:pt x="111" y="33"/>
                    <a:pt x="124" y="33"/>
                  </a:cubicBezTo>
                  <a:cubicBezTo>
                    <a:pt x="134" y="43"/>
                    <a:pt x="144" y="53"/>
                    <a:pt x="153" y="63"/>
                  </a:cubicBezTo>
                  <a:cubicBezTo>
                    <a:pt x="163" y="85"/>
                    <a:pt x="173" y="95"/>
                    <a:pt x="186" y="114"/>
                  </a:cubicBezTo>
                  <a:lnTo>
                    <a:pt x="186" y="105"/>
                  </a:lnTo>
                  <a:cubicBezTo>
                    <a:pt x="195" y="124"/>
                    <a:pt x="195" y="147"/>
                    <a:pt x="205" y="166"/>
                  </a:cubicBezTo>
                  <a:lnTo>
                    <a:pt x="205" y="270"/>
                  </a:lnTo>
                  <a:cubicBezTo>
                    <a:pt x="205" y="300"/>
                    <a:pt x="205" y="322"/>
                    <a:pt x="195" y="352"/>
                  </a:cubicBezTo>
                  <a:cubicBezTo>
                    <a:pt x="195" y="371"/>
                    <a:pt x="186" y="404"/>
                    <a:pt x="173" y="423"/>
                  </a:cubicBezTo>
                  <a:cubicBezTo>
                    <a:pt x="153" y="475"/>
                    <a:pt x="134" y="527"/>
                    <a:pt x="102" y="579"/>
                  </a:cubicBezTo>
                  <a:cubicBezTo>
                    <a:pt x="82" y="599"/>
                    <a:pt x="62" y="619"/>
                    <a:pt x="40" y="641"/>
                  </a:cubicBezTo>
                  <a:cubicBezTo>
                    <a:pt x="30" y="651"/>
                    <a:pt x="30" y="651"/>
                    <a:pt x="20" y="661"/>
                  </a:cubicBezTo>
                  <a:cubicBezTo>
                    <a:pt x="0" y="670"/>
                    <a:pt x="0" y="703"/>
                    <a:pt x="10" y="722"/>
                  </a:cubicBezTo>
                  <a:cubicBezTo>
                    <a:pt x="16" y="734"/>
                    <a:pt x="28" y="739"/>
                    <a:pt x="42" y="739"/>
                  </a:cubicBezTo>
                  <a:cubicBezTo>
                    <a:pt x="52" y="739"/>
                    <a:pt x="63" y="736"/>
                    <a:pt x="72" y="732"/>
                  </a:cubicBezTo>
                  <a:cubicBezTo>
                    <a:pt x="111" y="703"/>
                    <a:pt x="153" y="651"/>
                    <a:pt x="186" y="599"/>
                  </a:cubicBezTo>
                  <a:cubicBezTo>
                    <a:pt x="215" y="547"/>
                    <a:pt x="235" y="485"/>
                    <a:pt x="257" y="423"/>
                  </a:cubicBezTo>
                  <a:cubicBezTo>
                    <a:pt x="267" y="362"/>
                    <a:pt x="277" y="300"/>
                    <a:pt x="267" y="228"/>
                  </a:cubicBezTo>
                  <a:cubicBezTo>
                    <a:pt x="267" y="198"/>
                    <a:pt x="257" y="176"/>
                    <a:pt x="247" y="147"/>
                  </a:cubicBezTo>
                  <a:cubicBezTo>
                    <a:pt x="235" y="114"/>
                    <a:pt x="215" y="95"/>
                    <a:pt x="205" y="63"/>
                  </a:cubicBezTo>
                  <a:cubicBezTo>
                    <a:pt x="186" y="43"/>
                    <a:pt x="163" y="23"/>
                    <a:pt x="144" y="13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217;p76">
              <a:extLst>
                <a:ext uri="{FF2B5EF4-FFF2-40B4-BE49-F238E27FC236}">
                  <a16:creationId xmlns:a16="http://schemas.microsoft.com/office/drawing/2014/main" id="{FE29414C-4B8C-485D-92A5-774125910ECE}"/>
                </a:ext>
              </a:extLst>
            </p:cNvPr>
            <p:cNvSpPr/>
            <p:nvPr/>
          </p:nvSpPr>
          <p:spPr>
            <a:xfrm>
              <a:off x="4696688" y="3824210"/>
              <a:ext cx="73631" cy="42263"/>
            </a:xfrm>
            <a:custGeom>
              <a:avLst/>
              <a:gdLst/>
              <a:ahLst/>
              <a:cxnLst/>
              <a:rect l="l" t="t" r="r" b="b"/>
              <a:pathLst>
                <a:path w="392" h="225" extrusionOk="0">
                  <a:moveTo>
                    <a:pt x="258" y="0"/>
                  </a:moveTo>
                  <a:cubicBezTo>
                    <a:pt x="226" y="0"/>
                    <a:pt x="196" y="0"/>
                    <a:pt x="164" y="10"/>
                  </a:cubicBezTo>
                  <a:cubicBezTo>
                    <a:pt x="134" y="20"/>
                    <a:pt x="102" y="30"/>
                    <a:pt x="73" y="52"/>
                  </a:cubicBezTo>
                  <a:cubicBezTo>
                    <a:pt x="63" y="62"/>
                    <a:pt x="50" y="72"/>
                    <a:pt x="40" y="82"/>
                  </a:cubicBezTo>
                  <a:cubicBezTo>
                    <a:pt x="31" y="92"/>
                    <a:pt x="21" y="101"/>
                    <a:pt x="11" y="124"/>
                  </a:cubicBezTo>
                  <a:cubicBezTo>
                    <a:pt x="1" y="124"/>
                    <a:pt x="1" y="134"/>
                    <a:pt x="1" y="153"/>
                  </a:cubicBezTo>
                  <a:lnTo>
                    <a:pt x="1" y="176"/>
                  </a:lnTo>
                  <a:cubicBezTo>
                    <a:pt x="1" y="185"/>
                    <a:pt x="11" y="195"/>
                    <a:pt x="21" y="205"/>
                  </a:cubicBezTo>
                  <a:cubicBezTo>
                    <a:pt x="31" y="205"/>
                    <a:pt x="40" y="215"/>
                    <a:pt x="63" y="215"/>
                  </a:cubicBezTo>
                  <a:cubicBezTo>
                    <a:pt x="82" y="225"/>
                    <a:pt x="102" y="225"/>
                    <a:pt x="124" y="225"/>
                  </a:cubicBezTo>
                  <a:lnTo>
                    <a:pt x="196" y="225"/>
                  </a:lnTo>
                  <a:cubicBezTo>
                    <a:pt x="226" y="215"/>
                    <a:pt x="248" y="205"/>
                    <a:pt x="268" y="195"/>
                  </a:cubicBezTo>
                  <a:cubicBezTo>
                    <a:pt x="288" y="185"/>
                    <a:pt x="310" y="176"/>
                    <a:pt x="330" y="153"/>
                  </a:cubicBezTo>
                  <a:cubicBezTo>
                    <a:pt x="339" y="143"/>
                    <a:pt x="359" y="124"/>
                    <a:pt x="372" y="101"/>
                  </a:cubicBezTo>
                  <a:cubicBezTo>
                    <a:pt x="372" y="92"/>
                    <a:pt x="381" y="82"/>
                    <a:pt x="381" y="72"/>
                  </a:cubicBezTo>
                  <a:cubicBezTo>
                    <a:pt x="381" y="62"/>
                    <a:pt x="391" y="52"/>
                    <a:pt x="391" y="30"/>
                  </a:cubicBezTo>
                  <a:lnTo>
                    <a:pt x="381" y="20"/>
                  </a:lnTo>
                  <a:lnTo>
                    <a:pt x="372" y="20"/>
                  </a:lnTo>
                  <a:cubicBezTo>
                    <a:pt x="359" y="20"/>
                    <a:pt x="349" y="10"/>
                    <a:pt x="339" y="10"/>
                  </a:cubicBezTo>
                  <a:lnTo>
                    <a:pt x="320" y="10"/>
                  </a:lnTo>
                  <a:cubicBezTo>
                    <a:pt x="297" y="0"/>
                    <a:pt x="278" y="0"/>
                    <a:pt x="268" y="0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218;p76">
              <a:extLst>
                <a:ext uri="{FF2B5EF4-FFF2-40B4-BE49-F238E27FC236}">
                  <a16:creationId xmlns:a16="http://schemas.microsoft.com/office/drawing/2014/main" id="{5CD84235-7BE7-4C84-80E0-C7883BD6EB19}"/>
                </a:ext>
              </a:extLst>
            </p:cNvPr>
            <p:cNvSpPr/>
            <p:nvPr/>
          </p:nvSpPr>
          <p:spPr>
            <a:xfrm>
              <a:off x="4669452" y="3785140"/>
              <a:ext cx="108756" cy="85653"/>
            </a:xfrm>
            <a:custGeom>
              <a:avLst/>
              <a:gdLst/>
              <a:ahLst/>
              <a:cxnLst/>
              <a:rect l="l" t="t" r="r" b="b"/>
              <a:pathLst>
                <a:path w="579" h="456" extrusionOk="0">
                  <a:moveTo>
                    <a:pt x="403" y="208"/>
                  </a:moveTo>
                  <a:cubicBezTo>
                    <a:pt x="423" y="208"/>
                    <a:pt x="433" y="208"/>
                    <a:pt x="455" y="218"/>
                  </a:cubicBezTo>
                  <a:cubicBezTo>
                    <a:pt x="465" y="218"/>
                    <a:pt x="484" y="228"/>
                    <a:pt x="494" y="228"/>
                  </a:cubicBezTo>
                  <a:cubicBezTo>
                    <a:pt x="504" y="238"/>
                    <a:pt x="517" y="238"/>
                    <a:pt x="517" y="248"/>
                  </a:cubicBezTo>
                  <a:cubicBezTo>
                    <a:pt x="517" y="260"/>
                    <a:pt x="517" y="270"/>
                    <a:pt x="504" y="290"/>
                  </a:cubicBezTo>
                  <a:cubicBezTo>
                    <a:pt x="494" y="309"/>
                    <a:pt x="484" y="332"/>
                    <a:pt x="465" y="351"/>
                  </a:cubicBezTo>
                  <a:cubicBezTo>
                    <a:pt x="455" y="361"/>
                    <a:pt x="433" y="371"/>
                    <a:pt x="423" y="393"/>
                  </a:cubicBezTo>
                  <a:cubicBezTo>
                    <a:pt x="403" y="403"/>
                    <a:pt x="393" y="403"/>
                    <a:pt x="371" y="413"/>
                  </a:cubicBezTo>
                  <a:cubicBezTo>
                    <a:pt x="351" y="423"/>
                    <a:pt x="331" y="423"/>
                    <a:pt x="309" y="423"/>
                  </a:cubicBezTo>
                  <a:lnTo>
                    <a:pt x="237" y="423"/>
                  </a:lnTo>
                  <a:cubicBezTo>
                    <a:pt x="218" y="423"/>
                    <a:pt x="195" y="413"/>
                    <a:pt x="176" y="403"/>
                  </a:cubicBezTo>
                  <a:cubicBezTo>
                    <a:pt x="166" y="403"/>
                    <a:pt x="156" y="393"/>
                    <a:pt x="146" y="384"/>
                  </a:cubicBezTo>
                  <a:cubicBezTo>
                    <a:pt x="156" y="361"/>
                    <a:pt x="156" y="351"/>
                    <a:pt x="166" y="342"/>
                  </a:cubicBezTo>
                  <a:cubicBezTo>
                    <a:pt x="166" y="332"/>
                    <a:pt x="176" y="322"/>
                    <a:pt x="185" y="309"/>
                  </a:cubicBezTo>
                  <a:lnTo>
                    <a:pt x="185" y="300"/>
                  </a:lnTo>
                  <a:cubicBezTo>
                    <a:pt x="195" y="290"/>
                    <a:pt x="218" y="280"/>
                    <a:pt x="237" y="270"/>
                  </a:cubicBezTo>
                  <a:cubicBezTo>
                    <a:pt x="257" y="248"/>
                    <a:pt x="289" y="238"/>
                    <a:pt x="309" y="228"/>
                  </a:cubicBezTo>
                  <a:cubicBezTo>
                    <a:pt x="341" y="218"/>
                    <a:pt x="371" y="208"/>
                    <a:pt x="393" y="208"/>
                  </a:cubicBezTo>
                  <a:close/>
                  <a:moveTo>
                    <a:pt x="10" y="1"/>
                  </a:moveTo>
                  <a:lnTo>
                    <a:pt x="10" y="13"/>
                  </a:lnTo>
                  <a:cubicBezTo>
                    <a:pt x="0" y="43"/>
                    <a:pt x="0" y="85"/>
                    <a:pt x="0" y="114"/>
                  </a:cubicBezTo>
                  <a:cubicBezTo>
                    <a:pt x="0" y="156"/>
                    <a:pt x="10" y="186"/>
                    <a:pt x="10" y="218"/>
                  </a:cubicBezTo>
                  <a:cubicBezTo>
                    <a:pt x="22" y="270"/>
                    <a:pt x="42" y="322"/>
                    <a:pt x="72" y="351"/>
                  </a:cubicBezTo>
                  <a:cubicBezTo>
                    <a:pt x="104" y="393"/>
                    <a:pt x="146" y="423"/>
                    <a:pt x="195" y="433"/>
                  </a:cubicBezTo>
                  <a:cubicBezTo>
                    <a:pt x="218" y="445"/>
                    <a:pt x="247" y="455"/>
                    <a:pt x="269" y="455"/>
                  </a:cubicBezTo>
                  <a:lnTo>
                    <a:pt x="289" y="455"/>
                  </a:lnTo>
                  <a:cubicBezTo>
                    <a:pt x="309" y="455"/>
                    <a:pt x="331" y="455"/>
                    <a:pt x="341" y="445"/>
                  </a:cubicBezTo>
                  <a:cubicBezTo>
                    <a:pt x="393" y="433"/>
                    <a:pt x="433" y="413"/>
                    <a:pt x="465" y="393"/>
                  </a:cubicBezTo>
                  <a:cubicBezTo>
                    <a:pt x="494" y="361"/>
                    <a:pt x="517" y="322"/>
                    <a:pt x="536" y="280"/>
                  </a:cubicBezTo>
                  <a:cubicBezTo>
                    <a:pt x="556" y="238"/>
                    <a:pt x="566" y="198"/>
                    <a:pt x="566" y="146"/>
                  </a:cubicBezTo>
                  <a:cubicBezTo>
                    <a:pt x="578" y="94"/>
                    <a:pt x="578" y="52"/>
                    <a:pt x="566" y="1"/>
                  </a:cubicBezTo>
                  <a:cubicBezTo>
                    <a:pt x="526" y="13"/>
                    <a:pt x="484" y="23"/>
                    <a:pt x="433" y="33"/>
                  </a:cubicBezTo>
                  <a:cubicBezTo>
                    <a:pt x="381" y="43"/>
                    <a:pt x="331" y="43"/>
                    <a:pt x="279" y="43"/>
                  </a:cubicBezTo>
                  <a:lnTo>
                    <a:pt x="257" y="43"/>
                  </a:lnTo>
                  <a:cubicBezTo>
                    <a:pt x="208" y="43"/>
                    <a:pt x="146" y="33"/>
                    <a:pt x="94" y="23"/>
                  </a:cubicBezTo>
                  <a:cubicBezTo>
                    <a:pt x="62" y="23"/>
                    <a:pt x="32" y="13"/>
                    <a:pt x="10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219;p76">
              <a:extLst>
                <a:ext uri="{FF2B5EF4-FFF2-40B4-BE49-F238E27FC236}">
                  <a16:creationId xmlns:a16="http://schemas.microsoft.com/office/drawing/2014/main" id="{FFFD09CE-A875-4A9C-9138-386D1B1EA23F}"/>
                </a:ext>
              </a:extLst>
            </p:cNvPr>
            <p:cNvSpPr/>
            <p:nvPr/>
          </p:nvSpPr>
          <p:spPr>
            <a:xfrm>
              <a:off x="4528201" y="3613460"/>
              <a:ext cx="116270" cy="96735"/>
            </a:xfrm>
            <a:custGeom>
              <a:avLst/>
              <a:gdLst/>
              <a:ahLst/>
              <a:cxnLst/>
              <a:rect l="l" t="t" r="r" b="b"/>
              <a:pathLst>
                <a:path w="619" h="515" extrusionOk="0">
                  <a:moveTo>
                    <a:pt x="352" y="0"/>
                  </a:moveTo>
                  <a:cubicBezTo>
                    <a:pt x="310" y="0"/>
                    <a:pt x="258" y="10"/>
                    <a:pt x="228" y="30"/>
                  </a:cubicBezTo>
                  <a:cubicBezTo>
                    <a:pt x="176" y="50"/>
                    <a:pt x="134" y="92"/>
                    <a:pt x="95" y="144"/>
                  </a:cubicBezTo>
                  <a:cubicBezTo>
                    <a:pt x="53" y="205"/>
                    <a:pt x="21" y="267"/>
                    <a:pt x="1" y="349"/>
                  </a:cubicBezTo>
                  <a:lnTo>
                    <a:pt x="1" y="391"/>
                  </a:lnTo>
                  <a:cubicBezTo>
                    <a:pt x="11" y="401"/>
                    <a:pt x="21" y="401"/>
                    <a:pt x="33" y="410"/>
                  </a:cubicBezTo>
                  <a:lnTo>
                    <a:pt x="43" y="410"/>
                  </a:lnTo>
                  <a:cubicBezTo>
                    <a:pt x="63" y="410"/>
                    <a:pt x="82" y="391"/>
                    <a:pt x="82" y="381"/>
                  </a:cubicBezTo>
                  <a:cubicBezTo>
                    <a:pt x="95" y="339"/>
                    <a:pt x="105" y="309"/>
                    <a:pt x="124" y="277"/>
                  </a:cubicBezTo>
                  <a:cubicBezTo>
                    <a:pt x="134" y="235"/>
                    <a:pt x="166" y="195"/>
                    <a:pt x="186" y="163"/>
                  </a:cubicBezTo>
                  <a:cubicBezTo>
                    <a:pt x="206" y="134"/>
                    <a:pt x="218" y="124"/>
                    <a:pt x="238" y="102"/>
                  </a:cubicBezTo>
                  <a:cubicBezTo>
                    <a:pt x="258" y="92"/>
                    <a:pt x="280" y="82"/>
                    <a:pt x="290" y="72"/>
                  </a:cubicBezTo>
                  <a:cubicBezTo>
                    <a:pt x="310" y="72"/>
                    <a:pt x="330" y="62"/>
                    <a:pt x="342" y="62"/>
                  </a:cubicBezTo>
                  <a:lnTo>
                    <a:pt x="381" y="62"/>
                  </a:lnTo>
                  <a:cubicBezTo>
                    <a:pt x="404" y="62"/>
                    <a:pt x="414" y="72"/>
                    <a:pt x="423" y="72"/>
                  </a:cubicBezTo>
                  <a:cubicBezTo>
                    <a:pt x="443" y="82"/>
                    <a:pt x="453" y="92"/>
                    <a:pt x="475" y="102"/>
                  </a:cubicBezTo>
                  <a:lnTo>
                    <a:pt x="505" y="134"/>
                  </a:lnTo>
                  <a:cubicBezTo>
                    <a:pt x="527" y="153"/>
                    <a:pt x="537" y="173"/>
                    <a:pt x="547" y="195"/>
                  </a:cubicBezTo>
                  <a:cubicBezTo>
                    <a:pt x="557" y="225"/>
                    <a:pt x="567" y="257"/>
                    <a:pt x="567" y="287"/>
                  </a:cubicBezTo>
                  <a:cubicBezTo>
                    <a:pt x="577" y="329"/>
                    <a:pt x="577" y="381"/>
                    <a:pt x="567" y="433"/>
                  </a:cubicBezTo>
                  <a:cubicBezTo>
                    <a:pt x="567" y="452"/>
                    <a:pt x="557" y="472"/>
                    <a:pt x="557" y="482"/>
                  </a:cubicBezTo>
                  <a:cubicBezTo>
                    <a:pt x="557" y="494"/>
                    <a:pt x="557" y="504"/>
                    <a:pt x="567" y="514"/>
                  </a:cubicBezTo>
                  <a:lnTo>
                    <a:pt x="577" y="514"/>
                  </a:lnTo>
                  <a:cubicBezTo>
                    <a:pt x="577" y="514"/>
                    <a:pt x="589" y="504"/>
                    <a:pt x="589" y="494"/>
                  </a:cubicBezTo>
                  <a:cubicBezTo>
                    <a:pt x="619" y="391"/>
                    <a:pt x="619" y="297"/>
                    <a:pt x="599" y="215"/>
                  </a:cubicBezTo>
                  <a:cubicBezTo>
                    <a:pt x="577" y="163"/>
                    <a:pt x="547" y="92"/>
                    <a:pt x="485" y="40"/>
                  </a:cubicBezTo>
                  <a:cubicBezTo>
                    <a:pt x="443" y="10"/>
                    <a:pt x="404" y="0"/>
                    <a:pt x="362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220;p76">
              <a:extLst>
                <a:ext uri="{FF2B5EF4-FFF2-40B4-BE49-F238E27FC236}">
                  <a16:creationId xmlns:a16="http://schemas.microsoft.com/office/drawing/2014/main" id="{3CB3F3DD-2839-4412-BEB6-3C1A4C3B8CF0}"/>
                </a:ext>
              </a:extLst>
            </p:cNvPr>
            <p:cNvSpPr/>
            <p:nvPr/>
          </p:nvSpPr>
          <p:spPr>
            <a:xfrm>
              <a:off x="4855032" y="3676948"/>
              <a:ext cx="124159" cy="106502"/>
            </a:xfrm>
            <a:custGeom>
              <a:avLst/>
              <a:gdLst/>
              <a:ahLst/>
              <a:cxnLst/>
              <a:rect l="l" t="t" r="r" b="b"/>
              <a:pathLst>
                <a:path w="661" h="567" extrusionOk="0">
                  <a:moveTo>
                    <a:pt x="319" y="1"/>
                  </a:moveTo>
                  <a:cubicBezTo>
                    <a:pt x="238" y="21"/>
                    <a:pt x="176" y="72"/>
                    <a:pt x="134" y="114"/>
                  </a:cubicBezTo>
                  <a:cubicBezTo>
                    <a:pt x="72" y="186"/>
                    <a:pt x="33" y="280"/>
                    <a:pt x="1" y="391"/>
                  </a:cubicBezTo>
                  <a:cubicBezTo>
                    <a:pt x="1" y="391"/>
                    <a:pt x="1" y="404"/>
                    <a:pt x="10" y="404"/>
                  </a:cubicBezTo>
                  <a:cubicBezTo>
                    <a:pt x="10" y="413"/>
                    <a:pt x="10" y="413"/>
                    <a:pt x="23" y="413"/>
                  </a:cubicBezTo>
                  <a:cubicBezTo>
                    <a:pt x="33" y="413"/>
                    <a:pt x="43" y="413"/>
                    <a:pt x="43" y="404"/>
                  </a:cubicBezTo>
                  <a:cubicBezTo>
                    <a:pt x="52" y="381"/>
                    <a:pt x="52" y="362"/>
                    <a:pt x="62" y="342"/>
                  </a:cubicBezTo>
                  <a:cubicBezTo>
                    <a:pt x="72" y="290"/>
                    <a:pt x="94" y="248"/>
                    <a:pt x="124" y="206"/>
                  </a:cubicBezTo>
                  <a:lnTo>
                    <a:pt x="124" y="196"/>
                  </a:lnTo>
                  <a:cubicBezTo>
                    <a:pt x="146" y="176"/>
                    <a:pt x="166" y="144"/>
                    <a:pt x="196" y="124"/>
                  </a:cubicBezTo>
                  <a:cubicBezTo>
                    <a:pt x="218" y="105"/>
                    <a:pt x="238" y="95"/>
                    <a:pt x="258" y="82"/>
                  </a:cubicBezTo>
                  <a:cubicBezTo>
                    <a:pt x="270" y="72"/>
                    <a:pt x="290" y="72"/>
                    <a:pt x="309" y="63"/>
                  </a:cubicBezTo>
                  <a:lnTo>
                    <a:pt x="361" y="63"/>
                  </a:lnTo>
                  <a:cubicBezTo>
                    <a:pt x="371" y="63"/>
                    <a:pt x="393" y="63"/>
                    <a:pt x="403" y="72"/>
                  </a:cubicBezTo>
                  <a:cubicBezTo>
                    <a:pt x="423" y="72"/>
                    <a:pt x="433" y="82"/>
                    <a:pt x="455" y="95"/>
                  </a:cubicBezTo>
                  <a:lnTo>
                    <a:pt x="485" y="124"/>
                  </a:lnTo>
                  <a:cubicBezTo>
                    <a:pt x="505" y="134"/>
                    <a:pt x="517" y="156"/>
                    <a:pt x="527" y="176"/>
                  </a:cubicBezTo>
                  <a:cubicBezTo>
                    <a:pt x="537" y="206"/>
                    <a:pt x="547" y="228"/>
                    <a:pt x="547" y="258"/>
                  </a:cubicBezTo>
                  <a:cubicBezTo>
                    <a:pt x="557" y="300"/>
                    <a:pt x="566" y="342"/>
                    <a:pt x="566" y="404"/>
                  </a:cubicBezTo>
                  <a:lnTo>
                    <a:pt x="557" y="391"/>
                  </a:lnTo>
                  <a:lnTo>
                    <a:pt x="557" y="404"/>
                  </a:lnTo>
                  <a:cubicBezTo>
                    <a:pt x="557" y="433"/>
                    <a:pt x="557" y="465"/>
                    <a:pt x="547" y="505"/>
                  </a:cubicBezTo>
                  <a:cubicBezTo>
                    <a:pt x="547" y="537"/>
                    <a:pt x="557" y="557"/>
                    <a:pt x="589" y="567"/>
                  </a:cubicBezTo>
                  <a:lnTo>
                    <a:pt x="599" y="567"/>
                  </a:lnTo>
                  <a:cubicBezTo>
                    <a:pt x="618" y="567"/>
                    <a:pt x="641" y="547"/>
                    <a:pt x="641" y="527"/>
                  </a:cubicBezTo>
                  <a:cubicBezTo>
                    <a:pt x="660" y="433"/>
                    <a:pt x="660" y="362"/>
                    <a:pt x="650" y="290"/>
                  </a:cubicBezTo>
                  <a:cubicBezTo>
                    <a:pt x="628" y="218"/>
                    <a:pt x="608" y="156"/>
                    <a:pt x="579" y="114"/>
                  </a:cubicBezTo>
                  <a:cubicBezTo>
                    <a:pt x="547" y="72"/>
                    <a:pt x="517" y="43"/>
                    <a:pt x="475" y="21"/>
                  </a:cubicBezTo>
                  <a:lnTo>
                    <a:pt x="465" y="21"/>
                  </a:lnTo>
                  <a:cubicBezTo>
                    <a:pt x="433" y="1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221;p76">
              <a:extLst>
                <a:ext uri="{FF2B5EF4-FFF2-40B4-BE49-F238E27FC236}">
                  <a16:creationId xmlns:a16="http://schemas.microsoft.com/office/drawing/2014/main" id="{B638ED07-3934-445F-BC7E-D2D798A1F9F0}"/>
                </a:ext>
              </a:extLst>
            </p:cNvPr>
            <p:cNvSpPr/>
            <p:nvPr/>
          </p:nvSpPr>
          <p:spPr>
            <a:xfrm>
              <a:off x="4928851" y="3537763"/>
              <a:ext cx="106502" cy="71565"/>
            </a:xfrm>
            <a:custGeom>
              <a:avLst/>
              <a:gdLst/>
              <a:ahLst/>
              <a:cxnLst/>
              <a:rect l="l" t="t" r="r" b="b"/>
              <a:pathLst>
                <a:path w="567" h="381" extrusionOk="0">
                  <a:moveTo>
                    <a:pt x="82" y="0"/>
                  </a:moveTo>
                  <a:cubicBezTo>
                    <a:pt x="50" y="0"/>
                    <a:pt x="30" y="10"/>
                    <a:pt x="20" y="33"/>
                  </a:cubicBezTo>
                  <a:cubicBezTo>
                    <a:pt x="0" y="52"/>
                    <a:pt x="20" y="94"/>
                    <a:pt x="62" y="144"/>
                  </a:cubicBezTo>
                  <a:cubicBezTo>
                    <a:pt x="102" y="196"/>
                    <a:pt x="154" y="238"/>
                    <a:pt x="225" y="290"/>
                  </a:cubicBezTo>
                  <a:cubicBezTo>
                    <a:pt x="329" y="341"/>
                    <a:pt x="421" y="381"/>
                    <a:pt x="495" y="381"/>
                  </a:cubicBezTo>
                  <a:cubicBezTo>
                    <a:pt x="524" y="381"/>
                    <a:pt x="544" y="371"/>
                    <a:pt x="556" y="351"/>
                  </a:cubicBezTo>
                  <a:cubicBezTo>
                    <a:pt x="566" y="329"/>
                    <a:pt x="556" y="290"/>
                    <a:pt x="514" y="238"/>
                  </a:cubicBezTo>
                  <a:cubicBezTo>
                    <a:pt x="472" y="196"/>
                    <a:pt x="411" y="144"/>
                    <a:pt x="339" y="104"/>
                  </a:cubicBezTo>
                  <a:cubicBezTo>
                    <a:pt x="248" y="42"/>
                    <a:pt x="144" y="0"/>
                    <a:pt x="82" y="0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222;p76">
              <a:extLst>
                <a:ext uri="{FF2B5EF4-FFF2-40B4-BE49-F238E27FC236}">
                  <a16:creationId xmlns:a16="http://schemas.microsoft.com/office/drawing/2014/main" id="{C7C2E69E-63A4-48EB-807F-C417BAE86A77}"/>
                </a:ext>
              </a:extLst>
            </p:cNvPr>
            <p:cNvSpPr/>
            <p:nvPr/>
          </p:nvSpPr>
          <p:spPr>
            <a:xfrm>
              <a:off x="4551492" y="3509024"/>
              <a:ext cx="118148" cy="44329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443" y="0"/>
                  </a:moveTo>
                  <a:cubicBezTo>
                    <a:pt x="391" y="0"/>
                    <a:pt x="351" y="10"/>
                    <a:pt x="299" y="10"/>
                  </a:cubicBezTo>
                  <a:cubicBezTo>
                    <a:pt x="218" y="30"/>
                    <a:pt x="144" y="50"/>
                    <a:pt x="82" y="82"/>
                  </a:cubicBezTo>
                  <a:cubicBezTo>
                    <a:pt x="33" y="111"/>
                    <a:pt x="0" y="144"/>
                    <a:pt x="10" y="173"/>
                  </a:cubicBezTo>
                  <a:cubicBezTo>
                    <a:pt x="20" y="215"/>
                    <a:pt x="82" y="235"/>
                    <a:pt x="196" y="235"/>
                  </a:cubicBezTo>
                  <a:cubicBezTo>
                    <a:pt x="238" y="235"/>
                    <a:pt x="290" y="235"/>
                    <a:pt x="341" y="225"/>
                  </a:cubicBezTo>
                  <a:cubicBezTo>
                    <a:pt x="423" y="215"/>
                    <a:pt x="495" y="186"/>
                    <a:pt x="547" y="153"/>
                  </a:cubicBezTo>
                  <a:cubicBezTo>
                    <a:pt x="598" y="124"/>
                    <a:pt x="628" y="92"/>
                    <a:pt x="628" y="62"/>
                  </a:cubicBezTo>
                  <a:cubicBezTo>
                    <a:pt x="618" y="30"/>
                    <a:pt x="547" y="0"/>
                    <a:pt x="443" y="0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223;p76">
              <a:extLst>
                <a:ext uri="{FF2B5EF4-FFF2-40B4-BE49-F238E27FC236}">
                  <a16:creationId xmlns:a16="http://schemas.microsoft.com/office/drawing/2014/main" id="{BC710242-BF2C-4BF4-9A27-19BF2D388679}"/>
                </a:ext>
              </a:extLst>
            </p:cNvPr>
            <p:cNvSpPr/>
            <p:nvPr/>
          </p:nvSpPr>
          <p:spPr>
            <a:xfrm>
              <a:off x="4694434" y="3642198"/>
              <a:ext cx="69875" cy="118148"/>
            </a:xfrm>
            <a:custGeom>
              <a:avLst/>
              <a:gdLst/>
              <a:ahLst/>
              <a:cxnLst/>
              <a:rect l="l" t="t" r="r" b="b"/>
              <a:pathLst>
                <a:path w="372" h="629" extrusionOk="0">
                  <a:moveTo>
                    <a:pt x="361" y="0"/>
                  </a:moveTo>
                  <a:cubicBezTo>
                    <a:pt x="361" y="0"/>
                    <a:pt x="351" y="10"/>
                    <a:pt x="351" y="20"/>
                  </a:cubicBezTo>
                  <a:lnTo>
                    <a:pt x="351" y="114"/>
                  </a:lnTo>
                  <a:lnTo>
                    <a:pt x="351" y="134"/>
                  </a:lnTo>
                  <a:lnTo>
                    <a:pt x="351" y="228"/>
                  </a:lnTo>
                  <a:lnTo>
                    <a:pt x="351" y="329"/>
                  </a:lnTo>
                  <a:lnTo>
                    <a:pt x="351" y="341"/>
                  </a:lnTo>
                  <a:lnTo>
                    <a:pt x="351" y="371"/>
                  </a:lnTo>
                  <a:cubicBezTo>
                    <a:pt x="332" y="341"/>
                    <a:pt x="309" y="309"/>
                    <a:pt x="280" y="290"/>
                  </a:cubicBezTo>
                  <a:cubicBezTo>
                    <a:pt x="260" y="257"/>
                    <a:pt x="238" y="248"/>
                    <a:pt x="208" y="238"/>
                  </a:cubicBezTo>
                  <a:cubicBezTo>
                    <a:pt x="186" y="228"/>
                    <a:pt x="166" y="218"/>
                    <a:pt x="156" y="218"/>
                  </a:cubicBezTo>
                  <a:lnTo>
                    <a:pt x="146" y="218"/>
                  </a:lnTo>
                  <a:cubicBezTo>
                    <a:pt x="124" y="228"/>
                    <a:pt x="114" y="228"/>
                    <a:pt x="104" y="228"/>
                  </a:cubicBezTo>
                  <a:cubicBezTo>
                    <a:pt x="94" y="238"/>
                    <a:pt x="85" y="238"/>
                    <a:pt x="75" y="248"/>
                  </a:cubicBezTo>
                  <a:cubicBezTo>
                    <a:pt x="52" y="257"/>
                    <a:pt x="43" y="280"/>
                    <a:pt x="33" y="299"/>
                  </a:cubicBezTo>
                  <a:cubicBezTo>
                    <a:pt x="23" y="319"/>
                    <a:pt x="13" y="329"/>
                    <a:pt x="13" y="351"/>
                  </a:cubicBezTo>
                  <a:cubicBezTo>
                    <a:pt x="13" y="361"/>
                    <a:pt x="1" y="371"/>
                    <a:pt x="1" y="391"/>
                  </a:cubicBezTo>
                  <a:lnTo>
                    <a:pt x="1" y="495"/>
                  </a:lnTo>
                  <a:cubicBezTo>
                    <a:pt x="13" y="537"/>
                    <a:pt x="23" y="576"/>
                    <a:pt x="33" y="608"/>
                  </a:cubicBezTo>
                  <a:cubicBezTo>
                    <a:pt x="43" y="618"/>
                    <a:pt x="43" y="628"/>
                    <a:pt x="52" y="628"/>
                  </a:cubicBezTo>
                  <a:lnTo>
                    <a:pt x="75" y="628"/>
                  </a:lnTo>
                  <a:cubicBezTo>
                    <a:pt x="85" y="628"/>
                    <a:pt x="85" y="628"/>
                    <a:pt x="94" y="618"/>
                  </a:cubicBezTo>
                  <a:lnTo>
                    <a:pt x="94" y="598"/>
                  </a:lnTo>
                  <a:cubicBezTo>
                    <a:pt x="85" y="556"/>
                    <a:pt x="75" y="527"/>
                    <a:pt x="62" y="485"/>
                  </a:cubicBezTo>
                  <a:lnTo>
                    <a:pt x="62" y="391"/>
                  </a:lnTo>
                  <a:cubicBezTo>
                    <a:pt x="62" y="371"/>
                    <a:pt x="75" y="351"/>
                    <a:pt x="75" y="329"/>
                  </a:cubicBezTo>
                  <a:cubicBezTo>
                    <a:pt x="85" y="319"/>
                    <a:pt x="85" y="309"/>
                    <a:pt x="94" y="299"/>
                  </a:cubicBezTo>
                  <a:cubicBezTo>
                    <a:pt x="104" y="299"/>
                    <a:pt x="104" y="290"/>
                    <a:pt x="114" y="290"/>
                  </a:cubicBezTo>
                  <a:cubicBezTo>
                    <a:pt x="114" y="280"/>
                    <a:pt x="124" y="280"/>
                    <a:pt x="124" y="280"/>
                  </a:cubicBezTo>
                  <a:cubicBezTo>
                    <a:pt x="136" y="267"/>
                    <a:pt x="146" y="267"/>
                    <a:pt x="146" y="267"/>
                  </a:cubicBezTo>
                  <a:lnTo>
                    <a:pt x="166" y="267"/>
                  </a:lnTo>
                  <a:cubicBezTo>
                    <a:pt x="176" y="267"/>
                    <a:pt x="186" y="267"/>
                    <a:pt x="198" y="280"/>
                  </a:cubicBezTo>
                  <a:cubicBezTo>
                    <a:pt x="208" y="280"/>
                    <a:pt x="228" y="290"/>
                    <a:pt x="238" y="299"/>
                  </a:cubicBezTo>
                  <a:cubicBezTo>
                    <a:pt x="260" y="319"/>
                    <a:pt x="280" y="341"/>
                    <a:pt x="300" y="371"/>
                  </a:cubicBezTo>
                  <a:cubicBezTo>
                    <a:pt x="309" y="381"/>
                    <a:pt x="322" y="391"/>
                    <a:pt x="332" y="413"/>
                  </a:cubicBezTo>
                  <a:lnTo>
                    <a:pt x="342" y="433"/>
                  </a:lnTo>
                  <a:cubicBezTo>
                    <a:pt x="351" y="433"/>
                    <a:pt x="351" y="443"/>
                    <a:pt x="361" y="443"/>
                  </a:cubicBezTo>
                  <a:cubicBezTo>
                    <a:pt x="371" y="433"/>
                    <a:pt x="371" y="433"/>
                    <a:pt x="371" y="423"/>
                  </a:cubicBezTo>
                  <a:lnTo>
                    <a:pt x="371" y="371"/>
                  </a:lnTo>
                  <a:lnTo>
                    <a:pt x="371" y="319"/>
                  </a:lnTo>
                  <a:lnTo>
                    <a:pt x="371" y="218"/>
                  </a:lnTo>
                  <a:lnTo>
                    <a:pt x="371" y="134"/>
                  </a:lnTo>
                  <a:lnTo>
                    <a:pt x="371" y="20"/>
                  </a:lnTo>
                  <a:lnTo>
                    <a:pt x="371" y="1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B88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224;p76">
              <a:extLst>
                <a:ext uri="{FF2B5EF4-FFF2-40B4-BE49-F238E27FC236}">
                  <a16:creationId xmlns:a16="http://schemas.microsoft.com/office/drawing/2014/main" id="{F38F5397-1031-458B-AD38-B961CD4D0D8F}"/>
                </a:ext>
              </a:extLst>
            </p:cNvPr>
            <p:cNvSpPr/>
            <p:nvPr/>
          </p:nvSpPr>
          <p:spPr>
            <a:xfrm>
              <a:off x="4772009" y="3580401"/>
              <a:ext cx="309740" cy="307486"/>
            </a:xfrm>
            <a:custGeom>
              <a:avLst/>
              <a:gdLst/>
              <a:ahLst/>
              <a:cxnLst/>
              <a:rect l="l" t="t" r="r" b="b"/>
              <a:pathLst>
                <a:path w="1649" h="1637" extrusionOk="0">
                  <a:moveTo>
                    <a:pt x="927" y="63"/>
                  </a:moveTo>
                  <a:cubicBezTo>
                    <a:pt x="989" y="72"/>
                    <a:pt x="1050" y="92"/>
                    <a:pt x="1112" y="114"/>
                  </a:cubicBezTo>
                  <a:cubicBezTo>
                    <a:pt x="1174" y="144"/>
                    <a:pt x="1236" y="176"/>
                    <a:pt x="1288" y="216"/>
                  </a:cubicBezTo>
                  <a:cubicBezTo>
                    <a:pt x="1340" y="258"/>
                    <a:pt x="1379" y="300"/>
                    <a:pt x="1421" y="349"/>
                  </a:cubicBezTo>
                  <a:lnTo>
                    <a:pt x="1421" y="362"/>
                  </a:lnTo>
                  <a:cubicBezTo>
                    <a:pt x="1463" y="411"/>
                    <a:pt x="1493" y="463"/>
                    <a:pt x="1525" y="525"/>
                  </a:cubicBezTo>
                  <a:cubicBezTo>
                    <a:pt x="1545" y="586"/>
                    <a:pt x="1564" y="648"/>
                    <a:pt x="1577" y="720"/>
                  </a:cubicBezTo>
                  <a:cubicBezTo>
                    <a:pt x="1587" y="782"/>
                    <a:pt x="1587" y="843"/>
                    <a:pt x="1577" y="918"/>
                  </a:cubicBezTo>
                  <a:cubicBezTo>
                    <a:pt x="1564" y="979"/>
                    <a:pt x="1545" y="1051"/>
                    <a:pt x="1525" y="1113"/>
                  </a:cubicBezTo>
                  <a:lnTo>
                    <a:pt x="1515" y="1113"/>
                  </a:lnTo>
                  <a:cubicBezTo>
                    <a:pt x="1493" y="1175"/>
                    <a:pt x="1463" y="1226"/>
                    <a:pt x="1421" y="1276"/>
                  </a:cubicBezTo>
                  <a:cubicBezTo>
                    <a:pt x="1379" y="1328"/>
                    <a:pt x="1340" y="1370"/>
                    <a:pt x="1288" y="1412"/>
                  </a:cubicBezTo>
                  <a:cubicBezTo>
                    <a:pt x="1236" y="1451"/>
                    <a:pt x="1174" y="1483"/>
                    <a:pt x="1122" y="1513"/>
                  </a:cubicBezTo>
                  <a:lnTo>
                    <a:pt x="1112" y="1513"/>
                  </a:lnTo>
                  <a:cubicBezTo>
                    <a:pt x="1050" y="1535"/>
                    <a:pt x="989" y="1555"/>
                    <a:pt x="927" y="1565"/>
                  </a:cubicBezTo>
                  <a:cubicBezTo>
                    <a:pt x="896" y="1570"/>
                    <a:pt x="863" y="1572"/>
                    <a:pt x="828" y="1572"/>
                  </a:cubicBezTo>
                  <a:cubicBezTo>
                    <a:pt x="793" y="1572"/>
                    <a:pt x="758" y="1570"/>
                    <a:pt x="722" y="1565"/>
                  </a:cubicBezTo>
                  <a:cubicBezTo>
                    <a:pt x="670" y="1555"/>
                    <a:pt x="618" y="1545"/>
                    <a:pt x="576" y="1523"/>
                  </a:cubicBezTo>
                  <a:lnTo>
                    <a:pt x="566" y="1523"/>
                  </a:lnTo>
                  <a:cubicBezTo>
                    <a:pt x="556" y="1523"/>
                    <a:pt x="546" y="1513"/>
                    <a:pt x="536" y="1513"/>
                  </a:cubicBezTo>
                  <a:cubicBezTo>
                    <a:pt x="527" y="1513"/>
                    <a:pt x="527" y="1503"/>
                    <a:pt x="514" y="1503"/>
                  </a:cubicBezTo>
                  <a:cubicBezTo>
                    <a:pt x="475" y="1483"/>
                    <a:pt x="423" y="1461"/>
                    <a:pt x="381" y="1432"/>
                  </a:cubicBezTo>
                  <a:cubicBezTo>
                    <a:pt x="381" y="1422"/>
                    <a:pt x="371" y="1422"/>
                    <a:pt x="361" y="1412"/>
                  </a:cubicBezTo>
                  <a:cubicBezTo>
                    <a:pt x="309" y="1370"/>
                    <a:pt x="267" y="1328"/>
                    <a:pt x="228" y="1276"/>
                  </a:cubicBezTo>
                  <a:cubicBezTo>
                    <a:pt x="205" y="1246"/>
                    <a:pt x="176" y="1214"/>
                    <a:pt x="166" y="1175"/>
                  </a:cubicBezTo>
                  <a:lnTo>
                    <a:pt x="156" y="1175"/>
                  </a:lnTo>
                  <a:cubicBezTo>
                    <a:pt x="144" y="1152"/>
                    <a:pt x="134" y="1133"/>
                    <a:pt x="124" y="1113"/>
                  </a:cubicBezTo>
                  <a:cubicBezTo>
                    <a:pt x="124" y="1091"/>
                    <a:pt x="114" y="1061"/>
                    <a:pt x="104" y="1041"/>
                  </a:cubicBezTo>
                  <a:cubicBezTo>
                    <a:pt x="94" y="1009"/>
                    <a:pt x="82" y="967"/>
                    <a:pt x="82" y="937"/>
                  </a:cubicBezTo>
                  <a:lnTo>
                    <a:pt x="82" y="927"/>
                  </a:lnTo>
                  <a:lnTo>
                    <a:pt x="72" y="927"/>
                  </a:lnTo>
                  <a:lnTo>
                    <a:pt x="72" y="918"/>
                  </a:lnTo>
                  <a:lnTo>
                    <a:pt x="72" y="834"/>
                  </a:lnTo>
                  <a:lnTo>
                    <a:pt x="72" y="710"/>
                  </a:lnTo>
                  <a:lnTo>
                    <a:pt x="82" y="700"/>
                  </a:lnTo>
                  <a:lnTo>
                    <a:pt x="82" y="690"/>
                  </a:lnTo>
                  <a:lnTo>
                    <a:pt x="82" y="680"/>
                  </a:lnTo>
                  <a:lnTo>
                    <a:pt x="82" y="670"/>
                  </a:lnTo>
                  <a:lnTo>
                    <a:pt x="82" y="658"/>
                  </a:lnTo>
                  <a:lnTo>
                    <a:pt x="82" y="648"/>
                  </a:lnTo>
                  <a:lnTo>
                    <a:pt x="94" y="648"/>
                  </a:lnTo>
                  <a:lnTo>
                    <a:pt x="94" y="638"/>
                  </a:lnTo>
                  <a:cubicBezTo>
                    <a:pt x="104" y="596"/>
                    <a:pt x="114" y="557"/>
                    <a:pt x="134" y="525"/>
                  </a:cubicBezTo>
                  <a:cubicBezTo>
                    <a:pt x="156" y="473"/>
                    <a:pt x="176" y="423"/>
                    <a:pt x="205" y="381"/>
                  </a:cubicBezTo>
                  <a:lnTo>
                    <a:pt x="205" y="371"/>
                  </a:lnTo>
                  <a:lnTo>
                    <a:pt x="218" y="371"/>
                  </a:lnTo>
                  <a:cubicBezTo>
                    <a:pt x="218" y="371"/>
                    <a:pt x="218" y="362"/>
                    <a:pt x="228" y="362"/>
                  </a:cubicBezTo>
                  <a:cubicBezTo>
                    <a:pt x="247" y="329"/>
                    <a:pt x="279" y="300"/>
                    <a:pt x="299" y="268"/>
                  </a:cubicBezTo>
                  <a:cubicBezTo>
                    <a:pt x="319" y="248"/>
                    <a:pt x="341" y="238"/>
                    <a:pt x="361" y="216"/>
                  </a:cubicBezTo>
                  <a:cubicBezTo>
                    <a:pt x="413" y="176"/>
                    <a:pt x="475" y="144"/>
                    <a:pt x="536" y="124"/>
                  </a:cubicBezTo>
                  <a:lnTo>
                    <a:pt x="527" y="124"/>
                  </a:lnTo>
                  <a:cubicBezTo>
                    <a:pt x="588" y="92"/>
                    <a:pt x="660" y="72"/>
                    <a:pt x="722" y="63"/>
                  </a:cubicBezTo>
                  <a:close/>
                  <a:moveTo>
                    <a:pt x="761" y="1"/>
                  </a:moveTo>
                  <a:cubicBezTo>
                    <a:pt x="732" y="1"/>
                    <a:pt x="700" y="11"/>
                    <a:pt x="670" y="11"/>
                  </a:cubicBezTo>
                  <a:cubicBezTo>
                    <a:pt x="576" y="30"/>
                    <a:pt x="485" y="63"/>
                    <a:pt x="403" y="114"/>
                  </a:cubicBezTo>
                  <a:cubicBezTo>
                    <a:pt x="351" y="144"/>
                    <a:pt x="309" y="186"/>
                    <a:pt x="257" y="226"/>
                  </a:cubicBezTo>
                  <a:cubicBezTo>
                    <a:pt x="186" y="287"/>
                    <a:pt x="134" y="371"/>
                    <a:pt x="94" y="453"/>
                  </a:cubicBezTo>
                  <a:cubicBezTo>
                    <a:pt x="72" y="485"/>
                    <a:pt x="62" y="505"/>
                    <a:pt x="52" y="535"/>
                  </a:cubicBezTo>
                  <a:cubicBezTo>
                    <a:pt x="52" y="547"/>
                    <a:pt x="52" y="557"/>
                    <a:pt x="42" y="567"/>
                  </a:cubicBezTo>
                  <a:cubicBezTo>
                    <a:pt x="20" y="628"/>
                    <a:pt x="10" y="690"/>
                    <a:pt x="10" y="752"/>
                  </a:cubicBezTo>
                  <a:cubicBezTo>
                    <a:pt x="0" y="824"/>
                    <a:pt x="10" y="895"/>
                    <a:pt x="20" y="967"/>
                  </a:cubicBezTo>
                  <a:lnTo>
                    <a:pt x="20" y="979"/>
                  </a:lnTo>
                  <a:cubicBezTo>
                    <a:pt x="20" y="989"/>
                    <a:pt x="32" y="999"/>
                    <a:pt x="32" y="1009"/>
                  </a:cubicBezTo>
                  <a:cubicBezTo>
                    <a:pt x="32" y="1019"/>
                    <a:pt x="32" y="1041"/>
                    <a:pt x="42" y="1051"/>
                  </a:cubicBezTo>
                  <a:cubicBezTo>
                    <a:pt x="52" y="1091"/>
                    <a:pt x="72" y="1133"/>
                    <a:pt x="82" y="1175"/>
                  </a:cubicBezTo>
                  <a:cubicBezTo>
                    <a:pt x="144" y="1298"/>
                    <a:pt x="237" y="1399"/>
                    <a:pt x="351" y="1483"/>
                  </a:cubicBezTo>
                  <a:lnTo>
                    <a:pt x="361" y="1483"/>
                  </a:lnTo>
                  <a:cubicBezTo>
                    <a:pt x="371" y="1493"/>
                    <a:pt x="371" y="1503"/>
                    <a:pt x="381" y="1503"/>
                  </a:cubicBezTo>
                  <a:cubicBezTo>
                    <a:pt x="475" y="1565"/>
                    <a:pt x="566" y="1597"/>
                    <a:pt x="660" y="1617"/>
                  </a:cubicBezTo>
                  <a:lnTo>
                    <a:pt x="670" y="1617"/>
                  </a:lnTo>
                  <a:cubicBezTo>
                    <a:pt x="700" y="1627"/>
                    <a:pt x="742" y="1627"/>
                    <a:pt x="774" y="1637"/>
                  </a:cubicBezTo>
                  <a:cubicBezTo>
                    <a:pt x="875" y="1637"/>
                    <a:pt x="979" y="1627"/>
                    <a:pt x="1070" y="1597"/>
                  </a:cubicBezTo>
                  <a:cubicBezTo>
                    <a:pt x="1122" y="1585"/>
                    <a:pt x="1164" y="1565"/>
                    <a:pt x="1206" y="1535"/>
                  </a:cubicBezTo>
                  <a:cubicBezTo>
                    <a:pt x="1256" y="1513"/>
                    <a:pt x="1298" y="1483"/>
                    <a:pt x="1330" y="1451"/>
                  </a:cubicBezTo>
                  <a:cubicBezTo>
                    <a:pt x="1411" y="1399"/>
                    <a:pt x="1473" y="1318"/>
                    <a:pt x="1525" y="1236"/>
                  </a:cubicBezTo>
                  <a:cubicBezTo>
                    <a:pt x="1577" y="1152"/>
                    <a:pt x="1616" y="1061"/>
                    <a:pt x="1626" y="957"/>
                  </a:cubicBezTo>
                  <a:cubicBezTo>
                    <a:pt x="1648" y="866"/>
                    <a:pt x="1648" y="762"/>
                    <a:pt x="1626" y="658"/>
                  </a:cubicBezTo>
                  <a:cubicBezTo>
                    <a:pt x="1597" y="473"/>
                    <a:pt x="1483" y="287"/>
                    <a:pt x="1330" y="176"/>
                  </a:cubicBezTo>
                  <a:cubicBezTo>
                    <a:pt x="1246" y="114"/>
                    <a:pt x="1164" y="63"/>
                    <a:pt x="1060" y="30"/>
                  </a:cubicBezTo>
                  <a:cubicBezTo>
                    <a:pt x="989" y="11"/>
                    <a:pt x="917" y="1"/>
                    <a:pt x="8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225;p76">
              <a:extLst>
                <a:ext uri="{FF2B5EF4-FFF2-40B4-BE49-F238E27FC236}">
                  <a16:creationId xmlns:a16="http://schemas.microsoft.com/office/drawing/2014/main" id="{A96B304C-2FF6-4381-AD01-06A2F5A406AA}"/>
                </a:ext>
              </a:extLst>
            </p:cNvPr>
            <p:cNvSpPr/>
            <p:nvPr/>
          </p:nvSpPr>
          <p:spPr>
            <a:xfrm>
              <a:off x="4454946" y="3537763"/>
              <a:ext cx="239677" cy="292459"/>
            </a:xfrm>
            <a:custGeom>
              <a:avLst/>
              <a:gdLst/>
              <a:ahLst/>
              <a:cxnLst/>
              <a:rect l="l" t="t" r="r" b="b"/>
              <a:pathLst>
                <a:path w="1276" h="1557" extrusionOk="0">
                  <a:moveTo>
                    <a:pt x="710" y="62"/>
                  </a:moveTo>
                  <a:cubicBezTo>
                    <a:pt x="742" y="62"/>
                    <a:pt x="781" y="72"/>
                    <a:pt x="823" y="82"/>
                  </a:cubicBezTo>
                  <a:lnTo>
                    <a:pt x="833" y="94"/>
                  </a:lnTo>
                  <a:cubicBezTo>
                    <a:pt x="885" y="104"/>
                    <a:pt x="927" y="134"/>
                    <a:pt x="967" y="166"/>
                  </a:cubicBezTo>
                  <a:cubicBezTo>
                    <a:pt x="1009" y="196"/>
                    <a:pt x="1051" y="238"/>
                    <a:pt x="1080" y="280"/>
                  </a:cubicBezTo>
                  <a:lnTo>
                    <a:pt x="1090" y="280"/>
                  </a:lnTo>
                  <a:cubicBezTo>
                    <a:pt x="1122" y="319"/>
                    <a:pt x="1142" y="371"/>
                    <a:pt x="1164" y="423"/>
                  </a:cubicBezTo>
                  <a:cubicBezTo>
                    <a:pt x="1184" y="485"/>
                    <a:pt x="1204" y="537"/>
                    <a:pt x="1214" y="598"/>
                  </a:cubicBezTo>
                  <a:cubicBezTo>
                    <a:pt x="1226" y="660"/>
                    <a:pt x="1226" y="722"/>
                    <a:pt x="1226" y="784"/>
                  </a:cubicBezTo>
                  <a:cubicBezTo>
                    <a:pt x="1214" y="846"/>
                    <a:pt x="1204" y="907"/>
                    <a:pt x="1194" y="969"/>
                  </a:cubicBezTo>
                  <a:cubicBezTo>
                    <a:pt x="1174" y="1031"/>
                    <a:pt x="1142" y="1093"/>
                    <a:pt x="1122" y="1145"/>
                  </a:cubicBezTo>
                  <a:lnTo>
                    <a:pt x="1112" y="1154"/>
                  </a:lnTo>
                  <a:cubicBezTo>
                    <a:pt x="1090" y="1206"/>
                    <a:pt x="1051" y="1246"/>
                    <a:pt x="1019" y="1288"/>
                  </a:cubicBezTo>
                  <a:cubicBezTo>
                    <a:pt x="979" y="1340"/>
                    <a:pt x="937" y="1369"/>
                    <a:pt x="885" y="1402"/>
                  </a:cubicBezTo>
                  <a:cubicBezTo>
                    <a:pt x="843" y="1431"/>
                    <a:pt x="794" y="1453"/>
                    <a:pt x="752" y="1473"/>
                  </a:cubicBezTo>
                  <a:lnTo>
                    <a:pt x="742" y="1473"/>
                  </a:lnTo>
                  <a:cubicBezTo>
                    <a:pt x="692" y="1483"/>
                    <a:pt x="641" y="1492"/>
                    <a:pt x="591" y="1493"/>
                  </a:cubicBezTo>
                  <a:lnTo>
                    <a:pt x="591" y="1493"/>
                  </a:lnTo>
                  <a:cubicBezTo>
                    <a:pt x="543" y="1492"/>
                    <a:pt x="493" y="1483"/>
                    <a:pt x="443" y="1473"/>
                  </a:cubicBezTo>
                  <a:cubicBezTo>
                    <a:pt x="401" y="1453"/>
                    <a:pt x="361" y="1441"/>
                    <a:pt x="329" y="1411"/>
                  </a:cubicBezTo>
                  <a:cubicBezTo>
                    <a:pt x="319" y="1402"/>
                    <a:pt x="309" y="1402"/>
                    <a:pt x="299" y="1392"/>
                  </a:cubicBezTo>
                  <a:lnTo>
                    <a:pt x="287" y="1392"/>
                  </a:lnTo>
                  <a:cubicBezTo>
                    <a:pt x="257" y="1360"/>
                    <a:pt x="225" y="1330"/>
                    <a:pt x="206" y="1298"/>
                  </a:cubicBezTo>
                  <a:lnTo>
                    <a:pt x="186" y="1278"/>
                  </a:lnTo>
                  <a:cubicBezTo>
                    <a:pt x="154" y="1236"/>
                    <a:pt x="134" y="1184"/>
                    <a:pt x="114" y="1132"/>
                  </a:cubicBezTo>
                  <a:cubicBezTo>
                    <a:pt x="92" y="1103"/>
                    <a:pt x="82" y="1061"/>
                    <a:pt x="72" y="1031"/>
                  </a:cubicBezTo>
                  <a:cubicBezTo>
                    <a:pt x="72" y="1009"/>
                    <a:pt x="62" y="989"/>
                    <a:pt x="62" y="969"/>
                  </a:cubicBezTo>
                  <a:cubicBezTo>
                    <a:pt x="62" y="937"/>
                    <a:pt x="52" y="917"/>
                    <a:pt x="52" y="897"/>
                  </a:cubicBezTo>
                  <a:lnTo>
                    <a:pt x="52" y="794"/>
                  </a:lnTo>
                  <a:lnTo>
                    <a:pt x="52" y="784"/>
                  </a:lnTo>
                  <a:lnTo>
                    <a:pt x="52" y="774"/>
                  </a:lnTo>
                  <a:cubicBezTo>
                    <a:pt x="52" y="752"/>
                    <a:pt x="62" y="722"/>
                    <a:pt x="62" y="700"/>
                  </a:cubicBezTo>
                  <a:cubicBezTo>
                    <a:pt x="72" y="660"/>
                    <a:pt x="72" y="618"/>
                    <a:pt x="82" y="589"/>
                  </a:cubicBezTo>
                  <a:lnTo>
                    <a:pt x="92" y="576"/>
                  </a:lnTo>
                  <a:lnTo>
                    <a:pt x="92" y="566"/>
                  </a:lnTo>
                  <a:lnTo>
                    <a:pt x="92" y="556"/>
                  </a:lnTo>
                  <a:lnTo>
                    <a:pt x="92" y="547"/>
                  </a:lnTo>
                  <a:lnTo>
                    <a:pt x="102" y="547"/>
                  </a:lnTo>
                  <a:lnTo>
                    <a:pt x="102" y="537"/>
                  </a:lnTo>
                  <a:lnTo>
                    <a:pt x="102" y="527"/>
                  </a:lnTo>
                  <a:lnTo>
                    <a:pt x="114" y="514"/>
                  </a:lnTo>
                  <a:cubicBezTo>
                    <a:pt x="124" y="485"/>
                    <a:pt x="144" y="443"/>
                    <a:pt x="154" y="413"/>
                  </a:cubicBezTo>
                  <a:cubicBezTo>
                    <a:pt x="186" y="361"/>
                    <a:pt x="215" y="319"/>
                    <a:pt x="248" y="290"/>
                  </a:cubicBezTo>
                  <a:lnTo>
                    <a:pt x="248" y="280"/>
                  </a:lnTo>
                  <a:lnTo>
                    <a:pt x="257" y="267"/>
                  </a:lnTo>
                  <a:cubicBezTo>
                    <a:pt x="277" y="238"/>
                    <a:pt x="309" y="218"/>
                    <a:pt x="329" y="196"/>
                  </a:cubicBezTo>
                  <a:cubicBezTo>
                    <a:pt x="349" y="186"/>
                    <a:pt x="371" y="166"/>
                    <a:pt x="391" y="156"/>
                  </a:cubicBezTo>
                  <a:cubicBezTo>
                    <a:pt x="433" y="124"/>
                    <a:pt x="485" y="104"/>
                    <a:pt x="534" y="82"/>
                  </a:cubicBezTo>
                  <a:lnTo>
                    <a:pt x="524" y="82"/>
                  </a:lnTo>
                  <a:cubicBezTo>
                    <a:pt x="576" y="72"/>
                    <a:pt x="628" y="62"/>
                    <a:pt x="690" y="62"/>
                  </a:cubicBezTo>
                  <a:close/>
                  <a:moveTo>
                    <a:pt x="658" y="0"/>
                  </a:moveTo>
                  <a:cubicBezTo>
                    <a:pt x="576" y="10"/>
                    <a:pt x="505" y="33"/>
                    <a:pt x="433" y="62"/>
                  </a:cubicBezTo>
                  <a:cubicBezTo>
                    <a:pt x="391" y="82"/>
                    <a:pt x="349" y="114"/>
                    <a:pt x="309" y="144"/>
                  </a:cubicBezTo>
                  <a:lnTo>
                    <a:pt x="299" y="156"/>
                  </a:lnTo>
                  <a:cubicBezTo>
                    <a:pt x="238" y="206"/>
                    <a:pt x="186" y="267"/>
                    <a:pt x="144" y="341"/>
                  </a:cubicBezTo>
                  <a:cubicBezTo>
                    <a:pt x="124" y="361"/>
                    <a:pt x="114" y="391"/>
                    <a:pt x="102" y="413"/>
                  </a:cubicBezTo>
                  <a:cubicBezTo>
                    <a:pt x="92" y="423"/>
                    <a:pt x="92" y="433"/>
                    <a:pt x="82" y="443"/>
                  </a:cubicBezTo>
                  <a:cubicBezTo>
                    <a:pt x="62" y="495"/>
                    <a:pt x="40" y="556"/>
                    <a:pt x="30" y="608"/>
                  </a:cubicBezTo>
                  <a:cubicBezTo>
                    <a:pt x="10" y="680"/>
                    <a:pt x="0" y="752"/>
                    <a:pt x="0" y="813"/>
                  </a:cubicBezTo>
                  <a:lnTo>
                    <a:pt x="0" y="823"/>
                  </a:lnTo>
                  <a:lnTo>
                    <a:pt x="0" y="855"/>
                  </a:lnTo>
                  <a:lnTo>
                    <a:pt x="0" y="897"/>
                  </a:lnTo>
                  <a:cubicBezTo>
                    <a:pt x="10" y="937"/>
                    <a:pt x="10" y="979"/>
                    <a:pt x="20" y="1021"/>
                  </a:cubicBezTo>
                  <a:cubicBezTo>
                    <a:pt x="40" y="1145"/>
                    <a:pt x="92" y="1256"/>
                    <a:pt x="176" y="1350"/>
                  </a:cubicBezTo>
                  <a:cubicBezTo>
                    <a:pt x="176" y="1360"/>
                    <a:pt x="186" y="1360"/>
                    <a:pt x="196" y="1369"/>
                  </a:cubicBezTo>
                  <a:cubicBezTo>
                    <a:pt x="248" y="1431"/>
                    <a:pt x="309" y="1483"/>
                    <a:pt x="381" y="1515"/>
                  </a:cubicBezTo>
                  <a:lnTo>
                    <a:pt x="391" y="1515"/>
                  </a:lnTo>
                  <a:cubicBezTo>
                    <a:pt x="411" y="1525"/>
                    <a:pt x="443" y="1535"/>
                    <a:pt x="463" y="1545"/>
                  </a:cubicBezTo>
                  <a:cubicBezTo>
                    <a:pt x="504" y="1551"/>
                    <a:pt x="549" y="1556"/>
                    <a:pt x="596" y="1556"/>
                  </a:cubicBezTo>
                  <a:cubicBezTo>
                    <a:pt x="630" y="1556"/>
                    <a:pt x="665" y="1553"/>
                    <a:pt x="700" y="1545"/>
                  </a:cubicBezTo>
                  <a:cubicBezTo>
                    <a:pt x="732" y="1535"/>
                    <a:pt x="771" y="1525"/>
                    <a:pt x="813" y="1515"/>
                  </a:cubicBezTo>
                  <a:cubicBezTo>
                    <a:pt x="843" y="1493"/>
                    <a:pt x="885" y="1473"/>
                    <a:pt x="917" y="1453"/>
                  </a:cubicBezTo>
                  <a:cubicBezTo>
                    <a:pt x="989" y="1402"/>
                    <a:pt x="1051" y="1340"/>
                    <a:pt x="1103" y="1268"/>
                  </a:cubicBezTo>
                  <a:cubicBezTo>
                    <a:pt x="1152" y="1194"/>
                    <a:pt x="1194" y="1112"/>
                    <a:pt x="1226" y="1021"/>
                  </a:cubicBezTo>
                  <a:cubicBezTo>
                    <a:pt x="1256" y="927"/>
                    <a:pt x="1266" y="836"/>
                    <a:pt x="1276" y="742"/>
                  </a:cubicBezTo>
                  <a:cubicBezTo>
                    <a:pt x="1276" y="556"/>
                    <a:pt x="1226" y="371"/>
                    <a:pt x="1122" y="238"/>
                  </a:cubicBezTo>
                  <a:cubicBezTo>
                    <a:pt x="1080" y="176"/>
                    <a:pt x="1019" y="114"/>
                    <a:pt x="947" y="72"/>
                  </a:cubicBezTo>
                  <a:cubicBezTo>
                    <a:pt x="895" y="42"/>
                    <a:pt x="843" y="20"/>
                    <a:pt x="781" y="10"/>
                  </a:cubicBezTo>
                  <a:lnTo>
                    <a:pt x="762" y="10"/>
                  </a:lnTo>
                  <a:cubicBezTo>
                    <a:pt x="752" y="10"/>
                    <a:pt x="742" y="0"/>
                    <a:pt x="73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226;p76">
              <a:extLst>
                <a:ext uri="{FF2B5EF4-FFF2-40B4-BE49-F238E27FC236}">
                  <a16:creationId xmlns:a16="http://schemas.microsoft.com/office/drawing/2014/main" id="{316CA230-DA47-40DE-AB0C-A9B47B308FCF}"/>
                </a:ext>
              </a:extLst>
            </p:cNvPr>
            <p:cNvSpPr/>
            <p:nvPr/>
          </p:nvSpPr>
          <p:spPr>
            <a:xfrm>
              <a:off x="4685230" y="3667180"/>
              <a:ext cx="102182" cy="32683"/>
            </a:xfrm>
            <a:custGeom>
              <a:avLst/>
              <a:gdLst/>
              <a:ahLst/>
              <a:cxnLst/>
              <a:rect l="l" t="t" r="r" b="b"/>
              <a:pathLst>
                <a:path w="544" h="174" extrusionOk="0">
                  <a:moveTo>
                    <a:pt x="153" y="1"/>
                  </a:moveTo>
                  <a:cubicBezTo>
                    <a:pt x="101" y="11"/>
                    <a:pt x="62" y="23"/>
                    <a:pt x="20" y="43"/>
                  </a:cubicBezTo>
                  <a:cubicBezTo>
                    <a:pt x="10" y="53"/>
                    <a:pt x="0" y="73"/>
                    <a:pt x="10" y="85"/>
                  </a:cubicBezTo>
                  <a:cubicBezTo>
                    <a:pt x="20" y="95"/>
                    <a:pt x="20" y="105"/>
                    <a:pt x="30" y="105"/>
                  </a:cubicBezTo>
                  <a:cubicBezTo>
                    <a:pt x="40" y="105"/>
                    <a:pt x="50" y="105"/>
                    <a:pt x="50" y="95"/>
                  </a:cubicBezTo>
                  <a:lnTo>
                    <a:pt x="62" y="95"/>
                  </a:lnTo>
                  <a:cubicBezTo>
                    <a:pt x="82" y="85"/>
                    <a:pt x="101" y="73"/>
                    <a:pt x="134" y="73"/>
                  </a:cubicBezTo>
                  <a:cubicBezTo>
                    <a:pt x="148" y="68"/>
                    <a:pt x="164" y="65"/>
                    <a:pt x="179" y="65"/>
                  </a:cubicBezTo>
                  <a:cubicBezTo>
                    <a:pt x="195" y="65"/>
                    <a:pt x="210" y="68"/>
                    <a:pt x="225" y="73"/>
                  </a:cubicBezTo>
                  <a:cubicBezTo>
                    <a:pt x="267" y="73"/>
                    <a:pt x="319" y="85"/>
                    <a:pt x="358" y="95"/>
                  </a:cubicBezTo>
                  <a:cubicBezTo>
                    <a:pt x="410" y="115"/>
                    <a:pt x="452" y="134"/>
                    <a:pt x="494" y="166"/>
                  </a:cubicBezTo>
                  <a:cubicBezTo>
                    <a:pt x="499" y="171"/>
                    <a:pt x="504" y="174"/>
                    <a:pt x="509" y="174"/>
                  </a:cubicBezTo>
                  <a:cubicBezTo>
                    <a:pt x="514" y="174"/>
                    <a:pt x="519" y="171"/>
                    <a:pt x="524" y="166"/>
                  </a:cubicBezTo>
                  <a:cubicBezTo>
                    <a:pt x="524" y="166"/>
                    <a:pt x="534" y="166"/>
                    <a:pt x="534" y="157"/>
                  </a:cubicBezTo>
                  <a:cubicBezTo>
                    <a:pt x="544" y="147"/>
                    <a:pt x="544" y="134"/>
                    <a:pt x="544" y="124"/>
                  </a:cubicBezTo>
                  <a:cubicBezTo>
                    <a:pt x="534" y="124"/>
                    <a:pt x="534" y="115"/>
                    <a:pt x="524" y="115"/>
                  </a:cubicBezTo>
                  <a:cubicBezTo>
                    <a:pt x="494" y="85"/>
                    <a:pt x="452" y="63"/>
                    <a:pt x="410" y="53"/>
                  </a:cubicBezTo>
                  <a:cubicBezTo>
                    <a:pt x="371" y="33"/>
                    <a:pt x="329" y="23"/>
                    <a:pt x="277" y="11"/>
                  </a:cubicBezTo>
                  <a:cubicBezTo>
                    <a:pt x="257" y="11"/>
                    <a:pt x="225" y="1"/>
                    <a:pt x="1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227;p76">
              <a:extLst>
                <a:ext uri="{FF2B5EF4-FFF2-40B4-BE49-F238E27FC236}">
                  <a16:creationId xmlns:a16="http://schemas.microsoft.com/office/drawing/2014/main" id="{9F8823DC-6109-44C5-844C-4F3684578DDF}"/>
                </a:ext>
              </a:extLst>
            </p:cNvPr>
            <p:cNvSpPr/>
            <p:nvPr/>
          </p:nvSpPr>
          <p:spPr>
            <a:xfrm>
              <a:off x="5075549" y="3723343"/>
              <a:ext cx="124159" cy="31368"/>
            </a:xfrm>
            <a:custGeom>
              <a:avLst/>
              <a:gdLst/>
              <a:ahLst/>
              <a:cxnLst/>
              <a:rect l="l" t="t" r="r" b="b"/>
              <a:pathLst>
                <a:path w="661" h="167" extrusionOk="0">
                  <a:moveTo>
                    <a:pt x="32" y="1"/>
                  </a:moveTo>
                  <a:cubicBezTo>
                    <a:pt x="10" y="1"/>
                    <a:pt x="0" y="11"/>
                    <a:pt x="0" y="33"/>
                  </a:cubicBezTo>
                  <a:cubicBezTo>
                    <a:pt x="0" y="43"/>
                    <a:pt x="10" y="63"/>
                    <a:pt x="32" y="63"/>
                  </a:cubicBezTo>
                  <a:cubicBezTo>
                    <a:pt x="166" y="73"/>
                    <a:pt x="299" y="95"/>
                    <a:pt x="433" y="124"/>
                  </a:cubicBezTo>
                  <a:cubicBezTo>
                    <a:pt x="494" y="134"/>
                    <a:pt x="556" y="144"/>
                    <a:pt x="618" y="166"/>
                  </a:cubicBezTo>
                  <a:lnTo>
                    <a:pt x="650" y="166"/>
                  </a:lnTo>
                  <a:cubicBezTo>
                    <a:pt x="650" y="157"/>
                    <a:pt x="660" y="157"/>
                    <a:pt x="660" y="144"/>
                  </a:cubicBezTo>
                  <a:lnTo>
                    <a:pt x="660" y="115"/>
                  </a:lnTo>
                  <a:cubicBezTo>
                    <a:pt x="660" y="115"/>
                    <a:pt x="650" y="105"/>
                    <a:pt x="640" y="105"/>
                  </a:cubicBezTo>
                  <a:cubicBezTo>
                    <a:pt x="443" y="53"/>
                    <a:pt x="238" y="21"/>
                    <a:pt x="3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228;p76">
              <a:extLst>
                <a:ext uri="{FF2B5EF4-FFF2-40B4-BE49-F238E27FC236}">
                  <a16:creationId xmlns:a16="http://schemas.microsoft.com/office/drawing/2014/main" id="{001273FE-844F-4B2C-8F32-1AA136CB1ED9}"/>
                </a:ext>
              </a:extLst>
            </p:cNvPr>
            <p:cNvSpPr/>
            <p:nvPr/>
          </p:nvSpPr>
          <p:spPr>
            <a:xfrm>
              <a:off x="4599766" y="4936188"/>
              <a:ext cx="210939" cy="425446"/>
            </a:xfrm>
            <a:custGeom>
              <a:avLst/>
              <a:gdLst/>
              <a:ahLst/>
              <a:cxnLst/>
              <a:rect l="l" t="t" r="r" b="b"/>
              <a:pathLst>
                <a:path w="1123" h="2265" extrusionOk="0">
                  <a:moveTo>
                    <a:pt x="0" y="1"/>
                  </a:moveTo>
                  <a:lnTo>
                    <a:pt x="0" y="297"/>
                  </a:lnTo>
                  <a:lnTo>
                    <a:pt x="0" y="885"/>
                  </a:lnTo>
                  <a:lnTo>
                    <a:pt x="10" y="2264"/>
                  </a:lnTo>
                  <a:lnTo>
                    <a:pt x="855" y="2254"/>
                  </a:lnTo>
                  <a:lnTo>
                    <a:pt x="1122" y="112"/>
                  </a:lnTo>
                  <a:cubicBezTo>
                    <a:pt x="1103" y="102"/>
                    <a:pt x="1083" y="102"/>
                    <a:pt x="1051" y="92"/>
                  </a:cubicBezTo>
                  <a:cubicBezTo>
                    <a:pt x="1041" y="82"/>
                    <a:pt x="1031" y="82"/>
                    <a:pt x="1021" y="72"/>
                  </a:cubicBezTo>
                  <a:cubicBezTo>
                    <a:pt x="855" y="72"/>
                    <a:pt x="702" y="63"/>
                    <a:pt x="547" y="50"/>
                  </a:cubicBezTo>
                  <a:cubicBezTo>
                    <a:pt x="361" y="40"/>
                    <a:pt x="176" y="21"/>
                    <a:pt x="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229;p76">
              <a:extLst>
                <a:ext uri="{FF2B5EF4-FFF2-40B4-BE49-F238E27FC236}">
                  <a16:creationId xmlns:a16="http://schemas.microsoft.com/office/drawing/2014/main" id="{E020B63F-68C7-4E0B-8DD9-79FAF7FF1370}"/>
                </a:ext>
              </a:extLst>
            </p:cNvPr>
            <p:cNvSpPr/>
            <p:nvPr/>
          </p:nvSpPr>
          <p:spPr>
            <a:xfrm>
              <a:off x="4501341" y="5121955"/>
              <a:ext cx="293962" cy="337352"/>
            </a:xfrm>
            <a:custGeom>
              <a:avLst/>
              <a:gdLst/>
              <a:ahLst/>
              <a:cxnLst/>
              <a:rect l="l" t="t" r="r" b="b"/>
              <a:pathLst>
                <a:path w="1565" h="1796" extrusionOk="0">
                  <a:moveTo>
                    <a:pt x="505" y="0"/>
                  </a:moveTo>
                  <a:lnTo>
                    <a:pt x="534" y="1236"/>
                  </a:lnTo>
                  <a:lnTo>
                    <a:pt x="485" y="1307"/>
                  </a:lnTo>
                  <a:lnTo>
                    <a:pt x="361" y="1399"/>
                  </a:lnTo>
                  <a:lnTo>
                    <a:pt x="277" y="1431"/>
                  </a:lnTo>
                  <a:lnTo>
                    <a:pt x="1" y="1554"/>
                  </a:lnTo>
                  <a:cubicBezTo>
                    <a:pt x="1" y="1554"/>
                    <a:pt x="1" y="1740"/>
                    <a:pt x="206" y="1779"/>
                  </a:cubicBezTo>
                  <a:cubicBezTo>
                    <a:pt x="251" y="1791"/>
                    <a:pt x="340" y="1795"/>
                    <a:pt x="452" y="1795"/>
                  </a:cubicBezTo>
                  <a:cubicBezTo>
                    <a:pt x="844" y="1795"/>
                    <a:pt x="1513" y="1740"/>
                    <a:pt x="1513" y="1740"/>
                  </a:cubicBezTo>
                  <a:cubicBezTo>
                    <a:pt x="1555" y="1574"/>
                    <a:pt x="1473" y="1359"/>
                    <a:pt x="1473" y="1359"/>
                  </a:cubicBezTo>
                  <a:lnTo>
                    <a:pt x="1461" y="1285"/>
                  </a:lnTo>
                  <a:lnTo>
                    <a:pt x="1565" y="40"/>
                  </a:lnTo>
                  <a:lnTo>
                    <a:pt x="1288" y="3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230;p76">
              <a:extLst>
                <a:ext uri="{FF2B5EF4-FFF2-40B4-BE49-F238E27FC236}">
                  <a16:creationId xmlns:a16="http://schemas.microsoft.com/office/drawing/2014/main" id="{4264EFBA-6988-4C86-B524-31CD0A6B3905}"/>
                </a:ext>
              </a:extLst>
            </p:cNvPr>
            <p:cNvSpPr/>
            <p:nvPr/>
          </p:nvSpPr>
          <p:spPr>
            <a:xfrm>
              <a:off x="4453067" y="5363322"/>
              <a:ext cx="348246" cy="106502"/>
            </a:xfrm>
            <a:custGeom>
              <a:avLst/>
              <a:gdLst/>
              <a:ahLst/>
              <a:cxnLst/>
              <a:rect l="l" t="t" r="r" b="b"/>
              <a:pathLst>
                <a:path w="1854" h="567" extrusionOk="0">
                  <a:moveTo>
                    <a:pt x="742" y="0"/>
                  </a:moveTo>
                  <a:lnTo>
                    <a:pt x="700" y="42"/>
                  </a:lnTo>
                  <a:cubicBezTo>
                    <a:pt x="823" y="74"/>
                    <a:pt x="1009" y="185"/>
                    <a:pt x="1090" y="247"/>
                  </a:cubicBezTo>
                  <a:cubicBezTo>
                    <a:pt x="1062" y="250"/>
                    <a:pt x="1035" y="251"/>
                    <a:pt x="1010" y="251"/>
                  </a:cubicBezTo>
                  <a:cubicBezTo>
                    <a:pt x="732" y="251"/>
                    <a:pt x="628" y="104"/>
                    <a:pt x="628" y="104"/>
                  </a:cubicBezTo>
                  <a:cubicBezTo>
                    <a:pt x="628" y="104"/>
                    <a:pt x="277" y="237"/>
                    <a:pt x="134" y="309"/>
                  </a:cubicBezTo>
                  <a:cubicBezTo>
                    <a:pt x="1" y="383"/>
                    <a:pt x="10" y="484"/>
                    <a:pt x="10" y="484"/>
                  </a:cubicBezTo>
                  <a:cubicBezTo>
                    <a:pt x="144" y="546"/>
                    <a:pt x="384" y="567"/>
                    <a:pt x="645" y="567"/>
                  </a:cubicBezTo>
                  <a:cubicBezTo>
                    <a:pt x="1166" y="567"/>
                    <a:pt x="1770" y="484"/>
                    <a:pt x="1770" y="484"/>
                  </a:cubicBezTo>
                  <a:cubicBezTo>
                    <a:pt x="1854" y="321"/>
                    <a:pt x="1730" y="52"/>
                    <a:pt x="1730" y="52"/>
                  </a:cubicBezTo>
                  <a:cubicBezTo>
                    <a:pt x="1730" y="52"/>
                    <a:pt x="1698" y="124"/>
                    <a:pt x="1246" y="227"/>
                  </a:cubicBezTo>
                  <a:cubicBezTo>
                    <a:pt x="1214" y="237"/>
                    <a:pt x="1184" y="237"/>
                    <a:pt x="1162" y="247"/>
                  </a:cubicBezTo>
                  <a:cubicBezTo>
                    <a:pt x="1090" y="198"/>
                    <a:pt x="895" y="42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231;p76">
              <a:extLst>
                <a:ext uri="{FF2B5EF4-FFF2-40B4-BE49-F238E27FC236}">
                  <a16:creationId xmlns:a16="http://schemas.microsoft.com/office/drawing/2014/main" id="{7EC2E543-4625-48E8-99CA-FAB35F4E4437}"/>
                </a:ext>
              </a:extLst>
            </p:cNvPr>
            <p:cNvSpPr/>
            <p:nvPr/>
          </p:nvSpPr>
          <p:spPr>
            <a:xfrm>
              <a:off x="4944065" y="4913084"/>
              <a:ext cx="212817" cy="448550"/>
            </a:xfrm>
            <a:custGeom>
              <a:avLst/>
              <a:gdLst/>
              <a:ahLst/>
              <a:cxnLst/>
              <a:rect l="l" t="t" r="r" b="b"/>
              <a:pathLst>
                <a:path w="1133" h="2388" extrusionOk="0">
                  <a:moveTo>
                    <a:pt x="1133" y="0"/>
                  </a:moveTo>
                  <a:cubicBezTo>
                    <a:pt x="918" y="72"/>
                    <a:pt x="700" y="124"/>
                    <a:pt x="475" y="163"/>
                  </a:cubicBezTo>
                  <a:cubicBezTo>
                    <a:pt x="310" y="186"/>
                    <a:pt x="154" y="205"/>
                    <a:pt x="1" y="215"/>
                  </a:cubicBezTo>
                  <a:lnTo>
                    <a:pt x="268" y="2377"/>
                  </a:lnTo>
                  <a:lnTo>
                    <a:pt x="1113" y="2387"/>
                  </a:lnTo>
                  <a:lnTo>
                    <a:pt x="1123" y="1008"/>
                  </a:lnTo>
                  <a:lnTo>
                    <a:pt x="1133" y="452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232;p76">
              <a:extLst>
                <a:ext uri="{FF2B5EF4-FFF2-40B4-BE49-F238E27FC236}">
                  <a16:creationId xmlns:a16="http://schemas.microsoft.com/office/drawing/2014/main" id="{D0C261FC-3FFE-4EC3-9F08-CFF871534EB0}"/>
                </a:ext>
              </a:extLst>
            </p:cNvPr>
            <p:cNvSpPr/>
            <p:nvPr/>
          </p:nvSpPr>
          <p:spPr>
            <a:xfrm>
              <a:off x="4963600" y="5121955"/>
              <a:ext cx="293962" cy="337352"/>
            </a:xfrm>
            <a:custGeom>
              <a:avLst/>
              <a:gdLst/>
              <a:ahLst/>
              <a:cxnLst/>
              <a:rect l="l" t="t" r="r" b="b"/>
              <a:pathLst>
                <a:path w="1565" h="1796" extrusionOk="0">
                  <a:moveTo>
                    <a:pt x="1061" y="0"/>
                  </a:moveTo>
                  <a:lnTo>
                    <a:pt x="258" y="30"/>
                  </a:lnTo>
                  <a:lnTo>
                    <a:pt x="1" y="40"/>
                  </a:lnTo>
                  <a:lnTo>
                    <a:pt x="102" y="1285"/>
                  </a:lnTo>
                  <a:lnTo>
                    <a:pt x="92" y="1359"/>
                  </a:lnTo>
                  <a:cubicBezTo>
                    <a:pt x="92" y="1359"/>
                    <a:pt x="11" y="1574"/>
                    <a:pt x="50" y="1740"/>
                  </a:cubicBezTo>
                  <a:cubicBezTo>
                    <a:pt x="50" y="1740"/>
                    <a:pt x="719" y="1795"/>
                    <a:pt x="1113" y="1795"/>
                  </a:cubicBezTo>
                  <a:cubicBezTo>
                    <a:pt x="1224" y="1795"/>
                    <a:pt x="1314" y="1791"/>
                    <a:pt x="1360" y="1779"/>
                  </a:cubicBezTo>
                  <a:cubicBezTo>
                    <a:pt x="1565" y="1740"/>
                    <a:pt x="1565" y="1554"/>
                    <a:pt x="1565" y="1554"/>
                  </a:cubicBezTo>
                  <a:lnTo>
                    <a:pt x="1276" y="1431"/>
                  </a:lnTo>
                  <a:lnTo>
                    <a:pt x="1204" y="1399"/>
                  </a:lnTo>
                  <a:lnTo>
                    <a:pt x="1081" y="1307"/>
                  </a:lnTo>
                  <a:lnTo>
                    <a:pt x="1029" y="12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233;p76">
              <a:extLst>
                <a:ext uri="{FF2B5EF4-FFF2-40B4-BE49-F238E27FC236}">
                  <a16:creationId xmlns:a16="http://schemas.microsoft.com/office/drawing/2014/main" id="{9CB04054-79D1-4039-BC7B-501502506C5C}"/>
                </a:ext>
              </a:extLst>
            </p:cNvPr>
            <p:cNvSpPr/>
            <p:nvPr/>
          </p:nvSpPr>
          <p:spPr>
            <a:xfrm>
              <a:off x="4957589" y="5363322"/>
              <a:ext cx="348246" cy="106502"/>
            </a:xfrm>
            <a:custGeom>
              <a:avLst/>
              <a:gdLst/>
              <a:ahLst/>
              <a:cxnLst/>
              <a:rect l="l" t="t" r="r" b="b"/>
              <a:pathLst>
                <a:path w="1854" h="567" extrusionOk="0">
                  <a:moveTo>
                    <a:pt x="1113" y="0"/>
                  </a:moveTo>
                  <a:cubicBezTo>
                    <a:pt x="959" y="42"/>
                    <a:pt x="752" y="198"/>
                    <a:pt x="690" y="247"/>
                  </a:cubicBezTo>
                  <a:cubicBezTo>
                    <a:pt x="670" y="237"/>
                    <a:pt x="638" y="237"/>
                    <a:pt x="609" y="227"/>
                  </a:cubicBezTo>
                  <a:cubicBezTo>
                    <a:pt x="156" y="124"/>
                    <a:pt x="124" y="52"/>
                    <a:pt x="124" y="52"/>
                  </a:cubicBezTo>
                  <a:cubicBezTo>
                    <a:pt x="124" y="52"/>
                    <a:pt x="1" y="321"/>
                    <a:pt x="82" y="484"/>
                  </a:cubicBezTo>
                  <a:cubicBezTo>
                    <a:pt x="82" y="484"/>
                    <a:pt x="682" y="567"/>
                    <a:pt x="1204" y="567"/>
                  </a:cubicBezTo>
                  <a:cubicBezTo>
                    <a:pt x="1465" y="567"/>
                    <a:pt x="1706" y="546"/>
                    <a:pt x="1844" y="484"/>
                  </a:cubicBezTo>
                  <a:cubicBezTo>
                    <a:pt x="1844" y="484"/>
                    <a:pt x="1854" y="383"/>
                    <a:pt x="1720" y="309"/>
                  </a:cubicBezTo>
                  <a:cubicBezTo>
                    <a:pt x="1577" y="237"/>
                    <a:pt x="1226" y="104"/>
                    <a:pt x="1226" y="104"/>
                  </a:cubicBezTo>
                  <a:cubicBezTo>
                    <a:pt x="1226" y="104"/>
                    <a:pt x="1123" y="251"/>
                    <a:pt x="835" y="251"/>
                  </a:cubicBezTo>
                  <a:cubicBezTo>
                    <a:pt x="809" y="251"/>
                    <a:pt x="781" y="250"/>
                    <a:pt x="752" y="247"/>
                  </a:cubicBezTo>
                  <a:cubicBezTo>
                    <a:pt x="846" y="185"/>
                    <a:pt x="1031" y="74"/>
                    <a:pt x="1155" y="42"/>
                  </a:cubicBezTo>
                  <a:lnTo>
                    <a:pt x="11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234;p76">
              <a:extLst>
                <a:ext uri="{FF2B5EF4-FFF2-40B4-BE49-F238E27FC236}">
                  <a16:creationId xmlns:a16="http://schemas.microsoft.com/office/drawing/2014/main" id="{72391BD2-4438-41CC-8635-0F35B1F0CFF1}"/>
                </a:ext>
              </a:extLst>
            </p:cNvPr>
            <p:cNvSpPr/>
            <p:nvPr/>
          </p:nvSpPr>
          <p:spPr>
            <a:xfrm>
              <a:off x="5061837" y="4150102"/>
              <a:ext cx="328336" cy="718845"/>
            </a:xfrm>
            <a:custGeom>
              <a:avLst/>
              <a:gdLst/>
              <a:ahLst/>
              <a:cxnLst/>
              <a:rect l="l" t="t" r="r" b="b"/>
              <a:pathLst>
                <a:path w="1748" h="3827" extrusionOk="0">
                  <a:moveTo>
                    <a:pt x="17" y="0"/>
                  </a:moveTo>
                  <a:cubicBezTo>
                    <a:pt x="6" y="0"/>
                    <a:pt x="0" y="2"/>
                    <a:pt x="2" y="5"/>
                  </a:cubicBezTo>
                  <a:lnTo>
                    <a:pt x="229" y="808"/>
                  </a:lnTo>
                  <a:lnTo>
                    <a:pt x="558" y="1888"/>
                  </a:lnTo>
                  <a:lnTo>
                    <a:pt x="1146" y="3145"/>
                  </a:lnTo>
                  <a:cubicBezTo>
                    <a:pt x="1146" y="3145"/>
                    <a:pt x="1104" y="3578"/>
                    <a:pt x="1146" y="3598"/>
                  </a:cubicBezTo>
                  <a:cubicBezTo>
                    <a:pt x="1151" y="3603"/>
                    <a:pt x="1156" y="3605"/>
                    <a:pt x="1161" y="3605"/>
                  </a:cubicBezTo>
                  <a:cubicBezTo>
                    <a:pt x="1165" y="3605"/>
                    <a:pt x="1170" y="3603"/>
                    <a:pt x="1175" y="3598"/>
                  </a:cubicBezTo>
                  <a:cubicBezTo>
                    <a:pt x="1217" y="3578"/>
                    <a:pt x="1247" y="3494"/>
                    <a:pt x="1247" y="3494"/>
                  </a:cubicBezTo>
                  <a:cubicBezTo>
                    <a:pt x="1247" y="3494"/>
                    <a:pt x="1370" y="3827"/>
                    <a:pt x="1417" y="3827"/>
                  </a:cubicBezTo>
                  <a:cubicBezTo>
                    <a:pt x="1419" y="3827"/>
                    <a:pt x="1421" y="3826"/>
                    <a:pt x="1422" y="3825"/>
                  </a:cubicBezTo>
                  <a:cubicBezTo>
                    <a:pt x="1464" y="3803"/>
                    <a:pt x="1413" y="3556"/>
                    <a:pt x="1413" y="3556"/>
                  </a:cubicBezTo>
                  <a:lnTo>
                    <a:pt x="1413" y="3556"/>
                  </a:lnTo>
                  <a:cubicBezTo>
                    <a:pt x="1413" y="3556"/>
                    <a:pt x="1540" y="3766"/>
                    <a:pt x="1581" y="3766"/>
                  </a:cubicBezTo>
                  <a:cubicBezTo>
                    <a:pt x="1584" y="3766"/>
                    <a:pt x="1586" y="3765"/>
                    <a:pt x="1588" y="3763"/>
                  </a:cubicBezTo>
                  <a:cubicBezTo>
                    <a:pt x="1618" y="3731"/>
                    <a:pt x="1526" y="3464"/>
                    <a:pt x="1526" y="3454"/>
                  </a:cubicBezTo>
                  <a:lnTo>
                    <a:pt x="1526" y="3454"/>
                  </a:lnTo>
                  <a:cubicBezTo>
                    <a:pt x="1559" y="3522"/>
                    <a:pt x="1664" y="3611"/>
                    <a:pt x="1705" y="3611"/>
                  </a:cubicBezTo>
                  <a:cubicBezTo>
                    <a:pt x="1714" y="3611"/>
                    <a:pt x="1720" y="3607"/>
                    <a:pt x="1721" y="3598"/>
                  </a:cubicBezTo>
                  <a:cubicBezTo>
                    <a:pt x="1721" y="3556"/>
                    <a:pt x="1598" y="3331"/>
                    <a:pt x="1598" y="3331"/>
                  </a:cubicBezTo>
                  <a:lnTo>
                    <a:pt x="1598" y="3331"/>
                  </a:lnTo>
                  <a:cubicBezTo>
                    <a:pt x="1598" y="3331"/>
                    <a:pt x="1685" y="3396"/>
                    <a:pt x="1724" y="3396"/>
                  </a:cubicBezTo>
                  <a:cubicBezTo>
                    <a:pt x="1739" y="3396"/>
                    <a:pt x="1747" y="3386"/>
                    <a:pt x="1741" y="3360"/>
                  </a:cubicBezTo>
                  <a:cubicBezTo>
                    <a:pt x="1712" y="3279"/>
                    <a:pt x="1474" y="2950"/>
                    <a:pt x="1474" y="2950"/>
                  </a:cubicBezTo>
                  <a:lnTo>
                    <a:pt x="1455" y="2898"/>
                  </a:lnTo>
                  <a:cubicBezTo>
                    <a:pt x="1403" y="2671"/>
                    <a:pt x="1351" y="2444"/>
                    <a:pt x="1299" y="2219"/>
                  </a:cubicBezTo>
                  <a:cubicBezTo>
                    <a:pt x="1247" y="2011"/>
                    <a:pt x="1207" y="1816"/>
                    <a:pt x="1156" y="1621"/>
                  </a:cubicBezTo>
                  <a:cubicBezTo>
                    <a:pt x="1133" y="1559"/>
                    <a:pt x="1114" y="1497"/>
                    <a:pt x="1104" y="1435"/>
                  </a:cubicBezTo>
                  <a:cubicBezTo>
                    <a:pt x="1032" y="1178"/>
                    <a:pt x="970" y="921"/>
                    <a:pt x="876" y="674"/>
                  </a:cubicBezTo>
                  <a:cubicBezTo>
                    <a:pt x="775" y="356"/>
                    <a:pt x="538" y="138"/>
                    <a:pt x="269" y="47"/>
                  </a:cubicBezTo>
                  <a:cubicBezTo>
                    <a:pt x="260" y="36"/>
                    <a:pt x="72" y="0"/>
                    <a:pt x="17" y="0"/>
                  </a:cubicBez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235;p76">
              <a:extLst>
                <a:ext uri="{FF2B5EF4-FFF2-40B4-BE49-F238E27FC236}">
                  <a16:creationId xmlns:a16="http://schemas.microsoft.com/office/drawing/2014/main" id="{FA48F3E1-D657-404E-BEC8-8DCA967908EE}"/>
                </a:ext>
              </a:extLst>
            </p:cNvPr>
            <p:cNvSpPr/>
            <p:nvPr/>
          </p:nvSpPr>
          <p:spPr>
            <a:xfrm>
              <a:off x="4333229" y="4130567"/>
              <a:ext cx="354069" cy="718657"/>
            </a:xfrm>
            <a:custGeom>
              <a:avLst/>
              <a:gdLst/>
              <a:ahLst/>
              <a:cxnLst/>
              <a:rect l="l" t="t" r="r" b="b"/>
              <a:pathLst>
                <a:path w="1885" h="3826" extrusionOk="0">
                  <a:moveTo>
                    <a:pt x="1865" y="0"/>
                  </a:moveTo>
                  <a:cubicBezTo>
                    <a:pt x="1802" y="0"/>
                    <a:pt x="1603" y="37"/>
                    <a:pt x="1595" y="37"/>
                  </a:cubicBezTo>
                  <a:cubicBezTo>
                    <a:pt x="1296" y="128"/>
                    <a:pt x="1143" y="356"/>
                    <a:pt x="1029" y="675"/>
                  </a:cubicBezTo>
                  <a:cubicBezTo>
                    <a:pt x="935" y="922"/>
                    <a:pt x="762" y="1179"/>
                    <a:pt x="688" y="1436"/>
                  </a:cubicBezTo>
                  <a:cubicBezTo>
                    <a:pt x="678" y="1497"/>
                    <a:pt x="658" y="1559"/>
                    <a:pt x="639" y="1621"/>
                  </a:cubicBezTo>
                  <a:cubicBezTo>
                    <a:pt x="587" y="1819"/>
                    <a:pt x="535" y="2014"/>
                    <a:pt x="483" y="2209"/>
                  </a:cubicBezTo>
                  <a:cubicBezTo>
                    <a:pt x="421" y="2436"/>
                    <a:pt x="369" y="2661"/>
                    <a:pt x="307" y="2889"/>
                  </a:cubicBezTo>
                  <a:lnTo>
                    <a:pt x="298" y="2950"/>
                  </a:lnTo>
                  <a:cubicBezTo>
                    <a:pt x="298" y="2950"/>
                    <a:pt x="31" y="3279"/>
                    <a:pt x="8" y="3363"/>
                  </a:cubicBezTo>
                  <a:cubicBezTo>
                    <a:pt x="0" y="3388"/>
                    <a:pt x="8" y="3397"/>
                    <a:pt x="24" y="3397"/>
                  </a:cubicBezTo>
                  <a:cubicBezTo>
                    <a:pt x="65" y="3397"/>
                    <a:pt x="164" y="3331"/>
                    <a:pt x="164" y="3331"/>
                  </a:cubicBezTo>
                  <a:lnTo>
                    <a:pt x="164" y="3331"/>
                  </a:lnTo>
                  <a:cubicBezTo>
                    <a:pt x="164" y="3331"/>
                    <a:pt x="21" y="3558"/>
                    <a:pt x="31" y="3598"/>
                  </a:cubicBezTo>
                  <a:cubicBezTo>
                    <a:pt x="32" y="3607"/>
                    <a:pt x="38" y="3611"/>
                    <a:pt x="47" y="3611"/>
                  </a:cubicBezTo>
                  <a:cubicBezTo>
                    <a:pt x="88" y="3611"/>
                    <a:pt x="195" y="3520"/>
                    <a:pt x="246" y="3445"/>
                  </a:cubicBezTo>
                  <a:lnTo>
                    <a:pt x="246" y="3445"/>
                  </a:lnTo>
                  <a:cubicBezTo>
                    <a:pt x="236" y="3464"/>
                    <a:pt x="144" y="3721"/>
                    <a:pt x="174" y="3754"/>
                  </a:cubicBezTo>
                  <a:cubicBezTo>
                    <a:pt x="177" y="3757"/>
                    <a:pt x="180" y="3759"/>
                    <a:pt x="184" y="3759"/>
                  </a:cubicBezTo>
                  <a:cubicBezTo>
                    <a:pt x="230" y="3759"/>
                    <a:pt x="359" y="3558"/>
                    <a:pt x="359" y="3558"/>
                  </a:cubicBezTo>
                  <a:lnTo>
                    <a:pt x="359" y="3558"/>
                  </a:lnTo>
                  <a:cubicBezTo>
                    <a:pt x="359" y="3558"/>
                    <a:pt x="298" y="3805"/>
                    <a:pt x="349" y="3825"/>
                  </a:cubicBezTo>
                  <a:cubicBezTo>
                    <a:pt x="351" y="3826"/>
                    <a:pt x="352" y="3826"/>
                    <a:pt x="353" y="3826"/>
                  </a:cubicBezTo>
                  <a:cubicBezTo>
                    <a:pt x="399" y="3826"/>
                    <a:pt x="535" y="3497"/>
                    <a:pt x="535" y="3497"/>
                  </a:cubicBezTo>
                  <a:cubicBezTo>
                    <a:pt x="535" y="3497"/>
                    <a:pt x="577" y="3578"/>
                    <a:pt x="616" y="3598"/>
                  </a:cubicBezTo>
                  <a:lnTo>
                    <a:pt x="648" y="3598"/>
                  </a:lnTo>
                  <a:cubicBezTo>
                    <a:pt x="688" y="3568"/>
                    <a:pt x="648" y="3146"/>
                    <a:pt x="648" y="3146"/>
                  </a:cubicBezTo>
                  <a:lnTo>
                    <a:pt x="1286" y="1890"/>
                  </a:lnTo>
                  <a:lnTo>
                    <a:pt x="1790" y="870"/>
                  </a:lnTo>
                  <a:lnTo>
                    <a:pt x="1884" y="5"/>
                  </a:lnTo>
                  <a:cubicBezTo>
                    <a:pt x="1884" y="2"/>
                    <a:pt x="1877" y="0"/>
                    <a:pt x="1865" y="0"/>
                  </a:cubicBez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236;p76">
              <a:extLst>
                <a:ext uri="{FF2B5EF4-FFF2-40B4-BE49-F238E27FC236}">
                  <a16:creationId xmlns:a16="http://schemas.microsoft.com/office/drawing/2014/main" id="{EBD0C1B0-A947-4ABA-B3FF-0DFF64D5CCB5}"/>
                </a:ext>
              </a:extLst>
            </p:cNvPr>
            <p:cNvSpPr/>
            <p:nvPr/>
          </p:nvSpPr>
          <p:spPr>
            <a:xfrm>
              <a:off x="4743271" y="4131318"/>
              <a:ext cx="270670" cy="199481"/>
            </a:xfrm>
            <a:custGeom>
              <a:avLst/>
              <a:gdLst/>
              <a:ahLst/>
              <a:cxnLst/>
              <a:rect l="l" t="t" r="r" b="b"/>
              <a:pathLst>
                <a:path w="1441" h="1062" extrusionOk="0">
                  <a:moveTo>
                    <a:pt x="20" y="1"/>
                  </a:moveTo>
                  <a:cubicBezTo>
                    <a:pt x="20" y="1"/>
                    <a:pt x="72" y="270"/>
                    <a:pt x="0" y="537"/>
                  </a:cubicBezTo>
                  <a:cubicBezTo>
                    <a:pt x="62" y="589"/>
                    <a:pt x="82" y="680"/>
                    <a:pt x="82" y="764"/>
                  </a:cubicBezTo>
                  <a:lnTo>
                    <a:pt x="339" y="898"/>
                  </a:lnTo>
                  <a:cubicBezTo>
                    <a:pt x="371" y="846"/>
                    <a:pt x="420" y="804"/>
                    <a:pt x="494" y="804"/>
                  </a:cubicBezTo>
                  <a:cubicBezTo>
                    <a:pt x="638" y="804"/>
                    <a:pt x="699" y="937"/>
                    <a:pt x="699" y="1061"/>
                  </a:cubicBezTo>
                  <a:lnTo>
                    <a:pt x="751" y="1061"/>
                  </a:lnTo>
                  <a:cubicBezTo>
                    <a:pt x="751" y="950"/>
                    <a:pt x="813" y="814"/>
                    <a:pt x="956" y="814"/>
                  </a:cubicBezTo>
                  <a:cubicBezTo>
                    <a:pt x="1028" y="814"/>
                    <a:pt x="1080" y="856"/>
                    <a:pt x="1112" y="908"/>
                  </a:cubicBezTo>
                  <a:lnTo>
                    <a:pt x="1297" y="804"/>
                  </a:lnTo>
                  <a:cubicBezTo>
                    <a:pt x="1245" y="671"/>
                    <a:pt x="1297" y="495"/>
                    <a:pt x="1441" y="466"/>
                  </a:cubicBezTo>
                  <a:cubicBezTo>
                    <a:pt x="1389" y="209"/>
                    <a:pt x="1379" y="1"/>
                    <a:pt x="1379" y="1"/>
                  </a:cubicBez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237;p76">
              <a:extLst>
                <a:ext uri="{FF2B5EF4-FFF2-40B4-BE49-F238E27FC236}">
                  <a16:creationId xmlns:a16="http://schemas.microsoft.com/office/drawing/2014/main" id="{F17A6987-24EF-4BBE-9ACD-8B23A72E0CA1}"/>
                </a:ext>
              </a:extLst>
            </p:cNvPr>
            <p:cNvSpPr/>
            <p:nvPr/>
          </p:nvSpPr>
          <p:spPr>
            <a:xfrm>
              <a:off x="4543603" y="4792870"/>
              <a:ext cx="29490" cy="28927"/>
            </a:xfrm>
            <a:custGeom>
              <a:avLst/>
              <a:gdLst/>
              <a:ahLst/>
              <a:cxnLst/>
              <a:rect l="l" t="t" r="r" b="b"/>
              <a:pathLst>
                <a:path w="157" h="154" extrusionOk="0">
                  <a:moveTo>
                    <a:pt x="114" y="0"/>
                  </a:moveTo>
                  <a:cubicBezTo>
                    <a:pt x="75" y="0"/>
                    <a:pt x="0" y="146"/>
                    <a:pt x="0" y="146"/>
                  </a:cubicBezTo>
                  <a:cubicBezTo>
                    <a:pt x="9" y="151"/>
                    <a:pt x="19" y="153"/>
                    <a:pt x="30" y="153"/>
                  </a:cubicBezTo>
                  <a:cubicBezTo>
                    <a:pt x="82" y="153"/>
                    <a:pt x="146" y="104"/>
                    <a:pt x="146" y="104"/>
                  </a:cubicBezTo>
                  <a:cubicBezTo>
                    <a:pt x="146" y="104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238;p76">
              <a:extLst>
                <a:ext uri="{FF2B5EF4-FFF2-40B4-BE49-F238E27FC236}">
                  <a16:creationId xmlns:a16="http://schemas.microsoft.com/office/drawing/2014/main" id="{ABB9AD1B-42CA-4000-8152-32ACB70C8241}"/>
                </a:ext>
              </a:extLst>
            </p:cNvPr>
            <p:cNvSpPr/>
            <p:nvPr/>
          </p:nvSpPr>
          <p:spPr>
            <a:xfrm>
              <a:off x="4530079" y="4794748"/>
              <a:ext cx="29490" cy="28927"/>
            </a:xfrm>
            <a:custGeom>
              <a:avLst/>
              <a:gdLst/>
              <a:ahLst/>
              <a:cxnLst/>
              <a:rect l="l" t="t" r="r" b="b"/>
              <a:pathLst>
                <a:path w="157" h="154" extrusionOk="0">
                  <a:moveTo>
                    <a:pt x="114" y="0"/>
                  </a:moveTo>
                  <a:cubicBezTo>
                    <a:pt x="72" y="0"/>
                    <a:pt x="1" y="146"/>
                    <a:pt x="1" y="146"/>
                  </a:cubicBezTo>
                  <a:cubicBezTo>
                    <a:pt x="10" y="151"/>
                    <a:pt x="20" y="153"/>
                    <a:pt x="31" y="153"/>
                  </a:cubicBezTo>
                  <a:cubicBezTo>
                    <a:pt x="82" y="153"/>
                    <a:pt x="147" y="104"/>
                    <a:pt x="147" y="104"/>
                  </a:cubicBezTo>
                  <a:cubicBezTo>
                    <a:pt x="147" y="104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239;p76">
              <a:extLst>
                <a:ext uri="{FF2B5EF4-FFF2-40B4-BE49-F238E27FC236}">
                  <a16:creationId xmlns:a16="http://schemas.microsoft.com/office/drawing/2014/main" id="{E51D6B59-4548-4EB8-8D6B-8A81D67CC10F}"/>
                </a:ext>
              </a:extLst>
            </p:cNvPr>
            <p:cNvSpPr/>
            <p:nvPr/>
          </p:nvSpPr>
          <p:spPr>
            <a:xfrm>
              <a:off x="4514865" y="4701771"/>
              <a:ext cx="152898" cy="166797"/>
            </a:xfrm>
            <a:custGeom>
              <a:avLst/>
              <a:gdLst/>
              <a:ahLst/>
              <a:cxnLst/>
              <a:rect l="l" t="t" r="r" b="b"/>
              <a:pathLst>
                <a:path w="814" h="888" extrusionOk="0">
                  <a:moveTo>
                    <a:pt x="478" y="1"/>
                  </a:moveTo>
                  <a:cubicBezTo>
                    <a:pt x="362" y="1"/>
                    <a:pt x="153" y="290"/>
                    <a:pt x="153" y="290"/>
                  </a:cubicBezTo>
                  <a:lnTo>
                    <a:pt x="267" y="517"/>
                  </a:lnTo>
                  <a:lnTo>
                    <a:pt x="124" y="631"/>
                  </a:lnTo>
                  <a:lnTo>
                    <a:pt x="124" y="631"/>
                  </a:lnTo>
                  <a:lnTo>
                    <a:pt x="166" y="537"/>
                  </a:lnTo>
                  <a:cubicBezTo>
                    <a:pt x="174" y="521"/>
                    <a:pt x="161" y="504"/>
                    <a:pt x="151" y="504"/>
                  </a:cubicBezTo>
                  <a:cubicBezTo>
                    <a:pt x="148" y="504"/>
                    <a:pt x="146" y="505"/>
                    <a:pt x="144" y="507"/>
                  </a:cubicBezTo>
                  <a:cubicBezTo>
                    <a:pt x="82" y="527"/>
                    <a:pt x="0" y="589"/>
                    <a:pt x="10" y="703"/>
                  </a:cubicBezTo>
                  <a:cubicBezTo>
                    <a:pt x="20" y="774"/>
                    <a:pt x="176" y="836"/>
                    <a:pt x="289" y="878"/>
                  </a:cubicBezTo>
                  <a:cubicBezTo>
                    <a:pt x="315" y="884"/>
                    <a:pt x="340" y="888"/>
                    <a:pt x="365" y="888"/>
                  </a:cubicBezTo>
                  <a:cubicBezTo>
                    <a:pt x="420" y="888"/>
                    <a:pt x="472" y="872"/>
                    <a:pt x="514" y="836"/>
                  </a:cubicBezTo>
                  <a:cubicBezTo>
                    <a:pt x="608" y="774"/>
                    <a:pt x="732" y="661"/>
                    <a:pt x="761" y="589"/>
                  </a:cubicBezTo>
                  <a:cubicBezTo>
                    <a:pt x="813" y="465"/>
                    <a:pt x="628" y="95"/>
                    <a:pt x="514" y="13"/>
                  </a:cubicBezTo>
                  <a:cubicBezTo>
                    <a:pt x="504" y="4"/>
                    <a:pt x="491" y="1"/>
                    <a:pt x="47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240;p76">
              <a:extLst>
                <a:ext uri="{FF2B5EF4-FFF2-40B4-BE49-F238E27FC236}">
                  <a16:creationId xmlns:a16="http://schemas.microsoft.com/office/drawing/2014/main" id="{8B050C7E-090C-4F74-8CE5-BE08422E8C04}"/>
                </a:ext>
              </a:extLst>
            </p:cNvPr>
            <p:cNvSpPr/>
            <p:nvPr/>
          </p:nvSpPr>
          <p:spPr>
            <a:xfrm>
              <a:off x="5009995" y="4102204"/>
              <a:ext cx="295840" cy="276869"/>
            </a:xfrm>
            <a:custGeom>
              <a:avLst/>
              <a:gdLst/>
              <a:ahLst/>
              <a:cxnLst/>
              <a:rect l="l" t="t" r="r" b="b"/>
              <a:pathLst>
                <a:path w="1575" h="1474" extrusionOk="0">
                  <a:moveTo>
                    <a:pt x="795" y="0"/>
                  </a:moveTo>
                  <a:cubicBezTo>
                    <a:pt x="515" y="0"/>
                    <a:pt x="320" y="156"/>
                    <a:pt x="320" y="156"/>
                  </a:cubicBezTo>
                  <a:lnTo>
                    <a:pt x="1" y="1021"/>
                  </a:lnTo>
                  <a:lnTo>
                    <a:pt x="473" y="1268"/>
                  </a:lnTo>
                  <a:lnTo>
                    <a:pt x="401" y="1433"/>
                  </a:lnTo>
                  <a:cubicBezTo>
                    <a:pt x="516" y="1462"/>
                    <a:pt x="634" y="1473"/>
                    <a:pt x="748" y="1473"/>
                  </a:cubicBezTo>
                  <a:cubicBezTo>
                    <a:pt x="1127" y="1473"/>
                    <a:pt x="1461" y="1352"/>
                    <a:pt x="1461" y="1352"/>
                  </a:cubicBezTo>
                  <a:lnTo>
                    <a:pt x="1318" y="1167"/>
                  </a:lnTo>
                  <a:cubicBezTo>
                    <a:pt x="1503" y="877"/>
                    <a:pt x="1575" y="279"/>
                    <a:pt x="1123" y="74"/>
                  </a:cubicBezTo>
                  <a:cubicBezTo>
                    <a:pt x="1006" y="20"/>
                    <a:pt x="895" y="0"/>
                    <a:pt x="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241;p76">
              <a:extLst>
                <a:ext uri="{FF2B5EF4-FFF2-40B4-BE49-F238E27FC236}">
                  <a16:creationId xmlns:a16="http://schemas.microsoft.com/office/drawing/2014/main" id="{249005D8-C996-4C92-90C6-499C78743A81}"/>
                </a:ext>
              </a:extLst>
            </p:cNvPr>
            <p:cNvSpPr/>
            <p:nvPr/>
          </p:nvSpPr>
          <p:spPr>
            <a:xfrm>
              <a:off x="5257372" y="4313330"/>
              <a:ext cx="3945" cy="8077"/>
            </a:xfrm>
            <a:custGeom>
              <a:avLst/>
              <a:gdLst/>
              <a:ahLst/>
              <a:cxnLst/>
              <a:rect l="l" t="t" r="r" b="b"/>
              <a:pathLst>
                <a:path w="21" h="43" extrusionOk="0">
                  <a:moveTo>
                    <a:pt x="1" y="30"/>
                  </a:moveTo>
                  <a:lnTo>
                    <a:pt x="1" y="43"/>
                  </a:lnTo>
                  <a:lnTo>
                    <a:pt x="1" y="30"/>
                  </a:lnTo>
                  <a:close/>
                  <a:moveTo>
                    <a:pt x="1" y="30"/>
                  </a:moveTo>
                  <a:lnTo>
                    <a:pt x="1" y="30"/>
                  </a:lnTo>
                  <a:lnTo>
                    <a:pt x="1" y="30"/>
                  </a:lnTo>
                  <a:close/>
                  <a:moveTo>
                    <a:pt x="11" y="30"/>
                  </a:moveTo>
                  <a:lnTo>
                    <a:pt x="1" y="30"/>
                  </a:lnTo>
                  <a:lnTo>
                    <a:pt x="11" y="30"/>
                  </a:lnTo>
                  <a:close/>
                  <a:moveTo>
                    <a:pt x="11" y="20"/>
                  </a:moveTo>
                  <a:lnTo>
                    <a:pt x="11" y="30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11" y="20"/>
                  </a:lnTo>
                  <a:close/>
                  <a:moveTo>
                    <a:pt x="21" y="10"/>
                  </a:moveTo>
                  <a:lnTo>
                    <a:pt x="11" y="10"/>
                  </a:lnTo>
                  <a:lnTo>
                    <a:pt x="21" y="10"/>
                  </a:lnTo>
                  <a:close/>
                  <a:moveTo>
                    <a:pt x="21" y="10"/>
                  </a:moveTo>
                  <a:lnTo>
                    <a:pt x="21" y="10"/>
                  </a:lnTo>
                  <a:lnTo>
                    <a:pt x="21" y="10"/>
                  </a:lnTo>
                  <a:close/>
                  <a:moveTo>
                    <a:pt x="21" y="10"/>
                  </a:moveTo>
                  <a:lnTo>
                    <a:pt x="21" y="10"/>
                  </a:lnTo>
                  <a:lnTo>
                    <a:pt x="21" y="10"/>
                  </a:lnTo>
                  <a:close/>
                  <a:moveTo>
                    <a:pt x="21" y="1"/>
                  </a:moveTo>
                  <a:lnTo>
                    <a:pt x="21" y="1"/>
                  </a:lnTo>
                  <a:lnTo>
                    <a:pt x="21" y="1"/>
                  </a:lnTo>
                  <a:close/>
                  <a:moveTo>
                    <a:pt x="21" y="1"/>
                  </a:moveTo>
                  <a:lnTo>
                    <a:pt x="2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242;p76">
              <a:extLst>
                <a:ext uri="{FF2B5EF4-FFF2-40B4-BE49-F238E27FC236}">
                  <a16:creationId xmlns:a16="http://schemas.microsoft.com/office/drawing/2014/main" id="{32EEA3DE-FD3F-4063-9568-23214FEA59D2}"/>
                </a:ext>
              </a:extLst>
            </p:cNvPr>
            <p:cNvSpPr/>
            <p:nvPr/>
          </p:nvSpPr>
          <p:spPr>
            <a:xfrm>
              <a:off x="5087195" y="4123993"/>
              <a:ext cx="213193" cy="255456"/>
            </a:xfrm>
            <a:custGeom>
              <a:avLst/>
              <a:gdLst/>
              <a:ahLst/>
              <a:cxnLst/>
              <a:rect l="l" t="t" r="r" b="b"/>
              <a:pathLst>
                <a:path w="1135" h="1360" extrusionOk="0">
                  <a:moveTo>
                    <a:pt x="793" y="0"/>
                  </a:moveTo>
                  <a:lnTo>
                    <a:pt x="793" y="0"/>
                  </a:lnTo>
                  <a:cubicBezTo>
                    <a:pt x="1011" y="297"/>
                    <a:pt x="937" y="658"/>
                    <a:pt x="803" y="843"/>
                  </a:cubicBezTo>
                  <a:cubicBezTo>
                    <a:pt x="689" y="999"/>
                    <a:pt x="403" y="1070"/>
                    <a:pt x="156" y="1070"/>
                  </a:cubicBezTo>
                  <a:lnTo>
                    <a:pt x="52" y="1070"/>
                  </a:lnTo>
                  <a:cubicBezTo>
                    <a:pt x="52" y="1070"/>
                    <a:pt x="32" y="1090"/>
                    <a:pt x="0" y="1122"/>
                  </a:cubicBezTo>
                  <a:lnTo>
                    <a:pt x="62" y="1152"/>
                  </a:lnTo>
                  <a:lnTo>
                    <a:pt x="0" y="1308"/>
                  </a:lnTo>
                  <a:lnTo>
                    <a:pt x="10" y="1317"/>
                  </a:lnTo>
                  <a:cubicBezTo>
                    <a:pt x="124" y="1347"/>
                    <a:pt x="227" y="1359"/>
                    <a:pt x="341" y="1359"/>
                  </a:cubicBezTo>
                  <a:cubicBezTo>
                    <a:pt x="712" y="1359"/>
                    <a:pt x="1050" y="1236"/>
                    <a:pt x="1050" y="1236"/>
                  </a:cubicBezTo>
                  <a:lnTo>
                    <a:pt x="907" y="1051"/>
                  </a:lnTo>
                  <a:lnTo>
                    <a:pt x="907" y="1038"/>
                  </a:lnTo>
                  <a:lnTo>
                    <a:pt x="917" y="1038"/>
                  </a:lnTo>
                  <a:lnTo>
                    <a:pt x="917" y="1028"/>
                  </a:lnTo>
                  <a:lnTo>
                    <a:pt x="917" y="1018"/>
                  </a:lnTo>
                  <a:lnTo>
                    <a:pt x="927" y="1018"/>
                  </a:lnTo>
                  <a:lnTo>
                    <a:pt x="927" y="1009"/>
                  </a:lnTo>
                  <a:cubicBezTo>
                    <a:pt x="1092" y="729"/>
                    <a:pt x="1134" y="225"/>
                    <a:pt x="793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243;p76">
              <a:extLst>
                <a:ext uri="{FF2B5EF4-FFF2-40B4-BE49-F238E27FC236}">
                  <a16:creationId xmlns:a16="http://schemas.microsoft.com/office/drawing/2014/main" id="{666D96E4-B35F-46EF-901E-B1CD42D401B2}"/>
                </a:ext>
              </a:extLst>
            </p:cNvPr>
            <p:cNvSpPr/>
            <p:nvPr/>
          </p:nvSpPr>
          <p:spPr>
            <a:xfrm>
              <a:off x="5065782" y="4119861"/>
              <a:ext cx="89222" cy="48461"/>
            </a:xfrm>
            <a:custGeom>
              <a:avLst/>
              <a:gdLst/>
              <a:ahLst/>
              <a:cxnLst/>
              <a:rect l="l" t="t" r="r" b="b"/>
              <a:pathLst>
                <a:path w="475" h="258" extrusionOk="0">
                  <a:moveTo>
                    <a:pt x="455" y="0"/>
                  </a:moveTo>
                  <a:cubicBezTo>
                    <a:pt x="228" y="0"/>
                    <a:pt x="84" y="84"/>
                    <a:pt x="13" y="156"/>
                  </a:cubicBezTo>
                  <a:cubicBezTo>
                    <a:pt x="0" y="185"/>
                    <a:pt x="0" y="218"/>
                    <a:pt x="0" y="257"/>
                  </a:cubicBezTo>
                  <a:cubicBezTo>
                    <a:pt x="156" y="62"/>
                    <a:pt x="475" y="0"/>
                    <a:pt x="475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244;p76">
              <a:extLst>
                <a:ext uri="{FF2B5EF4-FFF2-40B4-BE49-F238E27FC236}">
                  <a16:creationId xmlns:a16="http://schemas.microsoft.com/office/drawing/2014/main" id="{8BFC0FA7-E400-4EBA-B4CC-DF0391E887BE}"/>
                </a:ext>
              </a:extLst>
            </p:cNvPr>
            <p:cNvSpPr/>
            <p:nvPr/>
          </p:nvSpPr>
          <p:spPr>
            <a:xfrm>
              <a:off x="5063903" y="4142964"/>
              <a:ext cx="126037" cy="62361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547" y="1"/>
                  </a:moveTo>
                  <a:cubicBezTo>
                    <a:pt x="258" y="1"/>
                    <a:pt x="94" y="124"/>
                    <a:pt x="1" y="208"/>
                  </a:cubicBezTo>
                  <a:cubicBezTo>
                    <a:pt x="1" y="248"/>
                    <a:pt x="1" y="290"/>
                    <a:pt x="10" y="332"/>
                  </a:cubicBezTo>
                  <a:cubicBezTo>
                    <a:pt x="248" y="11"/>
                    <a:pt x="670" y="11"/>
                    <a:pt x="670" y="11"/>
                  </a:cubicBezTo>
                  <a:cubicBezTo>
                    <a:pt x="628" y="11"/>
                    <a:pt x="589" y="1"/>
                    <a:pt x="547" y="1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245;p76">
              <a:extLst>
                <a:ext uri="{FF2B5EF4-FFF2-40B4-BE49-F238E27FC236}">
                  <a16:creationId xmlns:a16="http://schemas.microsoft.com/office/drawing/2014/main" id="{36719349-79C1-4281-A0BE-41CB576A3CC9}"/>
                </a:ext>
              </a:extLst>
            </p:cNvPr>
            <p:cNvSpPr/>
            <p:nvPr/>
          </p:nvSpPr>
          <p:spPr>
            <a:xfrm>
              <a:off x="4448935" y="4102204"/>
              <a:ext cx="296216" cy="276869"/>
            </a:xfrm>
            <a:custGeom>
              <a:avLst/>
              <a:gdLst/>
              <a:ahLst/>
              <a:cxnLst/>
              <a:rect l="l" t="t" r="r" b="b"/>
              <a:pathLst>
                <a:path w="1577" h="1474" extrusionOk="0">
                  <a:moveTo>
                    <a:pt x="783" y="0"/>
                  </a:moveTo>
                  <a:cubicBezTo>
                    <a:pt x="682" y="0"/>
                    <a:pt x="572" y="20"/>
                    <a:pt x="455" y="74"/>
                  </a:cubicBezTo>
                  <a:cubicBezTo>
                    <a:pt x="0" y="279"/>
                    <a:pt x="72" y="877"/>
                    <a:pt x="257" y="1167"/>
                  </a:cubicBezTo>
                  <a:lnTo>
                    <a:pt x="114" y="1352"/>
                  </a:lnTo>
                  <a:cubicBezTo>
                    <a:pt x="114" y="1352"/>
                    <a:pt x="448" y="1473"/>
                    <a:pt x="827" y="1473"/>
                  </a:cubicBezTo>
                  <a:cubicBezTo>
                    <a:pt x="941" y="1473"/>
                    <a:pt x="1060" y="1462"/>
                    <a:pt x="1174" y="1433"/>
                  </a:cubicBezTo>
                  <a:lnTo>
                    <a:pt x="1102" y="1268"/>
                  </a:lnTo>
                  <a:lnTo>
                    <a:pt x="1577" y="1021"/>
                  </a:lnTo>
                  <a:lnTo>
                    <a:pt x="1258" y="156"/>
                  </a:lnTo>
                  <a:cubicBezTo>
                    <a:pt x="1258" y="156"/>
                    <a:pt x="1062" y="0"/>
                    <a:pt x="7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246;p76">
              <a:extLst>
                <a:ext uri="{FF2B5EF4-FFF2-40B4-BE49-F238E27FC236}">
                  <a16:creationId xmlns:a16="http://schemas.microsoft.com/office/drawing/2014/main" id="{BF09B88A-11FF-4D32-95FE-2DD73FB7D11D}"/>
                </a:ext>
              </a:extLst>
            </p:cNvPr>
            <p:cNvSpPr/>
            <p:nvPr/>
          </p:nvSpPr>
          <p:spPr>
            <a:xfrm>
              <a:off x="4493452" y="4313330"/>
              <a:ext cx="3945" cy="5823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20" y="30"/>
                  </a:move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close/>
                  <a:moveTo>
                    <a:pt x="10" y="30"/>
                  </a:moveTo>
                  <a:lnTo>
                    <a:pt x="20" y="30"/>
                  </a:lnTo>
                  <a:lnTo>
                    <a:pt x="10" y="30"/>
                  </a:lnTo>
                  <a:close/>
                  <a:moveTo>
                    <a:pt x="10" y="20"/>
                  </a:moveTo>
                  <a:lnTo>
                    <a:pt x="10" y="30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0"/>
                  </a:lnTo>
                  <a:close/>
                  <a:moveTo>
                    <a:pt x="1" y="10"/>
                  </a:moveTo>
                  <a:lnTo>
                    <a:pt x="10" y="10"/>
                  </a:lnTo>
                  <a:lnTo>
                    <a:pt x="1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247;p76">
              <a:extLst>
                <a:ext uri="{FF2B5EF4-FFF2-40B4-BE49-F238E27FC236}">
                  <a16:creationId xmlns:a16="http://schemas.microsoft.com/office/drawing/2014/main" id="{07BF5DC3-958E-416F-A5D4-B7035B8F1FCB}"/>
                </a:ext>
              </a:extLst>
            </p:cNvPr>
            <p:cNvSpPr/>
            <p:nvPr/>
          </p:nvSpPr>
          <p:spPr>
            <a:xfrm>
              <a:off x="4497208" y="4318965"/>
              <a:ext cx="188" cy="2442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A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248;p76">
              <a:extLst>
                <a:ext uri="{FF2B5EF4-FFF2-40B4-BE49-F238E27FC236}">
                  <a16:creationId xmlns:a16="http://schemas.microsoft.com/office/drawing/2014/main" id="{C86B1AA9-D085-410A-B54F-F9FDC8BE393E}"/>
                </a:ext>
              </a:extLst>
            </p:cNvPr>
            <p:cNvSpPr/>
            <p:nvPr/>
          </p:nvSpPr>
          <p:spPr>
            <a:xfrm>
              <a:off x="4454946" y="4123993"/>
              <a:ext cx="212817" cy="255456"/>
            </a:xfrm>
            <a:custGeom>
              <a:avLst/>
              <a:gdLst/>
              <a:ahLst/>
              <a:cxnLst/>
              <a:rect l="l" t="t" r="r" b="b"/>
              <a:pathLst>
                <a:path w="1133" h="1360" extrusionOk="0">
                  <a:moveTo>
                    <a:pt x="339" y="0"/>
                  </a:moveTo>
                  <a:cubicBezTo>
                    <a:pt x="0" y="225"/>
                    <a:pt x="40" y="729"/>
                    <a:pt x="206" y="1009"/>
                  </a:cubicBezTo>
                  <a:lnTo>
                    <a:pt x="206" y="1018"/>
                  </a:lnTo>
                  <a:lnTo>
                    <a:pt x="215" y="1018"/>
                  </a:lnTo>
                  <a:lnTo>
                    <a:pt x="215" y="1028"/>
                  </a:lnTo>
                  <a:lnTo>
                    <a:pt x="215" y="1038"/>
                  </a:lnTo>
                  <a:lnTo>
                    <a:pt x="225" y="1038"/>
                  </a:lnTo>
                  <a:lnTo>
                    <a:pt x="225" y="1051"/>
                  </a:lnTo>
                  <a:lnTo>
                    <a:pt x="82" y="1236"/>
                  </a:lnTo>
                  <a:cubicBezTo>
                    <a:pt x="82" y="1236"/>
                    <a:pt x="423" y="1359"/>
                    <a:pt x="794" y="1359"/>
                  </a:cubicBezTo>
                  <a:cubicBezTo>
                    <a:pt x="905" y="1359"/>
                    <a:pt x="1019" y="1347"/>
                    <a:pt x="1122" y="1317"/>
                  </a:cubicBezTo>
                  <a:lnTo>
                    <a:pt x="1132" y="1308"/>
                  </a:lnTo>
                  <a:lnTo>
                    <a:pt x="1070" y="1152"/>
                  </a:lnTo>
                  <a:lnTo>
                    <a:pt x="1122" y="1122"/>
                  </a:lnTo>
                  <a:cubicBezTo>
                    <a:pt x="1090" y="1100"/>
                    <a:pt x="1070" y="1080"/>
                    <a:pt x="1061" y="1070"/>
                  </a:cubicBezTo>
                  <a:lnTo>
                    <a:pt x="979" y="1070"/>
                  </a:lnTo>
                  <a:cubicBezTo>
                    <a:pt x="732" y="1070"/>
                    <a:pt x="443" y="999"/>
                    <a:pt x="329" y="843"/>
                  </a:cubicBezTo>
                  <a:cubicBezTo>
                    <a:pt x="196" y="658"/>
                    <a:pt x="124" y="297"/>
                    <a:pt x="339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249;p76">
              <a:extLst>
                <a:ext uri="{FF2B5EF4-FFF2-40B4-BE49-F238E27FC236}">
                  <a16:creationId xmlns:a16="http://schemas.microsoft.com/office/drawing/2014/main" id="{FBE56E4E-1E19-43A3-9184-0058C77BE77E}"/>
                </a:ext>
              </a:extLst>
            </p:cNvPr>
            <p:cNvSpPr/>
            <p:nvPr/>
          </p:nvSpPr>
          <p:spPr>
            <a:xfrm>
              <a:off x="4596009" y="4119861"/>
              <a:ext cx="89409" cy="50715"/>
            </a:xfrm>
            <a:custGeom>
              <a:avLst/>
              <a:gdLst/>
              <a:ahLst/>
              <a:cxnLst/>
              <a:rect l="l" t="t" r="r" b="b"/>
              <a:pathLst>
                <a:path w="476" h="270" extrusionOk="0">
                  <a:moveTo>
                    <a:pt x="1" y="0"/>
                  </a:moveTo>
                  <a:cubicBezTo>
                    <a:pt x="1" y="0"/>
                    <a:pt x="319" y="62"/>
                    <a:pt x="475" y="270"/>
                  </a:cubicBezTo>
                  <a:cubicBezTo>
                    <a:pt x="475" y="228"/>
                    <a:pt x="475" y="185"/>
                    <a:pt x="463" y="156"/>
                  </a:cubicBezTo>
                  <a:cubicBezTo>
                    <a:pt x="391" y="84"/>
                    <a:pt x="248" y="0"/>
                    <a:pt x="20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250;p76">
              <a:extLst>
                <a:ext uri="{FF2B5EF4-FFF2-40B4-BE49-F238E27FC236}">
                  <a16:creationId xmlns:a16="http://schemas.microsoft.com/office/drawing/2014/main" id="{9C6786A1-FE88-456F-A714-EFA8B1FAD794}"/>
                </a:ext>
              </a:extLst>
            </p:cNvPr>
            <p:cNvSpPr/>
            <p:nvPr/>
          </p:nvSpPr>
          <p:spPr>
            <a:xfrm>
              <a:off x="4561260" y="4142964"/>
              <a:ext cx="126037" cy="62361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124" y="1"/>
                  </a:moveTo>
                  <a:cubicBezTo>
                    <a:pt x="82" y="1"/>
                    <a:pt x="42" y="11"/>
                    <a:pt x="0" y="11"/>
                  </a:cubicBezTo>
                  <a:cubicBezTo>
                    <a:pt x="0" y="11"/>
                    <a:pt x="423" y="11"/>
                    <a:pt x="660" y="332"/>
                  </a:cubicBezTo>
                  <a:cubicBezTo>
                    <a:pt x="670" y="290"/>
                    <a:pt x="670" y="248"/>
                    <a:pt x="670" y="218"/>
                  </a:cubicBezTo>
                  <a:cubicBezTo>
                    <a:pt x="586" y="134"/>
                    <a:pt x="413" y="1"/>
                    <a:pt x="124" y="1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251;p76">
              <a:extLst>
                <a:ext uri="{FF2B5EF4-FFF2-40B4-BE49-F238E27FC236}">
                  <a16:creationId xmlns:a16="http://schemas.microsoft.com/office/drawing/2014/main" id="{2C39FC35-E08D-43D7-95BD-1F66999CC31D}"/>
                </a:ext>
              </a:extLst>
            </p:cNvPr>
            <p:cNvSpPr/>
            <p:nvPr/>
          </p:nvSpPr>
          <p:spPr>
            <a:xfrm>
              <a:off x="4309750" y="4124556"/>
              <a:ext cx="1131706" cy="1156124"/>
            </a:xfrm>
            <a:custGeom>
              <a:avLst/>
              <a:gdLst/>
              <a:ahLst/>
              <a:cxnLst/>
              <a:rect l="l" t="t" r="r" b="b"/>
              <a:pathLst>
                <a:path w="6025" h="6155" extrusionOk="0">
                  <a:moveTo>
                    <a:pt x="2190" y="1"/>
                  </a:moveTo>
                  <a:cubicBezTo>
                    <a:pt x="2137" y="1"/>
                    <a:pt x="2067" y="10"/>
                    <a:pt x="1977" y="37"/>
                  </a:cubicBezTo>
                  <a:cubicBezTo>
                    <a:pt x="1977" y="37"/>
                    <a:pt x="2100" y="583"/>
                    <a:pt x="1824" y="1067"/>
                  </a:cubicBezTo>
                  <a:cubicBezTo>
                    <a:pt x="1824" y="1067"/>
                    <a:pt x="2318" y="1448"/>
                    <a:pt x="2184" y="1900"/>
                  </a:cubicBezTo>
                  <a:cubicBezTo>
                    <a:pt x="2184" y="1900"/>
                    <a:pt x="1359" y="2036"/>
                    <a:pt x="1040" y="3281"/>
                  </a:cubicBezTo>
                  <a:cubicBezTo>
                    <a:pt x="722" y="4527"/>
                    <a:pt x="640" y="5320"/>
                    <a:pt x="0" y="5691"/>
                  </a:cubicBezTo>
                  <a:cubicBezTo>
                    <a:pt x="0" y="5691"/>
                    <a:pt x="1008" y="6155"/>
                    <a:pt x="2388" y="6155"/>
                  </a:cubicBezTo>
                  <a:cubicBezTo>
                    <a:pt x="2588" y="6155"/>
                    <a:pt x="2794" y="6145"/>
                    <a:pt x="3007" y="6123"/>
                  </a:cubicBezTo>
                  <a:cubicBezTo>
                    <a:pt x="3221" y="6145"/>
                    <a:pt x="3429" y="6155"/>
                    <a:pt x="3630" y="6155"/>
                  </a:cubicBezTo>
                  <a:cubicBezTo>
                    <a:pt x="5017" y="6155"/>
                    <a:pt x="6024" y="5691"/>
                    <a:pt x="6024" y="5691"/>
                  </a:cubicBezTo>
                  <a:cubicBezTo>
                    <a:pt x="5384" y="5320"/>
                    <a:pt x="5303" y="4527"/>
                    <a:pt x="4984" y="3281"/>
                  </a:cubicBezTo>
                  <a:cubicBezTo>
                    <a:pt x="4665" y="2036"/>
                    <a:pt x="3840" y="1900"/>
                    <a:pt x="3840" y="1900"/>
                  </a:cubicBezTo>
                  <a:cubicBezTo>
                    <a:pt x="3707" y="1448"/>
                    <a:pt x="4201" y="1067"/>
                    <a:pt x="4201" y="1067"/>
                  </a:cubicBezTo>
                  <a:cubicBezTo>
                    <a:pt x="3924" y="583"/>
                    <a:pt x="4048" y="37"/>
                    <a:pt x="4048" y="37"/>
                  </a:cubicBezTo>
                  <a:cubicBezTo>
                    <a:pt x="3958" y="10"/>
                    <a:pt x="3888" y="1"/>
                    <a:pt x="3834" y="1"/>
                  </a:cubicBezTo>
                  <a:cubicBezTo>
                    <a:pt x="3727" y="1"/>
                    <a:pt x="3687" y="37"/>
                    <a:pt x="3687" y="37"/>
                  </a:cubicBezTo>
                  <a:cubicBezTo>
                    <a:pt x="3593" y="479"/>
                    <a:pt x="3368" y="645"/>
                    <a:pt x="3183" y="697"/>
                  </a:cubicBezTo>
                  <a:lnTo>
                    <a:pt x="3183" y="687"/>
                  </a:lnTo>
                  <a:cubicBezTo>
                    <a:pt x="3183" y="687"/>
                    <a:pt x="3111" y="707"/>
                    <a:pt x="3007" y="707"/>
                  </a:cubicBezTo>
                  <a:cubicBezTo>
                    <a:pt x="2913" y="707"/>
                    <a:pt x="2842" y="687"/>
                    <a:pt x="2842" y="687"/>
                  </a:cubicBezTo>
                  <a:lnTo>
                    <a:pt x="2842" y="697"/>
                  </a:lnTo>
                  <a:cubicBezTo>
                    <a:pt x="2647" y="645"/>
                    <a:pt x="2432" y="479"/>
                    <a:pt x="2338" y="37"/>
                  </a:cubicBezTo>
                  <a:cubicBezTo>
                    <a:pt x="2338" y="37"/>
                    <a:pt x="2297" y="1"/>
                    <a:pt x="219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252;p76">
              <a:extLst>
                <a:ext uri="{FF2B5EF4-FFF2-40B4-BE49-F238E27FC236}">
                  <a16:creationId xmlns:a16="http://schemas.microsoft.com/office/drawing/2014/main" id="{ED4B76B9-B60E-4C64-BDD2-99752B65439A}"/>
                </a:ext>
              </a:extLst>
            </p:cNvPr>
            <p:cNvSpPr/>
            <p:nvPr/>
          </p:nvSpPr>
          <p:spPr>
            <a:xfrm>
              <a:off x="4526510" y="4502666"/>
              <a:ext cx="727485" cy="640330"/>
            </a:xfrm>
            <a:custGeom>
              <a:avLst/>
              <a:gdLst/>
              <a:ahLst/>
              <a:cxnLst/>
              <a:rect l="l" t="t" r="r" b="b"/>
              <a:pathLst>
                <a:path w="3873" h="3409" extrusionOk="0">
                  <a:moveTo>
                    <a:pt x="1473" y="1"/>
                  </a:moveTo>
                  <a:cubicBezTo>
                    <a:pt x="1473" y="1"/>
                    <a:pt x="956" y="114"/>
                    <a:pt x="689" y="814"/>
                  </a:cubicBezTo>
                  <a:cubicBezTo>
                    <a:pt x="423" y="1506"/>
                    <a:pt x="576" y="2823"/>
                    <a:pt x="0" y="3235"/>
                  </a:cubicBezTo>
                  <a:cubicBezTo>
                    <a:pt x="0" y="3235"/>
                    <a:pt x="670" y="3408"/>
                    <a:pt x="1935" y="3408"/>
                  </a:cubicBezTo>
                  <a:cubicBezTo>
                    <a:pt x="2810" y="3408"/>
                    <a:pt x="3872" y="3235"/>
                    <a:pt x="3872" y="3235"/>
                  </a:cubicBezTo>
                  <a:cubicBezTo>
                    <a:pt x="3284" y="2823"/>
                    <a:pt x="3450" y="1506"/>
                    <a:pt x="3170" y="814"/>
                  </a:cubicBezTo>
                  <a:cubicBezTo>
                    <a:pt x="2904" y="114"/>
                    <a:pt x="2390" y="1"/>
                    <a:pt x="2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253;p76">
              <a:extLst>
                <a:ext uri="{FF2B5EF4-FFF2-40B4-BE49-F238E27FC236}">
                  <a16:creationId xmlns:a16="http://schemas.microsoft.com/office/drawing/2014/main" id="{E1F54442-96CC-41D0-AD8E-AA48B360E4FF}"/>
                </a:ext>
              </a:extLst>
            </p:cNvPr>
            <p:cNvSpPr/>
            <p:nvPr/>
          </p:nvSpPr>
          <p:spPr>
            <a:xfrm>
              <a:off x="4938054" y="4500788"/>
              <a:ext cx="49025" cy="6386"/>
            </a:xfrm>
            <a:custGeom>
              <a:avLst/>
              <a:gdLst/>
              <a:ahLst/>
              <a:cxnLst/>
              <a:rect l="l" t="t" r="r" b="b"/>
              <a:pathLst>
                <a:path w="261" h="34" extrusionOk="0">
                  <a:moveTo>
                    <a:pt x="63" y="1"/>
                  </a:moveTo>
                  <a:cubicBezTo>
                    <a:pt x="33" y="1"/>
                    <a:pt x="1" y="1"/>
                    <a:pt x="1" y="11"/>
                  </a:cubicBezTo>
                  <a:lnTo>
                    <a:pt x="199" y="11"/>
                  </a:lnTo>
                  <a:cubicBezTo>
                    <a:pt x="199" y="11"/>
                    <a:pt x="218" y="11"/>
                    <a:pt x="260" y="33"/>
                  </a:cubicBezTo>
                  <a:cubicBezTo>
                    <a:pt x="248" y="11"/>
                    <a:pt x="238" y="11"/>
                    <a:pt x="238" y="11"/>
                  </a:cubicBezTo>
                  <a:cubicBezTo>
                    <a:pt x="238" y="11"/>
                    <a:pt x="137" y="1"/>
                    <a:pt x="63" y="1"/>
                  </a:cubicBezTo>
                  <a:close/>
                </a:path>
              </a:pathLst>
            </a:custGeom>
            <a:solidFill>
              <a:srgbClr val="576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254;p76">
              <a:extLst>
                <a:ext uri="{FF2B5EF4-FFF2-40B4-BE49-F238E27FC236}">
                  <a16:creationId xmlns:a16="http://schemas.microsoft.com/office/drawing/2014/main" id="{B344CC46-ACCF-45CD-A970-B6E4D395B19D}"/>
                </a:ext>
              </a:extLst>
            </p:cNvPr>
            <p:cNvSpPr/>
            <p:nvPr/>
          </p:nvSpPr>
          <p:spPr>
            <a:xfrm>
              <a:off x="4938054" y="4502666"/>
              <a:ext cx="104624" cy="210939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1" y="1"/>
                  </a:moveTo>
                  <a:cubicBezTo>
                    <a:pt x="475" y="455"/>
                    <a:pt x="557" y="1123"/>
                    <a:pt x="557" y="1123"/>
                  </a:cubicBezTo>
                  <a:cubicBezTo>
                    <a:pt x="557" y="371"/>
                    <a:pt x="332" y="95"/>
                    <a:pt x="260" y="23"/>
                  </a:cubicBezTo>
                  <a:cubicBezTo>
                    <a:pt x="218" y="1"/>
                    <a:pt x="199" y="1"/>
                    <a:pt x="199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255;p76">
              <a:extLst>
                <a:ext uri="{FF2B5EF4-FFF2-40B4-BE49-F238E27FC236}">
                  <a16:creationId xmlns:a16="http://schemas.microsoft.com/office/drawing/2014/main" id="{A3716947-434E-4416-9FA9-77727F7510E9}"/>
                </a:ext>
              </a:extLst>
            </p:cNvPr>
            <p:cNvSpPr/>
            <p:nvPr/>
          </p:nvSpPr>
          <p:spPr>
            <a:xfrm>
              <a:off x="4810515" y="4500788"/>
              <a:ext cx="44705" cy="2066"/>
            </a:xfrm>
            <a:custGeom>
              <a:avLst/>
              <a:gdLst/>
              <a:ahLst/>
              <a:cxnLst/>
              <a:rect l="l" t="t" r="r" b="b"/>
              <a:pathLst>
                <a:path w="238" h="11" extrusionOk="0">
                  <a:moveTo>
                    <a:pt x="176" y="1"/>
                  </a:moveTo>
                  <a:cubicBezTo>
                    <a:pt x="104" y="1"/>
                    <a:pt x="0" y="11"/>
                    <a:pt x="0" y="11"/>
                  </a:cubicBezTo>
                  <a:lnTo>
                    <a:pt x="238" y="11"/>
                  </a:lnTo>
                  <a:cubicBezTo>
                    <a:pt x="238" y="1"/>
                    <a:pt x="208" y="1"/>
                    <a:pt x="176" y="1"/>
                  </a:cubicBezTo>
                  <a:close/>
                </a:path>
              </a:pathLst>
            </a:custGeom>
            <a:solidFill>
              <a:srgbClr val="576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256;p76">
              <a:extLst>
                <a:ext uri="{FF2B5EF4-FFF2-40B4-BE49-F238E27FC236}">
                  <a16:creationId xmlns:a16="http://schemas.microsoft.com/office/drawing/2014/main" id="{ED792C31-788A-441F-ACBF-C6C7B953A786}"/>
                </a:ext>
              </a:extLst>
            </p:cNvPr>
            <p:cNvSpPr/>
            <p:nvPr/>
          </p:nvSpPr>
          <p:spPr>
            <a:xfrm>
              <a:off x="4750596" y="4502666"/>
              <a:ext cx="104624" cy="210939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319" y="1"/>
                  </a:moveTo>
                  <a:cubicBezTo>
                    <a:pt x="319" y="1"/>
                    <a:pt x="1" y="228"/>
                    <a:pt x="1" y="1123"/>
                  </a:cubicBezTo>
                  <a:cubicBezTo>
                    <a:pt x="1" y="1123"/>
                    <a:pt x="94" y="455"/>
                    <a:pt x="557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257;p76">
              <a:extLst>
                <a:ext uri="{FF2B5EF4-FFF2-40B4-BE49-F238E27FC236}">
                  <a16:creationId xmlns:a16="http://schemas.microsoft.com/office/drawing/2014/main" id="{FAAC221B-AB46-47B6-8202-44F9CBDE9505}"/>
                </a:ext>
              </a:extLst>
            </p:cNvPr>
            <p:cNvSpPr/>
            <p:nvPr/>
          </p:nvSpPr>
          <p:spPr>
            <a:xfrm>
              <a:off x="4874567" y="4473364"/>
              <a:ext cx="172433" cy="62549"/>
            </a:xfrm>
            <a:custGeom>
              <a:avLst/>
              <a:gdLst/>
              <a:ahLst/>
              <a:cxnLst/>
              <a:rect l="l" t="t" r="r" b="b"/>
              <a:pathLst>
                <a:path w="918" h="333" extrusionOk="0">
                  <a:moveTo>
                    <a:pt x="768" y="0"/>
                  </a:moveTo>
                  <a:cubicBezTo>
                    <a:pt x="756" y="0"/>
                    <a:pt x="744" y="1"/>
                    <a:pt x="732" y="4"/>
                  </a:cubicBezTo>
                  <a:cubicBezTo>
                    <a:pt x="495" y="43"/>
                    <a:pt x="238" y="65"/>
                    <a:pt x="0" y="65"/>
                  </a:cubicBezTo>
                  <a:lnTo>
                    <a:pt x="0" y="332"/>
                  </a:lnTo>
                  <a:cubicBezTo>
                    <a:pt x="361" y="312"/>
                    <a:pt x="700" y="270"/>
                    <a:pt x="794" y="219"/>
                  </a:cubicBezTo>
                  <a:cubicBezTo>
                    <a:pt x="917" y="137"/>
                    <a:pt x="907" y="75"/>
                    <a:pt x="865" y="43"/>
                  </a:cubicBezTo>
                  <a:cubicBezTo>
                    <a:pt x="841" y="13"/>
                    <a:pt x="806" y="0"/>
                    <a:pt x="76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258;p76">
              <a:extLst>
                <a:ext uri="{FF2B5EF4-FFF2-40B4-BE49-F238E27FC236}">
                  <a16:creationId xmlns:a16="http://schemas.microsoft.com/office/drawing/2014/main" id="{89A9F2F7-4898-491B-870B-1269720C8114}"/>
                </a:ext>
              </a:extLst>
            </p:cNvPr>
            <p:cNvSpPr/>
            <p:nvPr/>
          </p:nvSpPr>
          <p:spPr>
            <a:xfrm>
              <a:off x="4704201" y="4473364"/>
              <a:ext cx="170554" cy="62549"/>
            </a:xfrm>
            <a:custGeom>
              <a:avLst/>
              <a:gdLst/>
              <a:ahLst/>
              <a:cxnLst/>
              <a:rect l="l" t="t" r="r" b="b"/>
              <a:pathLst>
                <a:path w="908" h="333" extrusionOk="0">
                  <a:moveTo>
                    <a:pt x="145" y="0"/>
                  </a:moveTo>
                  <a:cubicBezTo>
                    <a:pt x="111" y="0"/>
                    <a:pt x="75" y="13"/>
                    <a:pt x="42" y="43"/>
                  </a:cubicBezTo>
                  <a:cubicBezTo>
                    <a:pt x="10" y="75"/>
                    <a:pt x="0" y="137"/>
                    <a:pt x="124" y="219"/>
                  </a:cubicBezTo>
                  <a:cubicBezTo>
                    <a:pt x="208" y="270"/>
                    <a:pt x="547" y="312"/>
                    <a:pt x="907" y="332"/>
                  </a:cubicBezTo>
                  <a:lnTo>
                    <a:pt x="907" y="65"/>
                  </a:lnTo>
                  <a:cubicBezTo>
                    <a:pt x="680" y="65"/>
                    <a:pt x="423" y="43"/>
                    <a:pt x="176" y="4"/>
                  </a:cubicBezTo>
                  <a:cubicBezTo>
                    <a:pt x="166" y="1"/>
                    <a:pt x="156" y="0"/>
                    <a:pt x="145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259;p76">
              <a:extLst>
                <a:ext uri="{FF2B5EF4-FFF2-40B4-BE49-F238E27FC236}">
                  <a16:creationId xmlns:a16="http://schemas.microsoft.com/office/drawing/2014/main" id="{AB8BFC93-53A5-4D2A-AC8A-53D477A8DF91}"/>
                </a:ext>
              </a:extLst>
            </p:cNvPr>
            <p:cNvSpPr/>
            <p:nvPr/>
          </p:nvSpPr>
          <p:spPr>
            <a:xfrm>
              <a:off x="4752475" y="4290602"/>
              <a:ext cx="234606" cy="59544"/>
            </a:xfrm>
            <a:custGeom>
              <a:avLst/>
              <a:gdLst/>
              <a:ahLst/>
              <a:cxnLst/>
              <a:rect l="l" t="t" r="r" b="b"/>
              <a:pathLst>
                <a:path w="1249" h="317" extrusionOk="0">
                  <a:moveTo>
                    <a:pt x="19" y="1"/>
                  </a:moveTo>
                  <a:cubicBezTo>
                    <a:pt x="15" y="1"/>
                    <a:pt x="13" y="3"/>
                    <a:pt x="13" y="8"/>
                  </a:cubicBezTo>
                  <a:cubicBezTo>
                    <a:pt x="0" y="8"/>
                    <a:pt x="0" y="18"/>
                    <a:pt x="13" y="28"/>
                  </a:cubicBezTo>
                  <a:cubicBezTo>
                    <a:pt x="13" y="28"/>
                    <a:pt x="290" y="317"/>
                    <a:pt x="1011" y="317"/>
                  </a:cubicBezTo>
                  <a:cubicBezTo>
                    <a:pt x="1083" y="317"/>
                    <a:pt x="1154" y="317"/>
                    <a:pt x="1226" y="307"/>
                  </a:cubicBezTo>
                  <a:cubicBezTo>
                    <a:pt x="1236" y="307"/>
                    <a:pt x="1248" y="307"/>
                    <a:pt x="1248" y="297"/>
                  </a:cubicBezTo>
                  <a:cubicBezTo>
                    <a:pt x="1248" y="287"/>
                    <a:pt x="1236" y="275"/>
                    <a:pt x="1226" y="275"/>
                  </a:cubicBezTo>
                  <a:cubicBezTo>
                    <a:pt x="1154" y="287"/>
                    <a:pt x="1083" y="287"/>
                    <a:pt x="1011" y="287"/>
                  </a:cubicBezTo>
                  <a:cubicBezTo>
                    <a:pt x="660" y="287"/>
                    <a:pt x="413" y="213"/>
                    <a:pt x="248" y="141"/>
                  </a:cubicBezTo>
                  <a:cubicBezTo>
                    <a:pt x="176" y="112"/>
                    <a:pt x="114" y="70"/>
                    <a:pt x="84" y="50"/>
                  </a:cubicBezTo>
                  <a:cubicBezTo>
                    <a:pt x="62" y="40"/>
                    <a:pt x="52" y="28"/>
                    <a:pt x="42" y="18"/>
                  </a:cubicBezTo>
                  <a:cubicBezTo>
                    <a:pt x="42" y="8"/>
                    <a:pt x="33" y="8"/>
                    <a:pt x="33" y="8"/>
                  </a:cubicBezTo>
                  <a:cubicBezTo>
                    <a:pt x="28" y="3"/>
                    <a:pt x="23" y="1"/>
                    <a:pt x="19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260;p76">
              <a:extLst>
                <a:ext uri="{FF2B5EF4-FFF2-40B4-BE49-F238E27FC236}">
                  <a16:creationId xmlns:a16="http://schemas.microsoft.com/office/drawing/2014/main" id="{462D73DD-B690-4523-A103-7AA1A4B8BD22}"/>
                </a:ext>
              </a:extLst>
            </p:cNvPr>
            <p:cNvSpPr/>
            <p:nvPr/>
          </p:nvSpPr>
          <p:spPr>
            <a:xfrm>
              <a:off x="4752475" y="4290602"/>
              <a:ext cx="234606" cy="59544"/>
            </a:xfrm>
            <a:custGeom>
              <a:avLst/>
              <a:gdLst/>
              <a:ahLst/>
              <a:cxnLst/>
              <a:rect l="l" t="t" r="r" b="b"/>
              <a:pathLst>
                <a:path w="1249" h="317" extrusionOk="0">
                  <a:moveTo>
                    <a:pt x="1222" y="1"/>
                  </a:moveTo>
                  <a:cubicBezTo>
                    <a:pt x="1219" y="1"/>
                    <a:pt x="1216" y="3"/>
                    <a:pt x="1216" y="8"/>
                  </a:cubicBezTo>
                  <a:cubicBezTo>
                    <a:pt x="1196" y="18"/>
                    <a:pt x="927" y="287"/>
                    <a:pt x="238" y="287"/>
                  </a:cubicBezTo>
                  <a:cubicBezTo>
                    <a:pt x="166" y="287"/>
                    <a:pt x="94" y="287"/>
                    <a:pt x="23" y="275"/>
                  </a:cubicBezTo>
                  <a:cubicBezTo>
                    <a:pt x="13" y="275"/>
                    <a:pt x="0" y="287"/>
                    <a:pt x="0" y="297"/>
                  </a:cubicBezTo>
                  <a:cubicBezTo>
                    <a:pt x="0" y="307"/>
                    <a:pt x="13" y="307"/>
                    <a:pt x="23" y="307"/>
                  </a:cubicBezTo>
                  <a:cubicBezTo>
                    <a:pt x="94" y="317"/>
                    <a:pt x="166" y="317"/>
                    <a:pt x="238" y="317"/>
                  </a:cubicBezTo>
                  <a:cubicBezTo>
                    <a:pt x="959" y="317"/>
                    <a:pt x="1236" y="28"/>
                    <a:pt x="1236" y="28"/>
                  </a:cubicBezTo>
                  <a:cubicBezTo>
                    <a:pt x="1248" y="18"/>
                    <a:pt x="1248" y="8"/>
                    <a:pt x="1236" y="8"/>
                  </a:cubicBezTo>
                  <a:cubicBezTo>
                    <a:pt x="1231" y="3"/>
                    <a:pt x="1226" y="1"/>
                    <a:pt x="1222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261;p76">
              <a:extLst>
                <a:ext uri="{FF2B5EF4-FFF2-40B4-BE49-F238E27FC236}">
                  <a16:creationId xmlns:a16="http://schemas.microsoft.com/office/drawing/2014/main" id="{569A99E1-D6AC-4259-8337-9BDD30A34F02}"/>
                </a:ext>
              </a:extLst>
            </p:cNvPr>
            <p:cNvSpPr/>
            <p:nvPr/>
          </p:nvSpPr>
          <p:spPr>
            <a:xfrm>
              <a:off x="4752475" y="4342632"/>
              <a:ext cx="234606" cy="60107"/>
            </a:xfrm>
            <a:custGeom>
              <a:avLst/>
              <a:gdLst/>
              <a:ahLst/>
              <a:cxnLst/>
              <a:rect l="l" t="t" r="r" b="b"/>
              <a:pathLst>
                <a:path w="1249" h="320" extrusionOk="0">
                  <a:moveTo>
                    <a:pt x="19" y="1"/>
                  </a:moveTo>
                  <a:cubicBezTo>
                    <a:pt x="15" y="1"/>
                    <a:pt x="13" y="4"/>
                    <a:pt x="13" y="10"/>
                  </a:cubicBezTo>
                  <a:cubicBezTo>
                    <a:pt x="0" y="10"/>
                    <a:pt x="0" y="20"/>
                    <a:pt x="13" y="30"/>
                  </a:cubicBezTo>
                  <a:cubicBezTo>
                    <a:pt x="13" y="30"/>
                    <a:pt x="290" y="319"/>
                    <a:pt x="1011" y="319"/>
                  </a:cubicBezTo>
                  <a:lnTo>
                    <a:pt x="1226" y="319"/>
                  </a:lnTo>
                  <a:cubicBezTo>
                    <a:pt x="1236" y="319"/>
                    <a:pt x="1248" y="307"/>
                    <a:pt x="1248" y="297"/>
                  </a:cubicBezTo>
                  <a:cubicBezTo>
                    <a:pt x="1248" y="290"/>
                    <a:pt x="1242" y="283"/>
                    <a:pt x="1235" y="283"/>
                  </a:cubicBezTo>
                  <a:cubicBezTo>
                    <a:pt x="1232" y="283"/>
                    <a:pt x="1229" y="284"/>
                    <a:pt x="1226" y="287"/>
                  </a:cubicBezTo>
                  <a:lnTo>
                    <a:pt x="1011" y="287"/>
                  </a:lnTo>
                  <a:cubicBezTo>
                    <a:pt x="660" y="287"/>
                    <a:pt x="413" y="215"/>
                    <a:pt x="248" y="144"/>
                  </a:cubicBezTo>
                  <a:cubicBezTo>
                    <a:pt x="176" y="111"/>
                    <a:pt x="114" y="82"/>
                    <a:pt x="84" y="50"/>
                  </a:cubicBezTo>
                  <a:cubicBezTo>
                    <a:pt x="62" y="40"/>
                    <a:pt x="52" y="30"/>
                    <a:pt x="42" y="20"/>
                  </a:cubicBezTo>
                  <a:lnTo>
                    <a:pt x="33" y="10"/>
                  </a:lnTo>
                  <a:cubicBezTo>
                    <a:pt x="28" y="4"/>
                    <a:pt x="23" y="1"/>
                    <a:pt x="19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262;p76">
              <a:extLst>
                <a:ext uri="{FF2B5EF4-FFF2-40B4-BE49-F238E27FC236}">
                  <a16:creationId xmlns:a16="http://schemas.microsoft.com/office/drawing/2014/main" id="{DBFA89CC-FF47-430F-A0D6-34EF268AED73}"/>
                </a:ext>
              </a:extLst>
            </p:cNvPr>
            <p:cNvSpPr/>
            <p:nvPr/>
          </p:nvSpPr>
          <p:spPr>
            <a:xfrm>
              <a:off x="4752475" y="4342632"/>
              <a:ext cx="234606" cy="60107"/>
            </a:xfrm>
            <a:custGeom>
              <a:avLst/>
              <a:gdLst/>
              <a:ahLst/>
              <a:cxnLst/>
              <a:rect l="l" t="t" r="r" b="b"/>
              <a:pathLst>
                <a:path w="1249" h="320" extrusionOk="0">
                  <a:moveTo>
                    <a:pt x="1222" y="1"/>
                  </a:moveTo>
                  <a:cubicBezTo>
                    <a:pt x="1219" y="1"/>
                    <a:pt x="1216" y="4"/>
                    <a:pt x="1216" y="10"/>
                  </a:cubicBezTo>
                  <a:cubicBezTo>
                    <a:pt x="1196" y="20"/>
                    <a:pt x="927" y="287"/>
                    <a:pt x="238" y="287"/>
                  </a:cubicBezTo>
                  <a:lnTo>
                    <a:pt x="23" y="287"/>
                  </a:lnTo>
                  <a:cubicBezTo>
                    <a:pt x="20" y="284"/>
                    <a:pt x="17" y="283"/>
                    <a:pt x="14" y="283"/>
                  </a:cubicBezTo>
                  <a:cubicBezTo>
                    <a:pt x="7" y="283"/>
                    <a:pt x="0" y="290"/>
                    <a:pt x="0" y="297"/>
                  </a:cubicBezTo>
                  <a:cubicBezTo>
                    <a:pt x="0" y="307"/>
                    <a:pt x="13" y="319"/>
                    <a:pt x="23" y="319"/>
                  </a:cubicBezTo>
                  <a:lnTo>
                    <a:pt x="238" y="319"/>
                  </a:lnTo>
                  <a:cubicBezTo>
                    <a:pt x="959" y="319"/>
                    <a:pt x="1236" y="30"/>
                    <a:pt x="1236" y="30"/>
                  </a:cubicBezTo>
                  <a:cubicBezTo>
                    <a:pt x="1248" y="20"/>
                    <a:pt x="1248" y="10"/>
                    <a:pt x="1236" y="10"/>
                  </a:cubicBezTo>
                  <a:cubicBezTo>
                    <a:pt x="1231" y="4"/>
                    <a:pt x="1226" y="1"/>
                    <a:pt x="1222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263;p76">
              <a:extLst>
                <a:ext uri="{FF2B5EF4-FFF2-40B4-BE49-F238E27FC236}">
                  <a16:creationId xmlns:a16="http://schemas.microsoft.com/office/drawing/2014/main" id="{36A63734-1EF1-48EE-9DB1-64911AF7010F}"/>
                </a:ext>
              </a:extLst>
            </p:cNvPr>
            <p:cNvSpPr/>
            <p:nvPr/>
          </p:nvSpPr>
          <p:spPr>
            <a:xfrm>
              <a:off x="4752475" y="4398794"/>
              <a:ext cx="234606" cy="59544"/>
            </a:xfrm>
            <a:custGeom>
              <a:avLst/>
              <a:gdLst/>
              <a:ahLst/>
              <a:cxnLst/>
              <a:rect l="l" t="t" r="r" b="b"/>
              <a:pathLst>
                <a:path w="1249" h="317" extrusionOk="0">
                  <a:moveTo>
                    <a:pt x="19" y="0"/>
                  </a:moveTo>
                  <a:cubicBezTo>
                    <a:pt x="15" y="0"/>
                    <a:pt x="13" y="3"/>
                    <a:pt x="13" y="8"/>
                  </a:cubicBezTo>
                  <a:cubicBezTo>
                    <a:pt x="0" y="8"/>
                    <a:pt x="0" y="20"/>
                    <a:pt x="13" y="30"/>
                  </a:cubicBezTo>
                  <a:cubicBezTo>
                    <a:pt x="13" y="30"/>
                    <a:pt x="290" y="317"/>
                    <a:pt x="1011" y="317"/>
                  </a:cubicBezTo>
                  <a:cubicBezTo>
                    <a:pt x="1083" y="317"/>
                    <a:pt x="1154" y="317"/>
                    <a:pt x="1226" y="307"/>
                  </a:cubicBezTo>
                  <a:cubicBezTo>
                    <a:pt x="1236" y="307"/>
                    <a:pt x="1248" y="307"/>
                    <a:pt x="1248" y="297"/>
                  </a:cubicBezTo>
                  <a:cubicBezTo>
                    <a:pt x="1248" y="287"/>
                    <a:pt x="1236" y="277"/>
                    <a:pt x="1226" y="277"/>
                  </a:cubicBezTo>
                  <a:cubicBezTo>
                    <a:pt x="1154" y="287"/>
                    <a:pt x="1083" y="287"/>
                    <a:pt x="1011" y="287"/>
                  </a:cubicBezTo>
                  <a:cubicBezTo>
                    <a:pt x="660" y="287"/>
                    <a:pt x="413" y="215"/>
                    <a:pt x="248" y="144"/>
                  </a:cubicBezTo>
                  <a:cubicBezTo>
                    <a:pt x="176" y="111"/>
                    <a:pt x="114" y="69"/>
                    <a:pt x="84" y="50"/>
                  </a:cubicBezTo>
                  <a:cubicBezTo>
                    <a:pt x="62" y="40"/>
                    <a:pt x="52" y="30"/>
                    <a:pt x="42" y="20"/>
                  </a:cubicBezTo>
                  <a:cubicBezTo>
                    <a:pt x="42" y="8"/>
                    <a:pt x="33" y="8"/>
                    <a:pt x="33" y="8"/>
                  </a:cubicBezTo>
                  <a:cubicBezTo>
                    <a:pt x="28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264;p76">
              <a:extLst>
                <a:ext uri="{FF2B5EF4-FFF2-40B4-BE49-F238E27FC236}">
                  <a16:creationId xmlns:a16="http://schemas.microsoft.com/office/drawing/2014/main" id="{3EBBE9A1-F2E2-4631-9ADE-E9E739E61C62}"/>
                </a:ext>
              </a:extLst>
            </p:cNvPr>
            <p:cNvSpPr/>
            <p:nvPr/>
          </p:nvSpPr>
          <p:spPr>
            <a:xfrm>
              <a:off x="4752475" y="4398794"/>
              <a:ext cx="234606" cy="59544"/>
            </a:xfrm>
            <a:custGeom>
              <a:avLst/>
              <a:gdLst/>
              <a:ahLst/>
              <a:cxnLst/>
              <a:rect l="l" t="t" r="r" b="b"/>
              <a:pathLst>
                <a:path w="1249" h="317" extrusionOk="0">
                  <a:moveTo>
                    <a:pt x="1222" y="0"/>
                  </a:moveTo>
                  <a:cubicBezTo>
                    <a:pt x="1219" y="0"/>
                    <a:pt x="1216" y="3"/>
                    <a:pt x="1216" y="8"/>
                  </a:cubicBezTo>
                  <a:cubicBezTo>
                    <a:pt x="1196" y="20"/>
                    <a:pt x="927" y="287"/>
                    <a:pt x="238" y="287"/>
                  </a:cubicBezTo>
                  <a:cubicBezTo>
                    <a:pt x="166" y="287"/>
                    <a:pt x="94" y="287"/>
                    <a:pt x="23" y="277"/>
                  </a:cubicBezTo>
                  <a:cubicBezTo>
                    <a:pt x="13" y="277"/>
                    <a:pt x="0" y="287"/>
                    <a:pt x="0" y="297"/>
                  </a:cubicBezTo>
                  <a:cubicBezTo>
                    <a:pt x="0" y="307"/>
                    <a:pt x="13" y="307"/>
                    <a:pt x="23" y="307"/>
                  </a:cubicBezTo>
                  <a:cubicBezTo>
                    <a:pt x="94" y="317"/>
                    <a:pt x="166" y="317"/>
                    <a:pt x="238" y="317"/>
                  </a:cubicBezTo>
                  <a:cubicBezTo>
                    <a:pt x="959" y="317"/>
                    <a:pt x="1236" y="30"/>
                    <a:pt x="1236" y="30"/>
                  </a:cubicBezTo>
                  <a:cubicBezTo>
                    <a:pt x="1248" y="20"/>
                    <a:pt x="1248" y="8"/>
                    <a:pt x="1236" y="8"/>
                  </a:cubicBezTo>
                  <a:cubicBezTo>
                    <a:pt x="1231" y="3"/>
                    <a:pt x="1226" y="0"/>
                    <a:pt x="1222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265;p76">
            <a:extLst>
              <a:ext uri="{FF2B5EF4-FFF2-40B4-BE49-F238E27FC236}">
                <a16:creationId xmlns:a16="http://schemas.microsoft.com/office/drawing/2014/main" id="{73246926-484C-4828-A574-D9ADFA58E437}"/>
              </a:ext>
            </a:extLst>
          </p:cNvPr>
          <p:cNvGrpSpPr/>
          <p:nvPr/>
        </p:nvGrpSpPr>
        <p:grpSpPr>
          <a:xfrm flipH="1">
            <a:off x="74115" y="2443471"/>
            <a:ext cx="1419752" cy="2626796"/>
            <a:chOff x="1017575" y="2591396"/>
            <a:chExt cx="1027625" cy="2347504"/>
          </a:xfrm>
        </p:grpSpPr>
        <p:sp>
          <p:nvSpPr>
            <p:cNvPr id="400" name="Google Shape;3266;p76">
              <a:extLst>
                <a:ext uri="{FF2B5EF4-FFF2-40B4-BE49-F238E27FC236}">
                  <a16:creationId xmlns:a16="http://schemas.microsoft.com/office/drawing/2014/main" id="{CD97BBF3-F2F0-400A-8C98-167851C8540F}"/>
                </a:ext>
              </a:extLst>
            </p:cNvPr>
            <p:cNvSpPr/>
            <p:nvPr/>
          </p:nvSpPr>
          <p:spPr>
            <a:xfrm>
              <a:off x="1060761" y="3207850"/>
              <a:ext cx="401127" cy="548161"/>
            </a:xfrm>
            <a:custGeom>
              <a:avLst/>
              <a:gdLst/>
              <a:ahLst/>
              <a:cxnLst/>
              <a:rect l="l" t="t" r="r" b="b"/>
              <a:pathLst>
                <a:path w="1997" h="2729" extrusionOk="0">
                  <a:moveTo>
                    <a:pt x="660" y="1"/>
                  </a:moveTo>
                  <a:lnTo>
                    <a:pt x="0" y="216"/>
                  </a:lnTo>
                  <a:lnTo>
                    <a:pt x="104" y="557"/>
                  </a:lnTo>
                  <a:lnTo>
                    <a:pt x="166" y="720"/>
                  </a:lnTo>
                  <a:lnTo>
                    <a:pt x="195" y="804"/>
                  </a:lnTo>
                  <a:lnTo>
                    <a:pt x="205" y="843"/>
                  </a:lnTo>
                  <a:lnTo>
                    <a:pt x="228" y="885"/>
                  </a:lnTo>
                  <a:lnTo>
                    <a:pt x="289" y="1061"/>
                  </a:lnTo>
                  <a:cubicBezTo>
                    <a:pt x="309" y="1080"/>
                    <a:pt x="319" y="1113"/>
                    <a:pt x="329" y="1142"/>
                  </a:cubicBezTo>
                  <a:lnTo>
                    <a:pt x="371" y="1226"/>
                  </a:lnTo>
                  <a:lnTo>
                    <a:pt x="443" y="1379"/>
                  </a:lnTo>
                  <a:lnTo>
                    <a:pt x="536" y="1545"/>
                  </a:lnTo>
                  <a:cubicBezTo>
                    <a:pt x="650" y="1760"/>
                    <a:pt x="784" y="1968"/>
                    <a:pt x="937" y="2163"/>
                  </a:cubicBezTo>
                  <a:cubicBezTo>
                    <a:pt x="1021" y="2264"/>
                    <a:pt x="1102" y="2358"/>
                    <a:pt x="1206" y="2449"/>
                  </a:cubicBezTo>
                  <a:cubicBezTo>
                    <a:pt x="1246" y="2501"/>
                    <a:pt x="1298" y="2543"/>
                    <a:pt x="1349" y="2585"/>
                  </a:cubicBezTo>
                  <a:lnTo>
                    <a:pt x="1391" y="2625"/>
                  </a:lnTo>
                  <a:cubicBezTo>
                    <a:pt x="1401" y="2635"/>
                    <a:pt x="1421" y="2647"/>
                    <a:pt x="1431" y="2657"/>
                  </a:cubicBezTo>
                  <a:cubicBezTo>
                    <a:pt x="1453" y="2667"/>
                    <a:pt x="1463" y="2677"/>
                    <a:pt x="1483" y="2687"/>
                  </a:cubicBezTo>
                  <a:lnTo>
                    <a:pt x="1503" y="2709"/>
                  </a:lnTo>
                  <a:lnTo>
                    <a:pt x="1525" y="2719"/>
                  </a:lnTo>
                  <a:lnTo>
                    <a:pt x="1545" y="2729"/>
                  </a:lnTo>
                  <a:lnTo>
                    <a:pt x="1997" y="1916"/>
                  </a:lnTo>
                  <a:lnTo>
                    <a:pt x="1987" y="1916"/>
                  </a:lnTo>
                  <a:lnTo>
                    <a:pt x="1967" y="1906"/>
                  </a:lnTo>
                  <a:cubicBezTo>
                    <a:pt x="1947" y="1893"/>
                    <a:pt x="1925" y="1874"/>
                    <a:pt x="1915" y="1864"/>
                  </a:cubicBezTo>
                  <a:cubicBezTo>
                    <a:pt x="1873" y="1844"/>
                    <a:pt x="1844" y="1812"/>
                    <a:pt x="1802" y="1782"/>
                  </a:cubicBezTo>
                  <a:cubicBezTo>
                    <a:pt x="1740" y="1730"/>
                    <a:pt x="1668" y="1659"/>
                    <a:pt x="1597" y="1597"/>
                  </a:cubicBezTo>
                  <a:cubicBezTo>
                    <a:pt x="1463" y="1451"/>
                    <a:pt x="1340" y="1298"/>
                    <a:pt x="1226" y="1122"/>
                  </a:cubicBezTo>
                  <a:lnTo>
                    <a:pt x="1144" y="999"/>
                  </a:lnTo>
                  <a:lnTo>
                    <a:pt x="1060" y="865"/>
                  </a:lnTo>
                  <a:lnTo>
                    <a:pt x="1021" y="794"/>
                  </a:lnTo>
                  <a:cubicBezTo>
                    <a:pt x="1008" y="772"/>
                    <a:pt x="999" y="752"/>
                    <a:pt x="989" y="732"/>
                  </a:cubicBezTo>
                  <a:lnTo>
                    <a:pt x="907" y="586"/>
                  </a:lnTo>
                  <a:lnTo>
                    <a:pt x="897" y="557"/>
                  </a:lnTo>
                  <a:lnTo>
                    <a:pt x="875" y="515"/>
                  </a:lnTo>
                  <a:lnTo>
                    <a:pt x="845" y="443"/>
                  </a:lnTo>
                  <a:lnTo>
                    <a:pt x="774" y="30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267;p76">
              <a:extLst>
                <a:ext uri="{FF2B5EF4-FFF2-40B4-BE49-F238E27FC236}">
                  <a16:creationId xmlns:a16="http://schemas.microsoft.com/office/drawing/2014/main" id="{6EEB9214-9EB2-44A5-A133-8822E257814B}"/>
                </a:ext>
              </a:extLst>
            </p:cNvPr>
            <p:cNvSpPr/>
            <p:nvPr/>
          </p:nvSpPr>
          <p:spPr>
            <a:xfrm>
              <a:off x="1017575" y="3044346"/>
              <a:ext cx="179774" cy="206891"/>
            </a:xfrm>
            <a:custGeom>
              <a:avLst/>
              <a:gdLst/>
              <a:ahLst/>
              <a:cxnLst/>
              <a:rect l="l" t="t" r="r" b="b"/>
              <a:pathLst>
                <a:path w="895" h="1030" extrusionOk="0">
                  <a:moveTo>
                    <a:pt x="316" y="1"/>
                  </a:moveTo>
                  <a:cubicBezTo>
                    <a:pt x="314" y="1"/>
                    <a:pt x="312" y="1"/>
                    <a:pt x="309" y="2"/>
                  </a:cubicBezTo>
                  <a:cubicBezTo>
                    <a:pt x="247" y="21"/>
                    <a:pt x="359" y="484"/>
                    <a:pt x="359" y="484"/>
                  </a:cubicBezTo>
                  <a:cubicBezTo>
                    <a:pt x="359" y="484"/>
                    <a:pt x="264" y="101"/>
                    <a:pt x="182" y="101"/>
                  </a:cubicBezTo>
                  <a:cubicBezTo>
                    <a:pt x="179" y="101"/>
                    <a:pt x="176" y="102"/>
                    <a:pt x="173" y="103"/>
                  </a:cubicBezTo>
                  <a:cubicBezTo>
                    <a:pt x="102" y="135"/>
                    <a:pt x="225" y="535"/>
                    <a:pt x="225" y="535"/>
                  </a:cubicBezTo>
                  <a:cubicBezTo>
                    <a:pt x="225" y="535"/>
                    <a:pt x="121" y="225"/>
                    <a:pt x="58" y="225"/>
                  </a:cubicBezTo>
                  <a:cubicBezTo>
                    <a:pt x="55" y="225"/>
                    <a:pt x="52" y="225"/>
                    <a:pt x="50" y="227"/>
                  </a:cubicBezTo>
                  <a:cubicBezTo>
                    <a:pt x="0" y="269"/>
                    <a:pt x="82" y="535"/>
                    <a:pt x="102" y="607"/>
                  </a:cubicBezTo>
                  <a:cubicBezTo>
                    <a:pt x="102" y="619"/>
                    <a:pt x="215" y="1030"/>
                    <a:pt x="215" y="1030"/>
                  </a:cubicBezTo>
                  <a:lnTo>
                    <a:pt x="875" y="815"/>
                  </a:lnTo>
                  <a:cubicBezTo>
                    <a:pt x="875" y="639"/>
                    <a:pt x="895" y="269"/>
                    <a:pt x="843" y="227"/>
                  </a:cubicBezTo>
                  <a:cubicBezTo>
                    <a:pt x="840" y="223"/>
                    <a:pt x="837" y="221"/>
                    <a:pt x="834" y="221"/>
                  </a:cubicBezTo>
                  <a:cubicBezTo>
                    <a:pt x="791" y="221"/>
                    <a:pt x="709" y="516"/>
                    <a:pt x="709" y="516"/>
                  </a:cubicBezTo>
                  <a:cubicBezTo>
                    <a:pt x="709" y="516"/>
                    <a:pt x="565" y="30"/>
                    <a:pt x="489" y="30"/>
                  </a:cubicBezTo>
                  <a:cubicBezTo>
                    <a:pt x="486" y="30"/>
                    <a:pt x="484" y="30"/>
                    <a:pt x="482" y="31"/>
                  </a:cubicBezTo>
                  <a:cubicBezTo>
                    <a:pt x="428" y="63"/>
                    <a:pt x="456" y="285"/>
                    <a:pt x="473" y="390"/>
                  </a:cubicBezTo>
                  <a:lnTo>
                    <a:pt x="473" y="390"/>
                  </a:lnTo>
                  <a:cubicBezTo>
                    <a:pt x="451" y="271"/>
                    <a:pt x="392" y="1"/>
                    <a:pt x="316" y="1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268;p76">
              <a:extLst>
                <a:ext uri="{FF2B5EF4-FFF2-40B4-BE49-F238E27FC236}">
                  <a16:creationId xmlns:a16="http://schemas.microsoft.com/office/drawing/2014/main" id="{70D7FBD9-5B23-4ADF-A2CC-F0224886E6F1}"/>
                </a:ext>
              </a:extLst>
            </p:cNvPr>
            <p:cNvSpPr/>
            <p:nvPr/>
          </p:nvSpPr>
          <p:spPr>
            <a:xfrm>
              <a:off x="1226073" y="3504527"/>
              <a:ext cx="722311" cy="559811"/>
            </a:xfrm>
            <a:custGeom>
              <a:avLst/>
              <a:gdLst/>
              <a:ahLst/>
              <a:cxnLst/>
              <a:rect l="l" t="t" r="r" b="b"/>
              <a:pathLst>
                <a:path w="3596" h="2787" extrusionOk="0">
                  <a:moveTo>
                    <a:pt x="767" y="1"/>
                  </a:moveTo>
                  <a:cubicBezTo>
                    <a:pt x="762" y="1"/>
                    <a:pt x="757" y="3"/>
                    <a:pt x="754" y="6"/>
                  </a:cubicBezTo>
                  <a:cubicBezTo>
                    <a:pt x="371" y="387"/>
                    <a:pt x="0" y="787"/>
                    <a:pt x="0" y="787"/>
                  </a:cubicBezTo>
                  <a:cubicBezTo>
                    <a:pt x="0" y="787"/>
                    <a:pt x="551" y="1457"/>
                    <a:pt x="851" y="1457"/>
                  </a:cubicBezTo>
                  <a:cubicBezTo>
                    <a:pt x="856" y="1457"/>
                    <a:pt x="860" y="1457"/>
                    <a:pt x="865" y="1457"/>
                  </a:cubicBezTo>
                  <a:lnTo>
                    <a:pt x="865" y="1457"/>
                  </a:lnTo>
                  <a:lnTo>
                    <a:pt x="835" y="2591"/>
                  </a:lnTo>
                  <a:cubicBezTo>
                    <a:pt x="835" y="2591"/>
                    <a:pt x="1268" y="2786"/>
                    <a:pt x="1915" y="2786"/>
                  </a:cubicBezTo>
                  <a:lnTo>
                    <a:pt x="1937" y="2786"/>
                  </a:lnTo>
                  <a:cubicBezTo>
                    <a:pt x="2595" y="2786"/>
                    <a:pt x="2946" y="2591"/>
                    <a:pt x="2946" y="2591"/>
                  </a:cubicBezTo>
                  <a:lnTo>
                    <a:pt x="2978" y="1457"/>
                  </a:lnTo>
                  <a:cubicBezTo>
                    <a:pt x="2987" y="1457"/>
                    <a:pt x="2997" y="1458"/>
                    <a:pt x="3007" y="1458"/>
                  </a:cubicBezTo>
                  <a:cubicBezTo>
                    <a:pt x="3295" y="1458"/>
                    <a:pt x="3595" y="1148"/>
                    <a:pt x="3595" y="1148"/>
                  </a:cubicBezTo>
                  <a:cubicBezTo>
                    <a:pt x="3595" y="1148"/>
                    <a:pt x="3398" y="263"/>
                    <a:pt x="2792" y="201"/>
                  </a:cubicBezTo>
                  <a:cubicBezTo>
                    <a:pt x="2592" y="181"/>
                    <a:pt x="2401" y="176"/>
                    <a:pt x="2249" y="176"/>
                  </a:cubicBezTo>
                  <a:cubicBezTo>
                    <a:pt x="2088" y="176"/>
                    <a:pt x="1969" y="182"/>
                    <a:pt x="1928" y="182"/>
                  </a:cubicBezTo>
                  <a:cubicBezTo>
                    <a:pt x="1867" y="182"/>
                    <a:pt x="1683" y="154"/>
                    <a:pt x="1425" y="154"/>
                  </a:cubicBezTo>
                  <a:cubicBezTo>
                    <a:pt x="1327" y="154"/>
                    <a:pt x="1219" y="158"/>
                    <a:pt x="1102" y="169"/>
                  </a:cubicBezTo>
                  <a:cubicBezTo>
                    <a:pt x="1098" y="170"/>
                    <a:pt x="1094" y="170"/>
                    <a:pt x="1090" y="170"/>
                  </a:cubicBezTo>
                  <a:cubicBezTo>
                    <a:pt x="963" y="170"/>
                    <a:pt x="821" y="1"/>
                    <a:pt x="767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269;p76">
              <a:extLst>
                <a:ext uri="{FF2B5EF4-FFF2-40B4-BE49-F238E27FC236}">
                  <a16:creationId xmlns:a16="http://schemas.microsoft.com/office/drawing/2014/main" id="{E42B23C2-86DB-4619-8732-D041B36BCA9D}"/>
                </a:ext>
              </a:extLst>
            </p:cNvPr>
            <p:cNvSpPr/>
            <p:nvPr/>
          </p:nvSpPr>
          <p:spPr>
            <a:xfrm>
              <a:off x="1346190" y="4469078"/>
              <a:ext cx="215126" cy="350108"/>
            </a:xfrm>
            <a:custGeom>
              <a:avLst/>
              <a:gdLst/>
              <a:ahLst/>
              <a:cxnLst/>
              <a:rect l="l" t="t" r="r" b="b"/>
              <a:pathLst>
                <a:path w="1071" h="1743" extrusionOk="0">
                  <a:moveTo>
                    <a:pt x="0" y="1"/>
                  </a:moveTo>
                  <a:lnTo>
                    <a:pt x="32" y="198"/>
                  </a:lnTo>
                  <a:lnTo>
                    <a:pt x="72" y="579"/>
                  </a:lnTo>
                  <a:lnTo>
                    <a:pt x="124" y="927"/>
                  </a:lnTo>
                  <a:lnTo>
                    <a:pt x="227" y="1743"/>
                  </a:lnTo>
                  <a:lnTo>
                    <a:pt x="1070" y="1730"/>
                  </a:lnTo>
                  <a:lnTo>
                    <a:pt x="1070" y="927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270;p76">
              <a:extLst>
                <a:ext uri="{FF2B5EF4-FFF2-40B4-BE49-F238E27FC236}">
                  <a16:creationId xmlns:a16="http://schemas.microsoft.com/office/drawing/2014/main" id="{3640D83F-D947-4E66-8ACC-948FD6D40516}"/>
                </a:ext>
              </a:extLst>
            </p:cNvPr>
            <p:cNvSpPr/>
            <p:nvPr/>
          </p:nvSpPr>
          <p:spPr>
            <a:xfrm>
              <a:off x="1346190" y="4469078"/>
              <a:ext cx="215126" cy="136789"/>
            </a:xfrm>
            <a:custGeom>
              <a:avLst/>
              <a:gdLst/>
              <a:ahLst/>
              <a:cxnLst/>
              <a:rect l="l" t="t" r="r" b="b"/>
              <a:pathLst>
                <a:path w="1071" h="681" extrusionOk="0">
                  <a:moveTo>
                    <a:pt x="0" y="1"/>
                  </a:moveTo>
                  <a:lnTo>
                    <a:pt x="32" y="198"/>
                  </a:lnTo>
                  <a:lnTo>
                    <a:pt x="969" y="198"/>
                  </a:lnTo>
                  <a:lnTo>
                    <a:pt x="969" y="579"/>
                  </a:lnTo>
                  <a:lnTo>
                    <a:pt x="72" y="579"/>
                  </a:lnTo>
                  <a:lnTo>
                    <a:pt x="94" y="680"/>
                  </a:lnTo>
                  <a:lnTo>
                    <a:pt x="1070" y="680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F8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271;p76">
              <a:extLst>
                <a:ext uri="{FF2B5EF4-FFF2-40B4-BE49-F238E27FC236}">
                  <a16:creationId xmlns:a16="http://schemas.microsoft.com/office/drawing/2014/main" id="{C28D7277-D9C9-44DB-918E-B138B97946E4}"/>
                </a:ext>
              </a:extLst>
            </p:cNvPr>
            <p:cNvSpPr/>
            <p:nvPr/>
          </p:nvSpPr>
          <p:spPr>
            <a:xfrm>
              <a:off x="1358443" y="4605666"/>
              <a:ext cx="211310" cy="256705"/>
            </a:xfrm>
            <a:custGeom>
              <a:avLst/>
              <a:gdLst/>
              <a:ahLst/>
              <a:cxnLst/>
              <a:rect l="l" t="t" r="r" b="b"/>
              <a:pathLst>
                <a:path w="1052" h="1278" extrusionOk="0">
                  <a:moveTo>
                    <a:pt x="1" y="0"/>
                  </a:moveTo>
                  <a:lnTo>
                    <a:pt x="115" y="793"/>
                  </a:lnTo>
                  <a:lnTo>
                    <a:pt x="166" y="1144"/>
                  </a:lnTo>
                  <a:lnTo>
                    <a:pt x="1021" y="1278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272;p76">
              <a:extLst>
                <a:ext uri="{FF2B5EF4-FFF2-40B4-BE49-F238E27FC236}">
                  <a16:creationId xmlns:a16="http://schemas.microsoft.com/office/drawing/2014/main" id="{55FAEAEB-2696-4278-B67E-C611A2237132}"/>
                </a:ext>
              </a:extLst>
            </p:cNvPr>
            <p:cNvSpPr/>
            <p:nvPr/>
          </p:nvSpPr>
          <p:spPr>
            <a:xfrm>
              <a:off x="1197148" y="4786042"/>
              <a:ext cx="382849" cy="152055"/>
            </a:xfrm>
            <a:custGeom>
              <a:avLst/>
              <a:gdLst/>
              <a:ahLst/>
              <a:cxnLst/>
              <a:rect l="l" t="t" r="r" b="b"/>
              <a:pathLst>
                <a:path w="1906" h="757" extrusionOk="0">
                  <a:moveTo>
                    <a:pt x="1151" y="1"/>
                  </a:moveTo>
                  <a:cubicBezTo>
                    <a:pt x="1080" y="1"/>
                    <a:pt x="992" y="21"/>
                    <a:pt x="885" y="81"/>
                  </a:cubicBezTo>
                  <a:cubicBezTo>
                    <a:pt x="609" y="226"/>
                    <a:pt x="238" y="390"/>
                    <a:pt x="43" y="535"/>
                  </a:cubicBezTo>
                  <a:cubicBezTo>
                    <a:pt x="11" y="565"/>
                    <a:pt x="1" y="597"/>
                    <a:pt x="11" y="627"/>
                  </a:cubicBezTo>
                  <a:cubicBezTo>
                    <a:pt x="11" y="659"/>
                    <a:pt x="43" y="689"/>
                    <a:pt x="82" y="698"/>
                  </a:cubicBezTo>
                  <a:cubicBezTo>
                    <a:pt x="299" y="741"/>
                    <a:pt x="527" y="756"/>
                    <a:pt x="745" y="756"/>
                  </a:cubicBezTo>
                  <a:cubicBezTo>
                    <a:pt x="1327" y="756"/>
                    <a:pt x="1834" y="647"/>
                    <a:pt x="1834" y="647"/>
                  </a:cubicBezTo>
                  <a:cubicBezTo>
                    <a:pt x="1906" y="390"/>
                    <a:pt x="1844" y="152"/>
                    <a:pt x="1844" y="152"/>
                  </a:cubicBezTo>
                  <a:cubicBezTo>
                    <a:pt x="1837" y="151"/>
                    <a:pt x="1830" y="150"/>
                    <a:pt x="1823" y="150"/>
                  </a:cubicBezTo>
                  <a:cubicBezTo>
                    <a:pt x="1789" y="150"/>
                    <a:pt x="1757" y="168"/>
                    <a:pt x="1731" y="184"/>
                  </a:cubicBezTo>
                  <a:cubicBezTo>
                    <a:pt x="1689" y="226"/>
                    <a:pt x="1639" y="266"/>
                    <a:pt x="1565" y="276"/>
                  </a:cubicBezTo>
                  <a:cubicBezTo>
                    <a:pt x="1561" y="276"/>
                    <a:pt x="1558" y="276"/>
                    <a:pt x="1554" y="276"/>
                  </a:cubicBezTo>
                  <a:cubicBezTo>
                    <a:pt x="1437" y="276"/>
                    <a:pt x="1370" y="91"/>
                    <a:pt x="1370" y="91"/>
                  </a:cubicBezTo>
                  <a:cubicBezTo>
                    <a:pt x="1370" y="91"/>
                    <a:pt x="1299" y="1"/>
                    <a:pt x="115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273;p76">
              <a:extLst>
                <a:ext uri="{FF2B5EF4-FFF2-40B4-BE49-F238E27FC236}">
                  <a16:creationId xmlns:a16="http://schemas.microsoft.com/office/drawing/2014/main" id="{F79CDD82-D1F4-4682-8BE6-E6CE02215938}"/>
                </a:ext>
              </a:extLst>
            </p:cNvPr>
            <p:cNvSpPr/>
            <p:nvPr/>
          </p:nvSpPr>
          <p:spPr>
            <a:xfrm>
              <a:off x="1199157" y="4814565"/>
              <a:ext cx="372404" cy="124335"/>
            </a:xfrm>
            <a:custGeom>
              <a:avLst/>
              <a:gdLst/>
              <a:ahLst/>
              <a:cxnLst/>
              <a:rect l="l" t="t" r="r" b="b"/>
              <a:pathLst>
                <a:path w="1854" h="619" extrusionOk="0">
                  <a:moveTo>
                    <a:pt x="1814" y="0"/>
                  </a:moveTo>
                  <a:cubicBezTo>
                    <a:pt x="1782" y="0"/>
                    <a:pt x="1753" y="23"/>
                    <a:pt x="1721" y="42"/>
                  </a:cubicBezTo>
                  <a:cubicBezTo>
                    <a:pt x="1721" y="124"/>
                    <a:pt x="1701" y="196"/>
                    <a:pt x="1629" y="270"/>
                  </a:cubicBezTo>
                  <a:cubicBezTo>
                    <a:pt x="1555" y="332"/>
                    <a:pt x="1464" y="351"/>
                    <a:pt x="1370" y="371"/>
                  </a:cubicBezTo>
                  <a:cubicBezTo>
                    <a:pt x="1258" y="393"/>
                    <a:pt x="1145" y="413"/>
                    <a:pt x="1041" y="433"/>
                  </a:cubicBezTo>
                  <a:cubicBezTo>
                    <a:pt x="804" y="455"/>
                    <a:pt x="567" y="455"/>
                    <a:pt x="319" y="465"/>
                  </a:cubicBezTo>
                  <a:lnTo>
                    <a:pt x="134" y="465"/>
                  </a:lnTo>
                  <a:cubicBezTo>
                    <a:pt x="85" y="465"/>
                    <a:pt x="43" y="465"/>
                    <a:pt x="1" y="485"/>
                  </a:cubicBezTo>
                  <a:cubicBezTo>
                    <a:pt x="1" y="517"/>
                    <a:pt x="33" y="547"/>
                    <a:pt x="72" y="556"/>
                  </a:cubicBezTo>
                  <a:cubicBezTo>
                    <a:pt x="300" y="598"/>
                    <a:pt x="537" y="618"/>
                    <a:pt x="764" y="618"/>
                  </a:cubicBezTo>
                  <a:cubicBezTo>
                    <a:pt x="1330" y="618"/>
                    <a:pt x="1824" y="505"/>
                    <a:pt x="1824" y="505"/>
                  </a:cubicBezTo>
                  <a:cubicBezTo>
                    <a:pt x="1854" y="413"/>
                    <a:pt x="1854" y="332"/>
                    <a:pt x="1854" y="248"/>
                  </a:cubicBezTo>
                  <a:cubicBezTo>
                    <a:pt x="1854" y="104"/>
                    <a:pt x="1834" y="10"/>
                    <a:pt x="1834" y="10"/>
                  </a:cubicBezTo>
                  <a:cubicBezTo>
                    <a:pt x="1824" y="10"/>
                    <a:pt x="1824" y="0"/>
                    <a:pt x="1814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274;p76">
              <a:extLst>
                <a:ext uri="{FF2B5EF4-FFF2-40B4-BE49-F238E27FC236}">
                  <a16:creationId xmlns:a16="http://schemas.microsoft.com/office/drawing/2014/main" id="{6CBE3207-DD4B-402D-9F27-21B7F3080647}"/>
                </a:ext>
              </a:extLst>
            </p:cNvPr>
            <p:cNvSpPr/>
            <p:nvPr/>
          </p:nvSpPr>
          <p:spPr>
            <a:xfrm>
              <a:off x="1664762" y="4469078"/>
              <a:ext cx="215126" cy="350108"/>
            </a:xfrm>
            <a:custGeom>
              <a:avLst/>
              <a:gdLst/>
              <a:ahLst/>
              <a:cxnLst/>
              <a:rect l="l" t="t" r="r" b="b"/>
              <a:pathLst>
                <a:path w="1071" h="1743" extrusionOk="0">
                  <a:moveTo>
                    <a:pt x="1" y="1"/>
                  </a:moveTo>
                  <a:lnTo>
                    <a:pt x="1" y="927"/>
                  </a:lnTo>
                  <a:lnTo>
                    <a:pt x="1" y="1730"/>
                  </a:lnTo>
                  <a:lnTo>
                    <a:pt x="843" y="1743"/>
                  </a:lnTo>
                  <a:lnTo>
                    <a:pt x="947" y="927"/>
                  </a:lnTo>
                  <a:lnTo>
                    <a:pt x="999" y="579"/>
                  </a:lnTo>
                  <a:lnTo>
                    <a:pt x="1041" y="198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275;p76">
              <a:extLst>
                <a:ext uri="{FF2B5EF4-FFF2-40B4-BE49-F238E27FC236}">
                  <a16:creationId xmlns:a16="http://schemas.microsoft.com/office/drawing/2014/main" id="{1B81AF41-A80D-4380-A196-A877A7AD5B76}"/>
                </a:ext>
              </a:extLst>
            </p:cNvPr>
            <p:cNvSpPr/>
            <p:nvPr/>
          </p:nvSpPr>
          <p:spPr>
            <a:xfrm>
              <a:off x="1664762" y="4469078"/>
              <a:ext cx="215126" cy="186403"/>
            </a:xfrm>
            <a:custGeom>
              <a:avLst/>
              <a:gdLst/>
              <a:ahLst/>
              <a:cxnLst/>
              <a:rect l="l" t="t" r="r" b="b"/>
              <a:pathLst>
                <a:path w="1071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47" y="927"/>
                  </a:lnTo>
                  <a:lnTo>
                    <a:pt x="999" y="579"/>
                  </a:lnTo>
                  <a:lnTo>
                    <a:pt x="102" y="579"/>
                  </a:lnTo>
                  <a:lnTo>
                    <a:pt x="102" y="198"/>
                  </a:lnTo>
                  <a:lnTo>
                    <a:pt x="1041" y="198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276;p76">
              <a:extLst>
                <a:ext uri="{FF2B5EF4-FFF2-40B4-BE49-F238E27FC236}">
                  <a16:creationId xmlns:a16="http://schemas.microsoft.com/office/drawing/2014/main" id="{F4C744A2-5094-48A7-9E20-3DF73E51A9A6}"/>
                </a:ext>
              </a:extLst>
            </p:cNvPr>
            <p:cNvSpPr/>
            <p:nvPr/>
          </p:nvSpPr>
          <p:spPr>
            <a:xfrm>
              <a:off x="1652308" y="4605666"/>
              <a:ext cx="211109" cy="256705"/>
            </a:xfrm>
            <a:custGeom>
              <a:avLst/>
              <a:gdLst/>
              <a:ahLst/>
              <a:cxnLst/>
              <a:rect l="l" t="t" r="r" b="b"/>
              <a:pathLst>
                <a:path w="1051" h="1278" extrusionOk="0">
                  <a:moveTo>
                    <a:pt x="1" y="0"/>
                  </a:moveTo>
                  <a:lnTo>
                    <a:pt x="40" y="1278"/>
                  </a:lnTo>
                  <a:lnTo>
                    <a:pt x="895" y="1144"/>
                  </a:lnTo>
                  <a:lnTo>
                    <a:pt x="947" y="741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277;p76">
              <a:extLst>
                <a:ext uri="{FF2B5EF4-FFF2-40B4-BE49-F238E27FC236}">
                  <a16:creationId xmlns:a16="http://schemas.microsoft.com/office/drawing/2014/main" id="{F537E69A-D1DE-4A6C-888F-30BC46B7FCEC}"/>
                </a:ext>
              </a:extLst>
            </p:cNvPr>
            <p:cNvSpPr/>
            <p:nvPr/>
          </p:nvSpPr>
          <p:spPr>
            <a:xfrm>
              <a:off x="1643872" y="4786042"/>
              <a:ext cx="381041" cy="152055"/>
            </a:xfrm>
            <a:custGeom>
              <a:avLst/>
              <a:gdLst/>
              <a:ahLst/>
              <a:cxnLst/>
              <a:rect l="l" t="t" r="r" b="b"/>
              <a:pathLst>
                <a:path w="1897" h="757" extrusionOk="0">
                  <a:moveTo>
                    <a:pt x="745" y="1"/>
                  </a:moveTo>
                  <a:cubicBezTo>
                    <a:pt x="598" y="1"/>
                    <a:pt x="527" y="91"/>
                    <a:pt x="527" y="91"/>
                  </a:cubicBezTo>
                  <a:cubicBezTo>
                    <a:pt x="527" y="91"/>
                    <a:pt x="469" y="276"/>
                    <a:pt x="353" y="276"/>
                  </a:cubicBezTo>
                  <a:cubicBezTo>
                    <a:pt x="349" y="276"/>
                    <a:pt x="345" y="276"/>
                    <a:pt x="342" y="276"/>
                  </a:cubicBezTo>
                  <a:cubicBezTo>
                    <a:pt x="268" y="266"/>
                    <a:pt x="218" y="226"/>
                    <a:pt x="166" y="184"/>
                  </a:cubicBezTo>
                  <a:cubicBezTo>
                    <a:pt x="140" y="168"/>
                    <a:pt x="115" y="150"/>
                    <a:pt x="83" y="150"/>
                  </a:cubicBezTo>
                  <a:cubicBezTo>
                    <a:pt x="76" y="150"/>
                    <a:pt x="70" y="151"/>
                    <a:pt x="63" y="152"/>
                  </a:cubicBezTo>
                  <a:cubicBezTo>
                    <a:pt x="63" y="152"/>
                    <a:pt x="1" y="390"/>
                    <a:pt x="63" y="647"/>
                  </a:cubicBezTo>
                  <a:cubicBezTo>
                    <a:pt x="63" y="647"/>
                    <a:pt x="570" y="756"/>
                    <a:pt x="1150" y="756"/>
                  </a:cubicBezTo>
                  <a:cubicBezTo>
                    <a:pt x="1368" y="756"/>
                    <a:pt x="1596" y="741"/>
                    <a:pt x="1812" y="698"/>
                  </a:cubicBezTo>
                  <a:cubicBezTo>
                    <a:pt x="1854" y="689"/>
                    <a:pt x="1886" y="659"/>
                    <a:pt x="1896" y="627"/>
                  </a:cubicBezTo>
                  <a:cubicBezTo>
                    <a:pt x="1896" y="597"/>
                    <a:pt x="1886" y="565"/>
                    <a:pt x="1854" y="535"/>
                  </a:cubicBezTo>
                  <a:cubicBezTo>
                    <a:pt x="1659" y="390"/>
                    <a:pt x="1288" y="226"/>
                    <a:pt x="1009" y="81"/>
                  </a:cubicBezTo>
                  <a:cubicBezTo>
                    <a:pt x="903" y="21"/>
                    <a:pt x="816" y="1"/>
                    <a:pt x="7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278;p76">
              <a:extLst>
                <a:ext uri="{FF2B5EF4-FFF2-40B4-BE49-F238E27FC236}">
                  <a16:creationId xmlns:a16="http://schemas.microsoft.com/office/drawing/2014/main" id="{30D54FFE-0E2D-47E1-B7D1-0F0508264D0A}"/>
                </a:ext>
              </a:extLst>
            </p:cNvPr>
            <p:cNvSpPr/>
            <p:nvPr/>
          </p:nvSpPr>
          <p:spPr>
            <a:xfrm>
              <a:off x="1650300" y="4814565"/>
              <a:ext cx="374613" cy="124335"/>
            </a:xfrm>
            <a:custGeom>
              <a:avLst/>
              <a:gdLst/>
              <a:ahLst/>
              <a:cxnLst/>
              <a:rect l="l" t="t" r="r" b="b"/>
              <a:pathLst>
                <a:path w="1865" h="619" extrusionOk="0">
                  <a:moveTo>
                    <a:pt x="40" y="0"/>
                  </a:moveTo>
                  <a:lnTo>
                    <a:pt x="31" y="10"/>
                  </a:lnTo>
                  <a:cubicBezTo>
                    <a:pt x="31" y="10"/>
                    <a:pt x="1" y="104"/>
                    <a:pt x="1" y="248"/>
                  </a:cubicBezTo>
                  <a:cubicBezTo>
                    <a:pt x="1" y="332"/>
                    <a:pt x="11" y="413"/>
                    <a:pt x="31" y="505"/>
                  </a:cubicBezTo>
                  <a:cubicBezTo>
                    <a:pt x="31" y="505"/>
                    <a:pt x="525" y="618"/>
                    <a:pt x="1100" y="618"/>
                  </a:cubicBezTo>
                  <a:cubicBezTo>
                    <a:pt x="1328" y="618"/>
                    <a:pt x="1565" y="598"/>
                    <a:pt x="1780" y="556"/>
                  </a:cubicBezTo>
                  <a:cubicBezTo>
                    <a:pt x="1822" y="547"/>
                    <a:pt x="1854" y="517"/>
                    <a:pt x="1864" y="485"/>
                  </a:cubicBezTo>
                  <a:cubicBezTo>
                    <a:pt x="1822" y="465"/>
                    <a:pt x="1770" y="465"/>
                    <a:pt x="1731" y="465"/>
                  </a:cubicBezTo>
                  <a:lnTo>
                    <a:pt x="1533" y="465"/>
                  </a:lnTo>
                  <a:cubicBezTo>
                    <a:pt x="1298" y="455"/>
                    <a:pt x="1061" y="455"/>
                    <a:pt x="824" y="433"/>
                  </a:cubicBezTo>
                  <a:cubicBezTo>
                    <a:pt x="710" y="413"/>
                    <a:pt x="596" y="393"/>
                    <a:pt x="495" y="371"/>
                  </a:cubicBezTo>
                  <a:cubicBezTo>
                    <a:pt x="401" y="351"/>
                    <a:pt x="310" y="332"/>
                    <a:pt x="236" y="270"/>
                  </a:cubicBezTo>
                  <a:cubicBezTo>
                    <a:pt x="154" y="196"/>
                    <a:pt x="144" y="124"/>
                    <a:pt x="134" y="42"/>
                  </a:cubicBezTo>
                  <a:cubicBezTo>
                    <a:pt x="102" y="23"/>
                    <a:pt x="82" y="0"/>
                    <a:pt x="40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279;p76">
              <a:extLst>
                <a:ext uri="{FF2B5EF4-FFF2-40B4-BE49-F238E27FC236}">
                  <a16:creationId xmlns:a16="http://schemas.microsoft.com/office/drawing/2014/main" id="{B43BED93-EB6A-4987-AAE8-4EC340A26FEE}"/>
                </a:ext>
              </a:extLst>
            </p:cNvPr>
            <p:cNvSpPr/>
            <p:nvPr/>
          </p:nvSpPr>
          <p:spPr>
            <a:xfrm>
              <a:off x="1474141" y="3781720"/>
              <a:ext cx="258915" cy="139802"/>
            </a:xfrm>
            <a:custGeom>
              <a:avLst/>
              <a:gdLst/>
              <a:ahLst/>
              <a:cxnLst/>
              <a:rect l="l" t="t" r="r" b="b"/>
              <a:pathLst>
                <a:path w="1289" h="696" extrusionOk="0">
                  <a:moveTo>
                    <a:pt x="641" y="1"/>
                  </a:moveTo>
                  <a:cubicBezTo>
                    <a:pt x="548" y="1"/>
                    <a:pt x="456" y="40"/>
                    <a:pt x="394" y="119"/>
                  </a:cubicBezTo>
                  <a:lnTo>
                    <a:pt x="384" y="139"/>
                  </a:lnTo>
                  <a:lnTo>
                    <a:pt x="23" y="139"/>
                  </a:lnTo>
                  <a:lnTo>
                    <a:pt x="1" y="613"/>
                  </a:lnTo>
                  <a:lnTo>
                    <a:pt x="403" y="581"/>
                  </a:lnTo>
                  <a:lnTo>
                    <a:pt x="413" y="593"/>
                  </a:lnTo>
                  <a:cubicBezTo>
                    <a:pt x="473" y="662"/>
                    <a:pt x="556" y="696"/>
                    <a:pt x="640" y="696"/>
                  </a:cubicBezTo>
                  <a:cubicBezTo>
                    <a:pt x="731" y="696"/>
                    <a:pt x="824" y="657"/>
                    <a:pt x="888" y="581"/>
                  </a:cubicBezTo>
                  <a:lnTo>
                    <a:pt x="1288" y="581"/>
                  </a:lnTo>
                  <a:lnTo>
                    <a:pt x="1288" y="139"/>
                  </a:lnTo>
                  <a:lnTo>
                    <a:pt x="908" y="139"/>
                  </a:lnTo>
                  <a:lnTo>
                    <a:pt x="888" y="109"/>
                  </a:lnTo>
                  <a:cubicBezTo>
                    <a:pt x="822" y="37"/>
                    <a:pt x="731" y="1"/>
                    <a:pt x="641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280;p76">
              <a:extLst>
                <a:ext uri="{FF2B5EF4-FFF2-40B4-BE49-F238E27FC236}">
                  <a16:creationId xmlns:a16="http://schemas.microsoft.com/office/drawing/2014/main" id="{A7458CA0-8CBE-4C1A-9B64-D005FD413F2A}"/>
                </a:ext>
              </a:extLst>
            </p:cNvPr>
            <p:cNvSpPr/>
            <p:nvPr/>
          </p:nvSpPr>
          <p:spPr>
            <a:xfrm>
              <a:off x="1308829" y="4024766"/>
              <a:ext cx="593958" cy="483080"/>
            </a:xfrm>
            <a:custGeom>
              <a:avLst/>
              <a:gdLst/>
              <a:ahLst/>
              <a:cxnLst/>
              <a:rect l="l" t="t" r="r" b="b"/>
              <a:pathLst>
                <a:path w="2957" h="2405" extrusionOk="0">
                  <a:moveTo>
                    <a:pt x="423" y="1"/>
                  </a:moveTo>
                  <a:cubicBezTo>
                    <a:pt x="423" y="1"/>
                    <a:pt x="404" y="577"/>
                    <a:pt x="342" y="804"/>
                  </a:cubicBezTo>
                  <a:cubicBezTo>
                    <a:pt x="280" y="1039"/>
                    <a:pt x="1" y="1770"/>
                    <a:pt x="1" y="2213"/>
                  </a:cubicBezTo>
                  <a:cubicBezTo>
                    <a:pt x="1" y="2213"/>
                    <a:pt x="314" y="2405"/>
                    <a:pt x="926" y="2405"/>
                  </a:cubicBezTo>
                  <a:cubicBezTo>
                    <a:pt x="1025" y="2405"/>
                    <a:pt x="1132" y="2400"/>
                    <a:pt x="1246" y="2388"/>
                  </a:cubicBezTo>
                  <a:lnTo>
                    <a:pt x="1340" y="1523"/>
                  </a:lnTo>
                  <a:cubicBezTo>
                    <a:pt x="1350" y="1484"/>
                    <a:pt x="1380" y="1461"/>
                    <a:pt x="1412" y="1461"/>
                  </a:cubicBezTo>
                  <a:lnTo>
                    <a:pt x="1545" y="1461"/>
                  </a:lnTo>
                  <a:cubicBezTo>
                    <a:pt x="1577" y="1461"/>
                    <a:pt x="1607" y="1484"/>
                    <a:pt x="1607" y="1523"/>
                  </a:cubicBezTo>
                  <a:lnTo>
                    <a:pt x="1711" y="2388"/>
                  </a:lnTo>
                  <a:cubicBezTo>
                    <a:pt x="1825" y="2400"/>
                    <a:pt x="1932" y="2405"/>
                    <a:pt x="2031" y="2405"/>
                  </a:cubicBezTo>
                  <a:cubicBezTo>
                    <a:pt x="2643" y="2405"/>
                    <a:pt x="2956" y="2213"/>
                    <a:pt x="2956" y="2213"/>
                  </a:cubicBezTo>
                  <a:cubicBezTo>
                    <a:pt x="2956" y="1770"/>
                    <a:pt x="2677" y="1039"/>
                    <a:pt x="2615" y="804"/>
                  </a:cubicBezTo>
                  <a:cubicBezTo>
                    <a:pt x="2553" y="577"/>
                    <a:pt x="2534" y="1"/>
                    <a:pt x="2534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281;p76">
              <a:extLst>
                <a:ext uri="{FF2B5EF4-FFF2-40B4-BE49-F238E27FC236}">
                  <a16:creationId xmlns:a16="http://schemas.microsoft.com/office/drawing/2014/main" id="{B62214C4-2E4A-4917-8DFD-8ACC8D88EE62}"/>
                </a:ext>
              </a:extLst>
            </p:cNvPr>
            <p:cNvSpPr/>
            <p:nvPr/>
          </p:nvSpPr>
          <p:spPr>
            <a:xfrm>
              <a:off x="1474141" y="3794173"/>
              <a:ext cx="258915" cy="123130"/>
            </a:xfrm>
            <a:custGeom>
              <a:avLst/>
              <a:gdLst/>
              <a:ahLst/>
              <a:cxnLst/>
              <a:rect l="l" t="t" r="r" b="b"/>
              <a:pathLst>
                <a:path w="1289" h="613" extrusionOk="0">
                  <a:moveTo>
                    <a:pt x="641" y="1"/>
                  </a:moveTo>
                  <a:cubicBezTo>
                    <a:pt x="548" y="1"/>
                    <a:pt x="456" y="39"/>
                    <a:pt x="394" y="119"/>
                  </a:cubicBezTo>
                  <a:lnTo>
                    <a:pt x="384" y="138"/>
                  </a:lnTo>
                  <a:lnTo>
                    <a:pt x="23" y="138"/>
                  </a:lnTo>
                  <a:lnTo>
                    <a:pt x="1" y="613"/>
                  </a:lnTo>
                  <a:lnTo>
                    <a:pt x="23" y="180"/>
                  </a:lnTo>
                  <a:lnTo>
                    <a:pt x="384" y="180"/>
                  </a:lnTo>
                  <a:lnTo>
                    <a:pt x="394" y="161"/>
                  </a:lnTo>
                  <a:cubicBezTo>
                    <a:pt x="457" y="81"/>
                    <a:pt x="549" y="42"/>
                    <a:pt x="643" y="42"/>
                  </a:cubicBezTo>
                  <a:cubicBezTo>
                    <a:pt x="732" y="42"/>
                    <a:pt x="822" y="78"/>
                    <a:pt x="888" y="148"/>
                  </a:cubicBezTo>
                  <a:lnTo>
                    <a:pt x="908" y="180"/>
                  </a:lnTo>
                  <a:lnTo>
                    <a:pt x="1288" y="180"/>
                  </a:lnTo>
                  <a:lnTo>
                    <a:pt x="1288" y="138"/>
                  </a:lnTo>
                  <a:lnTo>
                    <a:pt x="908" y="138"/>
                  </a:lnTo>
                  <a:lnTo>
                    <a:pt x="888" y="109"/>
                  </a:lnTo>
                  <a:cubicBezTo>
                    <a:pt x="822" y="37"/>
                    <a:pt x="731" y="1"/>
                    <a:pt x="64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282;p76">
              <a:extLst>
                <a:ext uri="{FF2B5EF4-FFF2-40B4-BE49-F238E27FC236}">
                  <a16:creationId xmlns:a16="http://schemas.microsoft.com/office/drawing/2014/main" id="{8C3FF580-91AB-42DB-83BA-930DED46A99C}"/>
                </a:ext>
              </a:extLst>
            </p:cNvPr>
            <p:cNvSpPr/>
            <p:nvPr/>
          </p:nvSpPr>
          <p:spPr>
            <a:xfrm>
              <a:off x="1474141" y="3782724"/>
              <a:ext cx="258915" cy="121724"/>
            </a:xfrm>
            <a:custGeom>
              <a:avLst/>
              <a:gdLst/>
              <a:ahLst/>
              <a:cxnLst/>
              <a:rect l="l" t="t" r="r" b="b"/>
              <a:pathLst>
                <a:path w="1289" h="606" extrusionOk="0">
                  <a:moveTo>
                    <a:pt x="1" y="0"/>
                  </a:moveTo>
                  <a:lnTo>
                    <a:pt x="23" y="465"/>
                  </a:lnTo>
                  <a:lnTo>
                    <a:pt x="384" y="465"/>
                  </a:lnTo>
                  <a:lnTo>
                    <a:pt x="394" y="484"/>
                  </a:lnTo>
                  <a:cubicBezTo>
                    <a:pt x="458" y="564"/>
                    <a:pt x="552" y="605"/>
                    <a:pt x="647" y="605"/>
                  </a:cubicBezTo>
                  <a:cubicBezTo>
                    <a:pt x="735" y="605"/>
                    <a:pt x="823" y="569"/>
                    <a:pt x="888" y="494"/>
                  </a:cubicBezTo>
                  <a:lnTo>
                    <a:pt x="908" y="465"/>
                  </a:lnTo>
                  <a:lnTo>
                    <a:pt x="1288" y="465"/>
                  </a:lnTo>
                  <a:lnTo>
                    <a:pt x="1288" y="423"/>
                  </a:lnTo>
                  <a:lnTo>
                    <a:pt x="908" y="423"/>
                  </a:lnTo>
                  <a:lnTo>
                    <a:pt x="888" y="452"/>
                  </a:lnTo>
                  <a:cubicBezTo>
                    <a:pt x="823" y="528"/>
                    <a:pt x="734" y="564"/>
                    <a:pt x="646" y="564"/>
                  </a:cubicBezTo>
                  <a:cubicBezTo>
                    <a:pt x="551" y="564"/>
                    <a:pt x="457" y="523"/>
                    <a:pt x="394" y="442"/>
                  </a:cubicBezTo>
                  <a:lnTo>
                    <a:pt x="384" y="423"/>
                  </a:lnTo>
                  <a:lnTo>
                    <a:pt x="23" y="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283;p76">
              <a:extLst>
                <a:ext uri="{FF2B5EF4-FFF2-40B4-BE49-F238E27FC236}">
                  <a16:creationId xmlns:a16="http://schemas.microsoft.com/office/drawing/2014/main" id="{AF85B1C9-200B-4A56-B194-55C6C9DF4FF9}"/>
                </a:ext>
              </a:extLst>
            </p:cNvPr>
            <p:cNvSpPr/>
            <p:nvPr/>
          </p:nvSpPr>
          <p:spPr>
            <a:xfrm>
              <a:off x="1774434" y="4024766"/>
              <a:ext cx="128353" cy="471832"/>
            </a:xfrm>
            <a:custGeom>
              <a:avLst/>
              <a:gdLst/>
              <a:ahLst/>
              <a:cxnLst/>
              <a:rect l="l" t="t" r="r" b="b"/>
              <a:pathLst>
                <a:path w="639" h="2349" extrusionOk="0">
                  <a:moveTo>
                    <a:pt x="1" y="1"/>
                  </a:moveTo>
                  <a:cubicBezTo>
                    <a:pt x="1" y="1"/>
                    <a:pt x="1" y="577"/>
                    <a:pt x="62" y="804"/>
                  </a:cubicBezTo>
                  <a:cubicBezTo>
                    <a:pt x="134" y="1039"/>
                    <a:pt x="258" y="1904"/>
                    <a:pt x="258" y="2348"/>
                  </a:cubicBezTo>
                  <a:lnTo>
                    <a:pt x="638" y="2213"/>
                  </a:lnTo>
                  <a:cubicBezTo>
                    <a:pt x="638" y="1770"/>
                    <a:pt x="359" y="1039"/>
                    <a:pt x="297" y="804"/>
                  </a:cubicBezTo>
                  <a:cubicBezTo>
                    <a:pt x="235" y="577"/>
                    <a:pt x="216" y="1"/>
                    <a:pt x="2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284;p76">
              <a:extLst>
                <a:ext uri="{FF2B5EF4-FFF2-40B4-BE49-F238E27FC236}">
                  <a16:creationId xmlns:a16="http://schemas.microsoft.com/office/drawing/2014/main" id="{E5D91409-BF9C-4FB5-A488-1710AC94D64B}"/>
                </a:ext>
              </a:extLst>
            </p:cNvPr>
            <p:cNvSpPr/>
            <p:nvPr/>
          </p:nvSpPr>
          <p:spPr>
            <a:xfrm>
              <a:off x="1308829" y="4024766"/>
              <a:ext cx="128353" cy="471832"/>
            </a:xfrm>
            <a:custGeom>
              <a:avLst/>
              <a:gdLst/>
              <a:ahLst/>
              <a:cxnLst/>
              <a:rect l="l" t="t" r="r" b="b"/>
              <a:pathLst>
                <a:path w="639" h="2349" extrusionOk="0">
                  <a:moveTo>
                    <a:pt x="423" y="1"/>
                  </a:moveTo>
                  <a:cubicBezTo>
                    <a:pt x="423" y="1"/>
                    <a:pt x="404" y="577"/>
                    <a:pt x="342" y="804"/>
                  </a:cubicBezTo>
                  <a:cubicBezTo>
                    <a:pt x="280" y="1039"/>
                    <a:pt x="1" y="1770"/>
                    <a:pt x="1" y="2213"/>
                  </a:cubicBezTo>
                  <a:lnTo>
                    <a:pt x="381" y="2348"/>
                  </a:lnTo>
                  <a:cubicBezTo>
                    <a:pt x="381" y="1904"/>
                    <a:pt x="505" y="1039"/>
                    <a:pt x="567" y="804"/>
                  </a:cubicBezTo>
                  <a:cubicBezTo>
                    <a:pt x="638" y="577"/>
                    <a:pt x="638" y="1"/>
                    <a:pt x="6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285;p76">
              <a:extLst>
                <a:ext uri="{FF2B5EF4-FFF2-40B4-BE49-F238E27FC236}">
                  <a16:creationId xmlns:a16="http://schemas.microsoft.com/office/drawing/2014/main" id="{A2174111-C5E9-4201-93F5-A100D1706A65}"/>
                </a:ext>
              </a:extLst>
            </p:cNvPr>
            <p:cNvSpPr/>
            <p:nvPr/>
          </p:nvSpPr>
          <p:spPr>
            <a:xfrm>
              <a:off x="1410065" y="3530438"/>
              <a:ext cx="109873" cy="639152"/>
            </a:xfrm>
            <a:custGeom>
              <a:avLst/>
              <a:gdLst/>
              <a:ahLst/>
              <a:cxnLst/>
              <a:rect l="l" t="t" r="r" b="b"/>
              <a:pathLst>
                <a:path w="547" h="3182" extrusionOk="0">
                  <a:moveTo>
                    <a:pt x="1" y="1"/>
                  </a:moveTo>
                  <a:cubicBezTo>
                    <a:pt x="1" y="1"/>
                    <a:pt x="186" y="278"/>
                    <a:pt x="258" y="824"/>
                  </a:cubicBezTo>
                  <a:cubicBezTo>
                    <a:pt x="342" y="1493"/>
                    <a:pt x="342" y="3181"/>
                    <a:pt x="342" y="3181"/>
                  </a:cubicBezTo>
                  <a:lnTo>
                    <a:pt x="485" y="3181"/>
                  </a:lnTo>
                  <a:cubicBezTo>
                    <a:pt x="485" y="3181"/>
                    <a:pt x="505" y="2635"/>
                    <a:pt x="485" y="2277"/>
                  </a:cubicBezTo>
                  <a:cubicBezTo>
                    <a:pt x="465" y="1792"/>
                    <a:pt x="547" y="21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286;p76">
              <a:extLst>
                <a:ext uri="{FF2B5EF4-FFF2-40B4-BE49-F238E27FC236}">
                  <a16:creationId xmlns:a16="http://schemas.microsoft.com/office/drawing/2014/main" id="{160B1CE4-F958-46DC-B377-B3A0C9491A66}"/>
                </a:ext>
              </a:extLst>
            </p:cNvPr>
            <p:cNvSpPr/>
            <p:nvPr/>
          </p:nvSpPr>
          <p:spPr>
            <a:xfrm>
              <a:off x="1689669" y="3530438"/>
              <a:ext cx="109873" cy="639152"/>
            </a:xfrm>
            <a:custGeom>
              <a:avLst/>
              <a:gdLst/>
              <a:ahLst/>
              <a:cxnLst/>
              <a:rect l="l" t="t" r="r" b="b"/>
              <a:pathLst>
                <a:path w="547" h="3182" extrusionOk="0">
                  <a:moveTo>
                    <a:pt x="546" y="1"/>
                  </a:moveTo>
                  <a:lnTo>
                    <a:pt x="546" y="1"/>
                  </a:lnTo>
                  <a:cubicBezTo>
                    <a:pt x="0" y="21"/>
                    <a:pt x="82" y="1792"/>
                    <a:pt x="62" y="2277"/>
                  </a:cubicBezTo>
                  <a:cubicBezTo>
                    <a:pt x="40" y="2635"/>
                    <a:pt x="62" y="3181"/>
                    <a:pt x="62" y="3181"/>
                  </a:cubicBezTo>
                  <a:lnTo>
                    <a:pt x="205" y="3181"/>
                  </a:lnTo>
                  <a:cubicBezTo>
                    <a:pt x="205" y="3181"/>
                    <a:pt x="205" y="1493"/>
                    <a:pt x="287" y="824"/>
                  </a:cubicBezTo>
                  <a:cubicBezTo>
                    <a:pt x="361" y="278"/>
                    <a:pt x="546" y="1"/>
                    <a:pt x="546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287;p76">
              <a:extLst>
                <a:ext uri="{FF2B5EF4-FFF2-40B4-BE49-F238E27FC236}">
                  <a16:creationId xmlns:a16="http://schemas.microsoft.com/office/drawing/2014/main" id="{BD3FDFF2-B600-443E-A19B-365C6192F9ED}"/>
                </a:ext>
              </a:extLst>
            </p:cNvPr>
            <p:cNvSpPr/>
            <p:nvPr/>
          </p:nvSpPr>
          <p:spPr>
            <a:xfrm>
              <a:off x="1478560" y="4132027"/>
              <a:ext cx="254496" cy="74722"/>
            </a:xfrm>
            <a:custGeom>
              <a:avLst/>
              <a:gdLst/>
              <a:ahLst/>
              <a:cxnLst/>
              <a:rect l="l" t="t" r="r" b="b"/>
              <a:pathLst>
                <a:path w="1267" h="372" extrusionOk="0">
                  <a:moveTo>
                    <a:pt x="1" y="1"/>
                  </a:moveTo>
                  <a:lnTo>
                    <a:pt x="1" y="186"/>
                  </a:lnTo>
                  <a:lnTo>
                    <a:pt x="629" y="371"/>
                  </a:lnTo>
                  <a:lnTo>
                    <a:pt x="1266" y="186"/>
                  </a:lnTo>
                  <a:lnTo>
                    <a:pt x="1266" y="1"/>
                  </a:lnTo>
                  <a:lnTo>
                    <a:pt x="629" y="1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288;p76">
              <a:extLst>
                <a:ext uri="{FF2B5EF4-FFF2-40B4-BE49-F238E27FC236}">
                  <a16:creationId xmlns:a16="http://schemas.microsoft.com/office/drawing/2014/main" id="{0E7D95A7-7FCD-41AE-98A8-B1C550F0AA6F}"/>
                </a:ext>
              </a:extLst>
            </p:cNvPr>
            <p:cNvSpPr/>
            <p:nvPr/>
          </p:nvSpPr>
          <p:spPr>
            <a:xfrm>
              <a:off x="1704734" y="4038023"/>
              <a:ext cx="21493" cy="16873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6" y="0"/>
                  </a:moveTo>
                  <a:cubicBezTo>
                    <a:pt x="25" y="0"/>
                    <a:pt x="1" y="34"/>
                    <a:pt x="17" y="68"/>
                  </a:cubicBezTo>
                  <a:lnTo>
                    <a:pt x="26" y="78"/>
                  </a:lnTo>
                  <a:cubicBezTo>
                    <a:pt x="34" y="82"/>
                    <a:pt x="42" y="84"/>
                    <a:pt x="49" y="84"/>
                  </a:cubicBezTo>
                  <a:cubicBezTo>
                    <a:pt x="82" y="84"/>
                    <a:pt x="106" y="51"/>
                    <a:pt x="88" y="17"/>
                  </a:cubicBezTo>
                  <a:lnTo>
                    <a:pt x="78" y="7"/>
                  </a:lnTo>
                  <a:cubicBezTo>
                    <a:pt x="71" y="2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289;p76">
              <a:extLst>
                <a:ext uri="{FF2B5EF4-FFF2-40B4-BE49-F238E27FC236}">
                  <a16:creationId xmlns:a16="http://schemas.microsoft.com/office/drawing/2014/main" id="{38C2606D-CB37-4FC1-AC3F-E72A47EB65A9}"/>
                </a:ext>
              </a:extLst>
            </p:cNvPr>
            <p:cNvSpPr/>
            <p:nvPr/>
          </p:nvSpPr>
          <p:spPr>
            <a:xfrm>
              <a:off x="1704935" y="4072170"/>
              <a:ext cx="21292" cy="17877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48" y="1"/>
                  </a:moveTo>
                  <a:cubicBezTo>
                    <a:pt x="21" y="1"/>
                    <a:pt x="1" y="32"/>
                    <a:pt x="16" y="61"/>
                  </a:cubicBezTo>
                  <a:cubicBezTo>
                    <a:pt x="16" y="74"/>
                    <a:pt x="25" y="74"/>
                    <a:pt x="25" y="84"/>
                  </a:cubicBezTo>
                  <a:cubicBezTo>
                    <a:pt x="33" y="87"/>
                    <a:pt x="40" y="89"/>
                    <a:pt x="47" y="89"/>
                  </a:cubicBezTo>
                  <a:cubicBezTo>
                    <a:pt x="80" y="89"/>
                    <a:pt x="105" y="55"/>
                    <a:pt x="87" y="22"/>
                  </a:cubicBezTo>
                  <a:cubicBezTo>
                    <a:pt x="87" y="12"/>
                    <a:pt x="77" y="12"/>
                    <a:pt x="77" y="12"/>
                  </a:cubicBezTo>
                  <a:cubicBezTo>
                    <a:pt x="67" y="4"/>
                    <a:pt x="57" y="1"/>
                    <a:pt x="4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290;p76">
              <a:extLst>
                <a:ext uri="{FF2B5EF4-FFF2-40B4-BE49-F238E27FC236}">
                  <a16:creationId xmlns:a16="http://schemas.microsoft.com/office/drawing/2014/main" id="{B8BBC903-BE6E-438C-93A8-9F0DD5EAAACB}"/>
                </a:ext>
              </a:extLst>
            </p:cNvPr>
            <p:cNvSpPr/>
            <p:nvPr/>
          </p:nvSpPr>
          <p:spPr>
            <a:xfrm>
              <a:off x="1704734" y="4106317"/>
              <a:ext cx="21493" cy="16672"/>
            </a:xfrm>
            <a:custGeom>
              <a:avLst/>
              <a:gdLst/>
              <a:ahLst/>
              <a:cxnLst/>
              <a:rect l="l" t="t" r="r" b="b"/>
              <a:pathLst>
                <a:path w="107" h="83" extrusionOk="0">
                  <a:moveTo>
                    <a:pt x="58" y="0"/>
                  </a:moveTo>
                  <a:cubicBezTo>
                    <a:pt x="26" y="0"/>
                    <a:pt x="0" y="34"/>
                    <a:pt x="17" y="67"/>
                  </a:cubicBezTo>
                  <a:lnTo>
                    <a:pt x="26" y="77"/>
                  </a:lnTo>
                  <a:cubicBezTo>
                    <a:pt x="34" y="81"/>
                    <a:pt x="42" y="83"/>
                    <a:pt x="50" y="83"/>
                  </a:cubicBezTo>
                  <a:cubicBezTo>
                    <a:pt x="82" y="83"/>
                    <a:pt x="106" y="49"/>
                    <a:pt x="88" y="15"/>
                  </a:cubicBezTo>
                  <a:lnTo>
                    <a:pt x="78" y="5"/>
                  </a:lnTo>
                  <a:cubicBezTo>
                    <a:pt x="71" y="2"/>
                    <a:pt x="64" y="0"/>
                    <a:pt x="58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291;p76">
              <a:extLst>
                <a:ext uri="{FF2B5EF4-FFF2-40B4-BE49-F238E27FC236}">
                  <a16:creationId xmlns:a16="http://schemas.microsoft.com/office/drawing/2014/main" id="{73332CDA-CA9B-40DE-8EF6-1FB8249F2B68}"/>
                </a:ext>
              </a:extLst>
            </p:cNvPr>
            <p:cNvSpPr/>
            <p:nvPr/>
          </p:nvSpPr>
          <p:spPr>
            <a:xfrm>
              <a:off x="1481372" y="4038023"/>
              <a:ext cx="21493" cy="16873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46" y="0"/>
                  </a:moveTo>
                  <a:cubicBezTo>
                    <a:pt x="17" y="0"/>
                    <a:pt x="1" y="34"/>
                    <a:pt x="17" y="68"/>
                  </a:cubicBezTo>
                  <a:cubicBezTo>
                    <a:pt x="17" y="68"/>
                    <a:pt x="17" y="78"/>
                    <a:pt x="26" y="78"/>
                  </a:cubicBezTo>
                  <a:cubicBezTo>
                    <a:pt x="34" y="82"/>
                    <a:pt x="42" y="84"/>
                    <a:pt x="49" y="84"/>
                  </a:cubicBezTo>
                  <a:cubicBezTo>
                    <a:pt x="82" y="84"/>
                    <a:pt x="106" y="51"/>
                    <a:pt x="88" y="17"/>
                  </a:cubicBezTo>
                  <a:cubicBezTo>
                    <a:pt x="78" y="17"/>
                    <a:pt x="78" y="7"/>
                    <a:pt x="68" y="7"/>
                  </a:cubicBezTo>
                  <a:cubicBezTo>
                    <a:pt x="60" y="2"/>
                    <a:pt x="53" y="0"/>
                    <a:pt x="4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292;p76">
              <a:extLst>
                <a:ext uri="{FF2B5EF4-FFF2-40B4-BE49-F238E27FC236}">
                  <a16:creationId xmlns:a16="http://schemas.microsoft.com/office/drawing/2014/main" id="{E9FDD601-B5D1-441D-B377-DA0A6AAECDC7}"/>
                </a:ext>
              </a:extLst>
            </p:cNvPr>
            <p:cNvSpPr/>
            <p:nvPr/>
          </p:nvSpPr>
          <p:spPr>
            <a:xfrm>
              <a:off x="1481573" y="4072170"/>
              <a:ext cx="21292" cy="17877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39" y="1"/>
                  </a:moveTo>
                  <a:cubicBezTo>
                    <a:pt x="14" y="1"/>
                    <a:pt x="1" y="32"/>
                    <a:pt x="16" y="61"/>
                  </a:cubicBezTo>
                  <a:cubicBezTo>
                    <a:pt x="16" y="74"/>
                    <a:pt x="16" y="74"/>
                    <a:pt x="25" y="84"/>
                  </a:cubicBezTo>
                  <a:cubicBezTo>
                    <a:pt x="33" y="87"/>
                    <a:pt x="40" y="89"/>
                    <a:pt x="47" y="89"/>
                  </a:cubicBezTo>
                  <a:cubicBezTo>
                    <a:pt x="80" y="89"/>
                    <a:pt x="106" y="55"/>
                    <a:pt x="87" y="22"/>
                  </a:cubicBezTo>
                  <a:cubicBezTo>
                    <a:pt x="77" y="12"/>
                    <a:pt x="77" y="12"/>
                    <a:pt x="67" y="12"/>
                  </a:cubicBezTo>
                  <a:cubicBezTo>
                    <a:pt x="57" y="4"/>
                    <a:pt x="47" y="1"/>
                    <a:pt x="3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293;p76">
              <a:extLst>
                <a:ext uri="{FF2B5EF4-FFF2-40B4-BE49-F238E27FC236}">
                  <a16:creationId xmlns:a16="http://schemas.microsoft.com/office/drawing/2014/main" id="{9E932914-8C59-42B3-A41A-2252CDC456DE}"/>
                </a:ext>
              </a:extLst>
            </p:cNvPr>
            <p:cNvSpPr/>
            <p:nvPr/>
          </p:nvSpPr>
          <p:spPr>
            <a:xfrm>
              <a:off x="1481372" y="4106317"/>
              <a:ext cx="21493" cy="16672"/>
            </a:xfrm>
            <a:custGeom>
              <a:avLst/>
              <a:gdLst/>
              <a:ahLst/>
              <a:cxnLst/>
              <a:rect l="l" t="t" r="r" b="b"/>
              <a:pathLst>
                <a:path w="107" h="83" extrusionOk="0">
                  <a:moveTo>
                    <a:pt x="48" y="0"/>
                  </a:moveTo>
                  <a:cubicBezTo>
                    <a:pt x="18" y="0"/>
                    <a:pt x="0" y="34"/>
                    <a:pt x="17" y="67"/>
                  </a:cubicBezTo>
                  <a:cubicBezTo>
                    <a:pt x="17" y="67"/>
                    <a:pt x="17" y="77"/>
                    <a:pt x="26" y="77"/>
                  </a:cubicBezTo>
                  <a:cubicBezTo>
                    <a:pt x="34" y="81"/>
                    <a:pt x="42" y="83"/>
                    <a:pt x="50" y="83"/>
                  </a:cubicBezTo>
                  <a:cubicBezTo>
                    <a:pt x="82" y="83"/>
                    <a:pt x="106" y="49"/>
                    <a:pt x="88" y="15"/>
                  </a:cubicBezTo>
                  <a:cubicBezTo>
                    <a:pt x="78" y="15"/>
                    <a:pt x="78" y="5"/>
                    <a:pt x="68" y="5"/>
                  </a:cubicBezTo>
                  <a:cubicBezTo>
                    <a:pt x="61" y="2"/>
                    <a:pt x="54" y="0"/>
                    <a:pt x="48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294;p76">
              <a:extLst>
                <a:ext uri="{FF2B5EF4-FFF2-40B4-BE49-F238E27FC236}">
                  <a16:creationId xmlns:a16="http://schemas.microsoft.com/office/drawing/2014/main" id="{ADD8CA02-B41C-4BE2-AA15-905BE3C38A71}"/>
                </a:ext>
              </a:extLst>
            </p:cNvPr>
            <p:cNvSpPr/>
            <p:nvPr/>
          </p:nvSpPr>
          <p:spPr>
            <a:xfrm>
              <a:off x="1308829" y="4452808"/>
              <a:ext cx="250479" cy="55037"/>
            </a:xfrm>
            <a:custGeom>
              <a:avLst/>
              <a:gdLst/>
              <a:ahLst/>
              <a:cxnLst/>
              <a:rect l="l" t="t" r="r" b="b"/>
              <a:pathLst>
                <a:path w="1247" h="274" extrusionOk="0">
                  <a:moveTo>
                    <a:pt x="1" y="0"/>
                  </a:moveTo>
                  <a:lnTo>
                    <a:pt x="1" y="82"/>
                  </a:lnTo>
                  <a:cubicBezTo>
                    <a:pt x="1" y="82"/>
                    <a:pt x="314" y="274"/>
                    <a:pt x="919" y="274"/>
                  </a:cubicBezTo>
                  <a:cubicBezTo>
                    <a:pt x="1017" y="274"/>
                    <a:pt x="1123" y="269"/>
                    <a:pt x="1236" y="257"/>
                  </a:cubicBezTo>
                  <a:lnTo>
                    <a:pt x="1246" y="175"/>
                  </a:lnTo>
                  <a:lnTo>
                    <a:pt x="1246" y="175"/>
                  </a:lnTo>
                  <a:cubicBezTo>
                    <a:pt x="1140" y="185"/>
                    <a:pt x="1041" y="189"/>
                    <a:pt x="949" y="189"/>
                  </a:cubicBezTo>
                  <a:cubicBezTo>
                    <a:pt x="358" y="189"/>
                    <a:pt x="37" y="17"/>
                    <a:pt x="1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295;p76">
              <a:extLst>
                <a:ext uri="{FF2B5EF4-FFF2-40B4-BE49-F238E27FC236}">
                  <a16:creationId xmlns:a16="http://schemas.microsoft.com/office/drawing/2014/main" id="{D6D9A6F2-60D5-4472-8191-23C56E6A1B11}"/>
                </a:ext>
              </a:extLst>
            </p:cNvPr>
            <p:cNvSpPr/>
            <p:nvPr/>
          </p:nvSpPr>
          <p:spPr>
            <a:xfrm>
              <a:off x="1650300" y="4452808"/>
              <a:ext cx="252487" cy="55037"/>
            </a:xfrm>
            <a:custGeom>
              <a:avLst/>
              <a:gdLst/>
              <a:ahLst/>
              <a:cxnLst/>
              <a:rect l="l" t="t" r="r" b="b"/>
              <a:pathLst>
                <a:path w="1257" h="274" extrusionOk="0">
                  <a:moveTo>
                    <a:pt x="1246" y="0"/>
                  </a:moveTo>
                  <a:cubicBezTo>
                    <a:pt x="1218" y="17"/>
                    <a:pt x="899" y="189"/>
                    <a:pt x="308" y="189"/>
                  </a:cubicBezTo>
                  <a:cubicBezTo>
                    <a:pt x="216" y="189"/>
                    <a:pt x="116" y="185"/>
                    <a:pt x="11" y="175"/>
                  </a:cubicBezTo>
                  <a:lnTo>
                    <a:pt x="1" y="175"/>
                  </a:lnTo>
                  <a:lnTo>
                    <a:pt x="1" y="257"/>
                  </a:lnTo>
                  <a:lnTo>
                    <a:pt x="11" y="257"/>
                  </a:lnTo>
                  <a:cubicBezTo>
                    <a:pt x="125" y="269"/>
                    <a:pt x="232" y="274"/>
                    <a:pt x="331" y="274"/>
                  </a:cubicBezTo>
                  <a:cubicBezTo>
                    <a:pt x="943" y="274"/>
                    <a:pt x="1256" y="82"/>
                    <a:pt x="1256" y="82"/>
                  </a:cubicBezTo>
                  <a:cubicBezTo>
                    <a:pt x="1256" y="62"/>
                    <a:pt x="1256" y="32"/>
                    <a:pt x="124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296;p76">
              <a:extLst>
                <a:ext uri="{FF2B5EF4-FFF2-40B4-BE49-F238E27FC236}">
                  <a16:creationId xmlns:a16="http://schemas.microsoft.com/office/drawing/2014/main" id="{69B0BB6E-E48D-4A3D-8E9F-34CBAA3346F6}"/>
                </a:ext>
              </a:extLst>
            </p:cNvPr>
            <p:cNvSpPr/>
            <p:nvPr/>
          </p:nvSpPr>
          <p:spPr>
            <a:xfrm>
              <a:off x="1718393" y="3665218"/>
              <a:ext cx="281613" cy="322790"/>
            </a:xfrm>
            <a:custGeom>
              <a:avLst/>
              <a:gdLst/>
              <a:ahLst/>
              <a:cxnLst/>
              <a:rect l="l" t="t" r="r" b="b"/>
              <a:pathLst>
                <a:path w="1402" h="1607" extrusionOk="0">
                  <a:moveTo>
                    <a:pt x="334" y="1"/>
                  </a:moveTo>
                  <a:cubicBezTo>
                    <a:pt x="288" y="1"/>
                    <a:pt x="240" y="13"/>
                    <a:pt x="196" y="39"/>
                  </a:cubicBezTo>
                  <a:cubicBezTo>
                    <a:pt x="52" y="123"/>
                    <a:pt x="0" y="296"/>
                    <a:pt x="82" y="432"/>
                  </a:cubicBezTo>
                  <a:lnTo>
                    <a:pt x="618" y="1408"/>
                  </a:lnTo>
                  <a:cubicBezTo>
                    <a:pt x="628" y="1420"/>
                    <a:pt x="650" y="1450"/>
                    <a:pt x="660" y="1460"/>
                  </a:cubicBezTo>
                  <a:cubicBezTo>
                    <a:pt x="740" y="1557"/>
                    <a:pt x="852" y="1607"/>
                    <a:pt x="964" y="1607"/>
                  </a:cubicBezTo>
                  <a:cubicBezTo>
                    <a:pt x="1053" y="1607"/>
                    <a:pt x="1143" y="1575"/>
                    <a:pt x="1216" y="1512"/>
                  </a:cubicBezTo>
                  <a:cubicBezTo>
                    <a:pt x="1379" y="1378"/>
                    <a:pt x="1401" y="1131"/>
                    <a:pt x="1268" y="966"/>
                  </a:cubicBezTo>
                  <a:lnTo>
                    <a:pt x="556" y="111"/>
                  </a:lnTo>
                  <a:cubicBezTo>
                    <a:pt x="498" y="40"/>
                    <a:pt x="417" y="1"/>
                    <a:pt x="334" y="1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297;p76">
              <a:extLst>
                <a:ext uri="{FF2B5EF4-FFF2-40B4-BE49-F238E27FC236}">
                  <a16:creationId xmlns:a16="http://schemas.microsoft.com/office/drawing/2014/main" id="{00C49688-843C-44B7-A556-9C343EB5287F}"/>
                </a:ext>
              </a:extLst>
            </p:cNvPr>
            <p:cNvSpPr/>
            <p:nvPr/>
          </p:nvSpPr>
          <p:spPr>
            <a:xfrm>
              <a:off x="1683041" y="3617011"/>
              <a:ext cx="141208" cy="132571"/>
            </a:xfrm>
            <a:custGeom>
              <a:avLst/>
              <a:gdLst/>
              <a:ahLst/>
              <a:cxnLst/>
              <a:rect l="l" t="t" r="r" b="b"/>
              <a:pathLst>
                <a:path w="703" h="660" extrusionOk="0">
                  <a:moveTo>
                    <a:pt x="483" y="0"/>
                  </a:moveTo>
                  <a:cubicBezTo>
                    <a:pt x="480" y="0"/>
                    <a:pt x="478" y="1"/>
                    <a:pt x="475" y="2"/>
                  </a:cubicBezTo>
                  <a:cubicBezTo>
                    <a:pt x="424" y="22"/>
                    <a:pt x="433" y="146"/>
                    <a:pt x="433" y="146"/>
                  </a:cubicBezTo>
                  <a:cubicBezTo>
                    <a:pt x="433" y="146"/>
                    <a:pt x="321" y="125"/>
                    <a:pt x="221" y="125"/>
                  </a:cubicBezTo>
                  <a:cubicBezTo>
                    <a:pt x="162" y="125"/>
                    <a:pt x="108" y="132"/>
                    <a:pt x="85" y="155"/>
                  </a:cubicBezTo>
                  <a:cubicBezTo>
                    <a:pt x="11" y="217"/>
                    <a:pt x="73" y="279"/>
                    <a:pt x="73" y="279"/>
                  </a:cubicBezTo>
                  <a:cubicBezTo>
                    <a:pt x="73" y="279"/>
                    <a:pt x="1" y="331"/>
                    <a:pt x="63" y="425"/>
                  </a:cubicBezTo>
                  <a:cubicBezTo>
                    <a:pt x="63" y="425"/>
                    <a:pt x="1" y="506"/>
                    <a:pt x="85" y="568"/>
                  </a:cubicBezTo>
                  <a:cubicBezTo>
                    <a:pt x="182" y="643"/>
                    <a:pt x="264" y="660"/>
                    <a:pt x="317" y="660"/>
                  </a:cubicBezTo>
                  <a:cubicBezTo>
                    <a:pt x="358" y="660"/>
                    <a:pt x="381" y="650"/>
                    <a:pt x="381" y="650"/>
                  </a:cubicBezTo>
                  <a:lnTo>
                    <a:pt x="703" y="311"/>
                  </a:lnTo>
                  <a:cubicBezTo>
                    <a:pt x="703" y="311"/>
                    <a:pt x="543" y="0"/>
                    <a:pt x="483" y="0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298;p76">
              <a:extLst>
                <a:ext uri="{FF2B5EF4-FFF2-40B4-BE49-F238E27FC236}">
                  <a16:creationId xmlns:a16="http://schemas.microsoft.com/office/drawing/2014/main" id="{96E3BCDE-12E2-4AD4-A0DD-4E25F58DFEA7}"/>
                </a:ext>
              </a:extLst>
            </p:cNvPr>
            <p:cNvSpPr/>
            <p:nvPr/>
          </p:nvSpPr>
          <p:spPr>
            <a:xfrm>
              <a:off x="1675207" y="3439246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00D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299;p76">
              <a:extLst>
                <a:ext uri="{FF2B5EF4-FFF2-40B4-BE49-F238E27FC236}">
                  <a16:creationId xmlns:a16="http://schemas.microsoft.com/office/drawing/2014/main" id="{CAE07B0F-55A2-405B-A728-B7E1F48BFF0D}"/>
                </a:ext>
              </a:extLst>
            </p:cNvPr>
            <p:cNvSpPr/>
            <p:nvPr/>
          </p:nvSpPr>
          <p:spPr>
            <a:xfrm>
              <a:off x="1106357" y="2591396"/>
              <a:ext cx="938843" cy="796430"/>
            </a:xfrm>
            <a:custGeom>
              <a:avLst/>
              <a:gdLst/>
              <a:ahLst/>
              <a:cxnLst/>
              <a:rect l="l" t="t" r="r" b="b"/>
              <a:pathLst>
                <a:path w="4674" h="3965" extrusionOk="0">
                  <a:moveTo>
                    <a:pt x="1688" y="1"/>
                  </a:moveTo>
                  <a:cubicBezTo>
                    <a:pt x="1617" y="1"/>
                    <a:pt x="1545" y="20"/>
                    <a:pt x="1473" y="62"/>
                  </a:cubicBezTo>
                  <a:cubicBezTo>
                    <a:pt x="1421" y="94"/>
                    <a:pt x="1370" y="134"/>
                    <a:pt x="1328" y="186"/>
                  </a:cubicBezTo>
                  <a:cubicBezTo>
                    <a:pt x="1288" y="238"/>
                    <a:pt x="1256" y="290"/>
                    <a:pt x="1246" y="351"/>
                  </a:cubicBezTo>
                  <a:cubicBezTo>
                    <a:pt x="1236" y="403"/>
                    <a:pt x="1236" y="443"/>
                    <a:pt x="1246" y="485"/>
                  </a:cubicBezTo>
                  <a:lnTo>
                    <a:pt x="1236" y="485"/>
                  </a:lnTo>
                  <a:cubicBezTo>
                    <a:pt x="1194" y="475"/>
                    <a:pt x="1142" y="443"/>
                    <a:pt x="1080" y="413"/>
                  </a:cubicBezTo>
                  <a:cubicBezTo>
                    <a:pt x="1061" y="391"/>
                    <a:pt x="1029" y="381"/>
                    <a:pt x="1009" y="361"/>
                  </a:cubicBezTo>
                  <a:cubicBezTo>
                    <a:pt x="967" y="342"/>
                    <a:pt x="937" y="309"/>
                    <a:pt x="895" y="290"/>
                  </a:cubicBezTo>
                  <a:cubicBezTo>
                    <a:pt x="833" y="258"/>
                    <a:pt x="772" y="228"/>
                    <a:pt x="710" y="218"/>
                  </a:cubicBezTo>
                  <a:cubicBezTo>
                    <a:pt x="670" y="206"/>
                    <a:pt x="628" y="196"/>
                    <a:pt x="586" y="196"/>
                  </a:cubicBezTo>
                  <a:cubicBezTo>
                    <a:pt x="515" y="196"/>
                    <a:pt x="433" y="218"/>
                    <a:pt x="361" y="258"/>
                  </a:cubicBezTo>
                  <a:cubicBezTo>
                    <a:pt x="309" y="280"/>
                    <a:pt x="258" y="309"/>
                    <a:pt x="216" y="351"/>
                  </a:cubicBezTo>
                  <a:cubicBezTo>
                    <a:pt x="186" y="371"/>
                    <a:pt x="164" y="403"/>
                    <a:pt x="144" y="423"/>
                  </a:cubicBezTo>
                  <a:cubicBezTo>
                    <a:pt x="134" y="443"/>
                    <a:pt x="114" y="475"/>
                    <a:pt x="92" y="505"/>
                  </a:cubicBezTo>
                  <a:cubicBezTo>
                    <a:pt x="62" y="557"/>
                    <a:pt x="40" y="618"/>
                    <a:pt x="20" y="680"/>
                  </a:cubicBezTo>
                  <a:cubicBezTo>
                    <a:pt x="10" y="742"/>
                    <a:pt x="1" y="804"/>
                    <a:pt x="1" y="865"/>
                  </a:cubicBezTo>
                  <a:cubicBezTo>
                    <a:pt x="1" y="917"/>
                    <a:pt x="10" y="979"/>
                    <a:pt x="20" y="1041"/>
                  </a:cubicBezTo>
                  <a:cubicBezTo>
                    <a:pt x="30" y="1103"/>
                    <a:pt x="52" y="1164"/>
                    <a:pt x="72" y="1226"/>
                  </a:cubicBezTo>
                  <a:cubicBezTo>
                    <a:pt x="92" y="1288"/>
                    <a:pt x="124" y="1350"/>
                    <a:pt x="154" y="1402"/>
                  </a:cubicBezTo>
                  <a:cubicBezTo>
                    <a:pt x="186" y="1454"/>
                    <a:pt x="225" y="1503"/>
                    <a:pt x="258" y="1555"/>
                  </a:cubicBezTo>
                  <a:cubicBezTo>
                    <a:pt x="319" y="1617"/>
                    <a:pt x="381" y="1669"/>
                    <a:pt x="443" y="1701"/>
                  </a:cubicBezTo>
                  <a:cubicBezTo>
                    <a:pt x="411" y="1730"/>
                    <a:pt x="371" y="1772"/>
                    <a:pt x="349" y="1824"/>
                  </a:cubicBezTo>
                  <a:cubicBezTo>
                    <a:pt x="319" y="1864"/>
                    <a:pt x="287" y="1926"/>
                    <a:pt x="277" y="1987"/>
                  </a:cubicBezTo>
                  <a:cubicBezTo>
                    <a:pt x="248" y="2101"/>
                    <a:pt x="238" y="2234"/>
                    <a:pt x="267" y="2380"/>
                  </a:cubicBezTo>
                  <a:cubicBezTo>
                    <a:pt x="277" y="2442"/>
                    <a:pt x="287" y="2504"/>
                    <a:pt x="309" y="2566"/>
                  </a:cubicBezTo>
                  <a:cubicBezTo>
                    <a:pt x="329" y="2627"/>
                    <a:pt x="349" y="2677"/>
                    <a:pt x="381" y="2729"/>
                  </a:cubicBezTo>
                  <a:cubicBezTo>
                    <a:pt x="411" y="2781"/>
                    <a:pt x="443" y="2832"/>
                    <a:pt x="495" y="2894"/>
                  </a:cubicBezTo>
                  <a:cubicBezTo>
                    <a:pt x="534" y="2946"/>
                    <a:pt x="586" y="2998"/>
                    <a:pt x="638" y="3047"/>
                  </a:cubicBezTo>
                  <a:cubicBezTo>
                    <a:pt x="823" y="3223"/>
                    <a:pt x="1061" y="3356"/>
                    <a:pt x="1370" y="3470"/>
                  </a:cubicBezTo>
                  <a:cubicBezTo>
                    <a:pt x="1646" y="3574"/>
                    <a:pt x="1955" y="3645"/>
                    <a:pt x="2202" y="3697"/>
                  </a:cubicBezTo>
                  <a:lnTo>
                    <a:pt x="2254" y="3707"/>
                  </a:lnTo>
                  <a:cubicBezTo>
                    <a:pt x="2296" y="3717"/>
                    <a:pt x="2338" y="3727"/>
                    <a:pt x="2378" y="3739"/>
                  </a:cubicBezTo>
                  <a:cubicBezTo>
                    <a:pt x="2410" y="3749"/>
                    <a:pt x="2440" y="3749"/>
                    <a:pt x="2472" y="3759"/>
                  </a:cubicBezTo>
                  <a:cubicBezTo>
                    <a:pt x="2482" y="3759"/>
                    <a:pt x="2491" y="3769"/>
                    <a:pt x="2501" y="3769"/>
                  </a:cubicBezTo>
                  <a:cubicBezTo>
                    <a:pt x="2524" y="3769"/>
                    <a:pt x="2533" y="3779"/>
                    <a:pt x="2553" y="3779"/>
                  </a:cubicBezTo>
                  <a:cubicBezTo>
                    <a:pt x="2615" y="3789"/>
                    <a:pt x="2677" y="3801"/>
                    <a:pt x="2739" y="3811"/>
                  </a:cubicBezTo>
                  <a:lnTo>
                    <a:pt x="2748" y="3811"/>
                  </a:lnTo>
                  <a:cubicBezTo>
                    <a:pt x="2810" y="3821"/>
                    <a:pt x="2872" y="3821"/>
                    <a:pt x="2924" y="3831"/>
                  </a:cubicBezTo>
                  <a:cubicBezTo>
                    <a:pt x="3005" y="3850"/>
                    <a:pt x="3067" y="3873"/>
                    <a:pt x="3119" y="3892"/>
                  </a:cubicBezTo>
                  <a:cubicBezTo>
                    <a:pt x="3151" y="3902"/>
                    <a:pt x="3181" y="3925"/>
                    <a:pt x="3203" y="3944"/>
                  </a:cubicBezTo>
                  <a:lnTo>
                    <a:pt x="3213" y="3944"/>
                  </a:lnTo>
                  <a:cubicBezTo>
                    <a:pt x="3213" y="3954"/>
                    <a:pt x="3223" y="3954"/>
                    <a:pt x="3233" y="3954"/>
                  </a:cubicBezTo>
                  <a:cubicBezTo>
                    <a:pt x="3243" y="3964"/>
                    <a:pt x="3243" y="3964"/>
                    <a:pt x="3252" y="3964"/>
                  </a:cubicBezTo>
                  <a:lnTo>
                    <a:pt x="3285" y="3964"/>
                  </a:lnTo>
                  <a:cubicBezTo>
                    <a:pt x="3388" y="3964"/>
                    <a:pt x="3500" y="3934"/>
                    <a:pt x="3603" y="3873"/>
                  </a:cubicBezTo>
                  <a:cubicBezTo>
                    <a:pt x="3717" y="3811"/>
                    <a:pt x="3808" y="3717"/>
                    <a:pt x="3860" y="3616"/>
                  </a:cubicBezTo>
                  <a:cubicBezTo>
                    <a:pt x="3870" y="3584"/>
                    <a:pt x="3883" y="3554"/>
                    <a:pt x="3892" y="3522"/>
                  </a:cubicBezTo>
                  <a:cubicBezTo>
                    <a:pt x="3902" y="3492"/>
                    <a:pt x="3902" y="3470"/>
                    <a:pt x="3902" y="3450"/>
                  </a:cubicBezTo>
                  <a:cubicBezTo>
                    <a:pt x="4006" y="3408"/>
                    <a:pt x="4098" y="3356"/>
                    <a:pt x="4169" y="3294"/>
                  </a:cubicBezTo>
                  <a:cubicBezTo>
                    <a:pt x="4273" y="3213"/>
                    <a:pt x="4355" y="3109"/>
                    <a:pt x="4406" y="2998"/>
                  </a:cubicBezTo>
                  <a:cubicBezTo>
                    <a:pt x="4458" y="2894"/>
                    <a:pt x="4478" y="2771"/>
                    <a:pt x="4468" y="2657"/>
                  </a:cubicBezTo>
                  <a:cubicBezTo>
                    <a:pt x="4468" y="2595"/>
                    <a:pt x="4458" y="2533"/>
                    <a:pt x="4439" y="2472"/>
                  </a:cubicBezTo>
                  <a:cubicBezTo>
                    <a:pt x="4416" y="2410"/>
                    <a:pt x="4387" y="2348"/>
                    <a:pt x="4355" y="2296"/>
                  </a:cubicBezTo>
                  <a:cubicBezTo>
                    <a:pt x="4426" y="2244"/>
                    <a:pt x="4478" y="2173"/>
                    <a:pt x="4520" y="2071"/>
                  </a:cubicBezTo>
                  <a:cubicBezTo>
                    <a:pt x="4540" y="2029"/>
                    <a:pt x="4550" y="1987"/>
                    <a:pt x="4562" y="1926"/>
                  </a:cubicBezTo>
                  <a:cubicBezTo>
                    <a:pt x="4572" y="1886"/>
                    <a:pt x="4582" y="1834"/>
                    <a:pt x="4582" y="1782"/>
                  </a:cubicBezTo>
                  <a:cubicBezTo>
                    <a:pt x="4582" y="1678"/>
                    <a:pt x="4550" y="1577"/>
                    <a:pt x="4510" y="1493"/>
                  </a:cubicBezTo>
                  <a:cubicBezTo>
                    <a:pt x="4488" y="1454"/>
                    <a:pt x="4458" y="1412"/>
                    <a:pt x="4416" y="1379"/>
                  </a:cubicBezTo>
                  <a:cubicBezTo>
                    <a:pt x="4406" y="1370"/>
                    <a:pt x="4387" y="1350"/>
                    <a:pt x="4364" y="1340"/>
                  </a:cubicBezTo>
                  <a:cubicBezTo>
                    <a:pt x="4345" y="1330"/>
                    <a:pt x="4315" y="1308"/>
                    <a:pt x="4293" y="1298"/>
                  </a:cubicBezTo>
                  <a:lnTo>
                    <a:pt x="4283" y="1298"/>
                  </a:lnTo>
                  <a:cubicBezTo>
                    <a:pt x="4303" y="1288"/>
                    <a:pt x="4315" y="1278"/>
                    <a:pt x="4335" y="1278"/>
                  </a:cubicBezTo>
                  <a:cubicBezTo>
                    <a:pt x="4345" y="1268"/>
                    <a:pt x="4355" y="1268"/>
                    <a:pt x="4364" y="1256"/>
                  </a:cubicBezTo>
                  <a:cubicBezTo>
                    <a:pt x="4406" y="1246"/>
                    <a:pt x="4458" y="1226"/>
                    <a:pt x="4500" y="1194"/>
                  </a:cubicBezTo>
                  <a:cubicBezTo>
                    <a:pt x="4624" y="1122"/>
                    <a:pt x="4673" y="1061"/>
                    <a:pt x="4654" y="979"/>
                  </a:cubicBezTo>
                  <a:cubicBezTo>
                    <a:pt x="4654" y="947"/>
                    <a:pt x="4634" y="927"/>
                    <a:pt x="4624" y="907"/>
                  </a:cubicBezTo>
                  <a:cubicBezTo>
                    <a:pt x="4612" y="885"/>
                    <a:pt x="4592" y="875"/>
                    <a:pt x="4572" y="856"/>
                  </a:cubicBezTo>
                  <a:cubicBezTo>
                    <a:pt x="4550" y="846"/>
                    <a:pt x="4530" y="846"/>
                    <a:pt x="4500" y="836"/>
                  </a:cubicBezTo>
                  <a:lnTo>
                    <a:pt x="4426" y="836"/>
                  </a:lnTo>
                  <a:cubicBezTo>
                    <a:pt x="4406" y="836"/>
                    <a:pt x="4387" y="846"/>
                    <a:pt x="4355" y="856"/>
                  </a:cubicBezTo>
                  <a:cubicBezTo>
                    <a:pt x="4335" y="865"/>
                    <a:pt x="4303" y="875"/>
                    <a:pt x="4273" y="885"/>
                  </a:cubicBezTo>
                  <a:cubicBezTo>
                    <a:pt x="4231" y="907"/>
                    <a:pt x="4191" y="927"/>
                    <a:pt x="4140" y="959"/>
                  </a:cubicBezTo>
                  <a:cubicBezTo>
                    <a:pt x="4117" y="969"/>
                    <a:pt x="4107" y="979"/>
                    <a:pt x="4088" y="989"/>
                  </a:cubicBezTo>
                  <a:lnTo>
                    <a:pt x="4098" y="969"/>
                  </a:lnTo>
                  <a:lnTo>
                    <a:pt x="4098" y="927"/>
                  </a:lnTo>
                  <a:cubicBezTo>
                    <a:pt x="4107" y="885"/>
                    <a:pt x="4117" y="823"/>
                    <a:pt x="4117" y="774"/>
                  </a:cubicBezTo>
                  <a:cubicBezTo>
                    <a:pt x="4107" y="742"/>
                    <a:pt x="4107" y="712"/>
                    <a:pt x="4107" y="690"/>
                  </a:cubicBezTo>
                  <a:cubicBezTo>
                    <a:pt x="4098" y="670"/>
                    <a:pt x="4088" y="650"/>
                    <a:pt x="4078" y="628"/>
                  </a:cubicBezTo>
                  <a:cubicBezTo>
                    <a:pt x="4068" y="608"/>
                    <a:pt x="4056" y="589"/>
                    <a:pt x="4036" y="576"/>
                  </a:cubicBezTo>
                  <a:cubicBezTo>
                    <a:pt x="4016" y="566"/>
                    <a:pt x="3994" y="566"/>
                    <a:pt x="3974" y="566"/>
                  </a:cubicBezTo>
                  <a:cubicBezTo>
                    <a:pt x="3902" y="566"/>
                    <a:pt x="3850" y="628"/>
                    <a:pt x="3821" y="742"/>
                  </a:cubicBezTo>
                  <a:cubicBezTo>
                    <a:pt x="3808" y="784"/>
                    <a:pt x="3799" y="823"/>
                    <a:pt x="3799" y="865"/>
                  </a:cubicBezTo>
                  <a:cubicBezTo>
                    <a:pt x="3789" y="856"/>
                    <a:pt x="3779" y="856"/>
                    <a:pt x="3779" y="846"/>
                  </a:cubicBezTo>
                  <a:cubicBezTo>
                    <a:pt x="3747" y="804"/>
                    <a:pt x="3707" y="774"/>
                    <a:pt x="3665" y="752"/>
                  </a:cubicBezTo>
                  <a:cubicBezTo>
                    <a:pt x="3623" y="732"/>
                    <a:pt x="3584" y="712"/>
                    <a:pt x="3532" y="690"/>
                  </a:cubicBezTo>
                  <a:cubicBezTo>
                    <a:pt x="3480" y="680"/>
                    <a:pt x="3428" y="670"/>
                    <a:pt x="3366" y="660"/>
                  </a:cubicBezTo>
                  <a:cubicBezTo>
                    <a:pt x="3295" y="638"/>
                    <a:pt x="3223" y="638"/>
                    <a:pt x="3151" y="628"/>
                  </a:cubicBezTo>
                  <a:lnTo>
                    <a:pt x="3099" y="618"/>
                  </a:lnTo>
                  <a:lnTo>
                    <a:pt x="3089" y="618"/>
                  </a:lnTo>
                  <a:cubicBezTo>
                    <a:pt x="3018" y="608"/>
                    <a:pt x="2944" y="599"/>
                    <a:pt x="2872" y="576"/>
                  </a:cubicBezTo>
                  <a:cubicBezTo>
                    <a:pt x="2771" y="547"/>
                    <a:pt x="2667" y="495"/>
                    <a:pt x="2553" y="423"/>
                  </a:cubicBezTo>
                  <a:cubicBezTo>
                    <a:pt x="2491" y="391"/>
                    <a:pt x="2440" y="361"/>
                    <a:pt x="2388" y="319"/>
                  </a:cubicBezTo>
                  <a:cubicBezTo>
                    <a:pt x="2316" y="267"/>
                    <a:pt x="2244" y="218"/>
                    <a:pt x="2163" y="176"/>
                  </a:cubicBezTo>
                  <a:cubicBezTo>
                    <a:pt x="2131" y="156"/>
                    <a:pt x="2091" y="134"/>
                    <a:pt x="2049" y="114"/>
                  </a:cubicBezTo>
                  <a:cubicBezTo>
                    <a:pt x="2007" y="94"/>
                    <a:pt x="1977" y="72"/>
                    <a:pt x="1935" y="62"/>
                  </a:cubicBezTo>
                  <a:cubicBezTo>
                    <a:pt x="1893" y="43"/>
                    <a:pt x="1854" y="33"/>
                    <a:pt x="1812" y="20"/>
                  </a:cubicBezTo>
                  <a:cubicBezTo>
                    <a:pt x="1782" y="10"/>
                    <a:pt x="1740" y="10"/>
                    <a:pt x="1688" y="1"/>
                  </a:cubicBezTo>
                  <a:close/>
                </a:path>
              </a:pathLst>
            </a:custGeom>
            <a:solidFill>
              <a:srgbClr val="661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300;p76">
              <a:extLst>
                <a:ext uri="{FF2B5EF4-FFF2-40B4-BE49-F238E27FC236}">
                  <a16:creationId xmlns:a16="http://schemas.microsoft.com/office/drawing/2014/main" id="{7E3E3F0E-98FE-4AC0-AC78-3532A9E89728}"/>
                </a:ext>
              </a:extLst>
            </p:cNvPr>
            <p:cNvSpPr/>
            <p:nvPr/>
          </p:nvSpPr>
          <p:spPr>
            <a:xfrm>
              <a:off x="1722410" y="2761127"/>
              <a:ext cx="322790" cy="626699"/>
            </a:xfrm>
            <a:custGeom>
              <a:avLst/>
              <a:gdLst/>
              <a:ahLst/>
              <a:cxnLst/>
              <a:rect l="l" t="t" r="r" b="b"/>
              <a:pathLst>
                <a:path w="1607" h="3120" extrusionOk="0">
                  <a:moveTo>
                    <a:pt x="1453" y="1"/>
                  </a:moveTo>
                  <a:lnTo>
                    <a:pt x="1453" y="30"/>
                  </a:lnTo>
                  <a:cubicBezTo>
                    <a:pt x="1453" y="40"/>
                    <a:pt x="1453" y="53"/>
                    <a:pt x="1443" y="72"/>
                  </a:cubicBezTo>
                  <a:cubicBezTo>
                    <a:pt x="1443" y="82"/>
                    <a:pt x="1433" y="92"/>
                    <a:pt x="1421" y="114"/>
                  </a:cubicBezTo>
                  <a:cubicBezTo>
                    <a:pt x="1421" y="124"/>
                    <a:pt x="1411" y="134"/>
                    <a:pt x="1401" y="144"/>
                  </a:cubicBezTo>
                  <a:cubicBezTo>
                    <a:pt x="1381" y="164"/>
                    <a:pt x="1359" y="196"/>
                    <a:pt x="1330" y="216"/>
                  </a:cubicBezTo>
                  <a:cubicBezTo>
                    <a:pt x="1310" y="238"/>
                    <a:pt x="1278" y="258"/>
                    <a:pt x="1248" y="277"/>
                  </a:cubicBezTo>
                  <a:cubicBezTo>
                    <a:pt x="1186" y="319"/>
                    <a:pt x="1124" y="349"/>
                    <a:pt x="1063" y="391"/>
                  </a:cubicBezTo>
                  <a:cubicBezTo>
                    <a:pt x="1031" y="401"/>
                    <a:pt x="1001" y="423"/>
                    <a:pt x="969" y="433"/>
                  </a:cubicBezTo>
                  <a:cubicBezTo>
                    <a:pt x="959" y="443"/>
                    <a:pt x="939" y="453"/>
                    <a:pt x="917" y="463"/>
                  </a:cubicBezTo>
                  <a:cubicBezTo>
                    <a:pt x="927" y="463"/>
                    <a:pt x="927" y="473"/>
                    <a:pt x="939" y="473"/>
                  </a:cubicBezTo>
                  <a:cubicBezTo>
                    <a:pt x="969" y="495"/>
                    <a:pt x="1011" y="525"/>
                    <a:pt x="1031" y="557"/>
                  </a:cubicBezTo>
                  <a:cubicBezTo>
                    <a:pt x="1063" y="586"/>
                    <a:pt x="1082" y="618"/>
                    <a:pt x="1102" y="648"/>
                  </a:cubicBezTo>
                  <a:cubicBezTo>
                    <a:pt x="1112" y="690"/>
                    <a:pt x="1124" y="720"/>
                    <a:pt x="1134" y="762"/>
                  </a:cubicBezTo>
                  <a:lnTo>
                    <a:pt x="1134" y="814"/>
                  </a:lnTo>
                  <a:lnTo>
                    <a:pt x="1134" y="866"/>
                  </a:lnTo>
                  <a:cubicBezTo>
                    <a:pt x="1134" y="905"/>
                    <a:pt x="1124" y="937"/>
                    <a:pt x="1112" y="979"/>
                  </a:cubicBezTo>
                  <a:cubicBezTo>
                    <a:pt x="1092" y="1009"/>
                    <a:pt x="1082" y="1051"/>
                    <a:pt x="1063" y="1081"/>
                  </a:cubicBezTo>
                  <a:cubicBezTo>
                    <a:pt x="1040" y="1123"/>
                    <a:pt x="1011" y="1152"/>
                    <a:pt x="979" y="1184"/>
                  </a:cubicBezTo>
                  <a:cubicBezTo>
                    <a:pt x="969" y="1194"/>
                    <a:pt x="949" y="1214"/>
                    <a:pt x="927" y="1226"/>
                  </a:cubicBezTo>
                  <a:cubicBezTo>
                    <a:pt x="917" y="1236"/>
                    <a:pt x="907" y="1246"/>
                    <a:pt x="887" y="1256"/>
                  </a:cubicBezTo>
                  <a:cubicBezTo>
                    <a:pt x="917" y="1276"/>
                    <a:pt x="939" y="1298"/>
                    <a:pt x="959" y="1318"/>
                  </a:cubicBezTo>
                  <a:cubicBezTo>
                    <a:pt x="979" y="1338"/>
                    <a:pt x="1001" y="1370"/>
                    <a:pt x="1011" y="1389"/>
                  </a:cubicBezTo>
                  <a:cubicBezTo>
                    <a:pt x="1063" y="1461"/>
                    <a:pt x="1082" y="1545"/>
                    <a:pt x="1092" y="1637"/>
                  </a:cubicBezTo>
                  <a:cubicBezTo>
                    <a:pt x="1102" y="1679"/>
                    <a:pt x="1102" y="1721"/>
                    <a:pt x="1092" y="1770"/>
                  </a:cubicBezTo>
                  <a:cubicBezTo>
                    <a:pt x="1092" y="1812"/>
                    <a:pt x="1082" y="1854"/>
                    <a:pt x="1073" y="1894"/>
                  </a:cubicBezTo>
                  <a:cubicBezTo>
                    <a:pt x="1063" y="1916"/>
                    <a:pt x="1050" y="1936"/>
                    <a:pt x="1040" y="1945"/>
                  </a:cubicBezTo>
                  <a:cubicBezTo>
                    <a:pt x="1031" y="1968"/>
                    <a:pt x="1021" y="1987"/>
                    <a:pt x="1011" y="2007"/>
                  </a:cubicBezTo>
                  <a:cubicBezTo>
                    <a:pt x="989" y="2049"/>
                    <a:pt x="969" y="2079"/>
                    <a:pt x="939" y="2111"/>
                  </a:cubicBezTo>
                  <a:cubicBezTo>
                    <a:pt x="887" y="2192"/>
                    <a:pt x="816" y="2254"/>
                    <a:pt x="741" y="2326"/>
                  </a:cubicBezTo>
                  <a:cubicBezTo>
                    <a:pt x="670" y="2388"/>
                    <a:pt x="598" y="2449"/>
                    <a:pt x="517" y="2511"/>
                  </a:cubicBezTo>
                  <a:cubicBezTo>
                    <a:pt x="445" y="2573"/>
                    <a:pt x="371" y="2635"/>
                    <a:pt x="299" y="2697"/>
                  </a:cubicBezTo>
                  <a:lnTo>
                    <a:pt x="208" y="2790"/>
                  </a:lnTo>
                  <a:lnTo>
                    <a:pt x="146" y="2852"/>
                  </a:lnTo>
                  <a:cubicBezTo>
                    <a:pt x="104" y="2904"/>
                    <a:pt x="52" y="2956"/>
                    <a:pt x="13" y="3018"/>
                  </a:cubicBezTo>
                  <a:lnTo>
                    <a:pt x="0" y="3028"/>
                  </a:lnTo>
                  <a:cubicBezTo>
                    <a:pt x="22" y="3038"/>
                    <a:pt x="42" y="3038"/>
                    <a:pt x="52" y="3047"/>
                  </a:cubicBezTo>
                  <a:cubicBezTo>
                    <a:pt x="84" y="3067"/>
                    <a:pt x="114" y="3080"/>
                    <a:pt x="136" y="3099"/>
                  </a:cubicBezTo>
                  <a:lnTo>
                    <a:pt x="146" y="3109"/>
                  </a:lnTo>
                  <a:lnTo>
                    <a:pt x="166" y="3109"/>
                  </a:lnTo>
                  <a:cubicBezTo>
                    <a:pt x="176" y="3119"/>
                    <a:pt x="176" y="3119"/>
                    <a:pt x="185" y="3119"/>
                  </a:cubicBezTo>
                  <a:lnTo>
                    <a:pt x="218" y="3119"/>
                  </a:lnTo>
                  <a:cubicBezTo>
                    <a:pt x="321" y="3119"/>
                    <a:pt x="433" y="3089"/>
                    <a:pt x="536" y="3028"/>
                  </a:cubicBezTo>
                  <a:cubicBezTo>
                    <a:pt x="650" y="2966"/>
                    <a:pt x="741" y="2872"/>
                    <a:pt x="793" y="2771"/>
                  </a:cubicBezTo>
                  <a:cubicBezTo>
                    <a:pt x="803" y="2739"/>
                    <a:pt x="816" y="2709"/>
                    <a:pt x="825" y="2677"/>
                  </a:cubicBezTo>
                  <a:cubicBezTo>
                    <a:pt x="835" y="2647"/>
                    <a:pt x="835" y="2625"/>
                    <a:pt x="835" y="2605"/>
                  </a:cubicBezTo>
                  <a:cubicBezTo>
                    <a:pt x="939" y="2563"/>
                    <a:pt x="1031" y="2511"/>
                    <a:pt x="1112" y="2449"/>
                  </a:cubicBezTo>
                  <a:cubicBezTo>
                    <a:pt x="1206" y="2368"/>
                    <a:pt x="1288" y="2264"/>
                    <a:pt x="1339" y="2153"/>
                  </a:cubicBezTo>
                  <a:cubicBezTo>
                    <a:pt x="1391" y="2049"/>
                    <a:pt x="1411" y="1926"/>
                    <a:pt x="1401" y="1812"/>
                  </a:cubicBezTo>
                  <a:cubicBezTo>
                    <a:pt x="1401" y="1750"/>
                    <a:pt x="1391" y="1688"/>
                    <a:pt x="1372" y="1627"/>
                  </a:cubicBezTo>
                  <a:cubicBezTo>
                    <a:pt x="1349" y="1565"/>
                    <a:pt x="1320" y="1503"/>
                    <a:pt x="1288" y="1451"/>
                  </a:cubicBezTo>
                  <a:cubicBezTo>
                    <a:pt x="1359" y="1399"/>
                    <a:pt x="1411" y="1328"/>
                    <a:pt x="1453" y="1226"/>
                  </a:cubicBezTo>
                  <a:cubicBezTo>
                    <a:pt x="1473" y="1184"/>
                    <a:pt x="1483" y="1142"/>
                    <a:pt x="1495" y="1081"/>
                  </a:cubicBezTo>
                  <a:cubicBezTo>
                    <a:pt x="1505" y="1041"/>
                    <a:pt x="1515" y="989"/>
                    <a:pt x="1515" y="937"/>
                  </a:cubicBezTo>
                  <a:cubicBezTo>
                    <a:pt x="1515" y="833"/>
                    <a:pt x="1483" y="732"/>
                    <a:pt x="1443" y="648"/>
                  </a:cubicBezTo>
                  <a:cubicBezTo>
                    <a:pt x="1421" y="609"/>
                    <a:pt x="1391" y="567"/>
                    <a:pt x="1349" y="534"/>
                  </a:cubicBezTo>
                  <a:cubicBezTo>
                    <a:pt x="1339" y="525"/>
                    <a:pt x="1320" y="505"/>
                    <a:pt x="1297" y="495"/>
                  </a:cubicBezTo>
                  <a:cubicBezTo>
                    <a:pt x="1278" y="485"/>
                    <a:pt x="1248" y="463"/>
                    <a:pt x="1226" y="453"/>
                  </a:cubicBezTo>
                  <a:lnTo>
                    <a:pt x="1216" y="453"/>
                  </a:lnTo>
                  <a:cubicBezTo>
                    <a:pt x="1226" y="453"/>
                    <a:pt x="1236" y="443"/>
                    <a:pt x="1248" y="443"/>
                  </a:cubicBezTo>
                  <a:lnTo>
                    <a:pt x="1258" y="433"/>
                  </a:lnTo>
                  <a:lnTo>
                    <a:pt x="1268" y="433"/>
                  </a:lnTo>
                  <a:cubicBezTo>
                    <a:pt x="1278" y="423"/>
                    <a:pt x="1288" y="423"/>
                    <a:pt x="1297" y="411"/>
                  </a:cubicBezTo>
                  <a:cubicBezTo>
                    <a:pt x="1339" y="401"/>
                    <a:pt x="1391" y="381"/>
                    <a:pt x="1443" y="349"/>
                  </a:cubicBezTo>
                  <a:cubicBezTo>
                    <a:pt x="1557" y="277"/>
                    <a:pt x="1606" y="216"/>
                    <a:pt x="1587" y="134"/>
                  </a:cubicBezTo>
                  <a:cubicBezTo>
                    <a:pt x="1587" y="102"/>
                    <a:pt x="1567" y="82"/>
                    <a:pt x="1557" y="62"/>
                  </a:cubicBezTo>
                  <a:cubicBezTo>
                    <a:pt x="1545" y="40"/>
                    <a:pt x="1525" y="30"/>
                    <a:pt x="1505" y="11"/>
                  </a:cubicBezTo>
                  <a:cubicBezTo>
                    <a:pt x="1495" y="11"/>
                    <a:pt x="1473" y="1"/>
                    <a:pt x="1453" y="1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301;p76">
              <a:extLst>
                <a:ext uri="{FF2B5EF4-FFF2-40B4-BE49-F238E27FC236}">
                  <a16:creationId xmlns:a16="http://schemas.microsoft.com/office/drawing/2014/main" id="{58711316-34B6-4741-8851-EAFA5696263C}"/>
                </a:ext>
              </a:extLst>
            </p:cNvPr>
            <p:cNvSpPr/>
            <p:nvPr/>
          </p:nvSpPr>
          <p:spPr>
            <a:xfrm>
              <a:off x="1197148" y="2853926"/>
              <a:ext cx="213118" cy="424227"/>
            </a:xfrm>
            <a:custGeom>
              <a:avLst/>
              <a:gdLst/>
              <a:ahLst/>
              <a:cxnLst/>
              <a:rect l="l" t="t" r="r" b="b"/>
              <a:pathLst>
                <a:path w="1061" h="2112" extrusionOk="0">
                  <a:moveTo>
                    <a:pt x="599" y="1"/>
                  </a:moveTo>
                  <a:cubicBezTo>
                    <a:pt x="589" y="1"/>
                    <a:pt x="567" y="1"/>
                    <a:pt x="547" y="11"/>
                  </a:cubicBezTo>
                  <a:cubicBezTo>
                    <a:pt x="537" y="11"/>
                    <a:pt x="515" y="23"/>
                    <a:pt x="505" y="33"/>
                  </a:cubicBezTo>
                  <a:cubicBezTo>
                    <a:pt x="465" y="43"/>
                    <a:pt x="423" y="72"/>
                    <a:pt x="381" y="105"/>
                  </a:cubicBezTo>
                  <a:cubicBezTo>
                    <a:pt x="329" y="147"/>
                    <a:pt x="280" y="196"/>
                    <a:pt x="238" y="248"/>
                  </a:cubicBezTo>
                  <a:cubicBezTo>
                    <a:pt x="218" y="280"/>
                    <a:pt x="186" y="310"/>
                    <a:pt x="176" y="342"/>
                  </a:cubicBezTo>
                  <a:cubicBezTo>
                    <a:pt x="144" y="394"/>
                    <a:pt x="124" y="433"/>
                    <a:pt x="105" y="485"/>
                  </a:cubicBezTo>
                  <a:cubicBezTo>
                    <a:pt x="82" y="537"/>
                    <a:pt x="63" y="589"/>
                    <a:pt x="43" y="651"/>
                  </a:cubicBezTo>
                  <a:cubicBezTo>
                    <a:pt x="33" y="703"/>
                    <a:pt x="21" y="752"/>
                    <a:pt x="11" y="814"/>
                  </a:cubicBezTo>
                  <a:cubicBezTo>
                    <a:pt x="1" y="876"/>
                    <a:pt x="1" y="937"/>
                    <a:pt x="1" y="1011"/>
                  </a:cubicBezTo>
                  <a:cubicBezTo>
                    <a:pt x="1" y="1073"/>
                    <a:pt x="11" y="1135"/>
                    <a:pt x="11" y="1197"/>
                  </a:cubicBezTo>
                  <a:cubicBezTo>
                    <a:pt x="33" y="1298"/>
                    <a:pt x="53" y="1392"/>
                    <a:pt x="72" y="1483"/>
                  </a:cubicBezTo>
                  <a:cubicBezTo>
                    <a:pt x="105" y="1555"/>
                    <a:pt x="124" y="1639"/>
                    <a:pt x="166" y="1721"/>
                  </a:cubicBezTo>
                  <a:cubicBezTo>
                    <a:pt x="166" y="1730"/>
                    <a:pt x="176" y="1730"/>
                    <a:pt x="186" y="1740"/>
                  </a:cubicBezTo>
                  <a:cubicBezTo>
                    <a:pt x="342" y="1886"/>
                    <a:pt x="537" y="2010"/>
                    <a:pt x="784" y="2111"/>
                  </a:cubicBezTo>
                  <a:cubicBezTo>
                    <a:pt x="784" y="2101"/>
                    <a:pt x="784" y="2101"/>
                    <a:pt x="794" y="2091"/>
                  </a:cubicBezTo>
                  <a:cubicBezTo>
                    <a:pt x="885" y="1782"/>
                    <a:pt x="979" y="1464"/>
                    <a:pt x="1031" y="1135"/>
                  </a:cubicBezTo>
                  <a:cubicBezTo>
                    <a:pt x="1051" y="950"/>
                    <a:pt x="1061" y="764"/>
                    <a:pt x="1041" y="579"/>
                  </a:cubicBezTo>
                  <a:lnTo>
                    <a:pt x="1041" y="579"/>
                  </a:lnTo>
                  <a:lnTo>
                    <a:pt x="1041" y="589"/>
                  </a:lnTo>
                  <a:cubicBezTo>
                    <a:pt x="1031" y="527"/>
                    <a:pt x="1021" y="475"/>
                    <a:pt x="1009" y="423"/>
                  </a:cubicBezTo>
                  <a:cubicBezTo>
                    <a:pt x="989" y="371"/>
                    <a:pt x="979" y="320"/>
                    <a:pt x="960" y="280"/>
                  </a:cubicBezTo>
                  <a:cubicBezTo>
                    <a:pt x="947" y="248"/>
                    <a:pt x="927" y="218"/>
                    <a:pt x="918" y="196"/>
                  </a:cubicBezTo>
                  <a:cubicBezTo>
                    <a:pt x="908" y="166"/>
                    <a:pt x="885" y="147"/>
                    <a:pt x="866" y="124"/>
                  </a:cubicBezTo>
                  <a:cubicBezTo>
                    <a:pt x="856" y="105"/>
                    <a:pt x="846" y="95"/>
                    <a:pt x="836" y="85"/>
                  </a:cubicBezTo>
                  <a:lnTo>
                    <a:pt x="804" y="53"/>
                  </a:lnTo>
                  <a:cubicBezTo>
                    <a:pt x="794" y="43"/>
                    <a:pt x="784" y="43"/>
                    <a:pt x="774" y="33"/>
                  </a:cubicBezTo>
                  <a:cubicBezTo>
                    <a:pt x="762" y="33"/>
                    <a:pt x="752" y="23"/>
                    <a:pt x="742" y="23"/>
                  </a:cubicBezTo>
                  <a:cubicBezTo>
                    <a:pt x="732" y="11"/>
                    <a:pt x="722" y="11"/>
                    <a:pt x="712" y="11"/>
                  </a:cubicBezTo>
                  <a:cubicBezTo>
                    <a:pt x="700" y="1"/>
                    <a:pt x="680" y="1"/>
                    <a:pt x="670" y="1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302;p76">
              <a:extLst>
                <a:ext uri="{FF2B5EF4-FFF2-40B4-BE49-F238E27FC236}">
                  <a16:creationId xmlns:a16="http://schemas.microsoft.com/office/drawing/2014/main" id="{93D25B7F-2602-4166-ADE7-5E0C67B4A2BA}"/>
                </a:ext>
              </a:extLst>
            </p:cNvPr>
            <p:cNvSpPr/>
            <p:nvPr/>
          </p:nvSpPr>
          <p:spPr>
            <a:xfrm>
              <a:off x="1273678" y="2874816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303;p76">
              <a:extLst>
                <a:ext uri="{FF2B5EF4-FFF2-40B4-BE49-F238E27FC236}">
                  <a16:creationId xmlns:a16="http://schemas.microsoft.com/office/drawing/2014/main" id="{3B220BCF-D3DC-477F-AC4D-5C68BE0FF33A}"/>
                </a:ext>
              </a:extLst>
            </p:cNvPr>
            <p:cNvSpPr/>
            <p:nvPr/>
          </p:nvSpPr>
          <p:spPr>
            <a:xfrm>
              <a:off x="1244954" y="2903540"/>
              <a:ext cx="0" cy="201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304;p76">
              <a:extLst>
                <a:ext uri="{FF2B5EF4-FFF2-40B4-BE49-F238E27FC236}">
                  <a16:creationId xmlns:a16="http://schemas.microsoft.com/office/drawing/2014/main" id="{96EF1873-7797-407A-A3F0-C9466DD78707}"/>
                </a:ext>
              </a:extLst>
            </p:cNvPr>
            <p:cNvSpPr/>
            <p:nvPr/>
          </p:nvSpPr>
          <p:spPr>
            <a:xfrm>
              <a:off x="1526366" y="3404496"/>
              <a:ext cx="169329" cy="216934"/>
            </a:xfrm>
            <a:custGeom>
              <a:avLst/>
              <a:gdLst/>
              <a:ahLst/>
              <a:cxnLst/>
              <a:rect l="l" t="t" r="r" b="b"/>
              <a:pathLst>
                <a:path w="843" h="1080" extrusionOk="0">
                  <a:moveTo>
                    <a:pt x="452" y="0"/>
                  </a:moveTo>
                  <a:cubicBezTo>
                    <a:pt x="420" y="10"/>
                    <a:pt x="391" y="10"/>
                    <a:pt x="371" y="20"/>
                  </a:cubicBezTo>
                  <a:cubicBezTo>
                    <a:pt x="339" y="30"/>
                    <a:pt x="309" y="40"/>
                    <a:pt x="277" y="62"/>
                  </a:cubicBezTo>
                  <a:cubicBezTo>
                    <a:pt x="225" y="92"/>
                    <a:pt x="173" y="143"/>
                    <a:pt x="143" y="205"/>
                  </a:cubicBezTo>
                  <a:cubicBezTo>
                    <a:pt x="124" y="235"/>
                    <a:pt x="101" y="267"/>
                    <a:pt x="92" y="309"/>
                  </a:cubicBezTo>
                  <a:lnTo>
                    <a:pt x="72" y="287"/>
                  </a:lnTo>
                  <a:lnTo>
                    <a:pt x="62" y="287"/>
                  </a:lnTo>
                  <a:cubicBezTo>
                    <a:pt x="40" y="297"/>
                    <a:pt x="30" y="309"/>
                    <a:pt x="40" y="329"/>
                  </a:cubicBezTo>
                  <a:cubicBezTo>
                    <a:pt x="50" y="358"/>
                    <a:pt x="62" y="391"/>
                    <a:pt x="62" y="433"/>
                  </a:cubicBezTo>
                  <a:cubicBezTo>
                    <a:pt x="72" y="504"/>
                    <a:pt x="72" y="576"/>
                    <a:pt x="62" y="638"/>
                  </a:cubicBezTo>
                  <a:cubicBezTo>
                    <a:pt x="50" y="709"/>
                    <a:pt x="30" y="771"/>
                    <a:pt x="10" y="833"/>
                  </a:cubicBezTo>
                  <a:cubicBezTo>
                    <a:pt x="0" y="843"/>
                    <a:pt x="0" y="853"/>
                    <a:pt x="10" y="853"/>
                  </a:cubicBezTo>
                  <a:cubicBezTo>
                    <a:pt x="10" y="865"/>
                    <a:pt x="10" y="875"/>
                    <a:pt x="20" y="875"/>
                  </a:cubicBezTo>
                  <a:lnTo>
                    <a:pt x="20" y="885"/>
                  </a:lnTo>
                  <a:cubicBezTo>
                    <a:pt x="20" y="905"/>
                    <a:pt x="30" y="927"/>
                    <a:pt x="40" y="947"/>
                  </a:cubicBezTo>
                  <a:cubicBezTo>
                    <a:pt x="50" y="966"/>
                    <a:pt x="62" y="976"/>
                    <a:pt x="72" y="998"/>
                  </a:cubicBezTo>
                  <a:cubicBezTo>
                    <a:pt x="92" y="1028"/>
                    <a:pt x="134" y="1050"/>
                    <a:pt x="173" y="1060"/>
                  </a:cubicBezTo>
                  <a:cubicBezTo>
                    <a:pt x="195" y="1070"/>
                    <a:pt x="215" y="1070"/>
                    <a:pt x="225" y="1080"/>
                  </a:cubicBezTo>
                  <a:lnTo>
                    <a:pt x="287" y="1080"/>
                  </a:lnTo>
                  <a:cubicBezTo>
                    <a:pt x="329" y="1080"/>
                    <a:pt x="381" y="1070"/>
                    <a:pt x="420" y="1060"/>
                  </a:cubicBezTo>
                  <a:cubicBezTo>
                    <a:pt x="472" y="1038"/>
                    <a:pt x="514" y="1018"/>
                    <a:pt x="566" y="998"/>
                  </a:cubicBezTo>
                  <a:cubicBezTo>
                    <a:pt x="606" y="976"/>
                    <a:pt x="648" y="956"/>
                    <a:pt x="680" y="927"/>
                  </a:cubicBezTo>
                  <a:cubicBezTo>
                    <a:pt x="719" y="895"/>
                    <a:pt x="751" y="865"/>
                    <a:pt x="781" y="833"/>
                  </a:cubicBezTo>
                  <a:cubicBezTo>
                    <a:pt x="813" y="803"/>
                    <a:pt x="833" y="771"/>
                    <a:pt x="843" y="729"/>
                  </a:cubicBezTo>
                  <a:lnTo>
                    <a:pt x="843" y="719"/>
                  </a:lnTo>
                  <a:lnTo>
                    <a:pt x="843" y="699"/>
                  </a:lnTo>
                  <a:cubicBezTo>
                    <a:pt x="833" y="699"/>
                    <a:pt x="833" y="690"/>
                    <a:pt x="823" y="690"/>
                  </a:cubicBezTo>
                  <a:lnTo>
                    <a:pt x="813" y="690"/>
                  </a:lnTo>
                  <a:cubicBezTo>
                    <a:pt x="791" y="628"/>
                    <a:pt x="781" y="566"/>
                    <a:pt x="771" y="504"/>
                  </a:cubicBezTo>
                  <a:cubicBezTo>
                    <a:pt x="761" y="433"/>
                    <a:pt x="761" y="349"/>
                    <a:pt x="771" y="267"/>
                  </a:cubicBezTo>
                  <a:lnTo>
                    <a:pt x="771" y="257"/>
                  </a:lnTo>
                  <a:cubicBezTo>
                    <a:pt x="771" y="235"/>
                    <a:pt x="771" y="215"/>
                    <a:pt x="781" y="205"/>
                  </a:cubicBezTo>
                  <a:cubicBezTo>
                    <a:pt x="781" y="195"/>
                    <a:pt x="781" y="185"/>
                    <a:pt x="771" y="185"/>
                  </a:cubicBezTo>
                  <a:cubicBezTo>
                    <a:pt x="771" y="173"/>
                    <a:pt x="771" y="173"/>
                    <a:pt x="761" y="163"/>
                  </a:cubicBezTo>
                  <a:cubicBezTo>
                    <a:pt x="751" y="143"/>
                    <a:pt x="741" y="124"/>
                    <a:pt x="729" y="101"/>
                  </a:cubicBezTo>
                  <a:cubicBezTo>
                    <a:pt x="719" y="82"/>
                    <a:pt x="699" y="72"/>
                    <a:pt x="680" y="50"/>
                  </a:cubicBezTo>
                  <a:cubicBezTo>
                    <a:pt x="657" y="40"/>
                    <a:pt x="628" y="30"/>
                    <a:pt x="606" y="20"/>
                  </a:cubicBezTo>
                  <a:cubicBezTo>
                    <a:pt x="586" y="10"/>
                    <a:pt x="556" y="10"/>
                    <a:pt x="524" y="0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305;p76">
              <a:extLst>
                <a:ext uri="{FF2B5EF4-FFF2-40B4-BE49-F238E27FC236}">
                  <a16:creationId xmlns:a16="http://schemas.microsoft.com/office/drawing/2014/main" id="{8A68819C-EEDA-44F1-89E2-016C28DB1406}"/>
                </a:ext>
              </a:extLst>
            </p:cNvPr>
            <p:cNvSpPr/>
            <p:nvPr/>
          </p:nvSpPr>
          <p:spPr>
            <a:xfrm>
              <a:off x="1534200" y="3404496"/>
              <a:ext cx="149042" cy="119716"/>
            </a:xfrm>
            <a:custGeom>
              <a:avLst/>
              <a:gdLst/>
              <a:ahLst/>
              <a:cxnLst/>
              <a:rect l="l" t="t" r="r" b="b"/>
              <a:pathLst>
                <a:path w="742" h="596" extrusionOk="0">
                  <a:moveTo>
                    <a:pt x="413" y="0"/>
                  </a:moveTo>
                  <a:cubicBezTo>
                    <a:pt x="381" y="10"/>
                    <a:pt x="352" y="10"/>
                    <a:pt x="332" y="20"/>
                  </a:cubicBezTo>
                  <a:cubicBezTo>
                    <a:pt x="300" y="30"/>
                    <a:pt x="270" y="40"/>
                    <a:pt x="238" y="62"/>
                  </a:cubicBezTo>
                  <a:cubicBezTo>
                    <a:pt x="186" y="92"/>
                    <a:pt x="134" y="143"/>
                    <a:pt x="104" y="205"/>
                  </a:cubicBezTo>
                  <a:cubicBezTo>
                    <a:pt x="85" y="235"/>
                    <a:pt x="62" y="267"/>
                    <a:pt x="53" y="309"/>
                  </a:cubicBezTo>
                  <a:cubicBezTo>
                    <a:pt x="43" y="297"/>
                    <a:pt x="43" y="287"/>
                    <a:pt x="23" y="287"/>
                  </a:cubicBezTo>
                  <a:cubicBezTo>
                    <a:pt x="11" y="297"/>
                    <a:pt x="1" y="297"/>
                    <a:pt x="1" y="309"/>
                  </a:cubicBezTo>
                  <a:lnTo>
                    <a:pt x="1" y="329"/>
                  </a:lnTo>
                  <a:cubicBezTo>
                    <a:pt x="11" y="358"/>
                    <a:pt x="11" y="400"/>
                    <a:pt x="23" y="433"/>
                  </a:cubicBezTo>
                  <a:cubicBezTo>
                    <a:pt x="33" y="482"/>
                    <a:pt x="33" y="534"/>
                    <a:pt x="23" y="596"/>
                  </a:cubicBezTo>
                  <a:lnTo>
                    <a:pt x="156" y="596"/>
                  </a:lnTo>
                  <a:cubicBezTo>
                    <a:pt x="196" y="596"/>
                    <a:pt x="238" y="586"/>
                    <a:pt x="280" y="576"/>
                  </a:cubicBezTo>
                  <a:cubicBezTo>
                    <a:pt x="319" y="566"/>
                    <a:pt x="361" y="556"/>
                    <a:pt x="403" y="544"/>
                  </a:cubicBezTo>
                  <a:lnTo>
                    <a:pt x="394" y="544"/>
                  </a:lnTo>
                  <a:cubicBezTo>
                    <a:pt x="433" y="534"/>
                    <a:pt x="465" y="524"/>
                    <a:pt x="505" y="504"/>
                  </a:cubicBezTo>
                  <a:cubicBezTo>
                    <a:pt x="537" y="482"/>
                    <a:pt x="567" y="462"/>
                    <a:pt x="609" y="442"/>
                  </a:cubicBezTo>
                  <a:cubicBezTo>
                    <a:pt x="641" y="420"/>
                    <a:pt x="660" y="400"/>
                    <a:pt x="690" y="381"/>
                  </a:cubicBezTo>
                  <a:lnTo>
                    <a:pt x="722" y="349"/>
                  </a:lnTo>
                  <a:cubicBezTo>
                    <a:pt x="722" y="319"/>
                    <a:pt x="722" y="297"/>
                    <a:pt x="732" y="267"/>
                  </a:cubicBezTo>
                  <a:lnTo>
                    <a:pt x="732" y="257"/>
                  </a:lnTo>
                  <a:cubicBezTo>
                    <a:pt x="732" y="235"/>
                    <a:pt x="732" y="215"/>
                    <a:pt x="742" y="205"/>
                  </a:cubicBezTo>
                  <a:cubicBezTo>
                    <a:pt x="742" y="195"/>
                    <a:pt x="742" y="185"/>
                    <a:pt x="732" y="185"/>
                  </a:cubicBezTo>
                  <a:cubicBezTo>
                    <a:pt x="732" y="173"/>
                    <a:pt x="732" y="173"/>
                    <a:pt x="722" y="163"/>
                  </a:cubicBezTo>
                  <a:cubicBezTo>
                    <a:pt x="712" y="143"/>
                    <a:pt x="702" y="124"/>
                    <a:pt x="690" y="101"/>
                  </a:cubicBezTo>
                  <a:cubicBezTo>
                    <a:pt x="680" y="82"/>
                    <a:pt x="660" y="72"/>
                    <a:pt x="641" y="50"/>
                  </a:cubicBezTo>
                  <a:cubicBezTo>
                    <a:pt x="618" y="40"/>
                    <a:pt x="599" y="30"/>
                    <a:pt x="567" y="20"/>
                  </a:cubicBezTo>
                  <a:cubicBezTo>
                    <a:pt x="547" y="10"/>
                    <a:pt x="517" y="10"/>
                    <a:pt x="485" y="0"/>
                  </a:cubicBez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306;p76">
              <a:extLst>
                <a:ext uri="{FF2B5EF4-FFF2-40B4-BE49-F238E27FC236}">
                  <a16:creationId xmlns:a16="http://schemas.microsoft.com/office/drawing/2014/main" id="{7F22BBA6-DF58-4E15-922B-4B469BE6F54F}"/>
                </a:ext>
              </a:extLst>
            </p:cNvPr>
            <p:cNvSpPr/>
            <p:nvPr/>
          </p:nvSpPr>
          <p:spPr>
            <a:xfrm>
              <a:off x="1161997" y="3102195"/>
              <a:ext cx="122327" cy="190822"/>
            </a:xfrm>
            <a:custGeom>
              <a:avLst/>
              <a:gdLst/>
              <a:ahLst/>
              <a:cxnLst/>
              <a:rect l="l" t="t" r="r" b="b"/>
              <a:pathLst>
                <a:path w="609" h="950" extrusionOk="0">
                  <a:moveTo>
                    <a:pt x="270" y="0"/>
                  </a:moveTo>
                  <a:cubicBezTo>
                    <a:pt x="238" y="0"/>
                    <a:pt x="208" y="10"/>
                    <a:pt x="176" y="32"/>
                  </a:cubicBezTo>
                  <a:cubicBezTo>
                    <a:pt x="114" y="62"/>
                    <a:pt x="72" y="114"/>
                    <a:pt x="52" y="166"/>
                  </a:cubicBezTo>
                  <a:cubicBezTo>
                    <a:pt x="23" y="218"/>
                    <a:pt x="10" y="289"/>
                    <a:pt x="0" y="371"/>
                  </a:cubicBezTo>
                  <a:cubicBezTo>
                    <a:pt x="0" y="443"/>
                    <a:pt x="10" y="517"/>
                    <a:pt x="32" y="588"/>
                  </a:cubicBezTo>
                  <a:cubicBezTo>
                    <a:pt x="52" y="670"/>
                    <a:pt x="84" y="742"/>
                    <a:pt x="124" y="793"/>
                  </a:cubicBezTo>
                  <a:cubicBezTo>
                    <a:pt x="146" y="826"/>
                    <a:pt x="176" y="855"/>
                    <a:pt x="208" y="875"/>
                  </a:cubicBezTo>
                  <a:cubicBezTo>
                    <a:pt x="238" y="897"/>
                    <a:pt x="270" y="917"/>
                    <a:pt x="299" y="927"/>
                  </a:cubicBezTo>
                  <a:cubicBezTo>
                    <a:pt x="331" y="937"/>
                    <a:pt x="371" y="949"/>
                    <a:pt x="413" y="949"/>
                  </a:cubicBezTo>
                  <a:lnTo>
                    <a:pt x="527" y="949"/>
                  </a:lnTo>
                  <a:cubicBezTo>
                    <a:pt x="537" y="949"/>
                    <a:pt x="537" y="937"/>
                    <a:pt x="546" y="937"/>
                  </a:cubicBezTo>
                  <a:lnTo>
                    <a:pt x="546" y="907"/>
                  </a:lnTo>
                  <a:lnTo>
                    <a:pt x="537" y="897"/>
                  </a:lnTo>
                  <a:cubicBezTo>
                    <a:pt x="527" y="897"/>
                    <a:pt x="527" y="887"/>
                    <a:pt x="517" y="887"/>
                  </a:cubicBezTo>
                  <a:lnTo>
                    <a:pt x="504" y="897"/>
                  </a:lnTo>
                  <a:lnTo>
                    <a:pt x="443" y="897"/>
                  </a:lnTo>
                  <a:cubicBezTo>
                    <a:pt x="465" y="887"/>
                    <a:pt x="475" y="865"/>
                    <a:pt x="495" y="855"/>
                  </a:cubicBezTo>
                  <a:cubicBezTo>
                    <a:pt x="527" y="813"/>
                    <a:pt x="546" y="774"/>
                    <a:pt x="566" y="722"/>
                  </a:cubicBezTo>
                  <a:cubicBezTo>
                    <a:pt x="588" y="680"/>
                    <a:pt x="598" y="628"/>
                    <a:pt x="598" y="579"/>
                  </a:cubicBezTo>
                  <a:cubicBezTo>
                    <a:pt x="608" y="527"/>
                    <a:pt x="598" y="475"/>
                    <a:pt x="598" y="423"/>
                  </a:cubicBezTo>
                  <a:cubicBezTo>
                    <a:pt x="588" y="331"/>
                    <a:pt x="556" y="247"/>
                    <a:pt x="517" y="166"/>
                  </a:cubicBezTo>
                  <a:cubicBezTo>
                    <a:pt x="485" y="114"/>
                    <a:pt x="443" y="72"/>
                    <a:pt x="393" y="42"/>
                  </a:cubicBezTo>
                  <a:cubicBezTo>
                    <a:pt x="403" y="23"/>
                    <a:pt x="393" y="10"/>
                    <a:pt x="381" y="10"/>
                  </a:cubicBezTo>
                  <a:cubicBezTo>
                    <a:pt x="361" y="0"/>
                    <a:pt x="351" y="0"/>
                    <a:pt x="331" y="0"/>
                  </a:cubicBez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307;p76">
              <a:extLst>
                <a:ext uri="{FF2B5EF4-FFF2-40B4-BE49-F238E27FC236}">
                  <a16:creationId xmlns:a16="http://schemas.microsoft.com/office/drawing/2014/main" id="{C8756504-5BAF-42AF-9EA6-10B51DB2DB24}"/>
                </a:ext>
              </a:extLst>
            </p:cNvPr>
            <p:cNvSpPr/>
            <p:nvPr/>
          </p:nvSpPr>
          <p:spPr>
            <a:xfrm>
              <a:off x="1188712" y="3128910"/>
              <a:ext cx="79141" cy="64679"/>
            </a:xfrm>
            <a:custGeom>
              <a:avLst/>
              <a:gdLst/>
              <a:ahLst/>
              <a:cxnLst/>
              <a:rect l="l" t="t" r="r" b="b"/>
              <a:pathLst>
                <a:path w="394" h="322" extrusionOk="0">
                  <a:moveTo>
                    <a:pt x="13" y="1"/>
                  </a:moveTo>
                  <a:cubicBezTo>
                    <a:pt x="1" y="1"/>
                    <a:pt x="1" y="13"/>
                    <a:pt x="1" y="23"/>
                  </a:cubicBezTo>
                  <a:lnTo>
                    <a:pt x="13" y="33"/>
                  </a:lnTo>
                  <a:cubicBezTo>
                    <a:pt x="23" y="33"/>
                    <a:pt x="33" y="23"/>
                    <a:pt x="33" y="23"/>
                  </a:cubicBezTo>
                  <a:cubicBezTo>
                    <a:pt x="53" y="23"/>
                    <a:pt x="63" y="33"/>
                    <a:pt x="75" y="33"/>
                  </a:cubicBezTo>
                  <a:cubicBezTo>
                    <a:pt x="95" y="33"/>
                    <a:pt x="105" y="43"/>
                    <a:pt x="124" y="53"/>
                  </a:cubicBezTo>
                  <a:cubicBezTo>
                    <a:pt x="147" y="63"/>
                    <a:pt x="166" y="75"/>
                    <a:pt x="186" y="95"/>
                  </a:cubicBezTo>
                  <a:cubicBezTo>
                    <a:pt x="228" y="137"/>
                    <a:pt x="260" y="176"/>
                    <a:pt x="290" y="228"/>
                  </a:cubicBezTo>
                  <a:lnTo>
                    <a:pt x="290" y="218"/>
                  </a:lnTo>
                  <a:cubicBezTo>
                    <a:pt x="300" y="248"/>
                    <a:pt x="322" y="280"/>
                    <a:pt x="332" y="300"/>
                  </a:cubicBezTo>
                  <a:cubicBezTo>
                    <a:pt x="342" y="322"/>
                    <a:pt x="352" y="322"/>
                    <a:pt x="371" y="322"/>
                  </a:cubicBezTo>
                  <a:cubicBezTo>
                    <a:pt x="384" y="310"/>
                    <a:pt x="394" y="290"/>
                    <a:pt x="384" y="280"/>
                  </a:cubicBezTo>
                  <a:cubicBezTo>
                    <a:pt x="371" y="238"/>
                    <a:pt x="352" y="208"/>
                    <a:pt x="322" y="176"/>
                  </a:cubicBezTo>
                  <a:cubicBezTo>
                    <a:pt x="310" y="156"/>
                    <a:pt x="300" y="147"/>
                    <a:pt x="290" y="124"/>
                  </a:cubicBezTo>
                  <a:cubicBezTo>
                    <a:pt x="270" y="114"/>
                    <a:pt x="260" y="95"/>
                    <a:pt x="238" y="85"/>
                  </a:cubicBezTo>
                  <a:cubicBezTo>
                    <a:pt x="208" y="53"/>
                    <a:pt x="166" y="33"/>
                    <a:pt x="137" y="23"/>
                  </a:cubicBezTo>
                  <a:cubicBezTo>
                    <a:pt x="114" y="13"/>
                    <a:pt x="95" y="1"/>
                    <a:pt x="75" y="1"/>
                  </a:cubicBezTo>
                  <a:close/>
                </a:path>
              </a:pathLst>
            </a:custGeom>
            <a:solidFill>
              <a:srgbClr val="D28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308;p76">
              <a:extLst>
                <a:ext uri="{FF2B5EF4-FFF2-40B4-BE49-F238E27FC236}">
                  <a16:creationId xmlns:a16="http://schemas.microsoft.com/office/drawing/2014/main" id="{946405C3-B3EE-4524-8E9D-7BE5C7250EF6}"/>
                </a:ext>
              </a:extLst>
            </p:cNvPr>
            <p:cNvSpPr/>
            <p:nvPr/>
          </p:nvSpPr>
          <p:spPr>
            <a:xfrm>
              <a:off x="1216029" y="2789851"/>
              <a:ext cx="754650" cy="703630"/>
            </a:xfrm>
            <a:custGeom>
              <a:avLst/>
              <a:gdLst/>
              <a:ahLst/>
              <a:cxnLst/>
              <a:rect l="l" t="t" r="r" b="b"/>
              <a:pathLst>
                <a:path w="3757" h="3503" extrusionOk="0">
                  <a:moveTo>
                    <a:pt x="2007" y="1"/>
                  </a:moveTo>
                  <a:cubicBezTo>
                    <a:pt x="1854" y="1"/>
                    <a:pt x="1698" y="11"/>
                    <a:pt x="1585" y="33"/>
                  </a:cubicBezTo>
                  <a:cubicBezTo>
                    <a:pt x="1471" y="43"/>
                    <a:pt x="1360" y="63"/>
                    <a:pt x="1246" y="83"/>
                  </a:cubicBezTo>
                  <a:lnTo>
                    <a:pt x="1236" y="83"/>
                  </a:lnTo>
                  <a:cubicBezTo>
                    <a:pt x="1132" y="105"/>
                    <a:pt x="1039" y="125"/>
                    <a:pt x="937" y="134"/>
                  </a:cubicBezTo>
                  <a:lnTo>
                    <a:pt x="895" y="134"/>
                  </a:lnTo>
                  <a:lnTo>
                    <a:pt x="905" y="144"/>
                  </a:lnTo>
                  <a:cubicBezTo>
                    <a:pt x="791" y="157"/>
                    <a:pt x="710" y="157"/>
                    <a:pt x="638" y="167"/>
                  </a:cubicBezTo>
                  <a:cubicBezTo>
                    <a:pt x="638" y="167"/>
                    <a:pt x="628" y="167"/>
                    <a:pt x="618" y="176"/>
                  </a:cubicBezTo>
                  <a:cubicBezTo>
                    <a:pt x="618" y="167"/>
                    <a:pt x="618" y="167"/>
                    <a:pt x="606" y="167"/>
                  </a:cubicBezTo>
                  <a:cubicBezTo>
                    <a:pt x="606" y="167"/>
                    <a:pt x="596" y="167"/>
                    <a:pt x="596" y="176"/>
                  </a:cubicBezTo>
                  <a:cubicBezTo>
                    <a:pt x="525" y="218"/>
                    <a:pt x="453" y="258"/>
                    <a:pt x="391" y="320"/>
                  </a:cubicBezTo>
                  <a:cubicBezTo>
                    <a:pt x="339" y="372"/>
                    <a:pt x="287" y="433"/>
                    <a:pt x="235" y="505"/>
                  </a:cubicBezTo>
                  <a:cubicBezTo>
                    <a:pt x="154" y="629"/>
                    <a:pt x="92" y="774"/>
                    <a:pt x="62" y="947"/>
                  </a:cubicBezTo>
                  <a:cubicBezTo>
                    <a:pt x="40" y="1022"/>
                    <a:pt x="30" y="1103"/>
                    <a:pt x="20" y="1195"/>
                  </a:cubicBezTo>
                  <a:cubicBezTo>
                    <a:pt x="20" y="1279"/>
                    <a:pt x="11" y="1370"/>
                    <a:pt x="20" y="1484"/>
                  </a:cubicBezTo>
                  <a:cubicBezTo>
                    <a:pt x="20" y="1545"/>
                    <a:pt x="20" y="1607"/>
                    <a:pt x="30" y="1669"/>
                  </a:cubicBezTo>
                  <a:lnTo>
                    <a:pt x="30" y="1679"/>
                  </a:lnTo>
                  <a:lnTo>
                    <a:pt x="30" y="1689"/>
                  </a:lnTo>
                  <a:lnTo>
                    <a:pt x="30" y="1802"/>
                  </a:lnTo>
                  <a:cubicBezTo>
                    <a:pt x="40" y="1864"/>
                    <a:pt x="40" y="1926"/>
                    <a:pt x="40" y="1968"/>
                  </a:cubicBezTo>
                  <a:cubicBezTo>
                    <a:pt x="40" y="2020"/>
                    <a:pt x="40" y="2072"/>
                    <a:pt x="30" y="2134"/>
                  </a:cubicBezTo>
                  <a:lnTo>
                    <a:pt x="30" y="2215"/>
                  </a:lnTo>
                  <a:cubicBezTo>
                    <a:pt x="20" y="2381"/>
                    <a:pt x="1" y="2544"/>
                    <a:pt x="50" y="2709"/>
                  </a:cubicBezTo>
                  <a:cubicBezTo>
                    <a:pt x="72" y="2771"/>
                    <a:pt x="112" y="2843"/>
                    <a:pt x="164" y="2924"/>
                  </a:cubicBezTo>
                  <a:cubicBezTo>
                    <a:pt x="206" y="2976"/>
                    <a:pt x="258" y="3038"/>
                    <a:pt x="310" y="3090"/>
                  </a:cubicBezTo>
                  <a:cubicBezTo>
                    <a:pt x="411" y="3184"/>
                    <a:pt x="525" y="3265"/>
                    <a:pt x="668" y="3327"/>
                  </a:cubicBezTo>
                  <a:cubicBezTo>
                    <a:pt x="791" y="3389"/>
                    <a:pt x="937" y="3441"/>
                    <a:pt x="1090" y="3470"/>
                  </a:cubicBezTo>
                  <a:cubicBezTo>
                    <a:pt x="1224" y="3493"/>
                    <a:pt x="1360" y="3502"/>
                    <a:pt x="1503" y="3502"/>
                  </a:cubicBezTo>
                  <a:lnTo>
                    <a:pt x="1533" y="3502"/>
                  </a:lnTo>
                  <a:cubicBezTo>
                    <a:pt x="1679" y="3502"/>
                    <a:pt x="1822" y="3480"/>
                    <a:pt x="1955" y="3451"/>
                  </a:cubicBezTo>
                  <a:cubicBezTo>
                    <a:pt x="2121" y="3418"/>
                    <a:pt x="2274" y="3369"/>
                    <a:pt x="2420" y="3295"/>
                  </a:cubicBezTo>
                  <a:cubicBezTo>
                    <a:pt x="2573" y="3223"/>
                    <a:pt x="2706" y="3132"/>
                    <a:pt x="2820" y="3028"/>
                  </a:cubicBezTo>
                  <a:cubicBezTo>
                    <a:pt x="2944" y="2924"/>
                    <a:pt x="3028" y="2801"/>
                    <a:pt x="3090" y="2677"/>
                  </a:cubicBezTo>
                  <a:lnTo>
                    <a:pt x="3139" y="2677"/>
                  </a:lnTo>
                  <a:cubicBezTo>
                    <a:pt x="3253" y="2677"/>
                    <a:pt x="3356" y="2657"/>
                    <a:pt x="3448" y="2615"/>
                  </a:cubicBezTo>
                  <a:cubicBezTo>
                    <a:pt x="3510" y="2586"/>
                    <a:pt x="3561" y="2544"/>
                    <a:pt x="3603" y="2504"/>
                  </a:cubicBezTo>
                  <a:cubicBezTo>
                    <a:pt x="3655" y="2452"/>
                    <a:pt x="3685" y="2400"/>
                    <a:pt x="3717" y="2339"/>
                  </a:cubicBezTo>
                  <a:cubicBezTo>
                    <a:pt x="3727" y="2319"/>
                    <a:pt x="3737" y="2277"/>
                    <a:pt x="3747" y="2245"/>
                  </a:cubicBezTo>
                  <a:cubicBezTo>
                    <a:pt x="3747" y="2225"/>
                    <a:pt x="3757" y="2195"/>
                    <a:pt x="3757" y="2153"/>
                  </a:cubicBezTo>
                  <a:cubicBezTo>
                    <a:pt x="3757" y="2101"/>
                    <a:pt x="3747" y="2040"/>
                    <a:pt x="3717" y="1978"/>
                  </a:cubicBezTo>
                  <a:cubicBezTo>
                    <a:pt x="3675" y="1864"/>
                    <a:pt x="3584" y="1773"/>
                    <a:pt x="3470" y="1731"/>
                  </a:cubicBezTo>
                  <a:cubicBezTo>
                    <a:pt x="3448" y="1721"/>
                    <a:pt x="3428" y="1721"/>
                    <a:pt x="3398" y="1711"/>
                  </a:cubicBezTo>
                  <a:lnTo>
                    <a:pt x="3324" y="1711"/>
                  </a:lnTo>
                  <a:cubicBezTo>
                    <a:pt x="3275" y="1711"/>
                    <a:pt x="3223" y="1721"/>
                    <a:pt x="3161" y="1731"/>
                  </a:cubicBezTo>
                  <a:cubicBezTo>
                    <a:pt x="3119" y="1751"/>
                    <a:pt x="3067" y="1773"/>
                    <a:pt x="3015" y="1812"/>
                  </a:cubicBezTo>
                  <a:cubicBezTo>
                    <a:pt x="3005" y="1825"/>
                    <a:pt x="2986" y="1835"/>
                    <a:pt x="2966" y="1854"/>
                  </a:cubicBezTo>
                  <a:cubicBezTo>
                    <a:pt x="2966" y="1844"/>
                    <a:pt x="2976" y="1825"/>
                    <a:pt x="2976" y="1812"/>
                  </a:cubicBezTo>
                  <a:cubicBezTo>
                    <a:pt x="2986" y="1783"/>
                    <a:pt x="2996" y="1741"/>
                    <a:pt x="3005" y="1701"/>
                  </a:cubicBezTo>
                  <a:cubicBezTo>
                    <a:pt x="3015" y="1617"/>
                    <a:pt x="3028" y="1545"/>
                    <a:pt x="3038" y="1464"/>
                  </a:cubicBezTo>
                  <a:cubicBezTo>
                    <a:pt x="3057" y="1288"/>
                    <a:pt x="3067" y="1123"/>
                    <a:pt x="3047" y="970"/>
                  </a:cubicBezTo>
                  <a:cubicBezTo>
                    <a:pt x="3028" y="804"/>
                    <a:pt x="2996" y="651"/>
                    <a:pt x="2934" y="515"/>
                  </a:cubicBezTo>
                  <a:cubicBezTo>
                    <a:pt x="2892" y="414"/>
                    <a:pt x="2830" y="330"/>
                    <a:pt x="2758" y="248"/>
                  </a:cubicBezTo>
                  <a:cubicBezTo>
                    <a:pt x="2687" y="186"/>
                    <a:pt x="2605" y="125"/>
                    <a:pt x="2511" y="95"/>
                  </a:cubicBezTo>
                  <a:cubicBezTo>
                    <a:pt x="2430" y="53"/>
                    <a:pt x="2336" y="21"/>
                    <a:pt x="2225" y="11"/>
                  </a:cubicBezTo>
                  <a:cubicBezTo>
                    <a:pt x="2151" y="1"/>
                    <a:pt x="2079" y="1"/>
                    <a:pt x="2007" y="1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309;p76">
              <a:extLst>
                <a:ext uri="{FF2B5EF4-FFF2-40B4-BE49-F238E27FC236}">
                  <a16:creationId xmlns:a16="http://schemas.microsoft.com/office/drawing/2014/main" id="{1C2CCB5D-D578-4EFA-8010-529E6A19A2AD}"/>
                </a:ext>
              </a:extLst>
            </p:cNvPr>
            <p:cNvSpPr/>
            <p:nvPr/>
          </p:nvSpPr>
          <p:spPr>
            <a:xfrm>
              <a:off x="1232500" y="2789851"/>
              <a:ext cx="599783" cy="383050"/>
            </a:xfrm>
            <a:custGeom>
              <a:avLst/>
              <a:gdLst/>
              <a:ahLst/>
              <a:cxnLst/>
              <a:rect l="l" t="t" r="r" b="b"/>
              <a:pathLst>
                <a:path w="2986" h="1907" extrusionOk="0">
                  <a:moveTo>
                    <a:pt x="1925" y="1"/>
                  </a:moveTo>
                  <a:cubicBezTo>
                    <a:pt x="1772" y="1"/>
                    <a:pt x="1616" y="11"/>
                    <a:pt x="1503" y="33"/>
                  </a:cubicBezTo>
                  <a:cubicBezTo>
                    <a:pt x="1389" y="43"/>
                    <a:pt x="1288" y="63"/>
                    <a:pt x="1184" y="83"/>
                  </a:cubicBezTo>
                  <a:lnTo>
                    <a:pt x="1154" y="83"/>
                  </a:lnTo>
                  <a:cubicBezTo>
                    <a:pt x="1050" y="105"/>
                    <a:pt x="957" y="125"/>
                    <a:pt x="855" y="134"/>
                  </a:cubicBezTo>
                  <a:lnTo>
                    <a:pt x="813" y="134"/>
                  </a:lnTo>
                  <a:lnTo>
                    <a:pt x="823" y="144"/>
                  </a:lnTo>
                  <a:cubicBezTo>
                    <a:pt x="709" y="157"/>
                    <a:pt x="628" y="157"/>
                    <a:pt x="556" y="167"/>
                  </a:cubicBezTo>
                  <a:lnTo>
                    <a:pt x="524" y="167"/>
                  </a:lnTo>
                  <a:cubicBezTo>
                    <a:pt x="524" y="167"/>
                    <a:pt x="514" y="167"/>
                    <a:pt x="514" y="176"/>
                  </a:cubicBezTo>
                  <a:cubicBezTo>
                    <a:pt x="443" y="206"/>
                    <a:pt x="371" y="258"/>
                    <a:pt x="309" y="320"/>
                  </a:cubicBezTo>
                  <a:cubicBezTo>
                    <a:pt x="257" y="372"/>
                    <a:pt x="205" y="433"/>
                    <a:pt x="153" y="505"/>
                  </a:cubicBezTo>
                  <a:cubicBezTo>
                    <a:pt x="92" y="599"/>
                    <a:pt x="42" y="713"/>
                    <a:pt x="0" y="846"/>
                  </a:cubicBezTo>
                  <a:cubicBezTo>
                    <a:pt x="52" y="794"/>
                    <a:pt x="104" y="752"/>
                    <a:pt x="153" y="713"/>
                  </a:cubicBezTo>
                  <a:cubicBezTo>
                    <a:pt x="247" y="651"/>
                    <a:pt x="351" y="599"/>
                    <a:pt x="462" y="567"/>
                  </a:cubicBezTo>
                  <a:lnTo>
                    <a:pt x="475" y="567"/>
                  </a:lnTo>
                  <a:cubicBezTo>
                    <a:pt x="576" y="629"/>
                    <a:pt x="680" y="690"/>
                    <a:pt x="793" y="742"/>
                  </a:cubicBezTo>
                  <a:cubicBezTo>
                    <a:pt x="885" y="784"/>
                    <a:pt x="989" y="824"/>
                    <a:pt x="1080" y="856"/>
                  </a:cubicBezTo>
                  <a:cubicBezTo>
                    <a:pt x="1184" y="886"/>
                    <a:pt x="1288" y="918"/>
                    <a:pt x="1401" y="938"/>
                  </a:cubicBezTo>
                  <a:lnTo>
                    <a:pt x="1389" y="938"/>
                  </a:lnTo>
                  <a:cubicBezTo>
                    <a:pt x="1480" y="954"/>
                    <a:pt x="1571" y="964"/>
                    <a:pt x="1662" y="964"/>
                  </a:cubicBezTo>
                  <a:cubicBezTo>
                    <a:pt x="1695" y="964"/>
                    <a:pt x="1727" y="962"/>
                    <a:pt x="1760" y="960"/>
                  </a:cubicBezTo>
                  <a:cubicBezTo>
                    <a:pt x="1802" y="947"/>
                    <a:pt x="1844" y="947"/>
                    <a:pt x="1883" y="938"/>
                  </a:cubicBezTo>
                  <a:cubicBezTo>
                    <a:pt x="1925" y="928"/>
                    <a:pt x="1967" y="918"/>
                    <a:pt x="1997" y="898"/>
                  </a:cubicBezTo>
                  <a:cubicBezTo>
                    <a:pt x="2029" y="886"/>
                    <a:pt x="2059" y="876"/>
                    <a:pt x="2091" y="866"/>
                  </a:cubicBezTo>
                  <a:cubicBezTo>
                    <a:pt x="2120" y="846"/>
                    <a:pt x="2143" y="836"/>
                    <a:pt x="2172" y="814"/>
                  </a:cubicBezTo>
                  <a:lnTo>
                    <a:pt x="2182" y="814"/>
                  </a:lnTo>
                  <a:lnTo>
                    <a:pt x="2192" y="824"/>
                  </a:lnTo>
                  <a:cubicBezTo>
                    <a:pt x="2204" y="886"/>
                    <a:pt x="2234" y="960"/>
                    <a:pt x="2266" y="1022"/>
                  </a:cubicBezTo>
                  <a:cubicBezTo>
                    <a:pt x="2286" y="1061"/>
                    <a:pt x="2316" y="1103"/>
                    <a:pt x="2348" y="1145"/>
                  </a:cubicBezTo>
                  <a:cubicBezTo>
                    <a:pt x="2358" y="1155"/>
                    <a:pt x="2368" y="1165"/>
                    <a:pt x="2377" y="1175"/>
                  </a:cubicBezTo>
                  <a:cubicBezTo>
                    <a:pt x="2390" y="1185"/>
                    <a:pt x="2410" y="1185"/>
                    <a:pt x="2419" y="1195"/>
                  </a:cubicBezTo>
                  <a:cubicBezTo>
                    <a:pt x="2429" y="1207"/>
                    <a:pt x="2439" y="1217"/>
                    <a:pt x="2452" y="1217"/>
                  </a:cubicBezTo>
                  <a:cubicBezTo>
                    <a:pt x="2461" y="1227"/>
                    <a:pt x="2471" y="1227"/>
                    <a:pt x="2481" y="1227"/>
                  </a:cubicBezTo>
                  <a:cubicBezTo>
                    <a:pt x="2491" y="1237"/>
                    <a:pt x="2501" y="1237"/>
                    <a:pt x="2513" y="1237"/>
                  </a:cubicBezTo>
                  <a:lnTo>
                    <a:pt x="2523" y="1237"/>
                  </a:lnTo>
                  <a:lnTo>
                    <a:pt x="2523" y="1246"/>
                  </a:lnTo>
                  <a:cubicBezTo>
                    <a:pt x="2523" y="1279"/>
                    <a:pt x="2523" y="1308"/>
                    <a:pt x="2513" y="1330"/>
                  </a:cubicBezTo>
                  <a:cubicBezTo>
                    <a:pt x="2513" y="1380"/>
                    <a:pt x="2513" y="1432"/>
                    <a:pt x="2523" y="1494"/>
                  </a:cubicBezTo>
                  <a:cubicBezTo>
                    <a:pt x="2523" y="1545"/>
                    <a:pt x="2533" y="1597"/>
                    <a:pt x="2543" y="1659"/>
                  </a:cubicBezTo>
                  <a:cubicBezTo>
                    <a:pt x="2553" y="1701"/>
                    <a:pt x="2563" y="1751"/>
                    <a:pt x="2595" y="1793"/>
                  </a:cubicBezTo>
                  <a:lnTo>
                    <a:pt x="2585" y="1793"/>
                  </a:lnTo>
                  <a:cubicBezTo>
                    <a:pt x="2605" y="1812"/>
                    <a:pt x="2615" y="1835"/>
                    <a:pt x="2637" y="1854"/>
                  </a:cubicBezTo>
                  <a:lnTo>
                    <a:pt x="2667" y="1886"/>
                  </a:lnTo>
                  <a:cubicBezTo>
                    <a:pt x="2676" y="1896"/>
                    <a:pt x="2699" y="1896"/>
                    <a:pt x="2709" y="1906"/>
                  </a:cubicBezTo>
                  <a:lnTo>
                    <a:pt x="2709" y="1896"/>
                  </a:lnTo>
                  <a:cubicBezTo>
                    <a:pt x="2709" y="1906"/>
                    <a:pt x="2718" y="1906"/>
                    <a:pt x="2728" y="1906"/>
                  </a:cubicBezTo>
                  <a:lnTo>
                    <a:pt x="2748" y="1906"/>
                  </a:lnTo>
                  <a:cubicBezTo>
                    <a:pt x="2760" y="1906"/>
                    <a:pt x="2770" y="1896"/>
                    <a:pt x="2780" y="1896"/>
                  </a:cubicBezTo>
                  <a:cubicBezTo>
                    <a:pt x="2790" y="1886"/>
                    <a:pt x="2800" y="1874"/>
                    <a:pt x="2810" y="1874"/>
                  </a:cubicBezTo>
                  <a:cubicBezTo>
                    <a:pt x="2832" y="1854"/>
                    <a:pt x="2842" y="1835"/>
                    <a:pt x="2852" y="1802"/>
                  </a:cubicBezTo>
                  <a:lnTo>
                    <a:pt x="2862" y="1802"/>
                  </a:lnTo>
                  <a:cubicBezTo>
                    <a:pt x="2884" y="1773"/>
                    <a:pt x="2894" y="1731"/>
                    <a:pt x="2914" y="1689"/>
                  </a:cubicBezTo>
                  <a:cubicBezTo>
                    <a:pt x="2923" y="1679"/>
                    <a:pt x="2923" y="1669"/>
                    <a:pt x="2923" y="1649"/>
                  </a:cubicBezTo>
                  <a:cubicBezTo>
                    <a:pt x="2946" y="1587"/>
                    <a:pt x="2956" y="1526"/>
                    <a:pt x="2956" y="1464"/>
                  </a:cubicBezTo>
                  <a:cubicBezTo>
                    <a:pt x="2975" y="1288"/>
                    <a:pt x="2985" y="1123"/>
                    <a:pt x="2965" y="970"/>
                  </a:cubicBezTo>
                  <a:cubicBezTo>
                    <a:pt x="2956" y="804"/>
                    <a:pt x="2914" y="651"/>
                    <a:pt x="2852" y="515"/>
                  </a:cubicBezTo>
                  <a:cubicBezTo>
                    <a:pt x="2810" y="414"/>
                    <a:pt x="2748" y="330"/>
                    <a:pt x="2676" y="248"/>
                  </a:cubicBezTo>
                  <a:cubicBezTo>
                    <a:pt x="2605" y="186"/>
                    <a:pt x="2523" y="125"/>
                    <a:pt x="2429" y="83"/>
                  </a:cubicBezTo>
                  <a:cubicBezTo>
                    <a:pt x="2348" y="53"/>
                    <a:pt x="2254" y="21"/>
                    <a:pt x="2143" y="11"/>
                  </a:cubicBezTo>
                  <a:cubicBezTo>
                    <a:pt x="2069" y="1"/>
                    <a:pt x="1997" y="1"/>
                    <a:pt x="1925" y="1"/>
                  </a:cubicBez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310;p76">
              <a:extLst>
                <a:ext uri="{FF2B5EF4-FFF2-40B4-BE49-F238E27FC236}">
                  <a16:creationId xmlns:a16="http://schemas.microsoft.com/office/drawing/2014/main" id="{51384B8B-0263-49CF-B318-094DA934AB99}"/>
                </a:ext>
              </a:extLst>
            </p:cNvPr>
            <p:cNvSpPr/>
            <p:nvPr/>
          </p:nvSpPr>
          <p:spPr>
            <a:xfrm>
              <a:off x="1807175" y="3151809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311;p76">
              <a:extLst>
                <a:ext uri="{FF2B5EF4-FFF2-40B4-BE49-F238E27FC236}">
                  <a16:creationId xmlns:a16="http://schemas.microsoft.com/office/drawing/2014/main" id="{05ECD49F-1925-4B73-918A-EFA955799F22}"/>
                </a:ext>
              </a:extLst>
            </p:cNvPr>
            <p:cNvSpPr/>
            <p:nvPr/>
          </p:nvSpPr>
          <p:spPr>
            <a:xfrm>
              <a:off x="1391786" y="2938892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312;p76">
              <a:extLst>
                <a:ext uri="{FF2B5EF4-FFF2-40B4-BE49-F238E27FC236}">
                  <a16:creationId xmlns:a16="http://schemas.microsoft.com/office/drawing/2014/main" id="{B4470E25-6925-47D3-9C67-02479CE031B9}"/>
                </a:ext>
              </a:extLst>
            </p:cNvPr>
            <p:cNvSpPr/>
            <p:nvPr/>
          </p:nvSpPr>
          <p:spPr>
            <a:xfrm>
              <a:off x="1265643" y="2934875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313;p76">
              <a:extLst>
                <a:ext uri="{FF2B5EF4-FFF2-40B4-BE49-F238E27FC236}">
                  <a16:creationId xmlns:a16="http://schemas.microsoft.com/office/drawing/2014/main" id="{0895A953-11DF-44F4-BD38-33D4E4095DC4}"/>
                </a:ext>
              </a:extLst>
            </p:cNvPr>
            <p:cNvSpPr/>
            <p:nvPr/>
          </p:nvSpPr>
          <p:spPr>
            <a:xfrm>
              <a:off x="1848955" y="3166271"/>
              <a:ext cx="34951" cy="130161"/>
            </a:xfrm>
            <a:custGeom>
              <a:avLst/>
              <a:gdLst/>
              <a:ahLst/>
              <a:cxnLst/>
              <a:rect l="l" t="t" r="r" b="b"/>
              <a:pathLst>
                <a:path w="174" h="648" extrusionOk="0">
                  <a:moveTo>
                    <a:pt x="40" y="0"/>
                  </a:moveTo>
                  <a:cubicBezTo>
                    <a:pt x="30" y="0"/>
                    <a:pt x="20" y="0"/>
                    <a:pt x="20" y="12"/>
                  </a:cubicBezTo>
                  <a:cubicBezTo>
                    <a:pt x="10" y="22"/>
                    <a:pt x="10" y="42"/>
                    <a:pt x="20" y="52"/>
                  </a:cubicBezTo>
                  <a:cubicBezTo>
                    <a:pt x="30" y="62"/>
                    <a:pt x="50" y="84"/>
                    <a:pt x="62" y="94"/>
                  </a:cubicBezTo>
                  <a:cubicBezTo>
                    <a:pt x="72" y="114"/>
                    <a:pt x="92" y="136"/>
                    <a:pt x="102" y="166"/>
                  </a:cubicBezTo>
                  <a:cubicBezTo>
                    <a:pt x="111" y="198"/>
                    <a:pt x="124" y="227"/>
                    <a:pt x="124" y="260"/>
                  </a:cubicBezTo>
                  <a:cubicBezTo>
                    <a:pt x="134" y="299"/>
                    <a:pt x="124" y="341"/>
                    <a:pt x="124" y="371"/>
                  </a:cubicBezTo>
                  <a:cubicBezTo>
                    <a:pt x="111" y="413"/>
                    <a:pt x="102" y="455"/>
                    <a:pt x="92" y="494"/>
                  </a:cubicBezTo>
                  <a:cubicBezTo>
                    <a:pt x="72" y="526"/>
                    <a:pt x="62" y="546"/>
                    <a:pt x="40" y="578"/>
                  </a:cubicBezTo>
                  <a:cubicBezTo>
                    <a:pt x="30" y="588"/>
                    <a:pt x="20" y="608"/>
                    <a:pt x="0" y="618"/>
                  </a:cubicBezTo>
                  <a:lnTo>
                    <a:pt x="0" y="640"/>
                  </a:lnTo>
                  <a:cubicBezTo>
                    <a:pt x="5" y="645"/>
                    <a:pt x="10" y="647"/>
                    <a:pt x="15" y="647"/>
                  </a:cubicBezTo>
                  <a:cubicBezTo>
                    <a:pt x="20" y="647"/>
                    <a:pt x="25" y="645"/>
                    <a:pt x="30" y="640"/>
                  </a:cubicBezTo>
                  <a:cubicBezTo>
                    <a:pt x="72" y="598"/>
                    <a:pt x="102" y="556"/>
                    <a:pt x="124" y="507"/>
                  </a:cubicBezTo>
                  <a:cubicBezTo>
                    <a:pt x="153" y="455"/>
                    <a:pt x="173" y="393"/>
                    <a:pt x="173" y="331"/>
                  </a:cubicBezTo>
                  <a:lnTo>
                    <a:pt x="173" y="247"/>
                  </a:lnTo>
                  <a:cubicBezTo>
                    <a:pt x="173" y="218"/>
                    <a:pt x="163" y="185"/>
                    <a:pt x="153" y="156"/>
                  </a:cubicBezTo>
                  <a:cubicBezTo>
                    <a:pt x="153" y="124"/>
                    <a:pt x="134" y="104"/>
                    <a:pt x="124" y="74"/>
                  </a:cubicBezTo>
                  <a:lnTo>
                    <a:pt x="92" y="42"/>
                  </a:lnTo>
                  <a:lnTo>
                    <a:pt x="62" y="1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28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314;p76">
              <a:extLst>
                <a:ext uri="{FF2B5EF4-FFF2-40B4-BE49-F238E27FC236}">
                  <a16:creationId xmlns:a16="http://schemas.microsoft.com/office/drawing/2014/main" id="{308EF7EC-EC07-407C-A4FE-9D66A4CA63EE}"/>
                </a:ext>
              </a:extLst>
            </p:cNvPr>
            <p:cNvSpPr/>
            <p:nvPr/>
          </p:nvSpPr>
          <p:spPr>
            <a:xfrm>
              <a:off x="1848955" y="3153817"/>
              <a:ext cx="88983" cy="21091"/>
            </a:xfrm>
            <a:custGeom>
              <a:avLst/>
              <a:gdLst/>
              <a:ahLst/>
              <a:cxnLst/>
              <a:rect l="l" t="t" r="r" b="b"/>
              <a:pathLst>
                <a:path w="443" h="105" extrusionOk="0">
                  <a:moveTo>
                    <a:pt x="163" y="0"/>
                  </a:moveTo>
                  <a:cubicBezTo>
                    <a:pt x="144" y="0"/>
                    <a:pt x="124" y="0"/>
                    <a:pt x="102" y="13"/>
                  </a:cubicBezTo>
                  <a:cubicBezTo>
                    <a:pt x="92" y="13"/>
                    <a:pt x="72" y="23"/>
                    <a:pt x="50" y="32"/>
                  </a:cubicBezTo>
                  <a:cubicBezTo>
                    <a:pt x="40" y="32"/>
                    <a:pt x="40" y="32"/>
                    <a:pt x="30" y="42"/>
                  </a:cubicBezTo>
                  <a:lnTo>
                    <a:pt x="10" y="62"/>
                  </a:lnTo>
                  <a:cubicBezTo>
                    <a:pt x="0" y="74"/>
                    <a:pt x="0" y="94"/>
                    <a:pt x="10" y="94"/>
                  </a:cubicBezTo>
                  <a:cubicBezTo>
                    <a:pt x="15" y="99"/>
                    <a:pt x="23" y="102"/>
                    <a:pt x="29" y="102"/>
                  </a:cubicBezTo>
                  <a:cubicBezTo>
                    <a:pt x="35" y="102"/>
                    <a:pt x="40" y="99"/>
                    <a:pt x="40" y="94"/>
                  </a:cubicBezTo>
                  <a:cubicBezTo>
                    <a:pt x="50" y="94"/>
                    <a:pt x="62" y="84"/>
                    <a:pt x="62" y="84"/>
                  </a:cubicBezTo>
                  <a:cubicBezTo>
                    <a:pt x="72" y="74"/>
                    <a:pt x="82" y="74"/>
                    <a:pt x="92" y="62"/>
                  </a:cubicBezTo>
                  <a:cubicBezTo>
                    <a:pt x="102" y="52"/>
                    <a:pt x="124" y="52"/>
                    <a:pt x="144" y="42"/>
                  </a:cubicBezTo>
                  <a:lnTo>
                    <a:pt x="235" y="42"/>
                  </a:lnTo>
                  <a:cubicBezTo>
                    <a:pt x="277" y="42"/>
                    <a:pt x="319" y="52"/>
                    <a:pt x="349" y="62"/>
                  </a:cubicBezTo>
                  <a:cubicBezTo>
                    <a:pt x="371" y="74"/>
                    <a:pt x="391" y="84"/>
                    <a:pt x="410" y="94"/>
                  </a:cubicBezTo>
                  <a:cubicBezTo>
                    <a:pt x="420" y="94"/>
                    <a:pt x="420" y="104"/>
                    <a:pt x="433" y="104"/>
                  </a:cubicBezTo>
                  <a:lnTo>
                    <a:pt x="443" y="104"/>
                  </a:lnTo>
                  <a:lnTo>
                    <a:pt x="443" y="94"/>
                  </a:lnTo>
                  <a:cubicBezTo>
                    <a:pt x="410" y="74"/>
                    <a:pt x="381" y="52"/>
                    <a:pt x="349" y="42"/>
                  </a:cubicBezTo>
                  <a:cubicBezTo>
                    <a:pt x="309" y="23"/>
                    <a:pt x="267" y="13"/>
                    <a:pt x="225" y="0"/>
                  </a:cubicBezTo>
                  <a:close/>
                </a:path>
              </a:pathLst>
            </a:custGeom>
            <a:solidFill>
              <a:srgbClr val="D28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315;p76">
              <a:extLst>
                <a:ext uri="{FF2B5EF4-FFF2-40B4-BE49-F238E27FC236}">
                  <a16:creationId xmlns:a16="http://schemas.microsoft.com/office/drawing/2014/main" id="{BD60E316-9A60-4EF3-9A65-ECDF35E3D0FC}"/>
                </a:ext>
              </a:extLst>
            </p:cNvPr>
            <p:cNvSpPr/>
            <p:nvPr/>
          </p:nvSpPr>
          <p:spPr>
            <a:xfrm>
              <a:off x="1517930" y="3518185"/>
              <a:ext cx="2009" cy="20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A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316;p76">
              <a:extLst>
                <a:ext uri="{FF2B5EF4-FFF2-40B4-BE49-F238E27FC236}">
                  <a16:creationId xmlns:a16="http://schemas.microsoft.com/office/drawing/2014/main" id="{30F6EAFF-A211-4E28-9E46-38786089391A}"/>
                </a:ext>
              </a:extLst>
            </p:cNvPr>
            <p:cNvSpPr/>
            <p:nvPr/>
          </p:nvSpPr>
          <p:spPr>
            <a:xfrm>
              <a:off x="1216029" y="2717539"/>
              <a:ext cx="645580" cy="480067"/>
            </a:xfrm>
            <a:custGeom>
              <a:avLst/>
              <a:gdLst/>
              <a:ahLst/>
              <a:cxnLst/>
              <a:rect l="l" t="t" r="r" b="b"/>
              <a:pathLst>
                <a:path w="3214" h="2390" extrusionOk="0">
                  <a:moveTo>
                    <a:pt x="1688" y="0"/>
                  </a:moveTo>
                  <a:cubicBezTo>
                    <a:pt x="1595" y="0"/>
                    <a:pt x="1503" y="10"/>
                    <a:pt x="1389" y="22"/>
                  </a:cubicBezTo>
                  <a:cubicBezTo>
                    <a:pt x="1276" y="32"/>
                    <a:pt x="1162" y="62"/>
                    <a:pt x="1039" y="84"/>
                  </a:cubicBezTo>
                  <a:cubicBezTo>
                    <a:pt x="915" y="114"/>
                    <a:pt x="804" y="156"/>
                    <a:pt x="690" y="195"/>
                  </a:cubicBezTo>
                  <a:cubicBezTo>
                    <a:pt x="576" y="247"/>
                    <a:pt x="473" y="309"/>
                    <a:pt x="381" y="371"/>
                  </a:cubicBezTo>
                  <a:cubicBezTo>
                    <a:pt x="287" y="433"/>
                    <a:pt x="206" y="517"/>
                    <a:pt x="144" y="588"/>
                  </a:cubicBezTo>
                  <a:cubicBezTo>
                    <a:pt x="72" y="680"/>
                    <a:pt x="30" y="784"/>
                    <a:pt x="11" y="887"/>
                  </a:cubicBezTo>
                  <a:cubicBezTo>
                    <a:pt x="1" y="959"/>
                    <a:pt x="1" y="1050"/>
                    <a:pt x="11" y="1134"/>
                  </a:cubicBezTo>
                  <a:cubicBezTo>
                    <a:pt x="11" y="1144"/>
                    <a:pt x="11" y="1154"/>
                    <a:pt x="20" y="1154"/>
                  </a:cubicBezTo>
                  <a:cubicBezTo>
                    <a:pt x="20" y="1164"/>
                    <a:pt x="30" y="1164"/>
                    <a:pt x="40" y="1164"/>
                  </a:cubicBezTo>
                  <a:lnTo>
                    <a:pt x="62" y="1164"/>
                  </a:lnTo>
                  <a:cubicBezTo>
                    <a:pt x="72" y="1164"/>
                    <a:pt x="72" y="1154"/>
                    <a:pt x="72" y="1144"/>
                  </a:cubicBezTo>
                  <a:lnTo>
                    <a:pt x="82" y="1134"/>
                  </a:lnTo>
                  <a:cubicBezTo>
                    <a:pt x="112" y="1083"/>
                    <a:pt x="154" y="1031"/>
                    <a:pt x="196" y="979"/>
                  </a:cubicBezTo>
                  <a:lnTo>
                    <a:pt x="196" y="969"/>
                  </a:lnTo>
                  <a:cubicBezTo>
                    <a:pt x="258" y="917"/>
                    <a:pt x="319" y="865"/>
                    <a:pt x="381" y="826"/>
                  </a:cubicBezTo>
                  <a:cubicBezTo>
                    <a:pt x="443" y="784"/>
                    <a:pt x="495" y="764"/>
                    <a:pt x="557" y="742"/>
                  </a:cubicBezTo>
                  <a:cubicBezTo>
                    <a:pt x="628" y="803"/>
                    <a:pt x="710" y="865"/>
                    <a:pt x="804" y="917"/>
                  </a:cubicBezTo>
                  <a:cubicBezTo>
                    <a:pt x="905" y="969"/>
                    <a:pt x="1029" y="1021"/>
                    <a:pt x="1152" y="1050"/>
                  </a:cubicBezTo>
                  <a:cubicBezTo>
                    <a:pt x="1276" y="1083"/>
                    <a:pt x="1399" y="1112"/>
                    <a:pt x="1533" y="1122"/>
                  </a:cubicBezTo>
                  <a:cubicBezTo>
                    <a:pt x="1595" y="1122"/>
                    <a:pt x="1656" y="1134"/>
                    <a:pt x="1708" y="1134"/>
                  </a:cubicBezTo>
                  <a:cubicBezTo>
                    <a:pt x="1780" y="1134"/>
                    <a:pt x="1854" y="1122"/>
                    <a:pt x="1916" y="1122"/>
                  </a:cubicBezTo>
                  <a:cubicBezTo>
                    <a:pt x="2089" y="1102"/>
                    <a:pt x="2235" y="1060"/>
                    <a:pt x="2368" y="999"/>
                  </a:cubicBezTo>
                  <a:cubicBezTo>
                    <a:pt x="2368" y="1041"/>
                    <a:pt x="2368" y="1083"/>
                    <a:pt x="2378" y="1112"/>
                  </a:cubicBezTo>
                  <a:cubicBezTo>
                    <a:pt x="2378" y="1174"/>
                    <a:pt x="2398" y="1226"/>
                    <a:pt x="2420" y="1268"/>
                  </a:cubicBezTo>
                  <a:cubicBezTo>
                    <a:pt x="2459" y="1382"/>
                    <a:pt x="2534" y="1463"/>
                    <a:pt x="2625" y="1493"/>
                  </a:cubicBezTo>
                  <a:cubicBezTo>
                    <a:pt x="2635" y="1505"/>
                    <a:pt x="2657" y="1515"/>
                    <a:pt x="2667" y="1515"/>
                  </a:cubicBezTo>
                  <a:cubicBezTo>
                    <a:pt x="2687" y="1515"/>
                    <a:pt x="2706" y="1515"/>
                    <a:pt x="2719" y="1525"/>
                  </a:cubicBezTo>
                  <a:lnTo>
                    <a:pt x="2739" y="1525"/>
                  </a:lnTo>
                  <a:cubicBezTo>
                    <a:pt x="2749" y="1525"/>
                    <a:pt x="2749" y="1525"/>
                    <a:pt x="2758" y="1515"/>
                  </a:cubicBezTo>
                  <a:lnTo>
                    <a:pt x="2758" y="1515"/>
                  </a:lnTo>
                  <a:cubicBezTo>
                    <a:pt x="2739" y="1545"/>
                    <a:pt x="2729" y="1577"/>
                    <a:pt x="2706" y="1616"/>
                  </a:cubicBezTo>
                  <a:cubicBezTo>
                    <a:pt x="2687" y="1668"/>
                    <a:pt x="2677" y="1730"/>
                    <a:pt x="2667" y="1802"/>
                  </a:cubicBezTo>
                  <a:cubicBezTo>
                    <a:pt x="2657" y="1863"/>
                    <a:pt x="2645" y="1925"/>
                    <a:pt x="2645" y="1987"/>
                  </a:cubicBezTo>
                  <a:cubicBezTo>
                    <a:pt x="2645" y="2049"/>
                    <a:pt x="2657" y="2111"/>
                    <a:pt x="2677" y="2162"/>
                  </a:cubicBezTo>
                  <a:cubicBezTo>
                    <a:pt x="2687" y="2224"/>
                    <a:pt x="2719" y="2276"/>
                    <a:pt x="2749" y="2318"/>
                  </a:cubicBezTo>
                  <a:cubicBezTo>
                    <a:pt x="2768" y="2348"/>
                    <a:pt x="2810" y="2390"/>
                    <a:pt x="2862" y="2390"/>
                  </a:cubicBezTo>
                  <a:lnTo>
                    <a:pt x="2882" y="2390"/>
                  </a:lnTo>
                  <a:cubicBezTo>
                    <a:pt x="2892" y="2390"/>
                    <a:pt x="2914" y="2390"/>
                    <a:pt x="2934" y="2380"/>
                  </a:cubicBezTo>
                  <a:cubicBezTo>
                    <a:pt x="2954" y="2370"/>
                    <a:pt x="2966" y="2358"/>
                    <a:pt x="2986" y="2348"/>
                  </a:cubicBezTo>
                  <a:cubicBezTo>
                    <a:pt x="3028" y="2318"/>
                    <a:pt x="3057" y="2286"/>
                    <a:pt x="3090" y="2234"/>
                  </a:cubicBezTo>
                  <a:cubicBezTo>
                    <a:pt x="3119" y="2195"/>
                    <a:pt x="3139" y="2143"/>
                    <a:pt x="3161" y="2091"/>
                  </a:cubicBezTo>
                  <a:cubicBezTo>
                    <a:pt x="3181" y="2039"/>
                    <a:pt x="3191" y="1999"/>
                    <a:pt x="3191" y="1967"/>
                  </a:cubicBezTo>
                  <a:lnTo>
                    <a:pt x="3201" y="1957"/>
                  </a:lnTo>
                  <a:cubicBezTo>
                    <a:pt x="3213" y="1772"/>
                    <a:pt x="3213" y="1577"/>
                    <a:pt x="3191" y="1382"/>
                  </a:cubicBezTo>
                  <a:cubicBezTo>
                    <a:pt x="3181" y="1288"/>
                    <a:pt x="3171" y="1196"/>
                    <a:pt x="3151" y="1102"/>
                  </a:cubicBezTo>
                  <a:cubicBezTo>
                    <a:pt x="3139" y="1021"/>
                    <a:pt x="3109" y="949"/>
                    <a:pt x="3090" y="875"/>
                  </a:cubicBezTo>
                  <a:cubicBezTo>
                    <a:pt x="3028" y="742"/>
                    <a:pt x="2954" y="608"/>
                    <a:pt x="2852" y="504"/>
                  </a:cubicBezTo>
                  <a:cubicBezTo>
                    <a:pt x="2810" y="443"/>
                    <a:pt x="2758" y="393"/>
                    <a:pt x="2697" y="351"/>
                  </a:cubicBezTo>
                  <a:cubicBezTo>
                    <a:pt x="2645" y="299"/>
                    <a:pt x="2583" y="257"/>
                    <a:pt x="2521" y="218"/>
                  </a:cubicBezTo>
                  <a:cubicBezTo>
                    <a:pt x="2286" y="84"/>
                    <a:pt x="2007" y="0"/>
                    <a:pt x="1698" y="0"/>
                  </a:cubicBezTo>
                  <a:close/>
                </a:path>
              </a:pathLst>
            </a:custGeom>
            <a:solidFill>
              <a:srgbClr val="661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317;p76">
              <a:extLst>
                <a:ext uri="{FF2B5EF4-FFF2-40B4-BE49-F238E27FC236}">
                  <a16:creationId xmlns:a16="http://schemas.microsoft.com/office/drawing/2014/main" id="{1285E197-3DFA-4661-828B-FF86B19E11C1}"/>
                </a:ext>
              </a:extLst>
            </p:cNvPr>
            <p:cNvSpPr/>
            <p:nvPr/>
          </p:nvSpPr>
          <p:spPr>
            <a:xfrm>
              <a:off x="1191323" y="2864371"/>
              <a:ext cx="138597" cy="133977"/>
            </a:xfrm>
            <a:custGeom>
              <a:avLst/>
              <a:gdLst/>
              <a:ahLst/>
              <a:cxnLst/>
              <a:rect l="l" t="t" r="r" b="b"/>
              <a:pathLst>
                <a:path w="690" h="667" extrusionOk="0">
                  <a:moveTo>
                    <a:pt x="667" y="1"/>
                  </a:moveTo>
                  <a:cubicBezTo>
                    <a:pt x="638" y="20"/>
                    <a:pt x="606" y="33"/>
                    <a:pt x="576" y="53"/>
                  </a:cubicBezTo>
                  <a:cubicBezTo>
                    <a:pt x="534" y="72"/>
                    <a:pt x="504" y="82"/>
                    <a:pt x="472" y="104"/>
                  </a:cubicBezTo>
                  <a:cubicBezTo>
                    <a:pt x="410" y="144"/>
                    <a:pt x="339" y="196"/>
                    <a:pt x="287" y="248"/>
                  </a:cubicBezTo>
                  <a:cubicBezTo>
                    <a:pt x="225" y="300"/>
                    <a:pt x="173" y="352"/>
                    <a:pt x="124" y="413"/>
                  </a:cubicBezTo>
                  <a:cubicBezTo>
                    <a:pt x="72" y="475"/>
                    <a:pt x="30" y="537"/>
                    <a:pt x="0" y="609"/>
                  </a:cubicBezTo>
                  <a:lnTo>
                    <a:pt x="0" y="618"/>
                  </a:lnTo>
                  <a:lnTo>
                    <a:pt x="0" y="638"/>
                  </a:lnTo>
                  <a:cubicBezTo>
                    <a:pt x="0" y="651"/>
                    <a:pt x="10" y="660"/>
                    <a:pt x="20" y="660"/>
                  </a:cubicBezTo>
                  <a:cubicBezTo>
                    <a:pt x="28" y="665"/>
                    <a:pt x="37" y="667"/>
                    <a:pt x="45" y="667"/>
                  </a:cubicBezTo>
                  <a:cubicBezTo>
                    <a:pt x="56" y="667"/>
                    <a:pt x="66" y="662"/>
                    <a:pt x="72" y="651"/>
                  </a:cubicBezTo>
                  <a:cubicBezTo>
                    <a:pt x="72" y="638"/>
                    <a:pt x="82" y="628"/>
                    <a:pt x="92" y="618"/>
                  </a:cubicBezTo>
                  <a:cubicBezTo>
                    <a:pt x="92" y="609"/>
                    <a:pt x="101" y="599"/>
                    <a:pt x="101" y="589"/>
                  </a:cubicBezTo>
                  <a:cubicBezTo>
                    <a:pt x="111" y="567"/>
                    <a:pt x="134" y="547"/>
                    <a:pt x="143" y="527"/>
                  </a:cubicBezTo>
                  <a:cubicBezTo>
                    <a:pt x="163" y="495"/>
                    <a:pt x="195" y="453"/>
                    <a:pt x="215" y="423"/>
                  </a:cubicBezTo>
                  <a:cubicBezTo>
                    <a:pt x="235" y="391"/>
                    <a:pt x="257" y="371"/>
                    <a:pt x="277" y="342"/>
                  </a:cubicBezTo>
                  <a:cubicBezTo>
                    <a:pt x="297" y="319"/>
                    <a:pt x="329" y="300"/>
                    <a:pt x="349" y="268"/>
                  </a:cubicBezTo>
                  <a:cubicBezTo>
                    <a:pt x="400" y="228"/>
                    <a:pt x="452" y="176"/>
                    <a:pt x="504" y="134"/>
                  </a:cubicBezTo>
                  <a:cubicBezTo>
                    <a:pt x="514" y="134"/>
                    <a:pt x="514" y="124"/>
                    <a:pt x="524" y="124"/>
                  </a:cubicBezTo>
                  <a:lnTo>
                    <a:pt x="556" y="95"/>
                  </a:lnTo>
                  <a:cubicBezTo>
                    <a:pt x="576" y="82"/>
                    <a:pt x="586" y="82"/>
                    <a:pt x="596" y="72"/>
                  </a:cubicBezTo>
                  <a:cubicBezTo>
                    <a:pt x="628" y="53"/>
                    <a:pt x="657" y="33"/>
                    <a:pt x="680" y="20"/>
                  </a:cubicBezTo>
                  <a:cubicBezTo>
                    <a:pt x="690" y="20"/>
                    <a:pt x="690" y="11"/>
                    <a:pt x="690" y="11"/>
                  </a:cubicBezTo>
                  <a:lnTo>
                    <a:pt x="680" y="1"/>
                  </a:ln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318;p76">
              <a:extLst>
                <a:ext uri="{FF2B5EF4-FFF2-40B4-BE49-F238E27FC236}">
                  <a16:creationId xmlns:a16="http://schemas.microsoft.com/office/drawing/2014/main" id="{AE660861-C4C5-4E25-A7B1-C6C502BFB025}"/>
                </a:ext>
              </a:extLst>
            </p:cNvPr>
            <p:cNvSpPr/>
            <p:nvPr/>
          </p:nvSpPr>
          <p:spPr>
            <a:xfrm>
              <a:off x="1315257" y="2784026"/>
              <a:ext cx="415791" cy="114694"/>
            </a:xfrm>
            <a:custGeom>
              <a:avLst/>
              <a:gdLst/>
              <a:ahLst/>
              <a:cxnLst/>
              <a:rect l="l" t="t" r="r" b="b"/>
              <a:pathLst>
                <a:path w="2070" h="571" extrusionOk="0">
                  <a:moveTo>
                    <a:pt x="40" y="0"/>
                  </a:moveTo>
                  <a:cubicBezTo>
                    <a:pt x="31" y="0"/>
                    <a:pt x="21" y="10"/>
                    <a:pt x="11" y="20"/>
                  </a:cubicBezTo>
                  <a:cubicBezTo>
                    <a:pt x="1" y="20"/>
                    <a:pt x="1" y="40"/>
                    <a:pt x="1" y="50"/>
                  </a:cubicBezTo>
                  <a:lnTo>
                    <a:pt x="1" y="62"/>
                  </a:lnTo>
                  <a:lnTo>
                    <a:pt x="11" y="72"/>
                  </a:lnTo>
                  <a:cubicBezTo>
                    <a:pt x="50" y="124"/>
                    <a:pt x="102" y="163"/>
                    <a:pt x="144" y="205"/>
                  </a:cubicBezTo>
                  <a:cubicBezTo>
                    <a:pt x="196" y="247"/>
                    <a:pt x="258" y="277"/>
                    <a:pt x="310" y="309"/>
                  </a:cubicBezTo>
                  <a:cubicBezTo>
                    <a:pt x="421" y="381"/>
                    <a:pt x="535" y="433"/>
                    <a:pt x="658" y="472"/>
                  </a:cubicBezTo>
                  <a:cubicBezTo>
                    <a:pt x="720" y="495"/>
                    <a:pt x="792" y="514"/>
                    <a:pt x="853" y="524"/>
                  </a:cubicBezTo>
                  <a:cubicBezTo>
                    <a:pt x="915" y="534"/>
                    <a:pt x="989" y="544"/>
                    <a:pt x="1051" y="556"/>
                  </a:cubicBezTo>
                  <a:cubicBezTo>
                    <a:pt x="1145" y="563"/>
                    <a:pt x="1235" y="570"/>
                    <a:pt x="1326" y="570"/>
                  </a:cubicBezTo>
                  <a:cubicBezTo>
                    <a:pt x="1364" y="570"/>
                    <a:pt x="1402" y="569"/>
                    <a:pt x="1442" y="566"/>
                  </a:cubicBezTo>
                  <a:cubicBezTo>
                    <a:pt x="1503" y="556"/>
                    <a:pt x="1555" y="556"/>
                    <a:pt x="1607" y="544"/>
                  </a:cubicBezTo>
                  <a:cubicBezTo>
                    <a:pt x="1657" y="534"/>
                    <a:pt x="1718" y="524"/>
                    <a:pt x="1770" y="504"/>
                  </a:cubicBezTo>
                  <a:cubicBezTo>
                    <a:pt x="1874" y="472"/>
                    <a:pt x="1965" y="443"/>
                    <a:pt x="2069" y="391"/>
                  </a:cubicBezTo>
                  <a:lnTo>
                    <a:pt x="2069" y="381"/>
                  </a:lnTo>
                  <a:lnTo>
                    <a:pt x="2059" y="381"/>
                  </a:lnTo>
                  <a:cubicBezTo>
                    <a:pt x="1956" y="433"/>
                    <a:pt x="1854" y="462"/>
                    <a:pt x="1750" y="482"/>
                  </a:cubicBezTo>
                  <a:cubicBezTo>
                    <a:pt x="1689" y="495"/>
                    <a:pt x="1617" y="504"/>
                    <a:pt x="1545" y="514"/>
                  </a:cubicBezTo>
                  <a:cubicBezTo>
                    <a:pt x="1513" y="514"/>
                    <a:pt x="1471" y="524"/>
                    <a:pt x="1442" y="524"/>
                  </a:cubicBezTo>
                  <a:lnTo>
                    <a:pt x="1328" y="524"/>
                  </a:lnTo>
                  <a:cubicBezTo>
                    <a:pt x="1286" y="514"/>
                    <a:pt x="1246" y="514"/>
                    <a:pt x="1204" y="514"/>
                  </a:cubicBezTo>
                  <a:cubicBezTo>
                    <a:pt x="1152" y="504"/>
                    <a:pt x="1101" y="504"/>
                    <a:pt x="1061" y="495"/>
                  </a:cubicBezTo>
                  <a:cubicBezTo>
                    <a:pt x="1019" y="482"/>
                    <a:pt x="967" y="472"/>
                    <a:pt x="928" y="462"/>
                  </a:cubicBezTo>
                  <a:cubicBezTo>
                    <a:pt x="886" y="453"/>
                    <a:pt x="834" y="443"/>
                    <a:pt x="792" y="433"/>
                  </a:cubicBezTo>
                  <a:cubicBezTo>
                    <a:pt x="710" y="401"/>
                    <a:pt x="629" y="371"/>
                    <a:pt x="545" y="339"/>
                  </a:cubicBezTo>
                  <a:cubicBezTo>
                    <a:pt x="473" y="297"/>
                    <a:pt x="401" y="267"/>
                    <a:pt x="330" y="215"/>
                  </a:cubicBezTo>
                  <a:cubicBezTo>
                    <a:pt x="278" y="186"/>
                    <a:pt x="236" y="154"/>
                    <a:pt x="196" y="124"/>
                  </a:cubicBezTo>
                  <a:cubicBezTo>
                    <a:pt x="174" y="102"/>
                    <a:pt x="154" y="82"/>
                    <a:pt x="134" y="62"/>
                  </a:cubicBezTo>
                  <a:cubicBezTo>
                    <a:pt x="124" y="62"/>
                    <a:pt x="112" y="50"/>
                    <a:pt x="102" y="40"/>
                  </a:cubicBezTo>
                  <a:lnTo>
                    <a:pt x="73" y="10"/>
                  </a:lnTo>
                  <a:cubicBezTo>
                    <a:pt x="63" y="0"/>
                    <a:pt x="50" y="0"/>
                    <a:pt x="40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319;p76">
              <a:extLst>
                <a:ext uri="{FF2B5EF4-FFF2-40B4-BE49-F238E27FC236}">
                  <a16:creationId xmlns:a16="http://schemas.microsoft.com/office/drawing/2014/main" id="{C96A6E36-C987-4507-BAF9-A977FE53A859}"/>
                </a:ext>
              </a:extLst>
            </p:cNvPr>
            <p:cNvSpPr/>
            <p:nvPr/>
          </p:nvSpPr>
          <p:spPr>
            <a:xfrm>
              <a:off x="1147534" y="2736421"/>
              <a:ext cx="180377" cy="111078"/>
            </a:xfrm>
            <a:custGeom>
              <a:avLst/>
              <a:gdLst/>
              <a:ahLst/>
              <a:cxnLst/>
              <a:rect l="l" t="t" r="r" b="b"/>
              <a:pathLst>
                <a:path w="898" h="553" extrusionOk="0">
                  <a:moveTo>
                    <a:pt x="33" y="0"/>
                  </a:moveTo>
                  <a:cubicBezTo>
                    <a:pt x="20" y="0"/>
                    <a:pt x="11" y="10"/>
                    <a:pt x="11" y="20"/>
                  </a:cubicBezTo>
                  <a:cubicBezTo>
                    <a:pt x="1" y="30"/>
                    <a:pt x="1" y="40"/>
                    <a:pt x="1" y="52"/>
                  </a:cubicBezTo>
                  <a:cubicBezTo>
                    <a:pt x="33" y="114"/>
                    <a:pt x="72" y="176"/>
                    <a:pt x="114" y="225"/>
                  </a:cubicBezTo>
                  <a:cubicBezTo>
                    <a:pt x="156" y="277"/>
                    <a:pt x="206" y="329"/>
                    <a:pt x="268" y="371"/>
                  </a:cubicBezTo>
                  <a:cubicBezTo>
                    <a:pt x="371" y="452"/>
                    <a:pt x="505" y="514"/>
                    <a:pt x="638" y="534"/>
                  </a:cubicBezTo>
                  <a:cubicBezTo>
                    <a:pt x="683" y="547"/>
                    <a:pt x="730" y="553"/>
                    <a:pt x="778" y="553"/>
                  </a:cubicBezTo>
                  <a:cubicBezTo>
                    <a:pt x="810" y="553"/>
                    <a:pt x="843" y="550"/>
                    <a:pt x="875" y="546"/>
                  </a:cubicBezTo>
                  <a:cubicBezTo>
                    <a:pt x="885" y="546"/>
                    <a:pt x="898" y="534"/>
                    <a:pt x="885" y="534"/>
                  </a:cubicBezTo>
                  <a:cubicBezTo>
                    <a:pt x="885" y="524"/>
                    <a:pt x="885" y="514"/>
                    <a:pt x="875" y="514"/>
                  </a:cubicBezTo>
                  <a:lnTo>
                    <a:pt x="814" y="514"/>
                  </a:lnTo>
                  <a:cubicBezTo>
                    <a:pt x="742" y="514"/>
                    <a:pt x="670" y="504"/>
                    <a:pt x="599" y="484"/>
                  </a:cubicBezTo>
                  <a:lnTo>
                    <a:pt x="609" y="484"/>
                  </a:lnTo>
                  <a:cubicBezTo>
                    <a:pt x="567" y="472"/>
                    <a:pt x="527" y="452"/>
                    <a:pt x="495" y="433"/>
                  </a:cubicBezTo>
                  <a:cubicBezTo>
                    <a:pt x="453" y="423"/>
                    <a:pt x="423" y="400"/>
                    <a:pt x="391" y="381"/>
                  </a:cubicBezTo>
                  <a:cubicBezTo>
                    <a:pt x="319" y="339"/>
                    <a:pt x="268" y="287"/>
                    <a:pt x="218" y="225"/>
                  </a:cubicBezTo>
                  <a:cubicBezTo>
                    <a:pt x="176" y="185"/>
                    <a:pt x="134" y="134"/>
                    <a:pt x="104" y="72"/>
                  </a:cubicBezTo>
                  <a:cubicBezTo>
                    <a:pt x="95" y="62"/>
                    <a:pt x="95" y="40"/>
                    <a:pt x="82" y="20"/>
                  </a:cubicBezTo>
                  <a:cubicBezTo>
                    <a:pt x="72" y="10"/>
                    <a:pt x="62" y="0"/>
                    <a:pt x="43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320;p76">
              <a:extLst>
                <a:ext uri="{FF2B5EF4-FFF2-40B4-BE49-F238E27FC236}">
                  <a16:creationId xmlns:a16="http://schemas.microsoft.com/office/drawing/2014/main" id="{9CE4191B-6463-42A2-8EC0-E8E5F6B8A089}"/>
                </a:ext>
              </a:extLst>
            </p:cNvPr>
            <p:cNvSpPr/>
            <p:nvPr/>
          </p:nvSpPr>
          <p:spPr>
            <a:xfrm>
              <a:off x="1174450" y="2684798"/>
              <a:ext cx="60259" cy="84564"/>
            </a:xfrm>
            <a:custGeom>
              <a:avLst/>
              <a:gdLst/>
              <a:ahLst/>
              <a:cxnLst/>
              <a:rect l="l" t="t" r="r" b="b"/>
              <a:pathLst>
                <a:path w="300" h="421" extrusionOk="0">
                  <a:moveTo>
                    <a:pt x="32" y="0"/>
                  </a:moveTo>
                  <a:cubicBezTo>
                    <a:pt x="22" y="0"/>
                    <a:pt x="10" y="10"/>
                    <a:pt x="10" y="10"/>
                  </a:cubicBezTo>
                  <a:cubicBezTo>
                    <a:pt x="0" y="20"/>
                    <a:pt x="0" y="30"/>
                    <a:pt x="0" y="40"/>
                  </a:cubicBezTo>
                  <a:cubicBezTo>
                    <a:pt x="22" y="82"/>
                    <a:pt x="32" y="124"/>
                    <a:pt x="52" y="163"/>
                  </a:cubicBezTo>
                  <a:cubicBezTo>
                    <a:pt x="62" y="195"/>
                    <a:pt x="84" y="215"/>
                    <a:pt x="94" y="235"/>
                  </a:cubicBezTo>
                  <a:cubicBezTo>
                    <a:pt x="114" y="267"/>
                    <a:pt x="134" y="287"/>
                    <a:pt x="156" y="309"/>
                  </a:cubicBezTo>
                  <a:cubicBezTo>
                    <a:pt x="176" y="329"/>
                    <a:pt x="195" y="349"/>
                    <a:pt x="218" y="371"/>
                  </a:cubicBezTo>
                  <a:cubicBezTo>
                    <a:pt x="237" y="391"/>
                    <a:pt x="269" y="400"/>
                    <a:pt x="289" y="420"/>
                  </a:cubicBezTo>
                  <a:lnTo>
                    <a:pt x="299" y="420"/>
                  </a:lnTo>
                  <a:lnTo>
                    <a:pt x="299" y="410"/>
                  </a:lnTo>
                  <a:cubicBezTo>
                    <a:pt x="257" y="381"/>
                    <a:pt x="218" y="349"/>
                    <a:pt x="185" y="309"/>
                  </a:cubicBezTo>
                  <a:cubicBezTo>
                    <a:pt x="156" y="277"/>
                    <a:pt x="134" y="235"/>
                    <a:pt x="114" y="195"/>
                  </a:cubicBezTo>
                  <a:lnTo>
                    <a:pt x="114" y="205"/>
                  </a:lnTo>
                  <a:cubicBezTo>
                    <a:pt x="104" y="185"/>
                    <a:pt x="94" y="173"/>
                    <a:pt x="94" y="153"/>
                  </a:cubicBezTo>
                  <a:cubicBezTo>
                    <a:pt x="84" y="134"/>
                    <a:pt x="84" y="124"/>
                    <a:pt x="72" y="101"/>
                  </a:cubicBezTo>
                  <a:lnTo>
                    <a:pt x="72" y="72"/>
                  </a:lnTo>
                  <a:lnTo>
                    <a:pt x="72" y="30"/>
                  </a:lnTo>
                  <a:cubicBezTo>
                    <a:pt x="72" y="20"/>
                    <a:pt x="62" y="10"/>
                    <a:pt x="52" y="10"/>
                  </a:cubicBezTo>
                  <a:cubicBezTo>
                    <a:pt x="52" y="0"/>
                    <a:pt x="42" y="0"/>
                    <a:pt x="32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321;p76">
              <a:extLst>
                <a:ext uri="{FF2B5EF4-FFF2-40B4-BE49-F238E27FC236}">
                  <a16:creationId xmlns:a16="http://schemas.microsoft.com/office/drawing/2014/main" id="{C6B0B455-7539-4DB1-8B56-277D3344A0D3}"/>
                </a:ext>
              </a:extLst>
            </p:cNvPr>
            <p:cNvSpPr/>
            <p:nvPr/>
          </p:nvSpPr>
          <p:spPr>
            <a:xfrm>
              <a:off x="1561116" y="2676362"/>
              <a:ext cx="275587" cy="99428"/>
            </a:xfrm>
            <a:custGeom>
              <a:avLst/>
              <a:gdLst/>
              <a:ahLst/>
              <a:cxnLst/>
              <a:rect l="l" t="t" r="r" b="b"/>
              <a:pathLst>
                <a:path w="1372" h="495" extrusionOk="0">
                  <a:moveTo>
                    <a:pt x="52" y="0"/>
                  </a:moveTo>
                  <a:cubicBezTo>
                    <a:pt x="42" y="0"/>
                    <a:pt x="32" y="10"/>
                    <a:pt x="22" y="10"/>
                  </a:cubicBezTo>
                  <a:cubicBezTo>
                    <a:pt x="12" y="20"/>
                    <a:pt x="12" y="30"/>
                    <a:pt x="12" y="42"/>
                  </a:cubicBezTo>
                  <a:cubicBezTo>
                    <a:pt x="0" y="52"/>
                    <a:pt x="12" y="62"/>
                    <a:pt x="12" y="72"/>
                  </a:cubicBezTo>
                  <a:cubicBezTo>
                    <a:pt x="62" y="124"/>
                    <a:pt x="124" y="176"/>
                    <a:pt x="185" y="215"/>
                  </a:cubicBezTo>
                  <a:cubicBezTo>
                    <a:pt x="237" y="247"/>
                    <a:pt x="309" y="277"/>
                    <a:pt x="371" y="309"/>
                  </a:cubicBezTo>
                  <a:cubicBezTo>
                    <a:pt x="433" y="329"/>
                    <a:pt x="507" y="339"/>
                    <a:pt x="568" y="351"/>
                  </a:cubicBezTo>
                  <a:cubicBezTo>
                    <a:pt x="598" y="361"/>
                    <a:pt x="640" y="361"/>
                    <a:pt x="670" y="371"/>
                  </a:cubicBezTo>
                  <a:cubicBezTo>
                    <a:pt x="702" y="371"/>
                    <a:pt x="741" y="371"/>
                    <a:pt x="774" y="381"/>
                  </a:cubicBezTo>
                  <a:cubicBezTo>
                    <a:pt x="845" y="391"/>
                    <a:pt x="917" y="391"/>
                    <a:pt x="988" y="400"/>
                  </a:cubicBezTo>
                  <a:cubicBezTo>
                    <a:pt x="1063" y="413"/>
                    <a:pt x="1144" y="423"/>
                    <a:pt x="1216" y="442"/>
                  </a:cubicBezTo>
                  <a:cubicBezTo>
                    <a:pt x="1258" y="462"/>
                    <a:pt x="1297" y="475"/>
                    <a:pt x="1349" y="494"/>
                  </a:cubicBezTo>
                  <a:cubicBezTo>
                    <a:pt x="1359" y="494"/>
                    <a:pt x="1359" y="494"/>
                    <a:pt x="1372" y="484"/>
                  </a:cubicBezTo>
                  <a:cubicBezTo>
                    <a:pt x="1372" y="475"/>
                    <a:pt x="1372" y="462"/>
                    <a:pt x="1359" y="462"/>
                  </a:cubicBezTo>
                  <a:cubicBezTo>
                    <a:pt x="1297" y="433"/>
                    <a:pt x="1226" y="413"/>
                    <a:pt x="1164" y="400"/>
                  </a:cubicBezTo>
                  <a:cubicBezTo>
                    <a:pt x="1092" y="381"/>
                    <a:pt x="1031" y="371"/>
                    <a:pt x="959" y="361"/>
                  </a:cubicBezTo>
                  <a:cubicBezTo>
                    <a:pt x="927" y="351"/>
                    <a:pt x="897" y="351"/>
                    <a:pt x="855" y="339"/>
                  </a:cubicBezTo>
                  <a:cubicBezTo>
                    <a:pt x="825" y="339"/>
                    <a:pt x="793" y="329"/>
                    <a:pt x="764" y="319"/>
                  </a:cubicBezTo>
                  <a:cubicBezTo>
                    <a:pt x="722" y="319"/>
                    <a:pt x="692" y="309"/>
                    <a:pt x="660" y="309"/>
                  </a:cubicBezTo>
                  <a:cubicBezTo>
                    <a:pt x="630" y="299"/>
                    <a:pt x="588" y="289"/>
                    <a:pt x="556" y="277"/>
                  </a:cubicBezTo>
                  <a:lnTo>
                    <a:pt x="536" y="277"/>
                  </a:lnTo>
                  <a:cubicBezTo>
                    <a:pt x="445" y="247"/>
                    <a:pt x="351" y="215"/>
                    <a:pt x="269" y="176"/>
                  </a:cubicBezTo>
                  <a:lnTo>
                    <a:pt x="279" y="176"/>
                  </a:lnTo>
                  <a:cubicBezTo>
                    <a:pt x="218" y="143"/>
                    <a:pt x="156" y="104"/>
                    <a:pt x="114" y="52"/>
                  </a:cubicBezTo>
                  <a:lnTo>
                    <a:pt x="84" y="20"/>
                  </a:lnTo>
                  <a:cubicBezTo>
                    <a:pt x="74" y="10"/>
                    <a:pt x="62" y="10"/>
                    <a:pt x="52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322;p76">
              <a:extLst>
                <a:ext uri="{FF2B5EF4-FFF2-40B4-BE49-F238E27FC236}">
                  <a16:creationId xmlns:a16="http://schemas.microsoft.com/office/drawing/2014/main" id="{B3530C82-EA55-4F9D-91D7-0E4E20B22AC5}"/>
                </a:ext>
              </a:extLst>
            </p:cNvPr>
            <p:cNvSpPr/>
            <p:nvPr/>
          </p:nvSpPr>
          <p:spPr>
            <a:xfrm>
              <a:off x="1728838" y="2891287"/>
              <a:ext cx="28925" cy="88381"/>
            </a:xfrm>
            <a:custGeom>
              <a:avLst/>
              <a:gdLst/>
              <a:ahLst/>
              <a:cxnLst/>
              <a:rect l="l" t="t" r="r" b="b"/>
              <a:pathLst>
                <a:path w="144" h="440" extrusionOk="0">
                  <a:moveTo>
                    <a:pt x="20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4"/>
                    <a:pt x="0" y="156"/>
                    <a:pt x="10" y="227"/>
                  </a:cubicBezTo>
                  <a:cubicBezTo>
                    <a:pt x="20" y="269"/>
                    <a:pt x="30" y="299"/>
                    <a:pt x="42" y="331"/>
                  </a:cubicBezTo>
                  <a:cubicBezTo>
                    <a:pt x="52" y="371"/>
                    <a:pt x="72" y="403"/>
                    <a:pt x="92" y="423"/>
                  </a:cubicBezTo>
                  <a:cubicBezTo>
                    <a:pt x="99" y="434"/>
                    <a:pt x="105" y="439"/>
                    <a:pt x="113" y="439"/>
                  </a:cubicBezTo>
                  <a:cubicBezTo>
                    <a:pt x="119" y="439"/>
                    <a:pt x="126" y="437"/>
                    <a:pt x="134" y="433"/>
                  </a:cubicBezTo>
                  <a:cubicBezTo>
                    <a:pt x="144" y="423"/>
                    <a:pt x="144" y="403"/>
                    <a:pt x="134" y="393"/>
                  </a:cubicBezTo>
                  <a:cubicBezTo>
                    <a:pt x="114" y="381"/>
                    <a:pt x="104" y="361"/>
                    <a:pt x="92" y="331"/>
                  </a:cubicBezTo>
                  <a:cubicBezTo>
                    <a:pt x="72" y="309"/>
                    <a:pt x="62" y="269"/>
                    <a:pt x="52" y="237"/>
                  </a:cubicBezTo>
                  <a:cubicBezTo>
                    <a:pt x="30" y="185"/>
                    <a:pt x="30" y="124"/>
                    <a:pt x="30" y="72"/>
                  </a:cubicBezTo>
                  <a:lnTo>
                    <a:pt x="30" y="22"/>
                  </a:lnTo>
                  <a:cubicBezTo>
                    <a:pt x="30" y="10"/>
                    <a:pt x="30" y="10"/>
                    <a:pt x="20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323;p76">
              <a:extLst>
                <a:ext uri="{FF2B5EF4-FFF2-40B4-BE49-F238E27FC236}">
                  <a16:creationId xmlns:a16="http://schemas.microsoft.com/office/drawing/2014/main" id="{E72F4AEB-5A26-49C7-A8D1-B7567E0EDC72}"/>
                </a:ext>
              </a:extLst>
            </p:cNvPr>
            <p:cNvSpPr/>
            <p:nvPr/>
          </p:nvSpPr>
          <p:spPr>
            <a:xfrm>
              <a:off x="1772024" y="3042136"/>
              <a:ext cx="33344" cy="123130"/>
            </a:xfrm>
            <a:custGeom>
              <a:avLst/>
              <a:gdLst/>
              <a:ahLst/>
              <a:cxnLst/>
              <a:rect l="l" t="t" r="r" b="b"/>
              <a:pathLst>
                <a:path w="166" h="613" extrusionOk="0">
                  <a:moveTo>
                    <a:pt x="146" y="0"/>
                  </a:moveTo>
                  <a:cubicBezTo>
                    <a:pt x="136" y="0"/>
                    <a:pt x="124" y="0"/>
                    <a:pt x="124" y="13"/>
                  </a:cubicBezTo>
                  <a:cubicBezTo>
                    <a:pt x="13" y="176"/>
                    <a:pt x="0" y="403"/>
                    <a:pt x="74" y="588"/>
                  </a:cubicBezTo>
                  <a:cubicBezTo>
                    <a:pt x="74" y="603"/>
                    <a:pt x="85" y="612"/>
                    <a:pt x="98" y="612"/>
                  </a:cubicBezTo>
                  <a:cubicBezTo>
                    <a:pt x="103" y="612"/>
                    <a:pt x="109" y="611"/>
                    <a:pt x="114" y="608"/>
                  </a:cubicBezTo>
                  <a:cubicBezTo>
                    <a:pt x="114" y="608"/>
                    <a:pt x="124" y="598"/>
                    <a:pt x="124" y="588"/>
                  </a:cubicBezTo>
                  <a:cubicBezTo>
                    <a:pt x="136" y="588"/>
                    <a:pt x="136" y="579"/>
                    <a:pt x="136" y="569"/>
                  </a:cubicBezTo>
                  <a:cubicBezTo>
                    <a:pt x="124" y="546"/>
                    <a:pt x="114" y="527"/>
                    <a:pt x="104" y="495"/>
                  </a:cubicBezTo>
                  <a:cubicBezTo>
                    <a:pt x="94" y="475"/>
                    <a:pt x="94" y="455"/>
                    <a:pt x="84" y="433"/>
                  </a:cubicBezTo>
                  <a:cubicBezTo>
                    <a:pt x="74" y="383"/>
                    <a:pt x="74" y="322"/>
                    <a:pt x="74" y="270"/>
                  </a:cubicBezTo>
                  <a:cubicBezTo>
                    <a:pt x="84" y="218"/>
                    <a:pt x="94" y="166"/>
                    <a:pt x="104" y="124"/>
                  </a:cubicBezTo>
                  <a:cubicBezTo>
                    <a:pt x="124" y="94"/>
                    <a:pt x="136" y="52"/>
                    <a:pt x="156" y="23"/>
                  </a:cubicBezTo>
                  <a:cubicBezTo>
                    <a:pt x="166" y="13"/>
                    <a:pt x="156" y="0"/>
                    <a:pt x="146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324;p76">
              <a:extLst>
                <a:ext uri="{FF2B5EF4-FFF2-40B4-BE49-F238E27FC236}">
                  <a16:creationId xmlns:a16="http://schemas.microsoft.com/office/drawing/2014/main" id="{53F49719-F432-415A-BFCF-7320A724D6A9}"/>
                </a:ext>
              </a:extLst>
            </p:cNvPr>
            <p:cNvSpPr/>
            <p:nvPr/>
          </p:nvSpPr>
          <p:spPr>
            <a:xfrm>
              <a:off x="1852972" y="2825203"/>
              <a:ext cx="60260" cy="134780"/>
            </a:xfrm>
            <a:custGeom>
              <a:avLst/>
              <a:gdLst/>
              <a:ahLst/>
              <a:cxnLst/>
              <a:rect l="l" t="t" r="r" b="b"/>
              <a:pathLst>
                <a:path w="300" h="671" extrusionOk="0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cubicBezTo>
                    <a:pt x="20" y="30"/>
                    <a:pt x="42" y="52"/>
                    <a:pt x="52" y="72"/>
                  </a:cubicBezTo>
                  <a:cubicBezTo>
                    <a:pt x="62" y="82"/>
                    <a:pt x="72" y="92"/>
                    <a:pt x="82" y="104"/>
                  </a:cubicBezTo>
                  <a:cubicBezTo>
                    <a:pt x="91" y="114"/>
                    <a:pt x="91" y="124"/>
                    <a:pt x="104" y="134"/>
                  </a:cubicBezTo>
                  <a:cubicBezTo>
                    <a:pt x="124" y="154"/>
                    <a:pt x="133" y="186"/>
                    <a:pt x="153" y="206"/>
                  </a:cubicBezTo>
                  <a:cubicBezTo>
                    <a:pt x="166" y="238"/>
                    <a:pt x="175" y="257"/>
                    <a:pt x="185" y="290"/>
                  </a:cubicBezTo>
                  <a:cubicBezTo>
                    <a:pt x="195" y="309"/>
                    <a:pt x="205" y="329"/>
                    <a:pt x="205" y="351"/>
                  </a:cubicBezTo>
                  <a:cubicBezTo>
                    <a:pt x="205" y="381"/>
                    <a:pt x="215" y="401"/>
                    <a:pt x="215" y="433"/>
                  </a:cubicBezTo>
                  <a:lnTo>
                    <a:pt x="215" y="556"/>
                  </a:lnTo>
                  <a:cubicBezTo>
                    <a:pt x="205" y="576"/>
                    <a:pt x="205" y="586"/>
                    <a:pt x="195" y="608"/>
                  </a:cubicBezTo>
                  <a:cubicBezTo>
                    <a:pt x="195" y="628"/>
                    <a:pt x="205" y="660"/>
                    <a:pt x="227" y="670"/>
                  </a:cubicBezTo>
                  <a:cubicBezTo>
                    <a:pt x="237" y="670"/>
                    <a:pt x="247" y="670"/>
                    <a:pt x="257" y="660"/>
                  </a:cubicBezTo>
                  <a:cubicBezTo>
                    <a:pt x="267" y="660"/>
                    <a:pt x="277" y="648"/>
                    <a:pt x="277" y="648"/>
                  </a:cubicBezTo>
                  <a:cubicBezTo>
                    <a:pt x="277" y="638"/>
                    <a:pt x="289" y="628"/>
                    <a:pt x="289" y="628"/>
                  </a:cubicBezTo>
                  <a:cubicBezTo>
                    <a:pt x="289" y="598"/>
                    <a:pt x="289" y="566"/>
                    <a:pt x="299" y="537"/>
                  </a:cubicBezTo>
                  <a:cubicBezTo>
                    <a:pt x="299" y="505"/>
                    <a:pt x="289" y="475"/>
                    <a:pt x="289" y="443"/>
                  </a:cubicBezTo>
                  <a:cubicBezTo>
                    <a:pt x="289" y="413"/>
                    <a:pt x="277" y="391"/>
                    <a:pt x="267" y="361"/>
                  </a:cubicBezTo>
                  <a:cubicBezTo>
                    <a:pt x="257" y="329"/>
                    <a:pt x="247" y="299"/>
                    <a:pt x="237" y="277"/>
                  </a:cubicBezTo>
                  <a:cubicBezTo>
                    <a:pt x="205" y="228"/>
                    <a:pt x="175" y="176"/>
                    <a:pt x="143" y="134"/>
                  </a:cubicBezTo>
                  <a:cubicBezTo>
                    <a:pt x="124" y="104"/>
                    <a:pt x="104" y="82"/>
                    <a:pt x="82" y="62"/>
                  </a:cubicBezTo>
                  <a:cubicBezTo>
                    <a:pt x="62" y="42"/>
                    <a:pt x="30" y="20"/>
                    <a:pt x="10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325;p76">
              <a:extLst>
                <a:ext uri="{FF2B5EF4-FFF2-40B4-BE49-F238E27FC236}">
                  <a16:creationId xmlns:a16="http://schemas.microsoft.com/office/drawing/2014/main" id="{9FD252B8-4D16-4AE0-9264-60B133F9D04B}"/>
                </a:ext>
              </a:extLst>
            </p:cNvPr>
            <p:cNvSpPr/>
            <p:nvPr/>
          </p:nvSpPr>
          <p:spPr>
            <a:xfrm>
              <a:off x="1461687" y="2653464"/>
              <a:ext cx="236016" cy="130763"/>
            </a:xfrm>
            <a:custGeom>
              <a:avLst/>
              <a:gdLst/>
              <a:ahLst/>
              <a:cxnLst/>
              <a:rect l="l" t="t" r="r" b="b"/>
              <a:pathLst>
                <a:path w="1175" h="651" extrusionOk="0">
                  <a:moveTo>
                    <a:pt x="53" y="0"/>
                  </a:moveTo>
                  <a:cubicBezTo>
                    <a:pt x="43" y="0"/>
                    <a:pt x="33" y="0"/>
                    <a:pt x="33" y="10"/>
                  </a:cubicBezTo>
                  <a:cubicBezTo>
                    <a:pt x="13" y="20"/>
                    <a:pt x="1" y="42"/>
                    <a:pt x="13" y="62"/>
                  </a:cubicBezTo>
                  <a:cubicBezTo>
                    <a:pt x="33" y="94"/>
                    <a:pt x="53" y="124"/>
                    <a:pt x="75" y="144"/>
                  </a:cubicBezTo>
                  <a:cubicBezTo>
                    <a:pt x="95" y="176"/>
                    <a:pt x="115" y="196"/>
                    <a:pt x="147" y="228"/>
                  </a:cubicBezTo>
                  <a:cubicBezTo>
                    <a:pt x="186" y="280"/>
                    <a:pt x="248" y="319"/>
                    <a:pt x="300" y="361"/>
                  </a:cubicBezTo>
                  <a:cubicBezTo>
                    <a:pt x="362" y="413"/>
                    <a:pt x="423" y="443"/>
                    <a:pt x="485" y="485"/>
                  </a:cubicBezTo>
                  <a:cubicBezTo>
                    <a:pt x="547" y="514"/>
                    <a:pt x="619" y="547"/>
                    <a:pt x="680" y="566"/>
                  </a:cubicBezTo>
                  <a:cubicBezTo>
                    <a:pt x="722" y="589"/>
                    <a:pt x="764" y="598"/>
                    <a:pt x="804" y="608"/>
                  </a:cubicBezTo>
                  <a:cubicBezTo>
                    <a:pt x="846" y="618"/>
                    <a:pt x="888" y="628"/>
                    <a:pt x="928" y="628"/>
                  </a:cubicBezTo>
                  <a:cubicBezTo>
                    <a:pt x="960" y="638"/>
                    <a:pt x="1002" y="650"/>
                    <a:pt x="1041" y="650"/>
                  </a:cubicBezTo>
                  <a:lnTo>
                    <a:pt x="1165" y="650"/>
                  </a:lnTo>
                  <a:cubicBezTo>
                    <a:pt x="1175" y="650"/>
                    <a:pt x="1175" y="650"/>
                    <a:pt x="1175" y="638"/>
                  </a:cubicBezTo>
                  <a:cubicBezTo>
                    <a:pt x="1175" y="628"/>
                    <a:pt x="1175" y="618"/>
                    <a:pt x="1165" y="618"/>
                  </a:cubicBezTo>
                  <a:cubicBezTo>
                    <a:pt x="1103" y="618"/>
                    <a:pt x="1041" y="608"/>
                    <a:pt x="979" y="608"/>
                  </a:cubicBezTo>
                  <a:lnTo>
                    <a:pt x="989" y="608"/>
                  </a:lnTo>
                  <a:cubicBezTo>
                    <a:pt x="928" y="598"/>
                    <a:pt x="878" y="576"/>
                    <a:pt x="826" y="566"/>
                  </a:cubicBezTo>
                  <a:cubicBezTo>
                    <a:pt x="764" y="547"/>
                    <a:pt x="713" y="527"/>
                    <a:pt x="651" y="505"/>
                  </a:cubicBezTo>
                  <a:cubicBezTo>
                    <a:pt x="631" y="485"/>
                    <a:pt x="599" y="475"/>
                    <a:pt x="569" y="465"/>
                  </a:cubicBezTo>
                  <a:cubicBezTo>
                    <a:pt x="547" y="443"/>
                    <a:pt x="517" y="433"/>
                    <a:pt x="485" y="413"/>
                  </a:cubicBezTo>
                  <a:cubicBezTo>
                    <a:pt x="433" y="381"/>
                    <a:pt x="384" y="351"/>
                    <a:pt x="342" y="309"/>
                  </a:cubicBezTo>
                  <a:cubicBezTo>
                    <a:pt x="270" y="248"/>
                    <a:pt x="199" y="186"/>
                    <a:pt x="137" y="104"/>
                  </a:cubicBezTo>
                  <a:cubicBezTo>
                    <a:pt x="124" y="82"/>
                    <a:pt x="105" y="52"/>
                    <a:pt x="85" y="20"/>
                  </a:cubicBezTo>
                  <a:cubicBezTo>
                    <a:pt x="85" y="10"/>
                    <a:pt x="75" y="10"/>
                    <a:pt x="63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326;p76">
              <a:extLst>
                <a:ext uri="{FF2B5EF4-FFF2-40B4-BE49-F238E27FC236}">
                  <a16:creationId xmlns:a16="http://schemas.microsoft.com/office/drawing/2014/main" id="{F185D3FF-C487-4F3D-9BDA-A9908AF428A3}"/>
                </a:ext>
              </a:extLst>
            </p:cNvPr>
            <p:cNvSpPr/>
            <p:nvPr/>
          </p:nvSpPr>
          <p:spPr>
            <a:xfrm>
              <a:off x="1525161" y="3101392"/>
              <a:ext cx="193433" cy="180377"/>
            </a:xfrm>
            <a:custGeom>
              <a:avLst/>
              <a:gdLst/>
              <a:ahLst/>
              <a:cxnLst/>
              <a:rect l="l" t="t" r="r" b="b"/>
              <a:pathLst>
                <a:path w="963" h="898" extrusionOk="0">
                  <a:moveTo>
                    <a:pt x="20" y="331"/>
                  </a:moveTo>
                  <a:cubicBezTo>
                    <a:pt x="6" y="372"/>
                    <a:pt x="1" y="415"/>
                    <a:pt x="4" y="456"/>
                  </a:cubicBezTo>
                  <a:lnTo>
                    <a:pt x="4" y="456"/>
                  </a:lnTo>
                  <a:cubicBezTo>
                    <a:pt x="3" y="414"/>
                    <a:pt x="8" y="372"/>
                    <a:pt x="20" y="331"/>
                  </a:cubicBezTo>
                  <a:close/>
                  <a:moveTo>
                    <a:pt x="464" y="1"/>
                  </a:moveTo>
                  <a:cubicBezTo>
                    <a:pt x="447" y="1"/>
                    <a:pt x="432" y="2"/>
                    <a:pt x="416" y="4"/>
                  </a:cubicBezTo>
                  <a:cubicBezTo>
                    <a:pt x="253" y="14"/>
                    <a:pt x="98" y="118"/>
                    <a:pt x="36" y="284"/>
                  </a:cubicBezTo>
                  <a:cubicBezTo>
                    <a:pt x="29" y="299"/>
                    <a:pt x="24" y="315"/>
                    <a:pt x="20" y="331"/>
                  </a:cubicBezTo>
                  <a:lnTo>
                    <a:pt x="20" y="331"/>
                  </a:lnTo>
                  <a:cubicBezTo>
                    <a:pt x="22" y="325"/>
                    <a:pt x="24" y="319"/>
                    <a:pt x="26" y="313"/>
                  </a:cubicBezTo>
                  <a:cubicBezTo>
                    <a:pt x="78" y="200"/>
                    <a:pt x="179" y="118"/>
                    <a:pt x="303" y="108"/>
                  </a:cubicBezTo>
                  <a:cubicBezTo>
                    <a:pt x="355" y="108"/>
                    <a:pt x="406" y="108"/>
                    <a:pt x="458" y="128"/>
                  </a:cubicBezTo>
                  <a:cubicBezTo>
                    <a:pt x="540" y="170"/>
                    <a:pt x="602" y="232"/>
                    <a:pt x="634" y="303"/>
                  </a:cubicBezTo>
                  <a:cubicBezTo>
                    <a:pt x="644" y="323"/>
                    <a:pt x="654" y="345"/>
                    <a:pt x="654" y="365"/>
                  </a:cubicBezTo>
                  <a:cubicBezTo>
                    <a:pt x="644" y="365"/>
                    <a:pt x="634" y="365"/>
                    <a:pt x="624" y="375"/>
                  </a:cubicBezTo>
                  <a:cubicBezTo>
                    <a:pt x="550" y="375"/>
                    <a:pt x="500" y="407"/>
                    <a:pt x="500" y="437"/>
                  </a:cubicBezTo>
                  <a:cubicBezTo>
                    <a:pt x="500" y="469"/>
                    <a:pt x="572" y="498"/>
                    <a:pt x="654" y="498"/>
                  </a:cubicBezTo>
                  <a:cubicBezTo>
                    <a:pt x="654" y="521"/>
                    <a:pt x="644" y="541"/>
                    <a:pt x="634" y="560"/>
                  </a:cubicBezTo>
                  <a:cubicBezTo>
                    <a:pt x="592" y="674"/>
                    <a:pt x="488" y="755"/>
                    <a:pt x="355" y="768"/>
                  </a:cubicBezTo>
                  <a:cubicBezTo>
                    <a:pt x="315" y="768"/>
                    <a:pt x="263" y="755"/>
                    <a:pt x="211" y="736"/>
                  </a:cubicBezTo>
                  <a:cubicBezTo>
                    <a:pt x="130" y="706"/>
                    <a:pt x="68" y="644"/>
                    <a:pt x="36" y="560"/>
                  </a:cubicBezTo>
                  <a:cubicBezTo>
                    <a:pt x="17" y="529"/>
                    <a:pt x="7" y="493"/>
                    <a:pt x="4" y="456"/>
                  </a:cubicBezTo>
                  <a:lnTo>
                    <a:pt x="4" y="456"/>
                  </a:lnTo>
                  <a:cubicBezTo>
                    <a:pt x="7" y="631"/>
                    <a:pt x="112" y="800"/>
                    <a:pt x="283" y="869"/>
                  </a:cubicBezTo>
                  <a:cubicBezTo>
                    <a:pt x="335" y="889"/>
                    <a:pt x="390" y="898"/>
                    <a:pt x="444" y="898"/>
                  </a:cubicBezTo>
                  <a:cubicBezTo>
                    <a:pt x="624" y="898"/>
                    <a:pt x="799" y="794"/>
                    <a:pt x="871" y="612"/>
                  </a:cubicBezTo>
                  <a:cubicBezTo>
                    <a:pt x="962" y="385"/>
                    <a:pt x="849" y="128"/>
                    <a:pt x="624" y="36"/>
                  </a:cubicBezTo>
                  <a:cubicBezTo>
                    <a:pt x="568" y="12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327;p76">
              <a:extLst>
                <a:ext uri="{FF2B5EF4-FFF2-40B4-BE49-F238E27FC236}">
                  <a16:creationId xmlns:a16="http://schemas.microsoft.com/office/drawing/2014/main" id="{7A5D2DD2-B884-4DB8-877C-04925625F4C1}"/>
                </a:ext>
              </a:extLst>
            </p:cNvPr>
            <p:cNvSpPr/>
            <p:nvPr/>
          </p:nvSpPr>
          <p:spPr>
            <a:xfrm>
              <a:off x="1625593" y="3174707"/>
              <a:ext cx="64277" cy="26916"/>
            </a:xfrm>
            <a:custGeom>
              <a:avLst/>
              <a:gdLst/>
              <a:ahLst/>
              <a:cxnLst/>
              <a:rect l="l" t="t" r="r" b="b"/>
              <a:pathLst>
                <a:path w="320" h="134" extrusionOk="0">
                  <a:moveTo>
                    <a:pt x="154" y="0"/>
                  </a:moveTo>
                  <a:cubicBezTo>
                    <a:pt x="144" y="0"/>
                    <a:pt x="134" y="0"/>
                    <a:pt x="124" y="10"/>
                  </a:cubicBezTo>
                  <a:cubicBezTo>
                    <a:pt x="50" y="10"/>
                    <a:pt x="0" y="42"/>
                    <a:pt x="0" y="72"/>
                  </a:cubicBezTo>
                  <a:cubicBezTo>
                    <a:pt x="0" y="104"/>
                    <a:pt x="72" y="133"/>
                    <a:pt x="154" y="133"/>
                  </a:cubicBezTo>
                  <a:cubicBezTo>
                    <a:pt x="247" y="133"/>
                    <a:pt x="319" y="104"/>
                    <a:pt x="319" y="72"/>
                  </a:cubicBezTo>
                  <a:cubicBezTo>
                    <a:pt x="319" y="32"/>
                    <a:pt x="247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328;p76">
              <a:extLst>
                <a:ext uri="{FF2B5EF4-FFF2-40B4-BE49-F238E27FC236}">
                  <a16:creationId xmlns:a16="http://schemas.microsoft.com/office/drawing/2014/main" id="{7AD72702-A57B-4D26-9EF3-0B46D3FE40F6}"/>
                </a:ext>
              </a:extLst>
            </p:cNvPr>
            <p:cNvSpPr/>
            <p:nvPr/>
          </p:nvSpPr>
          <p:spPr>
            <a:xfrm>
              <a:off x="1523755" y="3123085"/>
              <a:ext cx="132772" cy="132571"/>
            </a:xfrm>
            <a:custGeom>
              <a:avLst/>
              <a:gdLst/>
              <a:ahLst/>
              <a:cxnLst/>
              <a:rect l="l" t="t" r="r" b="b"/>
              <a:pathLst>
                <a:path w="661" h="660" extrusionOk="0">
                  <a:moveTo>
                    <a:pt x="310" y="0"/>
                  </a:moveTo>
                  <a:cubicBezTo>
                    <a:pt x="186" y="10"/>
                    <a:pt x="85" y="92"/>
                    <a:pt x="33" y="205"/>
                  </a:cubicBezTo>
                  <a:cubicBezTo>
                    <a:pt x="1" y="289"/>
                    <a:pt x="1" y="381"/>
                    <a:pt x="43" y="452"/>
                  </a:cubicBezTo>
                  <a:cubicBezTo>
                    <a:pt x="75" y="536"/>
                    <a:pt x="137" y="598"/>
                    <a:pt x="218" y="628"/>
                  </a:cubicBezTo>
                  <a:cubicBezTo>
                    <a:pt x="270" y="647"/>
                    <a:pt x="322" y="660"/>
                    <a:pt x="362" y="660"/>
                  </a:cubicBezTo>
                  <a:cubicBezTo>
                    <a:pt x="495" y="647"/>
                    <a:pt x="599" y="566"/>
                    <a:pt x="641" y="452"/>
                  </a:cubicBezTo>
                  <a:cubicBezTo>
                    <a:pt x="651" y="433"/>
                    <a:pt x="661" y="413"/>
                    <a:pt x="661" y="390"/>
                  </a:cubicBezTo>
                  <a:cubicBezTo>
                    <a:pt x="579" y="390"/>
                    <a:pt x="507" y="361"/>
                    <a:pt x="507" y="329"/>
                  </a:cubicBezTo>
                  <a:cubicBezTo>
                    <a:pt x="507" y="299"/>
                    <a:pt x="557" y="267"/>
                    <a:pt x="631" y="267"/>
                  </a:cubicBezTo>
                  <a:cubicBezTo>
                    <a:pt x="641" y="257"/>
                    <a:pt x="651" y="257"/>
                    <a:pt x="661" y="257"/>
                  </a:cubicBezTo>
                  <a:cubicBezTo>
                    <a:pt x="661" y="237"/>
                    <a:pt x="651" y="215"/>
                    <a:pt x="641" y="195"/>
                  </a:cubicBezTo>
                  <a:cubicBezTo>
                    <a:pt x="609" y="124"/>
                    <a:pt x="547" y="62"/>
                    <a:pt x="465" y="20"/>
                  </a:cubicBezTo>
                  <a:cubicBezTo>
                    <a:pt x="413" y="0"/>
                    <a:pt x="362" y="0"/>
                    <a:pt x="310" y="0"/>
                  </a:cubicBezTo>
                  <a:close/>
                </a:path>
              </a:pathLst>
            </a:custGeom>
            <a:solidFill>
              <a:srgbClr val="370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329;p76">
              <a:extLst>
                <a:ext uri="{FF2B5EF4-FFF2-40B4-BE49-F238E27FC236}">
                  <a16:creationId xmlns:a16="http://schemas.microsoft.com/office/drawing/2014/main" id="{03D2F43A-F892-487A-B829-EAE29772516D}"/>
                </a:ext>
              </a:extLst>
            </p:cNvPr>
            <p:cNvSpPr/>
            <p:nvPr/>
          </p:nvSpPr>
          <p:spPr>
            <a:xfrm>
              <a:off x="1232500" y="3090947"/>
              <a:ext cx="157478" cy="163906"/>
            </a:xfrm>
            <a:custGeom>
              <a:avLst/>
              <a:gdLst/>
              <a:ahLst/>
              <a:cxnLst/>
              <a:rect l="l" t="t" r="r" b="b"/>
              <a:pathLst>
                <a:path w="784" h="816" extrusionOk="0">
                  <a:moveTo>
                    <a:pt x="379" y="1"/>
                  </a:moveTo>
                  <a:cubicBezTo>
                    <a:pt x="365" y="1"/>
                    <a:pt x="352" y="2"/>
                    <a:pt x="339" y="4"/>
                  </a:cubicBezTo>
                  <a:cubicBezTo>
                    <a:pt x="205" y="17"/>
                    <a:pt x="82" y="108"/>
                    <a:pt x="30" y="252"/>
                  </a:cubicBezTo>
                  <a:cubicBezTo>
                    <a:pt x="20" y="294"/>
                    <a:pt x="10" y="326"/>
                    <a:pt x="10" y="355"/>
                  </a:cubicBezTo>
                  <a:cubicBezTo>
                    <a:pt x="10" y="336"/>
                    <a:pt x="20" y="303"/>
                    <a:pt x="30" y="284"/>
                  </a:cubicBezTo>
                  <a:cubicBezTo>
                    <a:pt x="62" y="180"/>
                    <a:pt x="153" y="108"/>
                    <a:pt x="247" y="98"/>
                  </a:cubicBezTo>
                  <a:cubicBezTo>
                    <a:pt x="289" y="98"/>
                    <a:pt x="329" y="98"/>
                    <a:pt x="371" y="118"/>
                  </a:cubicBezTo>
                  <a:cubicBezTo>
                    <a:pt x="443" y="150"/>
                    <a:pt x="494" y="212"/>
                    <a:pt x="514" y="284"/>
                  </a:cubicBezTo>
                  <a:cubicBezTo>
                    <a:pt x="524" y="303"/>
                    <a:pt x="536" y="313"/>
                    <a:pt x="536" y="336"/>
                  </a:cubicBezTo>
                  <a:lnTo>
                    <a:pt x="514" y="336"/>
                  </a:lnTo>
                  <a:cubicBezTo>
                    <a:pt x="452" y="345"/>
                    <a:pt x="413" y="365"/>
                    <a:pt x="413" y="397"/>
                  </a:cubicBezTo>
                  <a:cubicBezTo>
                    <a:pt x="413" y="427"/>
                    <a:pt x="462" y="449"/>
                    <a:pt x="536" y="449"/>
                  </a:cubicBezTo>
                  <a:cubicBezTo>
                    <a:pt x="536" y="469"/>
                    <a:pt x="524" y="489"/>
                    <a:pt x="524" y="511"/>
                  </a:cubicBezTo>
                  <a:cubicBezTo>
                    <a:pt x="485" y="612"/>
                    <a:pt x="401" y="684"/>
                    <a:pt x="299" y="696"/>
                  </a:cubicBezTo>
                  <a:cubicBezTo>
                    <a:pt x="257" y="696"/>
                    <a:pt x="215" y="684"/>
                    <a:pt x="176" y="674"/>
                  </a:cubicBezTo>
                  <a:cubicBezTo>
                    <a:pt x="114" y="644"/>
                    <a:pt x="62" y="583"/>
                    <a:pt x="30" y="511"/>
                  </a:cubicBezTo>
                  <a:cubicBezTo>
                    <a:pt x="10" y="459"/>
                    <a:pt x="10" y="417"/>
                    <a:pt x="10" y="365"/>
                  </a:cubicBezTo>
                  <a:lnTo>
                    <a:pt x="10" y="365"/>
                  </a:lnTo>
                  <a:cubicBezTo>
                    <a:pt x="0" y="541"/>
                    <a:pt x="82" y="716"/>
                    <a:pt x="237" y="788"/>
                  </a:cubicBezTo>
                  <a:cubicBezTo>
                    <a:pt x="281" y="807"/>
                    <a:pt x="326" y="816"/>
                    <a:pt x="370" y="816"/>
                  </a:cubicBezTo>
                  <a:cubicBezTo>
                    <a:pt x="516" y="816"/>
                    <a:pt x="655" y="719"/>
                    <a:pt x="709" y="560"/>
                  </a:cubicBezTo>
                  <a:cubicBezTo>
                    <a:pt x="784" y="355"/>
                    <a:pt x="690" y="118"/>
                    <a:pt x="504" y="37"/>
                  </a:cubicBezTo>
                  <a:cubicBezTo>
                    <a:pt x="465" y="12"/>
                    <a:pt x="420" y="1"/>
                    <a:pt x="37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330;p76">
              <a:extLst>
                <a:ext uri="{FF2B5EF4-FFF2-40B4-BE49-F238E27FC236}">
                  <a16:creationId xmlns:a16="http://schemas.microsoft.com/office/drawing/2014/main" id="{1B33BC2B-3B9C-4579-B831-026851395478}"/>
                </a:ext>
              </a:extLst>
            </p:cNvPr>
            <p:cNvSpPr/>
            <p:nvPr/>
          </p:nvSpPr>
          <p:spPr>
            <a:xfrm>
              <a:off x="1315257" y="3158236"/>
              <a:ext cx="51823" cy="25108"/>
            </a:xfrm>
            <a:custGeom>
              <a:avLst/>
              <a:gdLst/>
              <a:ahLst/>
              <a:cxnLst/>
              <a:rect l="l" t="t" r="r" b="b"/>
              <a:pathLst>
                <a:path w="258" h="125" extrusionOk="0">
                  <a:moveTo>
                    <a:pt x="102" y="1"/>
                  </a:moveTo>
                  <a:cubicBezTo>
                    <a:pt x="40" y="10"/>
                    <a:pt x="1" y="30"/>
                    <a:pt x="1" y="62"/>
                  </a:cubicBezTo>
                  <a:cubicBezTo>
                    <a:pt x="1" y="92"/>
                    <a:pt x="50" y="114"/>
                    <a:pt x="124" y="114"/>
                  </a:cubicBezTo>
                  <a:lnTo>
                    <a:pt x="124" y="124"/>
                  </a:lnTo>
                  <a:cubicBezTo>
                    <a:pt x="196" y="124"/>
                    <a:pt x="258" y="92"/>
                    <a:pt x="258" y="62"/>
                  </a:cubicBezTo>
                  <a:cubicBezTo>
                    <a:pt x="258" y="30"/>
                    <a:pt x="196" y="1"/>
                    <a:pt x="1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331;p76">
              <a:extLst>
                <a:ext uri="{FF2B5EF4-FFF2-40B4-BE49-F238E27FC236}">
                  <a16:creationId xmlns:a16="http://schemas.microsoft.com/office/drawing/2014/main" id="{2855EFE1-7626-4279-8D66-C57C96037917}"/>
                </a:ext>
              </a:extLst>
            </p:cNvPr>
            <p:cNvSpPr/>
            <p:nvPr/>
          </p:nvSpPr>
          <p:spPr>
            <a:xfrm>
              <a:off x="1232500" y="3110631"/>
              <a:ext cx="107865" cy="120318"/>
            </a:xfrm>
            <a:custGeom>
              <a:avLst/>
              <a:gdLst/>
              <a:ahLst/>
              <a:cxnLst/>
              <a:rect l="l" t="t" r="r" b="b"/>
              <a:pathLst>
                <a:path w="537" h="599" extrusionOk="0">
                  <a:moveTo>
                    <a:pt x="247" y="0"/>
                  </a:moveTo>
                  <a:cubicBezTo>
                    <a:pt x="153" y="10"/>
                    <a:pt x="62" y="82"/>
                    <a:pt x="30" y="186"/>
                  </a:cubicBezTo>
                  <a:cubicBezTo>
                    <a:pt x="0" y="257"/>
                    <a:pt x="0" y="339"/>
                    <a:pt x="30" y="413"/>
                  </a:cubicBezTo>
                  <a:cubicBezTo>
                    <a:pt x="62" y="485"/>
                    <a:pt x="114" y="546"/>
                    <a:pt x="176" y="576"/>
                  </a:cubicBezTo>
                  <a:cubicBezTo>
                    <a:pt x="215" y="586"/>
                    <a:pt x="257" y="598"/>
                    <a:pt x="299" y="598"/>
                  </a:cubicBezTo>
                  <a:cubicBezTo>
                    <a:pt x="401" y="586"/>
                    <a:pt x="485" y="514"/>
                    <a:pt x="524" y="413"/>
                  </a:cubicBezTo>
                  <a:cubicBezTo>
                    <a:pt x="524" y="391"/>
                    <a:pt x="536" y="371"/>
                    <a:pt x="536" y="351"/>
                  </a:cubicBezTo>
                  <a:cubicBezTo>
                    <a:pt x="462" y="351"/>
                    <a:pt x="413" y="329"/>
                    <a:pt x="413" y="299"/>
                  </a:cubicBezTo>
                  <a:cubicBezTo>
                    <a:pt x="413" y="267"/>
                    <a:pt x="452" y="247"/>
                    <a:pt x="514" y="238"/>
                  </a:cubicBezTo>
                  <a:lnTo>
                    <a:pt x="536" y="238"/>
                  </a:lnTo>
                  <a:cubicBezTo>
                    <a:pt x="536" y="215"/>
                    <a:pt x="524" y="205"/>
                    <a:pt x="514" y="186"/>
                  </a:cubicBezTo>
                  <a:cubicBezTo>
                    <a:pt x="494" y="114"/>
                    <a:pt x="443" y="52"/>
                    <a:pt x="371" y="20"/>
                  </a:cubicBezTo>
                  <a:cubicBezTo>
                    <a:pt x="329" y="0"/>
                    <a:pt x="289" y="0"/>
                    <a:pt x="247" y="0"/>
                  </a:cubicBezTo>
                  <a:close/>
                </a:path>
              </a:pathLst>
            </a:custGeom>
            <a:solidFill>
              <a:srgbClr val="370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332;p76">
              <a:extLst>
                <a:ext uri="{FF2B5EF4-FFF2-40B4-BE49-F238E27FC236}">
                  <a16:creationId xmlns:a16="http://schemas.microsoft.com/office/drawing/2014/main" id="{A19534EF-3F61-49F8-8184-443E87FF3DB3}"/>
                </a:ext>
              </a:extLst>
            </p:cNvPr>
            <p:cNvSpPr/>
            <p:nvPr/>
          </p:nvSpPr>
          <p:spPr>
            <a:xfrm>
              <a:off x="1387367" y="3168681"/>
              <a:ext cx="58251" cy="90992"/>
            </a:xfrm>
            <a:custGeom>
              <a:avLst/>
              <a:gdLst/>
              <a:ahLst/>
              <a:cxnLst/>
              <a:rect l="l" t="t" r="r" b="b"/>
              <a:pathLst>
                <a:path w="290" h="453" extrusionOk="0">
                  <a:moveTo>
                    <a:pt x="260" y="0"/>
                  </a:moveTo>
                  <a:lnTo>
                    <a:pt x="247" y="10"/>
                  </a:lnTo>
                  <a:lnTo>
                    <a:pt x="247" y="20"/>
                  </a:lnTo>
                  <a:cubicBezTo>
                    <a:pt x="260" y="50"/>
                    <a:pt x="260" y="82"/>
                    <a:pt x="260" y="112"/>
                  </a:cubicBezTo>
                  <a:cubicBezTo>
                    <a:pt x="260" y="134"/>
                    <a:pt x="270" y="154"/>
                    <a:pt x="270" y="173"/>
                  </a:cubicBezTo>
                  <a:lnTo>
                    <a:pt x="270" y="196"/>
                  </a:lnTo>
                  <a:lnTo>
                    <a:pt x="260" y="186"/>
                  </a:lnTo>
                  <a:cubicBezTo>
                    <a:pt x="247" y="173"/>
                    <a:pt x="237" y="163"/>
                    <a:pt x="228" y="163"/>
                  </a:cubicBezTo>
                  <a:cubicBezTo>
                    <a:pt x="198" y="144"/>
                    <a:pt x="176" y="134"/>
                    <a:pt x="156" y="124"/>
                  </a:cubicBezTo>
                  <a:cubicBezTo>
                    <a:pt x="136" y="112"/>
                    <a:pt x="114" y="112"/>
                    <a:pt x="94" y="112"/>
                  </a:cubicBezTo>
                  <a:lnTo>
                    <a:pt x="74" y="112"/>
                  </a:lnTo>
                  <a:cubicBezTo>
                    <a:pt x="52" y="124"/>
                    <a:pt x="32" y="144"/>
                    <a:pt x="13" y="173"/>
                  </a:cubicBezTo>
                  <a:cubicBezTo>
                    <a:pt x="13" y="186"/>
                    <a:pt x="0" y="196"/>
                    <a:pt x="0" y="215"/>
                  </a:cubicBezTo>
                  <a:lnTo>
                    <a:pt x="0" y="235"/>
                  </a:lnTo>
                  <a:lnTo>
                    <a:pt x="0" y="257"/>
                  </a:lnTo>
                  <a:cubicBezTo>
                    <a:pt x="13" y="267"/>
                    <a:pt x="13" y="287"/>
                    <a:pt x="22" y="297"/>
                  </a:cubicBezTo>
                  <a:cubicBezTo>
                    <a:pt x="22" y="309"/>
                    <a:pt x="32" y="319"/>
                    <a:pt x="42" y="339"/>
                  </a:cubicBezTo>
                  <a:lnTo>
                    <a:pt x="104" y="401"/>
                  </a:lnTo>
                  <a:cubicBezTo>
                    <a:pt x="124" y="411"/>
                    <a:pt x="136" y="420"/>
                    <a:pt x="146" y="433"/>
                  </a:cubicBezTo>
                  <a:lnTo>
                    <a:pt x="166" y="433"/>
                  </a:lnTo>
                  <a:cubicBezTo>
                    <a:pt x="166" y="443"/>
                    <a:pt x="176" y="443"/>
                    <a:pt x="176" y="453"/>
                  </a:cubicBezTo>
                  <a:lnTo>
                    <a:pt x="198" y="453"/>
                  </a:lnTo>
                  <a:cubicBezTo>
                    <a:pt x="208" y="453"/>
                    <a:pt x="208" y="443"/>
                    <a:pt x="218" y="433"/>
                  </a:cubicBezTo>
                  <a:cubicBezTo>
                    <a:pt x="218" y="420"/>
                    <a:pt x="218" y="411"/>
                    <a:pt x="208" y="401"/>
                  </a:cubicBezTo>
                  <a:cubicBezTo>
                    <a:pt x="198" y="401"/>
                    <a:pt x="186" y="391"/>
                    <a:pt x="186" y="391"/>
                  </a:cubicBezTo>
                  <a:lnTo>
                    <a:pt x="176" y="391"/>
                  </a:lnTo>
                  <a:lnTo>
                    <a:pt x="166" y="381"/>
                  </a:lnTo>
                  <a:lnTo>
                    <a:pt x="156" y="371"/>
                  </a:lnTo>
                  <a:cubicBezTo>
                    <a:pt x="136" y="359"/>
                    <a:pt x="114" y="339"/>
                    <a:pt x="94" y="319"/>
                  </a:cubicBezTo>
                  <a:cubicBezTo>
                    <a:pt x="84" y="309"/>
                    <a:pt x="74" y="287"/>
                    <a:pt x="62" y="267"/>
                  </a:cubicBezTo>
                  <a:cubicBezTo>
                    <a:pt x="52" y="257"/>
                    <a:pt x="52" y="248"/>
                    <a:pt x="42" y="235"/>
                  </a:cubicBezTo>
                  <a:lnTo>
                    <a:pt x="42" y="215"/>
                  </a:lnTo>
                  <a:cubicBezTo>
                    <a:pt x="42" y="206"/>
                    <a:pt x="42" y="206"/>
                    <a:pt x="52" y="196"/>
                  </a:cubicBezTo>
                  <a:cubicBezTo>
                    <a:pt x="52" y="186"/>
                    <a:pt x="52" y="186"/>
                    <a:pt x="62" y="173"/>
                  </a:cubicBezTo>
                  <a:lnTo>
                    <a:pt x="62" y="163"/>
                  </a:lnTo>
                  <a:cubicBezTo>
                    <a:pt x="74" y="154"/>
                    <a:pt x="74" y="154"/>
                    <a:pt x="84" y="154"/>
                  </a:cubicBezTo>
                  <a:lnTo>
                    <a:pt x="94" y="154"/>
                  </a:lnTo>
                  <a:lnTo>
                    <a:pt x="104" y="144"/>
                  </a:lnTo>
                  <a:lnTo>
                    <a:pt x="114" y="144"/>
                  </a:lnTo>
                  <a:cubicBezTo>
                    <a:pt x="124" y="144"/>
                    <a:pt x="146" y="154"/>
                    <a:pt x="156" y="154"/>
                  </a:cubicBezTo>
                  <a:cubicBezTo>
                    <a:pt x="176" y="163"/>
                    <a:pt x="208" y="173"/>
                    <a:pt x="228" y="186"/>
                  </a:cubicBezTo>
                  <a:cubicBezTo>
                    <a:pt x="237" y="196"/>
                    <a:pt x="237" y="206"/>
                    <a:pt x="247" y="206"/>
                  </a:cubicBezTo>
                  <a:lnTo>
                    <a:pt x="260" y="215"/>
                  </a:lnTo>
                  <a:lnTo>
                    <a:pt x="270" y="225"/>
                  </a:lnTo>
                  <a:lnTo>
                    <a:pt x="279" y="225"/>
                  </a:lnTo>
                  <a:cubicBezTo>
                    <a:pt x="279" y="225"/>
                    <a:pt x="289" y="225"/>
                    <a:pt x="289" y="215"/>
                  </a:cubicBezTo>
                  <a:cubicBezTo>
                    <a:pt x="289" y="206"/>
                    <a:pt x="279" y="206"/>
                    <a:pt x="279" y="196"/>
                  </a:cubicBezTo>
                  <a:lnTo>
                    <a:pt x="279" y="163"/>
                  </a:lnTo>
                  <a:lnTo>
                    <a:pt x="279" y="112"/>
                  </a:lnTo>
                  <a:cubicBezTo>
                    <a:pt x="279" y="92"/>
                    <a:pt x="270" y="72"/>
                    <a:pt x="270" y="62"/>
                  </a:cubicBezTo>
                  <a:lnTo>
                    <a:pt x="270" y="40"/>
                  </a:lnTo>
                  <a:lnTo>
                    <a:pt x="270" y="10"/>
                  </a:lnTo>
                  <a:cubicBezTo>
                    <a:pt x="260" y="10"/>
                    <a:pt x="260" y="0"/>
                    <a:pt x="260" y="0"/>
                  </a:cubicBezTo>
                  <a:close/>
                </a:path>
              </a:pathLst>
            </a:custGeom>
            <a:solidFill>
              <a:srgbClr val="B57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333;p76">
              <a:extLst>
                <a:ext uri="{FF2B5EF4-FFF2-40B4-BE49-F238E27FC236}">
                  <a16:creationId xmlns:a16="http://schemas.microsoft.com/office/drawing/2014/main" id="{6A034536-C5F0-48CB-B7D9-2933974018C8}"/>
                </a:ext>
              </a:extLst>
            </p:cNvPr>
            <p:cNvSpPr/>
            <p:nvPr/>
          </p:nvSpPr>
          <p:spPr>
            <a:xfrm>
              <a:off x="1575980" y="2976052"/>
              <a:ext cx="119716" cy="62268"/>
            </a:xfrm>
            <a:custGeom>
              <a:avLst/>
              <a:gdLst/>
              <a:ahLst/>
              <a:cxnLst/>
              <a:rect l="l" t="t" r="r" b="b"/>
              <a:pathLst>
                <a:path w="596" h="310" extrusionOk="0">
                  <a:moveTo>
                    <a:pt x="163" y="1"/>
                  </a:moveTo>
                  <a:cubicBezTo>
                    <a:pt x="82" y="11"/>
                    <a:pt x="20" y="43"/>
                    <a:pt x="10" y="82"/>
                  </a:cubicBezTo>
                  <a:cubicBezTo>
                    <a:pt x="0" y="124"/>
                    <a:pt x="20" y="166"/>
                    <a:pt x="72" y="206"/>
                  </a:cubicBezTo>
                  <a:cubicBezTo>
                    <a:pt x="124" y="238"/>
                    <a:pt x="186" y="280"/>
                    <a:pt x="267" y="290"/>
                  </a:cubicBezTo>
                  <a:cubicBezTo>
                    <a:pt x="329" y="310"/>
                    <a:pt x="391" y="310"/>
                    <a:pt x="443" y="310"/>
                  </a:cubicBezTo>
                  <a:cubicBezTo>
                    <a:pt x="524" y="300"/>
                    <a:pt x="586" y="268"/>
                    <a:pt x="596" y="228"/>
                  </a:cubicBezTo>
                  <a:cubicBezTo>
                    <a:pt x="596" y="186"/>
                    <a:pt x="576" y="144"/>
                    <a:pt x="534" y="104"/>
                  </a:cubicBezTo>
                  <a:cubicBezTo>
                    <a:pt x="482" y="72"/>
                    <a:pt x="410" y="33"/>
                    <a:pt x="339" y="20"/>
                  </a:cubicBezTo>
                  <a:cubicBezTo>
                    <a:pt x="277" y="1"/>
                    <a:pt x="215" y="1"/>
                    <a:pt x="163" y="1"/>
                  </a:cubicBezTo>
                  <a:close/>
                </a:path>
              </a:pathLst>
            </a:custGeom>
            <a:solidFill>
              <a:srgbClr val="661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334;p76">
              <a:extLst>
                <a:ext uri="{FF2B5EF4-FFF2-40B4-BE49-F238E27FC236}">
                  <a16:creationId xmlns:a16="http://schemas.microsoft.com/office/drawing/2014/main" id="{711838CC-7827-4484-A810-A08ABA418A5C}"/>
                </a:ext>
              </a:extLst>
            </p:cNvPr>
            <p:cNvSpPr/>
            <p:nvPr/>
          </p:nvSpPr>
          <p:spPr>
            <a:xfrm>
              <a:off x="1248770" y="2975650"/>
              <a:ext cx="107865" cy="57046"/>
            </a:xfrm>
            <a:custGeom>
              <a:avLst/>
              <a:gdLst/>
              <a:ahLst/>
              <a:cxnLst/>
              <a:rect l="l" t="t" r="r" b="b"/>
              <a:pathLst>
                <a:path w="537" h="284" extrusionOk="0">
                  <a:moveTo>
                    <a:pt x="376" y="0"/>
                  </a:moveTo>
                  <a:cubicBezTo>
                    <a:pt x="362" y="0"/>
                    <a:pt x="347" y="1"/>
                    <a:pt x="332" y="3"/>
                  </a:cubicBezTo>
                  <a:cubicBezTo>
                    <a:pt x="300" y="3"/>
                    <a:pt x="258" y="13"/>
                    <a:pt x="228" y="22"/>
                  </a:cubicBezTo>
                  <a:cubicBezTo>
                    <a:pt x="124" y="45"/>
                    <a:pt x="43" y="106"/>
                    <a:pt x="11" y="158"/>
                  </a:cubicBezTo>
                  <a:cubicBezTo>
                    <a:pt x="1" y="178"/>
                    <a:pt x="1" y="198"/>
                    <a:pt x="1" y="220"/>
                  </a:cubicBezTo>
                  <a:cubicBezTo>
                    <a:pt x="20" y="255"/>
                    <a:pt x="78" y="284"/>
                    <a:pt x="153" y="284"/>
                  </a:cubicBezTo>
                  <a:cubicBezTo>
                    <a:pt x="164" y="284"/>
                    <a:pt x="175" y="283"/>
                    <a:pt x="186" y="282"/>
                  </a:cubicBezTo>
                  <a:cubicBezTo>
                    <a:pt x="228" y="282"/>
                    <a:pt x="258" y="270"/>
                    <a:pt x="300" y="260"/>
                  </a:cubicBezTo>
                  <a:cubicBezTo>
                    <a:pt x="433" y="220"/>
                    <a:pt x="537" y="126"/>
                    <a:pt x="517" y="64"/>
                  </a:cubicBezTo>
                  <a:cubicBezTo>
                    <a:pt x="499" y="21"/>
                    <a:pt x="446" y="0"/>
                    <a:pt x="376" y="0"/>
                  </a:cubicBezTo>
                  <a:close/>
                </a:path>
              </a:pathLst>
            </a:custGeom>
            <a:solidFill>
              <a:srgbClr val="661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335;p76">
              <a:extLst>
                <a:ext uri="{FF2B5EF4-FFF2-40B4-BE49-F238E27FC236}">
                  <a16:creationId xmlns:a16="http://schemas.microsoft.com/office/drawing/2014/main" id="{40E0ACBB-63A0-4DF0-884E-87EB6AEB398D}"/>
                </a:ext>
              </a:extLst>
            </p:cNvPr>
            <p:cNvSpPr/>
            <p:nvPr/>
          </p:nvSpPr>
          <p:spPr>
            <a:xfrm>
              <a:off x="1447426" y="3317522"/>
              <a:ext cx="64076" cy="43387"/>
            </a:xfrm>
            <a:custGeom>
              <a:avLst/>
              <a:gdLst/>
              <a:ahLst/>
              <a:cxnLst/>
              <a:rect l="l" t="t" r="r" b="b"/>
              <a:pathLst>
                <a:path w="319" h="216" extrusionOk="0">
                  <a:moveTo>
                    <a:pt x="299" y="1"/>
                  </a:moveTo>
                  <a:cubicBezTo>
                    <a:pt x="299" y="1"/>
                    <a:pt x="289" y="1"/>
                    <a:pt x="289" y="11"/>
                  </a:cubicBezTo>
                  <a:lnTo>
                    <a:pt x="279" y="11"/>
                  </a:lnTo>
                  <a:cubicBezTo>
                    <a:pt x="257" y="11"/>
                    <a:pt x="237" y="11"/>
                    <a:pt x="208" y="20"/>
                  </a:cubicBezTo>
                  <a:cubicBezTo>
                    <a:pt x="186" y="20"/>
                    <a:pt x="166" y="30"/>
                    <a:pt x="134" y="40"/>
                  </a:cubicBezTo>
                  <a:cubicBezTo>
                    <a:pt x="114" y="40"/>
                    <a:pt x="104" y="50"/>
                    <a:pt x="84" y="72"/>
                  </a:cubicBezTo>
                  <a:cubicBezTo>
                    <a:pt x="62" y="82"/>
                    <a:pt x="52" y="92"/>
                    <a:pt x="42" y="102"/>
                  </a:cubicBezTo>
                  <a:lnTo>
                    <a:pt x="22" y="124"/>
                  </a:lnTo>
                  <a:cubicBezTo>
                    <a:pt x="22" y="134"/>
                    <a:pt x="10" y="134"/>
                    <a:pt x="10" y="144"/>
                  </a:cubicBezTo>
                  <a:lnTo>
                    <a:pt x="10" y="154"/>
                  </a:lnTo>
                  <a:cubicBezTo>
                    <a:pt x="0" y="164"/>
                    <a:pt x="10" y="174"/>
                    <a:pt x="10" y="186"/>
                  </a:cubicBezTo>
                  <a:cubicBezTo>
                    <a:pt x="22" y="206"/>
                    <a:pt x="52" y="216"/>
                    <a:pt x="72" y="216"/>
                  </a:cubicBezTo>
                  <a:cubicBezTo>
                    <a:pt x="84" y="206"/>
                    <a:pt x="94" y="206"/>
                    <a:pt x="104" y="206"/>
                  </a:cubicBezTo>
                  <a:cubicBezTo>
                    <a:pt x="114" y="206"/>
                    <a:pt x="124" y="206"/>
                    <a:pt x="146" y="196"/>
                  </a:cubicBezTo>
                  <a:cubicBezTo>
                    <a:pt x="166" y="186"/>
                    <a:pt x="195" y="174"/>
                    <a:pt x="218" y="164"/>
                  </a:cubicBezTo>
                  <a:cubicBezTo>
                    <a:pt x="228" y="154"/>
                    <a:pt x="247" y="144"/>
                    <a:pt x="257" y="134"/>
                  </a:cubicBezTo>
                  <a:cubicBezTo>
                    <a:pt x="270" y="112"/>
                    <a:pt x="279" y="102"/>
                    <a:pt x="289" y="92"/>
                  </a:cubicBezTo>
                  <a:cubicBezTo>
                    <a:pt x="299" y="82"/>
                    <a:pt x="299" y="62"/>
                    <a:pt x="309" y="50"/>
                  </a:cubicBezTo>
                  <a:cubicBezTo>
                    <a:pt x="319" y="40"/>
                    <a:pt x="319" y="30"/>
                    <a:pt x="319" y="11"/>
                  </a:cubicBezTo>
                  <a:lnTo>
                    <a:pt x="319" y="1"/>
                  </a:ln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336;p76">
              <a:extLst>
                <a:ext uri="{FF2B5EF4-FFF2-40B4-BE49-F238E27FC236}">
                  <a16:creationId xmlns:a16="http://schemas.microsoft.com/office/drawing/2014/main" id="{DE12DF6E-5267-4E25-A399-8A73F76D91E0}"/>
                </a:ext>
              </a:extLst>
            </p:cNvPr>
            <p:cNvSpPr/>
            <p:nvPr/>
          </p:nvSpPr>
          <p:spPr>
            <a:xfrm>
              <a:off x="1404240" y="3277951"/>
              <a:ext cx="115698" cy="86372"/>
            </a:xfrm>
            <a:custGeom>
              <a:avLst/>
              <a:gdLst/>
              <a:ahLst/>
              <a:cxnLst/>
              <a:rect l="l" t="t" r="r" b="b"/>
              <a:pathLst>
                <a:path w="576" h="430" extrusionOk="0">
                  <a:moveTo>
                    <a:pt x="524" y="208"/>
                  </a:moveTo>
                  <a:cubicBezTo>
                    <a:pt x="524" y="227"/>
                    <a:pt x="514" y="247"/>
                    <a:pt x="504" y="269"/>
                  </a:cubicBezTo>
                  <a:cubicBezTo>
                    <a:pt x="494" y="289"/>
                    <a:pt x="485" y="299"/>
                    <a:pt x="472" y="321"/>
                  </a:cubicBezTo>
                  <a:cubicBezTo>
                    <a:pt x="452" y="341"/>
                    <a:pt x="443" y="351"/>
                    <a:pt x="423" y="361"/>
                  </a:cubicBezTo>
                  <a:cubicBezTo>
                    <a:pt x="410" y="371"/>
                    <a:pt x="391" y="383"/>
                    <a:pt x="371" y="393"/>
                  </a:cubicBezTo>
                  <a:lnTo>
                    <a:pt x="339" y="393"/>
                  </a:lnTo>
                  <a:cubicBezTo>
                    <a:pt x="329" y="403"/>
                    <a:pt x="319" y="403"/>
                    <a:pt x="309" y="403"/>
                  </a:cubicBezTo>
                  <a:cubicBezTo>
                    <a:pt x="287" y="403"/>
                    <a:pt x="267" y="403"/>
                    <a:pt x="247" y="393"/>
                  </a:cubicBezTo>
                  <a:lnTo>
                    <a:pt x="237" y="393"/>
                  </a:lnTo>
                  <a:cubicBezTo>
                    <a:pt x="237" y="383"/>
                    <a:pt x="247" y="383"/>
                    <a:pt x="247" y="371"/>
                  </a:cubicBezTo>
                  <a:cubicBezTo>
                    <a:pt x="247" y="351"/>
                    <a:pt x="257" y="331"/>
                    <a:pt x="267" y="321"/>
                  </a:cubicBezTo>
                  <a:cubicBezTo>
                    <a:pt x="277" y="299"/>
                    <a:pt x="299" y="289"/>
                    <a:pt x="309" y="269"/>
                  </a:cubicBezTo>
                  <a:cubicBezTo>
                    <a:pt x="329" y="259"/>
                    <a:pt x="349" y="247"/>
                    <a:pt x="371" y="237"/>
                  </a:cubicBezTo>
                  <a:cubicBezTo>
                    <a:pt x="391" y="227"/>
                    <a:pt x="410" y="217"/>
                    <a:pt x="433" y="208"/>
                  </a:cubicBezTo>
                  <a:close/>
                  <a:moveTo>
                    <a:pt x="546" y="0"/>
                  </a:moveTo>
                  <a:cubicBezTo>
                    <a:pt x="472" y="32"/>
                    <a:pt x="391" y="62"/>
                    <a:pt x="299" y="84"/>
                  </a:cubicBezTo>
                  <a:lnTo>
                    <a:pt x="257" y="84"/>
                  </a:lnTo>
                  <a:cubicBezTo>
                    <a:pt x="221" y="91"/>
                    <a:pt x="179" y="98"/>
                    <a:pt x="136" y="98"/>
                  </a:cubicBezTo>
                  <a:cubicBezTo>
                    <a:pt x="118" y="98"/>
                    <a:pt x="100" y="97"/>
                    <a:pt x="82" y="94"/>
                  </a:cubicBezTo>
                  <a:cubicBezTo>
                    <a:pt x="62" y="94"/>
                    <a:pt x="30" y="94"/>
                    <a:pt x="10" y="84"/>
                  </a:cubicBezTo>
                  <a:lnTo>
                    <a:pt x="0" y="94"/>
                  </a:lnTo>
                  <a:cubicBezTo>
                    <a:pt x="10" y="136"/>
                    <a:pt x="20" y="166"/>
                    <a:pt x="30" y="208"/>
                  </a:cubicBezTo>
                  <a:cubicBezTo>
                    <a:pt x="40" y="227"/>
                    <a:pt x="52" y="259"/>
                    <a:pt x="62" y="279"/>
                  </a:cubicBezTo>
                  <a:cubicBezTo>
                    <a:pt x="82" y="321"/>
                    <a:pt x="114" y="351"/>
                    <a:pt x="144" y="383"/>
                  </a:cubicBezTo>
                  <a:cubicBezTo>
                    <a:pt x="176" y="403"/>
                    <a:pt x="205" y="423"/>
                    <a:pt x="247" y="423"/>
                  </a:cubicBezTo>
                  <a:cubicBezTo>
                    <a:pt x="262" y="428"/>
                    <a:pt x="278" y="430"/>
                    <a:pt x="293" y="430"/>
                  </a:cubicBezTo>
                  <a:cubicBezTo>
                    <a:pt x="308" y="430"/>
                    <a:pt x="324" y="428"/>
                    <a:pt x="339" y="423"/>
                  </a:cubicBezTo>
                  <a:lnTo>
                    <a:pt x="349" y="423"/>
                  </a:lnTo>
                  <a:cubicBezTo>
                    <a:pt x="391" y="413"/>
                    <a:pt x="423" y="403"/>
                    <a:pt x="452" y="383"/>
                  </a:cubicBezTo>
                  <a:cubicBezTo>
                    <a:pt x="485" y="351"/>
                    <a:pt x="514" y="321"/>
                    <a:pt x="524" y="289"/>
                  </a:cubicBezTo>
                  <a:cubicBezTo>
                    <a:pt x="546" y="269"/>
                    <a:pt x="546" y="247"/>
                    <a:pt x="556" y="227"/>
                  </a:cubicBezTo>
                  <a:cubicBezTo>
                    <a:pt x="556" y="208"/>
                    <a:pt x="566" y="185"/>
                    <a:pt x="566" y="166"/>
                  </a:cubicBezTo>
                  <a:cubicBezTo>
                    <a:pt x="576" y="114"/>
                    <a:pt x="566" y="62"/>
                    <a:pt x="556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492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261ADD-592E-46A0-A925-2750B8C8FA61}"/>
              </a:ext>
            </a:extLst>
          </p:cNvPr>
          <p:cNvSpPr/>
          <p:nvPr/>
        </p:nvSpPr>
        <p:spPr>
          <a:xfrm>
            <a:off x="586043" y="1009442"/>
            <a:ext cx="8222703" cy="29198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EC17CA-4D63-4C60-8A1D-6BBBBDBDAF99}"/>
              </a:ext>
            </a:extLst>
          </p:cNvPr>
          <p:cNvSpPr/>
          <p:nvPr/>
        </p:nvSpPr>
        <p:spPr>
          <a:xfrm>
            <a:off x="3032811" y="256673"/>
            <a:ext cx="3216442" cy="1165108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6" name="Google Shape;1796;p46"/>
          <p:cNvGrpSpPr/>
          <p:nvPr/>
        </p:nvGrpSpPr>
        <p:grpSpPr>
          <a:xfrm>
            <a:off x="7962632" y="2894835"/>
            <a:ext cx="1173394" cy="2250660"/>
            <a:chOff x="7025441" y="2321639"/>
            <a:chExt cx="1173394" cy="2250660"/>
          </a:xfrm>
        </p:grpSpPr>
        <p:sp>
          <p:nvSpPr>
            <p:cNvPr id="1797" name="Google Shape;1797;p46"/>
            <p:cNvSpPr/>
            <p:nvPr/>
          </p:nvSpPr>
          <p:spPr>
            <a:xfrm flipH="1">
              <a:off x="7439068" y="3222214"/>
              <a:ext cx="170500" cy="283007"/>
            </a:xfrm>
            <a:custGeom>
              <a:avLst/>
              <a:gdLst/>
              <a:ahLst/>
              <a:cxnLst/>
              <a:rect l="l" t="t" r="r" b="b"/>
              <a:pathLst>
                <a:path w="1029" h="1708" extrusionOk="0">
                  <a:moveTo>
                    <a:pt x="505" y="0"/>
                  </a:moveTo>
                  <a:cubicBezTo>
                    <a:pt x="225" y="0"/>
                    <a:pt x="1" y="225"/>
                    <a:pt x="1" y="504"/>
                  </a:cubicBezTo>
                  <a:lnTo>
                    <a:pt x="1" y="1337"/>
                  </a:lnTo>
                  <a:cubicBezTo>
                    <a:pt x="1" y="1616"/>
                    <a:pt x="225" y="1708"/>
                    <a:pt x="505" y="1708"/>
                  </a:cubicBezTo>
                  <a:lnTo>
                    <a:pt x="534" y="1708"/>
                  </a:lnTo>
                  <a:cubicBezTo>
                    <a:pt x="814" y="1708"/>
                    <a:pt x="1029" y="1616"/>
                    <a:pt x="1029" y="1337"/>
                  </a:cubicBezTo>
                  <a:lnTo>
                    <a:pt x="1029" y="504"/>
                  </a:lnTo>
                  <a:cubicBezTo>
                    <a:pt x="1029" y="225"/>
                    <a:pt x="814" y="0"/>
                    <a:pt x="534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6"/>
            <p:cNvSpPr/>
            <p:nvPr/>
          </p:nvSpPr>
          <p:spPr>
            <a:xfrm rot="-540461" flipH="1">
              <a:off x="7642112" y="2358442"/>
              <a:ext cx="515149" cy="571651"/>
            </a:xfrm>
            <a:custGeom>
              <a:avLst/>
              <a:gdLst/>
              <a:ahLst/>
              <a:cxnLst/>
              <a:rect l="l" t="t" r="r" b="b"/>
              <a:pathLst>
                <a:path w="3109" h="3450" extrusionOk="0">
                  <a:moveTo>
                    <a:pt x="1359" y="0"/>
                  </a:moveTo>
                  <a:cubicBezTo>
                    <a:pt x="1339" y="0"/>
                    <a:pt x="1317" y="0"/>
                    <a:pt x="1288" y="10"/>
                  </a:cubicBezTo>
                  <a:cubicBezTo>
                    <a:pt x="1246" y="10"/>
                    <a:pt x="1194" y="20"/>
                    <a:pt x="1144" y="32"/>
                  </a:cubicBezTo>
                  <a:cubicBezTo>
                    <a:pt x="1070" y="52"/>
                    <a:pt x="989" y="82"/>
                    <a:pt x="917" y="124"/>
                  </a:cubicBezTo>
                  <a:cubicBezTo>
                    <a:pt x="855" y="166"/>
                    <a:pt x="793" y="205"/>
                    <a:pt x="741" y="267"/>
                  </a:cubicBezTo>
                  <a:cubicBezTo>
                    <a:pt x="690" y="329"/>
                    <a:pt x="660" y="391"/>
                    <a:pt x="628" y="475"/>
                  </a:cubicBezTo>
                  <a:cubicBezTo>
                    <a:pt x="608" y="546"/>
                    <a:pt x="608" y="628"/>
                    <a:pt x="618" y="700"/>
                  </a:cubicBezTo>
                  <a:cubicBezTo>
                    <a:pt x="628" y="774"/>
                    <a:pt x="660" y="836"/>
                    <a:pt x="699" y="885"/>
                  </a:cubicBezTo>
                  <a:cubicBezTo>
                    <a:pt x="732" y="917"/>
                    <a:pt x="751" y="937"/>
                    <a:pt x="793" y="959"/>
                  </a:cubicBezTo>
                  <a:cubicBezTo>
                    <a:pt x="803" y="969"/>
                    <a:pt x="813" y="969"/>
                    <a:pt x="823" y="979"/>
                  </a:cubicBezTo>
                  <a:lnTo>
                    <a:pt x="823" y="989"/>
                  </a:lnTo>
                  <a:cubicBezTo>
                    <a:pt x="803" y="1008"/>
                    <a:pt x="783" y="1031"/>
                    <a:pt x="783" y="1060"/>
                  </a:cubicBezTo>
                  <a:cubicBezTo>
                    <a:pt x="774" y="1083"/>
                    <a:pt x="774" y="1102"/>
                    <a:pt x="774" y="1112"/>
                  </a:cubicBezTo>
                  <a:cubicBezTo>
                    <a:pt x="751" y="1102"/>
                    <a:pt x="741" y="1102"/>
                    <a:pt x="722" y="1092"/>
                  </a:cubicBezTo>
                  <a:cubicBezTo>
                    <a:pt x="690" y="1070"/>
                    <a:pt x="650" y="1050"/>
                    <a:pt x="608" y="1041"/>
                  </a:cubicBezTo>
                  <a:cubicBezTo>
                    <a:pt x="576" y="1031"/>
                    <a:pt x="546" y="1031"/>
                    <a:pt x="514" y="1031"/>
                  </a:cubicBezTo>
                  <a:cubicBezTo>
                    <a:pt x="475" y="1031"/>
                    <a:pt x="433" y="1041"/>
                    <a:pt x="391" y="1050"/>
                  </a:cubicBezTo>
                  <a:cubicBezTo>
                    <a:pt x="329" y="1070"/>
                    <a:pt x="267" y="1112"/>
                    <a:pt x="218" y="1174"/>
                  </a:cubicBezTo>
                  <a:cubicBezTo>
                    <a:pt x="166" y="1216"/>
                    <a:pt x="124" y="1288"/>
                    <a:pt x="94" y="1359"/>
                  </a:cubicBezTo>
                  <a:cubicBezTo>
                    <a:pt x="62" y="1431"/>
                    <a:pt x="32" y="1515"/>
                    <a:pt x="20" y="1597"/>
                  </a:cubicBezTo>
                  <a:cubicBezTo>
                    <a:pt x="0" y="1668"/>
                    <a:pt x="0" y="1750"/>
                    <a:pt x="0" y="1834"/>
                  </a:cubicBezTo>
                  <a:cubicBezTo>
                    <a:pt x="10" y="1905"/>
                    <a:pt x="20" y="1977"/>
                    <a:pt x="52" y="2039"/>
                  </a:cubicBezTo>
                  <a:cubicBezTo>
                    <a:pt x="82" y="2111"/>
                    <a:pt x="124" y="2162"/>
                    <a:pt x="166" y="2204"/>
                  </a:cubicBezTo>
                  <a:cubicBezTo>
                    <a:pt x="205" y="2224"/>
                    <a:pt x="257" y="2244"/>
                    <a:pt x="309" y="2256"/>
                  </a:cubicBezTo>
                  <a:lnTo>
                    <a:pt x="341" y="2256"/>
                  </a:lnTo>
                  <a:cubicBezTo>
                    <a:pt x="329" y="2266"/>
                    <a:pt x="319" y="2276"/>
                    <a:pt x="309" y="2296"/>
                  </a:cubicBezTo>
                  <a:cubicBezTo>
                    <a:pt x="267" y="2338"/>
                    <a:pt x="237" y="2390"/>
                    <a:pt x="218" y="2442"/>
                  </a:cubicBezTo>
                  <a:cubicBezTo>
                    <a:pt x="185" y="2553"/>
                    <a:pt x="176" y="2676"/>
                    <a:pt x="205" y="2812"/>
                  </a:cubicBezTo>
                  <a:cubicBezTo>
                    <a:pt x="237" y="2936"/>
                    <a:pt x="279" y="3047"/>
                    <a:pt x="351" y="3151"/>
                  </a:cubicBezTo>
                  <a:cubicBezTo>
                    <a:pt x="391" y="3203"/>
                    <a:pt x="423" y="3245"/>
                    <a:pt x="475" y="3284"/>
                  </a:cubicBezTo>
                  <a:cubicBezTo>
                    <a:pt x="536" y="3336"/>
                    <a:pt x="608" y="3388"/>
                    <a:pt x="690" y="3408"/>
                  </a:cubicBezTo>
                  <a:cubicBezTo>
                    <a:pt x="751" y="3440"/>
                    <a:pt x="823" y="3450"/>
                    <a:pt x="897" y="3450"/>
                  </a:cubicBezTo>
                  <a:lnTo>
                    <a:pt x="917" y="3450"/>
                  </a:lnTo>
                  <a:cubicBezTo>
                    <a:pt x="979" y="3440"/>
                    <a:pt x="1050" y="3430"/>
                    <a:pt x="1122" y="3398"/>
                  </a:cubicBezTo>
                  <a:cubicBezTo>
                    <a:pt x="1164" y="3388"/>
                    <a:pt x="1206" y="3368"/>
                    <a:pt x="1236" y="3346"/>
                  </a:cubicBezTo>
                  <a:lnTo>
                    <a:pt x="1246" y="3356"/>
                  </a:lnTo>
                  <a:lnTo>
                    <a:pt x="1268" y="3356"/>
                  </a:lnTo>
                  <a:cubicBezTo>
                    <a:pt x="1307" y="3346"/>
                    <a:pt x="1339" y="3336"/>
                    <a:pt x="1379" y="3326"/>
                  </a:cubicBezTo>
                  <a:cubicBezTo>
                    <a:pt x="1391" y="3316"/>
                    <a:pt x="1411" y="3316"/>
                    <a:pt x="1421" y="3307"/>
                  </a:cubicBezTo>
                  <a:cubicBezTo>
                    <a:pt x="1463" y="3307"/>
                    <a:pt x="1503" y="3284"/>
                    <a:pt x="1545" y="3274"/>
                  </a:cubicBezTo>
                  <a:cubicBezTo>
                    <a:pt x="1616" y="3255"/>
                    <a:pt x="1688" y="3223"/>
                    <a:pt x="1762" y="3193"/>
                  </a:cubicBezTo>
                  <a:cubicBezTo>
                    <a:pt x="1905" y="3121"/>
                    <a:pt x="2039" y="3037"/>
                    <a:pt x="2162" y="2946"/>
                  </a:cubicBezTo>
                  <a:cubicBezTo>
                    <a:pt x="2286" y="2852"/>
                    <a:pt x="2400" y="2751"/>
                    <a:pt x="2513" y="2627"/>
                  </a:cubicBezTo>
                  <a:cubicBezTo>
                    <a:pt x="2614" y="2513"/>
                    <a:pt x="2708" y="2390"/>
                    <a:pt x="2790" y="2244"/>
                  </a:cubicBezTo>
                  <a:cubicBezTo>
                    <a:pt x="2862" y="2111"/>
                    <a:pt x="2936" y="1967"/>
                    <a:pt x="2985" y="1812"/>
                  </a:cubicBezTo>
                  <a:cubicBezTo>
                    <a:pt x="3017" y="1740"/>
                    <a:pt x="3037" y="1658"/>
                    <a:pt x="3059" y="1587"/>
                  </a:cubicBezTo>
                  <a:cubicBezTo>
                    <a:pt x="3059" y="1545"/>
                    <a:pt x="3069" y="1503"/>
                    <a:pt x="3079" y="1463"/>
                  </a:cubicBezTo>
                  <a:cubicBezTo>
                    <a:pt x="3089" y="1421"/>
                    <a:pt x="3089" y="1379"/>
                    <a:pt x="3099" y="1349"/>
                  </a:cubicBezTo>
                  <a:cubicBezTo>
                    <a:pt x="3109" y="1194"/>
                    <a:pt x="3079" y="1021"/>
                    <a:pt x="2997" y="865"/>
                  </a:cubicBezTo>
                  <a:cubicBezTo>
                    <a:pt x="2913" y="712"/>
                    <a:pt x="2800" y="576"/>
                    <a:pt x="2666" y="475"/>
                  </a:cubicBezTo>
                  <a:cubicBezTo>
                    <a:pt x="2605" y="433"/>
                    <a:pt x="2543" y="391"/>
                    <a:pt x="2471" y="371"/>
                  </a:cubicBezTo>
                  <a:cubicBezTo>
                    <a:pt x="2419" y="361"/>
                    <a:pt x="2367" y="351"/>
                    <a:pt x="2318" y="351"/>
                  </a:cubicBezTo>
                  <a:lnTo>
                    <a:pt x="2266" y="351"/>
                  </a:lnTo>
                  <a:cubicBezTo>
                    <a:pt x="2204" y="361"/>
                    <a:pt x="2143" y="381"/>
                    <a:pt x="2091" y="423"/>
                  </a:cubicBezTo>
                  <a:cubicBezTo>
                    <a:pt x="2049" y="443"/>
                    <a:pt x="2019" y="485"/>
                    <a:pt x="1987" y="527"/>
                  </a:cubicBezTo>
                  <a:cubicBezTo>
                    <a:pt x="1977" y="504"/>
                    <a:pt x="1967" y="475"/>
                    <a:pt x="1967" y="443"/>
                  </a:cubicBezTo>
                  <a:lnTo>
                    <a:pt x="1957" y="413"/>
                  </a:lnTo>
                  <a:cubicBezTo>
                    <a:pt x="1957" y="391"/>
                    <a:pt x="1947" y="371"/>
                    <a:pt x="1935" y="341"/>
                  </a:cubicBezTo>
                  <a:cubicBezTo>
                    <a:pt x="1935" y="329"/>
                    <a:pt x="1935" y="319"/>
                    <a:pt x="1925" y="299"/>
                  </a:cubicBezTo>
                  <a:cubicBezTo>
                    <a:pt x="1925" y="289"/>
                    <a:pt x="1915" y="280"/>
                    <a:pt x="1905" y="257"/>
                  </a:cubicBezTo>
                  <a:cubicBezTo>
                    <a:pt x="1886" y="228"/>
                    <a:pt x="1853" y="196"/>
                    <a:pt x="1811" y="166"/>
                  </a:cubicBezTo>
                  <a:cubicBezTo>
                    <a:pt x="1792" y="134"/>
                    <a:pt x="1750" y="114"/>
                    <a:pt x="1710" y="94"/>
                  </a:cubicBezTo>
                  <a:cubicBezTo>
                    <a:pt x="1626" y="42"/>
                    <a:pt x="1535" y="20"/>
                    <a:pt x="1431" y="10"/>
                  </a:cubicBezTo>
                  <a:cubicBezTo>
                    <a:pt x="1411" y="0"/>
                    <a:pt x="1391" y="0"/>
                    <a:pt x="1359" y="0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6"/>
            <p:cNvSpPr/>
            <p:nvPr/>
          </p:nvSpPr>
          <p:spPr>
            <a:xfrm rot="-540461" flipH="1">
              <a:off x="7931982" y="2359303"/>
              <a:ext cx="225347" cy="547957"/>
            </a:xfrm>
            <a:custGeom>
              <a:avLst/>
              <a:gdLst/>
              <a:ahLst/>
              <a:cxnLst/>
              <a:rect l="l" t="t" r="r" b="b"/>
              <a:pathLst>
                <a:path w="1360" h="3307" extrusionOk="0">
                  <a:moveTo>
                    <a:pt x="875" y="1"/>
                  </a:moveTo>
                  <a:lnTo>
                    <a:pt x="875" y="1"/>
                  </a:lnTo>
                  <a:cubicBezTo>
                    <a:pt x="823" y="43"/>
                    <a:pt x="783" y="85"/>
                    <a:pt x="741" y="124"/>
                  </a:cubicBezTo>
                  <a:cubicBezTo>
                    <a:pt x="690" y="186"/>
                    <a:pt x="660" y="248"/>
                    <a:pt x="628" y="322"/>
                  </a:cubicBezTo>
                  <a:cubicBezTo>
                    <a:pt x="608" y="403"/>
                    <a:pt x="598" y="485"/>
                    <a:pt x="618" y="557"/>
                  </a:cubicBezTo>
                  <a:cubicBezTo>
                    <a:pt x="628" y="631"/>
                    <a:pt x="660" y="702"/>
                    <a:pt x="699" y="742"/>
                  </a:cubicBezTo>
                  <a:cubicBezTo>
                    <a:pt x="732" y="774"/>
                    <a:pt x="751" y="794"/>
                    <a:pt x="793" y="816"/>
                  </a:cubicBezTo>
                  <a:cubicBezTo>
                    <a:pt x="774" y="846"/>
                    <a:pt x="741" y="888"/>
                    <a:pt x="732" y="927"/>
                  </a:cubicBezTo>
                  <a:cubicBezTo>
                    <a:pt x="732" y="927"/>
                    <a:pt x="732" y="940"/>
                    <a:pt x="722" y="949"/>
                  </a:cubicBezTo>
                  <a:cubicBezTo>
                    <a:pt x="690" y="927"/>
                    <a:pt x="650" y="907"/>
                    <a:pt x="608" y="898"/>
                  </a:cubicBezTo>
                  <a:cubicBezTo>
                    <a:pt x="576" y="888"/>
                    <a:pt x="546" y="888"/>
                    <a:pt x="514" y="888"/>
                  </a:cubicBezTo>
                  <a:cubicBezTo>
                    <a:pt x="475" y="888"/>
                    <a:pt x="433" y="898"/>
                    <a:pt x="391" y="907"/>
                  </a:cubicBezTo>
                  <a:cubicBezTo>
                    <a:pt x="329" y="927"/>
                    <a:pt x="267" y="969"/>
                    <a:pt x="218" y="1031"/>
                  </a:cubicBezTo>
                  <a:cubicBezTo>
                    <a:pt x="166" y="1073"/>
                    <a:pt x="124" y="1145"/>
                    <a:pt x="94" y="1216"/>
                  </a:cubicBezTo>
                  <a:cubicBezTo>
                    <a:pt x="62" y="1288"/>
                    <a:pt x="32" y="1372"/>
                    <a:pt x="20" y="1454"/>
                  </a:cubicBezTo>
                  <a:cubicBezTo>
                    <a:pt x="0" y="1525"/>
                    <a:pt x="0" y="1607"/>
                    <a:pt x="0" y="1691"/>
                  </a:cubicBezTo>
                  <a:cubicBezTo>
                    <a:pt x="10" y="1762"/>
                    <a:pt x="20" y="1834"/>
                    <a:pt x="52" y="1896"/>
                  </a:cubicBezTo>
                  <a:cubicBezTo>
                    <a:pt x="72" y="1968"/>
                    <a:pt x="114" y="2019"/>
                    <a:pt x="166" y="2061"/>
                  </a:cubicBezTo>
                  <a:cubicBezTo>
                    <a:pt x="205" y="2081"/>
                    <a:pt x="257" y="2101"/>
                    <a:pt x="309" y="2113"/>
                  </a:cubicBezTo>
                  <a:lnTo>
                    <a:pt x="341" y="2113"/>
                  </a:lnTo>
                  <a:cubicBezTo>
                    <a:pt x="329" y="2123"/>
                    <a:pt x="319" y="2133"/>
                    <a:pt x="309" y="2153"/>
                  </a:cubicBezTo>
                  <a:cubicBezTo>
                    <a:pt x="267" y="2195"/>
                    <a:pt x="237" y="2247"/>
                    <a:pt x="218" y="2299"/>
                  </a:cubicBezTo>
                  <a:cubicBezTo>
                    <a:pt x="185" y="2410"/>
                    <a:pt x="176" y="2533"/>
                    <a:pt x="205" y="2669"/>
                  </a:cubicBezTo>
                  <a:cubicBezTo>
                    <a:pt x="227" y="2793"/>
                    <a:pt x="279" y="2904"/>
                    <a:pt x="351" y="3008"/>
                  </a:cubicBezTo>
                  <a:cubicBezTo>
                    <a:pt x="391" y="3060"/>
                    <a:pt x="423" y="3102"/>
                    <a:pt x="475" y="3141"/>
                  </a:cubicBezTo>
                  <a:cubicBezTo>
                    <a:pt x="536" y="3193"/>
                    <a:pt x="608" y="3245"/>
                    <a:pt x="690" y="3265"/>
                  </a:cubicBezTo>
                  <a:cubicBezTo>
                    <a:pt x="751" y="3297"/>
                    <a:pt x="823" y="3307"/>
                    <a:pt x="897" y="3307"/>
                  </a:cubicBezTo>
                  <a:lnTo>
                    <a:pt x="917" y="3307"/>
                  </a:lnTo>
                  <a:cubicBezTo>
                    <a:pt x="979" y="3307"/>
                    <a:pt x="1050" y="3287"/>
                    <a:pt x="1122" y="3255"/>
                  </a:cubicBezTo>
                  <a:cubicBezTo>
                    <a:pt x="1164" y="3245"/>
                    <a:pt x="1206" y="3225"/>
                    <a:pt x="1236" y="3203"/>
                  </a:cubicBezTo>
                  <a:cubicBezTo>
                    <a:pt x="1236" y="3203"/>
                    <a:pt x="1236" y="3213"/>
                    <a:pt x="1246" y="3213"/>
                  </a:cubicBezTo>
                  <a:lnTo>
                    <a:pt x="1268" y="3213"/>
                  </a:lnTo>
                  <a:cubicBezTo>
                    <a:pt x="1278" y="3213"/>
                    <a:pt x="1288" y="3203"/>
                    <a:pt x="1288" y="3203"/>
                  </a:cubicBezTo>
                  <a:cubicBezTo>
                    <a:pt x="1278" y="3203"/>
                    <a:pt x="1268" y="3193"/>
                    <a:pt x="1255" y="3193"/>
                  </a:cubicBezTo>
                  <a:cubicBezTo>
                    <a:pt x="1184" y="3173"/>
                    <a:pt x="1112" y="3131"/>
                    <a:pt x="1050" y="3102"/>
                  </a:cubicBezTo>
                  <a:cubicBezTo>
                    <a:pt x="979" y="3060"/>
                    <a:pt x="917" y="3008"/>
                    <a:pt x="855" y="2946"/>
                  </a:cubicBezTo>
                  <a:cubicBezTo>
                    <a:pt x="803" y="2884"/>
                    <a:pt x="761" y="2823"/>
                    <a:pt x="722" y="2751"/>
                  </a:cubicBezTo>
                  <a:cubicBezTo>
                    <a:pt x="712" y="2719"/>
                    <a:pt x="699" y="2689"/>
                    <a:pt x="690" y="2647"/>
                  </a:cubicBezTo>
                  <a:cubicBezTo>
                    <a:pt x="680" y="2617"/>
                    <a:pt x="670" y="2575"/>
                    <a:pt x="670" y="2546"/>
                  </a:cubicBezTo>
                  <a:cubicBezTo>
                    <a:pt x="660" y="2472"/>
                    <a:pt x="660" y="2390"/>
                    <a:pt x="680" y="2318"/>
                  </a:cubicBezTo>
                  <a:cubicBezTo>
                    <a:pt x="699" y="2247"/>
                    <a:pt x="732" y="2185"/>
                    <a:pt x="774" y="2123"/>
                  </a:cubicBezTo>
                  <a:cubicBezTo>
                    <a:pt x="803" y="2091"/>
                    <a:pt x="823" y="2061"/>
                    <a:pt x="855" y="2029"/>
                  </a:cubicBezTo>
                  <a:cubicBezTo>
                    <a:pt x="875" y="2010"/>
                    <a:pt x="907" y="1990"/>
                    <a:pt x="927" y="1968"/>
                  </a:cubicBezTo>
                  <a:cubicBezTo>
                    <a:pt x="897" y="1968"/>
                    <a:pt x="865" y="1958"/>
                    <a:pt x="823" y="1948"/>
                  </a:cubicBezTo>
                  <a:cubicBezTo>
                    <a:pt x="813" y="1948"/>
                    <a:pt x="793" y="1938"/>
                    <a:pt x="774" y="1928"/>
                  </a:cubicBezTo>
                  <a:cubicBezTo>
                    <a:pt x="751" y="1916"/>
                    <a:pt x="741" y="1906"/>
                    <a:pt x="722" y="1896"/>
                  </a:cubicBezTo>
                  <a:cubicBezTo>
                    <a:pt x="712" y="1886"/>
                    <a:pt x="699" y="1876"/>
                    <a:pt x="680" y="1866"/>
                  </a:cubicBezTo>
                  <a:cubicBezTo>
                    <a:pt x="670" y="1844"/>
                    <a:pt x="660" y="1834"/>
                    <a:pt x="650" y="1814"/>
                  </a:cubicBezTo>
                  <a:cubicBezTo>
                    <a:pt x="628" y="1782"/>
                    <a:pt x="618" y="1753"/>
                    <a:pt x="618" y="1720"/>
                  </a:cubicBezTo>
                  <a:cubicBezTo>
                    <a:pt x="608" y="1701"/>
                    <a:pt x="608" y="1681"/>
                    <a:pt x="608" y="1669"/>
                  </a:cubicBezTo>
                  <a:lnTo>
                    <a:pt x="608" y="1619"/>
                  </a:lnTo>
                  <a:cubicBezTo>
                    <a:pt x="618" y="1577"/>
                    <a:pt x="628" y="1545"/>
                    <a:pt x="638" y="1515"/>
                  </a:cubicBezTo>
                  <a:cubicBezTo>
                    <a:pt x="650" y="1496"/>
                    <a:pt x="660" y="1473"/>
                    <a:pt x="680" y="1454"/>
                  </a:cubicBezTo>
                  <a:cubicBezTo>
                    <a:pt x="690" y="1444"/>
                    <a:pt x="699" y="1434"/>
                    <a:pt x="712" y="1412"/>
                  </a:cubicBezTo>
                  <a:cubicBezTo>
                    <a:pt x="741" y="1392"/>
                    <a:pt x="774" y="1372"/>
                    <a:pt x="803" y="1350"/>
                  </a:cubicBezTo>
                  <a:cubicBezTo>
                    <a:pt x="835" y="1340"/>
                    <a:pt x="875" y="1320"/>
                    <a:pt x="917" y="1320"/>
                  </a:cubicBezTo>
                  <a:cubicBezTo>
                    <a:pt x="959" y="1310"/>
                    <a:pt x="989" y="1310"/>
                    <a:pt x="1031" y="1310"/>
                  </a:cubicBezTo>
                  <a:cubicBezTo>
                    <a:pt x="1092" y="1310"/>
                    <a:pt x="1154" y="1320"/>
                    <a:pt x="1206" y="1340"/>
                  </a:cubicBezTo>
                  <a:cubicBezTo>
                    <a:pt x="1194" y="1330"/>
                    <a:pt x="1184" y="1320"/>
                    <a:pt x="1174" y="1298"/>
                  </a:cubicBezTo>
                  <a:cubicBezTo>
                    <a:pt x="1164" y="1278"/>
                    <a:pt x="1154" y="1248"/>
                    <a:pt x="1144" y="1216"/>
                  </a:cubicBezTo>
                  <a:cubicBezTo>
                    <a:pt x="1144" y="1197"/>
                    <a:pt x="1132" y="1164"/>
                    <a:pt x="1144" y="1135"/>
                  </a:cubicBezTo>
                  <a:cubicBezTo>
                    <a:pt x="1144" y="1093"/>
                    <a:pt x="1154" y="1063"/>
                    <a:pt x="1164" y="1031"/>
                  </a:cubicBezTo>
                  <a:cubicBezTo>
                    <a:pt x="1184" y="959"/>
                    <a:pt x="1216" y="898"/>
                    <a:pt x="1255" y="836"/>
                  </a:cubicBezTo>
                  <a:cubicBezTo>
                    <a:pt x="1288" y="784"/>
                    <a:pt x="1317" y="732"/>
                    <a:pt x="1359" y="693"/>
                  </a:cubicBezTo>
                  <a:cubicBezTo>
                    <a:pt x="1297" y="680"/>
                    <a:pt x="1236" y="660"/>
                    <a:pt x="1184" y="641"/>
                  </a:cubicBezTo>
                  <a:cubicBezTo>
                    <a:pt x="1122" y="618"/>
                    <a:pt x="1060" y="589"/>
                    <a:pt x="1008" y="547"/>
                  </a:cubicBezTo>
                  <a:cubicBezTo>
                    <a:pt x="979" y="527"/>
                    <a:pt x="947" y="507"/>
                    <a:pt x="917" y="475"/>
                  </a:cubicBezTo>
                  <a:cubicBezTo>
                    <a:pt x="897" y="445"/>
                    <a:pt x="875" y="403"/>
                    <a:pt x="855" y="371"/>
                  </a:cubicBezTo>
                  <a:cubicBezTo>
                    <a:pt x="845" y="351"/>
                    <a:pt x="835" y="332"/>
                    <a:pt x="835" y="309"/>
                  </a:cubicBezTo>
                  <a:cubicBezTo>
                    <a:pt x="835" y="300"/>
                    <a:pt x="823" y="280"/>
                    <a:pt x="823" y="270"/>
                  </a:cubicBezTo>
                  <a:lnTo>
                    <a:pt x="823" y="156"/>
                  </a:lnTo>
                  <a:cubicBezTo>
                    <a:pt x="835" y="114"/>
                    <a:pt x="845" y="85"/>
                    <a:pt x="855" y="43"/>
                  </a:cubicBezTo>
                  <a:cubicBezTo>
                    <a:pt x="865" y="33"/>
                    <a:pt x="875" y="23"/>
                    <a:pt x="875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6"/>
            <p:cNvSpPr/>
            <p:nvPr/>
          </p:nvSpPr>
          <p:spPr>
            <a:xfrm rot="-540461" flipH="1">
              <a:off x="7184245" y="2535362"/>
              <a:ext cx="821189" cy="720280"/>
            </a:xfrm>
            <a:custGeom>
              <a:avLst/>
              <a:gdLst/>
              <a:ahLst/>
              <a:cxnLst/>
              <a:rect l="l" t="t" r="r" b="b"/>
              <a:pathLst>
                <a:path w="4956" h="4347" extrusionOk="0">
                  <a:moveTo>
                    <a:pt x="2380" y="0"/>
                  </a:moveTo>
                  <a:cubicBezTo>
                    <a:pt x="2277" y="0"/>
                    <a:pt x="2175" y="13"/>
                    <a:pt x="2062" y="32"/>
                  </a:cubicBezTo>
                  <a:cubicBezTo>
                    <a:pt x="1928" y="52"/>
                    <a:pt x="1782" y="94"/>
                    <a:pt x="1639" y="146"/>
                  </a:cubicBezTo>
                  <a:cubicBezTo>
                    <a:pt x="1506" y="198"/>
                    <a:pt x="1372" y="260"/>
                    <a:pt x="1249" y="341"/>
                  </a:cubicBezTo>
                  <a:cubicBezTo>
                    <a:pt x="989" y="495"/>
                    <a:pt x="774" y="702"/>
                    <a:pt x="599" y="927"/>
                  </a:cubicBezTo>
                  <a:cubicBezTo>
                    <a:pt x="507" y="1051"/>
                    <a:pt x="433" y="1174"/>
                    <a:pt x="384" y="1298"/>
                  </a:cubicBezTo>
                  <a:cubicBezTo>
                    <a:pt x="352" y="1372"/>
                    <a:pt x="332" y="1434"/>
                    <a:pt x="310" y="1495"/>
                  </a:cubicBezTo>
                  <a:cubicBezTo>
                    <a:pt x="280" y="1587"/>
                    <a:pt x="260" y="1668"/>
                    <a:pt x="248" y="1762"/>
                  </a:cubicBezTo>
                  <a:cubicBezTo>
                    <a:pt x="238" y="1844"/>
                    <a:pt x="238" y="1915"/>
                    <a:pt x="248" y="1999"/>
                  </a:cubicBezTo>
                  <a:cubicBezTo>
                    <a:pt x="248" y="2081"/>
                    <a:pt x="260" y="2153"/>
                    <a:pt x="280" y="2224"/>
                  </a:cubicBezTo>
                  <a:cubicBezTo>
                    <a:pt x="238" y="2247"/>
                    <a:pt x="208" y="2276"/>
                    <a:pt x="166" y="2308"/>
                  </a:cubicBezTo>
                  <a:cubicBezTo>
                    <a:pt x="137" y="2348"/>
                    <a:pt x="105" y="2390"/>
                    <a:pt x="75" y="2442"/>
                  </a:cubicBezTo>
                  <a:cubicBezTo>
                    <a:pt x="23" y="2533"/>
                    <a:pt x="1" y="2647"/>
                    <a:pt x="1" y="2770"/>
                  </a:cubicBezTo>
                  <a:cubicBezTo>
                    <a:pt x="1" y="2822"/>
                    <a:pt x="1" y="2884"/>
                    <a:pt x="23" y="2946"/>
                  </a:cubicBezTo>
                  <a:cubicBezTo>
                    <a:pt x="23" y="3008"/>
                    <a:pt x="43" y="3060"/>
                    <a:pt x="63" y="3111"/>
                  </a:cubicBezTo>
                  <a:cubicBezTo>
                    <a:pt x="105" y="3235"/>
                    <a:pt x="166" y="3326"/>
                    <a:pt x="238" y="3410"/>
                  </a:cubicBezTo>
                  <a:cubicBezTo>
                    <a:pt x="310" y="3492"/>
                    <a:pt x="404" y="3554"/>
                    <a:pt x="485" y="3583"/>
                  </a:cubicBezTo>
                  <a:cubicBezTo>
                    <a:pt x="517" y="3697"/>
                    <a:pt x="557" y="3801"/>
                    <a:pt x="619" y="3892"/>
                  </a:cubicBezTo>
                  <a:cubicBezTo>
                    <a:pt x="680" y="3986"/>
                    <a:pt x="764" y="4058"/>
                    <a:pt x="866" y="4129"/>
                  </a:cubicBezTo>
                  <a:cubicBezTo>
                    <a:pt x="960" y="4181"/>
                    <a:pt x="1063" y="4233"/>
                    <a:pt x="1187" y="4275"/>
                  </a:cubicBezTo>
                  <a:cubicBezTo>
                    <a:pt x="1298" y="4305"/>
                    <a:pt x="1412" y="4325"/>
                    <a:pt x="1545" y="4337"/>
                  </a:cubicBezTo>
                  <a:cubicBezTo>
                    <a:pt x="1619" y="4347"/>
                    <a:pt x="1691" y="4347"/>
                    <a:pt x="1763" y="4347"/>
                  </a:cubicBezTo>
                  <a:lnTo>
                    <a:pt x="1916" y="4347"/>
                  </a:lnTo>
                  <a:cubicBezTo>
                    <a:pt x="2030" y="4337"/>
                    <a:pt x="2143" y="4315"/>
                    <a:pt x="2257" y="4295"/>
                  </a:cubicBezTo>
                  <a:cubicBezTo>
                    <a:pt x="2299" y="4285"/>
                    <a:pt x="2329" y="4285"/>
                    <a:pt x="2371" y="4275"/>
                  </a:cubicBezTo>
                  <a:lnTo>
                    <a:pt x="2380" y="4275"/>
                  </a:lnTo>
                  <a:cubicBezTo>
                    <a:pt x="2380" y="4275"/>
                    <a:pt x="2390" y="4275"/>
                    <a:pt x="2400" y="4263"/>
                  </a:cubicBezTo>
                  <a:lnTo>
                    <a:pt x="2410" y="4263"/>
                  </a:lnTo>
                  <a:lnTo>
                    <a:pt x="2422" y="4253"/>
                  </a:lnTo>
                  <a:cubicBezTo>
                    <a:pt x="2472" y="4233"/>
                    <a:pt x="2524" y="4214"/>
                    <a:pt x="2576" y="4191"/>
                  </a:cubicBezTo>
                  <a:cubicBezTo>
                    <a:pt x="2628" y="4181"/>
                    <a:pt x="2679" y="4162"/>
                    <a:pt x="2741" y="4139"/>
                  </a:cubicBezTo>
                  <a:cubicBezTo>
                    <a:pt x="2803" y="4120"/>
                    <a:pt x="2865" y="4110"/>
                    <a:pt x="2927" y="4090"/>
                  </a:cubicBezTo>
                  <a:cubicBezTo>
                    <a:pt x="2978" y="4068"/>
                    <a:pt x="3018" y="4058"/>
                    <a:pt x="3060" y="4048"/>
                  </a:cubicBezTo>
                  <a:cubicBezTo>
                    <a:pt x="3255" y="3986"/>
                    <a:pt x="3483" y="3915"/>
                    <a:pt x="3688" y="3791"/>
                  </a:cubicBezTo>
                  <a:cubicBezTo>
                    <a:pt x="3863" y="3707"/>
                    <a:pt x="4006" y="3606"/>
                    <a:pt x="4152" y="3482"/>
                  </a:cubicBezTo>
                  <a:cubicBezTo>
                    <a:pt x="4263" y="3378"/>
                    <a:pt x="4377" y="3255"/>
                    <a:pt x="4471" y="3111"/>
                  </a:cubicBezTo>
                  <a:cubicBezTo>
                    <a:pt x="4646" y="2874"/>
                    <a:pt x="4770" y="2565"/>
                    <a:pt x="4861" y="2185"/>
                  </a:cubicBezTo>
                  <a:cubicBezTo>
                    <a:pt x="4903" y="2051"/>
                    <a:pt x="4923" y="1906"/>
                    <a:pt x="4933" y="1772"/>
                  </a:cubicBezTo>
                  <a:cubicBezTo>
                    <a:pt x="4955" y="1619"/>
                    <a:pt x="4955" y="1473"/>
                    <a:pt x="4933" y="1340"/>
                  </a:cubicBezTo>
                  <a:cubicBezTo>
                    <a:pt x="4923" y="1258"/>
                    <a:pt x="4913" y="1186"/>
                    <a:pt x="4903" y="1125"/>
                  </a:cubicBezTo>
                  <a:cubicBezTo>
                    <a:pt x="4881" y="1051"/>
                    <a:pt x="4861" y="979"/>
                    <a:pt x="4832" y="917"/>
                  </a:cubicBezTo>
                  <a:cubicBezTo>
                    <a:pt x="4800" y="855"/>
                    <a:pt x="4758" y="803"/>
                    <a:pt x="4718" y="742"/>
                  </a:cubicBezTo>
                  <a:cubicBezTo>
                    <a:pt x="4676" y="692"/>
                    <a:pt x="4624" y="650"/>
                    <a:pt x="4562" y="598"/>
                  </a:cubicBezTo>
                  <a:cubicBezTo>
                    <a:pt x="4511" y="569"/>
                    <a:pt x="4461" y="537"/>
                    <a:pt x="4387" y="517"/>
                  </a:cubicBezTo>
                  <a:cubicBezTo>
                    <a:pt x="4399" y="485"/>
                    <a:pt x="4399" y="465"/>
                    <a:pt x="4387" y="445"/>
                  </a:cubicBezTo>
                  <a:cubicBezTo>
                    <a:pt x="4387" y="423"/>
                    <a:pt x="4377" y="393"/>
                    <a:pt x="4377" y="371"/>
                  </a:cubicBezTo>
                  <a:cubicBezTo>
                    <a:pt x="4357" y="322"/>
                    <a:pt x="4325" y="280"/>
                    <a:pt x="4286" y="238"/>
                  </a:cubicBezTo>
                  <a:cubicBezTo>
                    <a:pt x="4254" y="198"/>
                    <a:pt x="4202" y="166"/>
                    <a:pt x="4152" y="146"/>
                  </a:cubicBezTo>
                  <a:cubicBezTo>
                    <a:pt x="4110" y="114"/>
                    <a:pt x="4058" y="94"/>
                    <a:pt x="3997" y="84"/>
                  </a:cubicBezTo>
                  <a:cubicBezTo>
                    <a:pt x="3955" y="75"/>
                    <a:pt x="3915" y="75"/>
                    <a:pt x="3883" y="75"/>
                  </a:cubicBezTo>
                  <a:cubicBezTo>
                    <a:pt x="3821" y="75"/>
                    <a:pt x="3782" y="84"/>
                    <a:pt x="3730" y="94"/>
                  </a:cubicBezTo>
                  <a:cubicBezTo>
                    <a:pt x="3688" y="104"/>
                    <a:pt x="3646" y="124"/>
                    <a:pt x="3616" y="156"/>
                  </a:cubicBezTo>
                  <a:cubicBezTo>
                    <a:pt x="3584" y="176"/>
                    <a:pt x="3564" y="198"/>
                    <a:pt x="3544" y="228"/>
                  </a:cubicBezTo>
                  <a:cubicBezTo>
                    <a:pt x="3512" y="198"/>
                    <a:pt x="3483" y="166"/>
                    <a:pt x="3441" y="136"/>
                  </a:cubicBezTo>
                  <a:cubicBezTo>
                    <a:pt x="3379" y="84"/>
                    <a:pt x="3317" y="52"/>
                    <a:pt x="3255" y="32"/>
                  </a:cubicBezTo>
                  <a:cubicBezTo>
                    <a:pt x="3226" y="23"/>
                    <a:pt x="3193" y="13"/>
                    <a:pt x="3164" y="13"/>
                  </a:cubicBezTo>
                  <a:cubicBezTo>
                    <a:pt x="3142" y="0"/>
                    <a:pt x="3132" y="0"/>
                    <a:pt x="3112" y="0"/>
                  </a:cubicBezTo>
                  <a:lnTo>
                    <a:pt x="3060" y="0"/>
                  </a:lnTo>
                  <a:cubicBezTo>
                    <a:pt x="2998" y="13"/>
                    <a:pt x="2946" y="42"/>
                    <a:pt x="2894" y="84"/>
                  </a:cubicBezTo>
                  <a:cubicBezTo>
                    <a:pt x="2771" y="42"/>
                    <a:pt x="2637" y="23"/>
                    <a:pt x="2494" y="13"/>
                  </a:cubicBezTo>
                  <a:cubicBezTo>
                    <a:pt x="2452" y="0"/>
                    <a:pt x="2422" y="0"/>
                    <a:pt x="2380" y="0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6"/>
            <p:cNvSpPr/>
            <p:nvPr/>
          </p:nvSpPr>
          <p:spPr>
            <a:xfrm rot="-540461" flipH="1">
              <a:off x="7187554" y="2735663"/>
              <a:ext cx="107537" cy="260971"/>
            </a:xfrm>
            <a:custGeom>
              <a:avLst/>
              <a:gdLst/>
              <a:ahLst/>
              <a:cxnLst/>
              <a:rect l="l" t="t" r="r" b="b"/>
              <a:pathLst>
                <a:path w="649" h="1575" extrusionOk="0">
                  <a:moveTo>
                    <a:pt x="176" y="1"/>
                  </a:moveTo>
                  <a:cubicBezTo>
                    <a:pt x="166" y="1"/>
                    <a:pt x="154" y="1"/>
                    <a:pt x="144" y="10"/>
                  </a:cubicBezTo>
                  <a:cubicBezTo>
                    <a:pt x="134" y="10"/>
                    <a:pt x="124" y="20"/>
                    <a:pt x="114" y="20"/>
                  </a:cubicBezTo>
                  <a:lnTo>
                    <a:pt x="82" y="50"/>
                  </a:lnTo>
                  <a:cubicBezTo>
                    <a:pt x="82" y="62"/>
                    <a:pt x="72" y="72"/>
                    <a:pt x="72" y="82"/>
                  </a:cubicBezTo>
                  <a:cubicBezTo>
                    <a:pt x="63" y="92"/>
                    <a:pt x="53" y="102"/>
                    <a:pt x="53" y="112"/>
                  </a:cubicBezTo>
                  <a:cubicBezTo>
                    <a:pt x="43" y="134"/>
                    <a:pt x="30" y="164"/>
                    <a:pt x="21" y="196"/>
                  </a:cubicBezTo>
                  <a:cubicBezTo>
                    <a:pt x="21" y="225"/>
                    <a:pt x="11" y="248"/>
                    <a:pt x="11" y="277"/>
                  </a:cubicBezTo>
                  <a:cubicBezTo>
                    <a:pt x="1" y="319"/>
                    <a:pt x="1" y="359"/>
                    <a:pt x="1" y="391"/>
                  </a:cubicBezTo>
                  <a:cubicBezTo>
                    <a:pt x="1" y="433"/>
                    <a:pt x="1" y="473"/>
                    <a:pt x="11" y="515"/>
                  </a:cubicBezTo>
                  <a:lnTo>
                    <a:pt x="11" y="505"/>
                  </a:lnTo>
                  <a:cubicBezTo>
                    <a:pt x="21" y="628"/>
                    <a:pt x="63" y="742"/>
                    <a:pt x="105" y="853"/>
                  </a:cubicBezTo>
                  <a:lnTo>
                    <a:pt x="105" y="843"/>
                  </a:lnTo>
                  <a:cubicBezTo>
                    <a:pt x="154" y="977"/>
                    <a:pt x="228" y="1090"/>
                    <a:pt x="300" y="1214"/>
                  </a:cubicBezTo>
                  <a:cubicBezTo>
                    <a:pt x="381" y="1337"/>
                    <a:pt x="463" y="1461"/>
                    <a:pt x="557" y="1575"/>
                  </a:cubicBezTo>
                  <a:cubicBezTo>
                    <a:pt x="586" y="1493"/>
                    <a:pt x="609" y="1399"/>
                    <a:pt x="628" y="1308"/>
                  </a:cubicBezTo>
                  <a:cubicBezTo>
                    <a:pt x="638" y="1286"/>
                    <a:pt x="638" y="1266"/>
                    <a:pt x="648" y="1246"/>
                  </a:cubicBezTo>
                  <a:cubicBezTo>
                    <a:pt x="638" y="1152"/>
                    <a:pt x="638" y="1051"/>
                    <a:pt x="628" y="957"/>
                  </a:cubicBezTo>
                  <a:cubicBezTo>
                    <a:pt x="619" y="865"/>
                    <a:pt x="609" y="762"/>
                    <a:pt x="599" y="668"/>
                  </a:cubicBezTo>
                  <a:cubicBezTo>
                    <a:pt x="577" y="544"/>
                    <a:pt x="557" y="411"/>
                    <a:pt x="505" y="297"/>
                  </a:cubicBezTo>
                  <a:cubicBezTo>
                    <a:pt x="495" y="267"/>
                    <a:pt x="475" y="235"/>
                    <a:pt x="463" y="206"/>
                  </a:cubicBezTo>
                  <a:cubicBezTo>
                    <a:pt x="453" y="196"/>
                    <a:pt x="443" y="186"/>
                    <a:pt x="443" y="174"/>
                  </a:cubicBezTo>
                  <a:cubicBezTo>
                    <a:pt x="433" y="164"/>
                    <a:pt x="423" y="154"/>
                    <a:pt x="423" y="144"/>
                  </a:cubicBezTo>
                  <a:cubicBezTo>
                    <a:pt x="391" y="112"/>
                    <a:pt x="371" y="82"/>
                    <a:pt x="339" y="50"/>
                  </a:cubicBezTo>
                  <a:lnTo>
                    <a:pt x="329" y="50"/>
                  </a:lnTo>
                  <a:cubicBezTo>
                    <a:pt x="310" y="40"/>
                    <a:pt x="290" y="20"/>
                    <a:pt x="258" y="10"/>
                  </a:cubicBezTo>
                  <a:lnTo>
                    <a:pt x="268" y="10"/>
                  </a:lnTo>
                  <a:cubicBezTo>
                    <a:pt x="248" y="10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6"/>
            <p:cNvSpPr/>
            <p:nvPr/>
          </p:nvSpPr>
          <p:spPr>
            <a:xfrm rot="-540461" flipH="1">
              <a:off x="7565960" y="2505295"/>
              <a:ext cx="437106" cy="720280"/>
            </a:xfrm>
            <a:custGeom>
              <a:avLst/>
              <a:gdLst/>
              <a:ahLst/>
              <a:cxnLst/>
              <a:rect l="l" t="t" r="r" b="b"/>
              <a:pathLst>
                <a:path w="2638" h="4347" extrusionOk="0">
                  <a:moveTo>
                    <a:pt x="2380" y="0"/>
                  </a:moveTo>
                  <a:cubicBezTo>
                    <a:pt x="2277" y="0"/>
                    <a:pt x="2175" y="13"/>
                    <a:pt x="2062" y="32"/>
                  </a:cubicBezTo>
                  <a:cubicBezTo>
                    <a:pt x="1928" y="52"/>
                    <a:pt x="1782" y="94"/>
                    <a:pt x="1639" y="146"/>
                  </a:cubicBezTo>
                  <a:cubicBezTo>
                    <a:pt x="1506" y="198"/>
                    <a:pt x="1372" y="260"/>
                    <a:pt x="1249" y="341"/>
                  </a:cubicBezTo>
                  <a:cubicBezTo>
                    <a:pt x="989" y="495"/>
                    <a:pt x="774" y="702"/>
                    <a:pt x="599" y="927"/>
                  </a:cubicBezTo>
                  <a:cubicBezTo>
                    <a:pt x="507" y="1051"/>
                    <a:pt x="433" y="1174"/>
                    <a:pt x="384" y="1298"/>
                  </a:cubicBezTo>
                  <a:cubicBezTo>
                    <a:pt x="352" y="1359"/>
                    <a:pt x="332" y="1434"/>
                    <a:pt x="310" y="1495"/>
                  </a:cubicBezTo>
                  <a:cubicBezTo>
                    <a:pt x="280" y="1587"/>
                    <a:pt x="260" y="1668"/>
                    <a:pt x="248" y="1762"/>
                  </a:cubicBezTo>
                  <a:cubicBezTo>
                    <a:pt x="238" y="1844"/>
                    <a:pt x="238" y="1915"/>
                    <a:pt x="248" y="1999"/>
                  </a:cubicBezTo>
                  <a:cubicBezTo>
                    <a:pt x="248" y="2081"/>
                    <a:pt x="260" y="2153"/>
                    <a:pt x="280" y="2224"/>
                  </a:cubicBezTo>
                  <a:cubicBezTo>
                    <a:pt x="238" y="2247"/>
                    <a:pt x="208" y="2276"/>
                    <a:pt x="166" y="2308"/>
                  </a:cubicBezTo>
                  <a:cubicBezTo>
                    <a:pt x="137" y="2348"/>
                    <a:pt x="95" y="2390"/>
                    <a:pt x="75" y="2442"/>
                  </a:cubicBezTo>
                  <a:cubicBezTo>
                    <a:pt x="23" y="2533"/>
                    <a:pt x="1" y="2647"/>
                    <a:pt x="1" y="2770"/>
                  </a:cubicBezTo>
                  <a:cubicBezTo>
                    <a:pt x="1" y="2822"/>
                    <a:pt x="1" y="2884"/>
                    <a:pt x="13" y="2946"/>
                  </a:cubicBezTo>
                  <a:cubicBezTo>
                    <a:pt x="23" y="3008"/>
                    <a:pt x="43" y="3060"/>
                    <a:pt x="63" y="3111"/>
                  </a:cubicBezTo>
                  <a:cubicBezTo>
                    <a:pt x="105" y="3235"/>
                    <a:pt x="166" y="3326"/>
                    <a:pt x="238" y="3410"/>
                  </a:cubicBezTo>
                  <a:cubicBezTo>
                    <a:pt x="310" y="3492"/>
                    <a:pt x="404" y="3554"/>
                    <a:pt x="485" y="3583"/>
                  </a:cubicBezTo>
                  <a:cubicBezTo>
                    <a:pt x="507" y="3697"/>
                    <a:pt x="557" y="3801"/>
                    <a:pt x="619" y="3892"/>
                  </a:cubicBezTo>
                  <a:cubicBezTo>
                    <a:pt x="680" y="3986"/>
                    <a:pt x="764" y="4058"/>
                    <a:pt x="866" y="4129"/>
                  </a:cubicBezTo>
                  <a:cubicBezTo>
                    <a:pt x="960" y="4181"/>
                    <a:pt x="1063" y="4233"/>
                    <a:pt x="1187" y="4275"/>
                  </a:cubicBezTo>
                  <a:cubicBezTo>
                    <a:pt x="1298" y="4305"/>
                    <a:pt x="1412" y="4325"/>
                    <a:pt x="1545" y="4337"/>
                  </a:cubicBezTo>
                  <a:cubicBezTo>
                    <a:pt x="1619" y="4347"/>
                    <a:pt x="1691" y="4347"/>
                    <a:pt x="1763" y="4347"/>
                  </a:cubicBezTo>
                  <a:lnTo>
                    <a:pt x="1916" y="4347"/>
                  </a:lnTo>
                  <a:cubicBezTo>
                    <a:pt x="2030" y="4337"/>
                    <a:pt x="2143" y="4315"/>
                    <a:pt x="2257" y="4295"/>
                  </a:cubicBezTo>
                  <a:cubicBezTo>
                    <a:pt x="2299" y="4285"/>
                    <a:pt x="2329" y="4285"/>
                    <a:pt x="2371" y="4275"/>
                  </a:cubicBezTo>
                  <a:lnTo>
                    <a:pt x="2380" y="4275"/>
                  </a:lnTo>
                  <a:cubicBezTo>
                    <a:pt x="2380" y="4275"/>
                    <a:pt x="2390" y="4275"/>
                    <a:pt x="2400" y="4263"/>
                  </a:cubicBezTo>
                  <a:lnTo>
                    <a:pt x="2410" y="4263"/>
                  </a:lnTo>
                  <a:lnTo>
                    <a:pt x="2422" y="4253"/>
                  </a:lnTo>
                  <a:cubicBezTo>
                    <a:pt x="2472" y="4233"/>
                    <a:pt x="2524" y="4214"/>
                    <a:pt x="2576" y="4201"/>
                  </a:cubicBezTo>
                  <a:cubicBezTo>
                    <a:pt x="2595" y="4191"/>
                    <a:pt x="2618" y="4181"/>
                    <a:pt x="2637" y="4181"/>
                  </a:cubicBezTo>
                  <a:cubicBezTo>
                    <a:pt x="2595" y="4139"/>
                    <a:pt x="2556" y="4110"/>
                    <a:pt x="2514" y="4068"/>
                  </a:cubicBezTo>
                  <a:cubicBezTo>
                    <a:pt x="2462" y="4028"/>
                    <a:pt x="2400" y="3986"/>
                    <a:pt x="2338" y="3954"/>
                  </a:cubicBezTo>
                  <a:cubicBezTo>
                    <a:pt x="2277" y="3915"/>
                    <a:pt x="2205" y="3882"/>
                    <a:pt x="2143" y="3863"/>
                  </a:cubicBezTo>
                  <a:cubicBezTo>
                    <a:pt x="2052" y="3821"/>
                    <a:pt x="1948" y="3781"/>
                    <a:pt x="1844" y="3759"/>
                  </a:cubicBezTo>
                  <a:cubicBezTo>
                    <a:pt x="1743" y="3729"/>
                    <a:pt x="1639" y="3719"/>
                    <a:pt x="1525" y="3697"/>
                  </a:cubicBezTo>
                  <a:cubicBezTo>
                    <a:pt x="1422" y="3677"/>
                    <a:pt x="1311" y="3658"/>
                    <a:pt x="1207" y="3635"/>
                  </a:cubicBezTo>
                  <a:cubicBezTo>
                    <a:pt x="1103" y="3616"/>
                    <a:pt x="1012" y="3583"/>
                    <a:pt x="908" y="3544"/>
                  </a:cubicBezTo>
                  <a:cubicBezTo>
                    <a:pt x="856" y="3522"/>
                    <a:pt x="804" y="3492"/>
                    <a:pt x="755" y="3460"/>
                  </a:cubicBezTo>
                  <a:cubicBezTo>
                    <a:pt x="703" y="3420"/>
                    <a:pt x="651" y="3388"/>
                    <a:pt x="609" y="3349"/>
                  </a:cubicBezTo>
                  <a:cubicBezTo>
                    <a:pt x="589" y="3317"/>
                    <a:pt x="569" y="3297"/>
                    <a:pt x="537" y="3265"/>
                  </a:cubicBezTo>
                  <a:cubicBezTo>
                    <a:pt x="517" y="3235"/>
                    <a:pt x="507" y="3213"/>
                    <a:pt x="485" y="3183"/>
                  </a:cubicBezTo>
                  <a:cubicBezTo>
                    <a:pt x="465" y="3151"/>
                    <a:pt x="456" y="3121"/>
                    <a:pt x="446" y="3089"/>
                  </a:cubicBezTo>
                  <a:cubicBezTo>
                    <a:pt x="433" y="3069"/>
                    <a:pt x="433" y="3040"/>
                    <a:pt x="423" y="3018"/>
                  </a:cubicBezTo>
                  <a:lnTo>
                    <a:pt x="423" y="2926"/>
                  </a:lnTo>
                  <a:cubicBezTo>
                    <a:pt x="423" y="2904"/>
                    <a:pt x="433" y="2874"/>
                    <a:pt x="446" y="2854"/>
                  </a:cubicBezTo>
                  <a:cubicBezTo>
                    <a:pt x="446" y="2822"/>
                    <a:pt x="456" y="2803"/>
                    <a:pt x="475" y="2770"/>
                  </a:cubicBezTo>
                  <a:cubicBezTo>
                    <a:pt x="485" y="2751"/>
                    <a:pt x="495" y="2719"/>
                    <a:pt x="517" y="2699"/>
                  </a:cubicBezTo>
                  <a:cubicBezTo>
                    <a:pt x="537" y="2679"/>
                    <a:pt x="547" y="2657"/>
                    <a:pt x="569" y="2637"/>
                  </a:cubicBezTo>
                  <a:cubicBezTo>
                    <a:pt x="589" y="2607"/>
                    <a:pt x="619" y="2585"/>
                    <a:pt x="641" y="2565"/>
                  </a:cubicBezTo>
                  <a:cubicBezTo>
                    <a:pt x="661" y="2546"/>
                    <a:pt x="693" y="2523"/>
                    <a:pt x="713" y="2513"/>
                  </a:cubicBezTo>
                  <a:cubicBezTo>
                    <a:pt x="742" y="2494"/>
                    <a:pt x="764" y="2484"/>
                    <a:pt x="784" y="2462"/>
                  </a:cubicBezTo>
                  <a:cubicBezTo>
                    <a:pt x="764" y="2452"/>
                    <a:pt x="742" y="2432"/>
                    <a:pt x="722" y="2410"/>
                  </a:cubicBezTo>
                  <a:cubicBezTo>
                    <a:pt x="693" y="2390"/>
                    <a:pt x="680" y="2370"/>
                    <a:pt x="661" y="2338"/>
                  </a:cubicBezTo>
                  <a:cubicBezTo>
                    <a:pt x="641" y="2318"/>
                    <a:pt x="619" y="2286"/>
                    <a:pt x="609" y="2256"/>
                  </a:cubicBezTo>
                  <a:cubicBezTo>
                    <a:pt x="589" y="2237"/>
                    <a:pt x="579" y="2214"/>
                    <a:pt x="569" y="2185"/>
                  </a:cubicBezTo>
                  <a:cubicBezTo>
                    <a:pt x="547" y="2133"/>
                    <a:pt x="537" y="2071"/>
                    <a:pt x="537" y="2009"/>
                  </a:cubicBezTo>
                  <a:cubicBezTo>
                    <a:pt x="537" y="1948"/>
                    <a:pt x="537" y="1896"/>
                    <a:pt x="547" y="1834"/>
                  </a:cubicBezTo>
                  <a:cubicBezTo>
                    <a:pt x="557" y="1782"/>
                    <a:pt x="569" y="1742"/>
                    <a:pt x="589" y="1700"/>
                  </a:cubicBezTo>
                  <a:cubicBezTo>
                    <a:pt x="599" y="1649"/>
                    <a:pt x="619" y="1607"/>
                    <a:pt x="641" y="1567"/>
                  </a:cubicBezTo>
                  <a:cubicBezTo>
                    <a:pt x="661" y="1525"/>
                    <a:pt x="693" y="1483"/>
                    <a:pt x="722" y="1453"/>
                  </a:cubicBezTo>
                  <a:cubicBezTo>
                    <a:pt x="755" y="1411"/>
                    <a:pt x="784" y="1372"/>
                    <a:pt x="816" y="1340"/>
                  </a:cubicBezTo>
                  <a:cubicBezTo>
                    <a:pt x="846" y="1310"/>
                    <a:pt x="878" y="1278"/>
                    <a:pt x="918" y="1258"/>
                  </a:cubicBezTo>
                  <a:cubicBezTo>
                    <a:pt x="960" y="1226"/>
                    <a:pt x="1002" y="1206"/>
                    <a:pt x="1041" y="1186"/>
                  </a:cubicBezTo>
                  <a:cubicBezTo>
                    <a:pt x="1083" y="1164"/>
                    <a:pt x="1125" y="1154"/>
                    <a:pt x="1165" y="1144"/>
                  </a:cubicBezTo>
                  <a:cubicBezTo>
                    <a:pt x="1197" y="1135"/>
                    <a:pt x="1217" y="1135"/>
                    <a:pt x="1236" y="1135"/>
                  </a:cubicBezTo>
                  <a:cubicBezTo>
                    <a:pt x="1259" y="1135"/>
                    <a:pt x="1278" y="1125"/>
                    <a:pt x="1288" y="1125"/>
                  </a:cubicBezTo>
                  <a:lnTo>
                    <a:pt x="1288" y="1083"/>
                  </a:lnTo>
                  <a:cubicBezTo>
                    <a:pt x="1278" y="1041"/>
                    <a:pt x="1269" y="989"/>
                    <a:pt x="1269" y="939"/>
                  </a:cubicBezTo>
                  <a:cubicBezTo>
                    <a:pt x="1269" y="887"/>
                    <a:pt x="1269" y="845"/>
                    <a:pt x="1278" y="794"/>
                  </a:cubicBezTo>
                  <a:cubicBezTo>
                    <a:pt x="1278" y="754"/>
                    <a:pt x="1288" y="712"/>
                    <a:pt x="1311" y="670"/>
                  </a:cubicBezTo>
                  <a:cubicBezTo>
                    <a:pt x="1320" y="630"/>
                    <a:pt x="1340" y="588"/>
                    <a:pt x="1360" y="556"/>
                  </a:cubicBezTo>
                  <a:cubicBezTo>
                    <a:pt x="1402" y="485"/>
                    <a:pt x="1454" y="413"/>
                    <a:pt x="1516" y="361"/>
                  </a:cubicBezTo>
                  <a:cubicBezTo>
                    <a:pt x="1587" y="299"/>
                    <a:pt x="1659" y="247"/>
                    <a:pt x="1731" y="208"/>
                  </a:cubicBezTo>
                  <a:cubicBezTo>
                    <a:pt x="1815" y="166"/>
                    <a:pt x="1906" y="124"/>
                    <a:pt x="1990" y="104"/>
                  </a:cubicBezTo>
                  <a:cubicBezTo>
                    <a:pt x="2081" y="75"/>
                    <a:pt x="2175" y="52"/>
                    <a:pt x="2267" y="32"/>
                  </a:cubicBezTo>
                  <a:cubicBezTo>
                    <a:pt x="2338" y="23"/>
                    <a:pt x="2410" y="13"/>
                    <a:pt x="2484" y="13"/>
                  </a:cubicBezTo>
                  <a:cubicBezTo>
                    <a:pt x="2442" y="0"/>
                    <a:pt x="2410" y="0"/>
                    <a:pt x="2380" y="0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6"/>
            <p:cNvSpPr/>
            <p:nvPr/>
          </p:nvSpPr>
          <p:spPr>
            <a:xfrm rot="-540461" flipH="1">
              <a:off x="7151659" y="2927846"/>
              <a:ext cx="100909" cy="167187"/>
            </a:xfrm>
            <a:custGeom>
              <a:avLst/>
              <a:gdLst/>
              <a:ahLst/>
              <a:cxnLst/>
              <a:rect l="l" t="t" r="r" b="b"/>
              <a:pathLst>
                <a:path w="609" h="1009" extrusionOk="0">
                  <a:moveTo>
                    <a:pt x="208" y="1"/>
                  </a:moveTo>
                  <a:cubicBezTo>
                    <a:pt x="195" y="1"/>
                    <a:pt x="195" y="10"/>
                    <a:pt x="186" y="10"/>
                  </a:cubicBezTo>
                  <a:cubicBezTo>
                    <a:pt x="176" y="10"/>
                    <a:pt x="166" y="20"/>
                    <a:pt x="146" y="30"/>
                  </a:cubicBezTo>
                  <a:cubicBezTo>
                    <a:pt x="134" y="30"/>
                    <a:pt x="114" y="40"/>
                    <a:pt x="104" y="50"/>
                  </a:cubicBezTo>
                  <a:cubicBezTo>
                    <a:pt x="94" y="50"/>
                    <a:pt x="84" y="62"/>
                    <a:pt x="84" y="72"/>
                  </a:cubicBezTo>
                  <a:lnTo>
                    <a:pt x="84" y="82"/>
                  </a:lnTo>
                  <a:cubicBezTo>
                    <a:pt x="84" y="92"/>
                    <a:pt x="84" y="92"/>
                    <a:pt x="72" y="102"/>
                  </a:cubicBezTo>
                  <a:cubicBezTo>
                    <a:pt x="52" y="134"/>
                    <a:pt x="32" y="174"/>
                    <a:pt x="10" y="235"/>
                  </a:cubicBezTo>
                  <a:cubicBezTo>
                    <a:pt x="0" y="277"/>
                    <a:pt x="0" y="329"/>
                    <a:pt x="0" y="391"/>
                  </a:cubicBezTo>
                  <a:cubicBezTo>
                    <a:pt x="0" y="443"/>
                    <a:pt x="10" y="505"/>
                    <a:pt x="22" y="566"/>
                  </a:cubicBezTo>
                  <a:cubicBezTo>
                    <a:pt x="52" y="668"/>
                    <a:pt x="94" y="772"/>
                    <a:pt x="166" y="843"/>
                  </a:cubicBezTo>
                  <a:cubicBezTo>
                    <a:pt x="195" y="885"/>
                    <a:pt x="228" y="915"/>
                    <a:pt x="270" y="947"/>
                  </a:cubicBezTo>
                  <a:cubicBezTo>
                    <a:pt x="279" y="947"/>
                    <a:pt x="289" y="957"/>
                    <a:pt x="299" y="957"/>
                  </a:cubicBezTo>
                  <a:cubicBezTo>
                    <a:pt x="289" y="967"/>
                    <a:pt x="289" y="977"/>
                    <a:pt x="289" y="977"/>
                  </a:cubicBezTo>
                  <a:cubicBezTo>
                    <a:pt x="299" y="989"/>
                    <a:pt x="299" y="999"/>
                    <a:pt x="309" y="999"/>
                  </a:cubicBezTo>
                  <a:cubicBezTo>
                    <a:pt x="309" y="1009"/>
                    <a:pt x="319" y="1009"/>
                    <a:pt x="331" y="1009"/>
                  </a:cubicBezTo>
                  <a:cubicBezTo>
                    <a:pt x="361" y="999"/>
                    <a:pt x="381" y="999"/>
                    <a:pt x="403" y="989"/>
                  </a:cubicBezTo>
                  <a:cubicBezTo>
                    <a:pt x="413" y="989"/>
                    <a:pt x="423" y="977"/>
                    <a:pt x="433" y="977"/>
                  </a:cubicBezTo>
                  <a:cubicBezTo>
                    <a:pt x="433" y="967"/>
                    <a:pt x="443" y="967"/>
                    <a:pt x="455" y="957"/>
                  </a:cubicBezTo>
                  <a:cubicBezTo>
                    <a:pt x="485" y="937"/>
                    <a:pt x="517" y="905"/>
                    <a:pt x="536" y="865"/>
                  </a:cubicBezTo>
                  <a:cubicBezTo>
                    <a:pt x="556" y="833"/>
                    <a:pt x="578" y="791"/>
                    <a:pt x="588" y="742"/>
                  </a:cubicBezTo>
                  <a:cubicBezTo>
                    <a:pt x="598" y="700"/>
                    <a:pt x="608" y="658"/>
                    <a:pt x="608" y="606"/>
                  </a:cubicBezTo>
                  <a:cubicBezTo>
                    <a:pt x="608" y="566"/>
                    <a:pt x="608" y="515"/>
                    <a:pt x="598" y="463"/>
                  </a:cubicBezTo>
                  <a:cubicBezTo>
                    <a:pt x="598" y="411"/>
                    <a:pt x="588" y="371"/>
                    <a:pt x="566" y="319"/>
                  </a:cubicBezTo>
                  <a:cubicBezTo>
                    <a:pt x="536" y="225"/>
                    <a:pt x="494" y="154"/>
                    <a:pt x="433" y="92"/>
                  </a:cubicBezTo>
                  <a:cubicBezTo>
                    <a:pt x="393" y="50"/>
                    <a:pt x="341" y="30"/>
                    <a:pt x="289" y="20"/>
                  </a:cubicBezTo>
                  <a:lnTo>
                    <a:pt x="228" y="20"/>
                  </a:lnTo>
                  <a:cubicBezTo>
                    <a:pt x="228" y="10"/>
                    <a:pt x="218" y="10"/>
                    <a:pt x="218" y="1"/>
                  </a:cubicBez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6"/>
            <p:cNvSpPr/>
            <p:nvPr/>
          </p:nvSpPr>
          <p:spPr>
            <a:xfrm rot="-540461" flipH="1">
              <a:off x="7179541" y="2951367"/>
              <a:ext cx="42750" cy="61639"/>
            </a:xfrm>
            <a:custGeom>
              <a:avLst/>
              <a:gdLst/>
              <a:ahLst/>
              <a:cxnLst/>
              <a:rect l="l" t="t" r="r" b="b"/>
              <a:pathLst>
                <a:path w="258" h="372" extrusionOk="0">
                  <a:moveTo>
                    <a:pt x="226" y="1"/>
                  </a:moveTo>
                  <a:cubicBezTo>
                    <a:pt x="164" y="31"/>
                    <a:pt x="102" y="82"/>
                    <a:pt x="73" y="144"/>
                  </a:cubicBezTo>
                  <a:cubicBezTo>
                    <a:pt x="53" y="166"/>
                    <a:pt x="31" y="206"/>
                    <a:pt x="21" y="238"/>
                  </a:cubicBezTo>
                  <a:cubicBezTo>
                    <a:pt x="11" y="268"/>
                    <a:pt x="1" y="310"/>
                    <a:pt x="1" y="339"/>
                  </a:cubicBezTo>
                  <a:cubicBezTo>
                    <a:pt x="1" y="362"/>
                    <a:pt x="11" y="372"/>
                    <a:pt x="21" y="372"/>
                  </a:cubicBezTo>
                  <a:lnTo>
                    <a:pt x="40" y="372"/>
                  </a:lnTo>
                  <a:cubicBezTo>
                    <a:pt x="53" y="362"/>
                    <a:pt x="63" y="362"/>
                    <a:pt x="63" y="352"/>
                  </a:cubicBezTo>
                  <a:cubicBezTo>
                    <a:pt x="73" y="310"/>
                    <a:pt x="82" y="258"/>
                    <a:pt x="92" y="216"/>
                  </a:cubicBezTo>
                  <a:cubicBezTo>
                    <a:pt x="115" y="186"/>
                    <a:pt x="134" y="154"/>
                    <a:pt x="154" y="124"/>
                  </a:cubicBezTo>
                  <a:cubicBezTo>
                    <a:pt x="176" y="105"/>
                    <a:pt x="186" y="82"/>
                    <a:pt x="206" y="63"/>
                  </a:cubicBezTo>
                  <a:cubicBezTo>
                    <a:pt x="226" y="53"/>
                    <a:pt x="238" y="53"/>
                    <a:pt x="248" y="43"/>
                  </a:cubicBezTo>
                  <a:cubicBezTo>
                    <a:pt x="258" y="31"/>
                    <a:pt x="258" y="21"/>
                    <a:pt x="258" y="11"/>
                  </a:cubicBezTo>
                  <a:cubicBezTo>
                    <a:pt x="248" y="1"/>
                    <a:pt x="238" y="1"/>
                    <a:pt x="238" y="1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6"/>
            <p:cNvSpPr/>
            <p:nvPr/>
          </p:nvSpPr>
          <p:spPr>
            <a:xfrm rot="-540461" flipH="1">
              <a:off x="7165599" y="2636593"/>
              <a:ext cx="733867" cy="681010"/>
            </a:xfrm>
            <a:custGeom>
              <a:avLst/>
              <a:gdLst/>
              <a:ahLst/>
              <a:cxnLst/>
              <a:rect l="l" t="t" r="r" b="b"/>
              <a:pathLst>
                <a:path w="4429" h="4110" extrusionOk="0">
                  <a:moveTo>
                    <a:pt x="3057" y="0"/>
                  </a:moveTo>
                  <a:cubicBezTo>
                    <a:pt x="3008" y="0"/>
                    <a:pt x="2956" y="23"/>
                    <a:pt x="2904" y="33"/>
                  </a:cubicBezTo>
                  <a:cubicBezTo>
                    <a:pt x="2872" y="42"/>
                    <a:pt x="2832" y="52"/>
                    <a:pt x="2790" y="62"/>
                  </a:cubicBezTo>
                  <a:cubicBezTo>
                    <a:pt x="2738" y="72"/>
                    <a:pt x="2677" y="94"/>
                    <a:pt x="2637" y="104"/>
                  </a:cubicBezTo>
                  <a:cubicBezTo>
                    <a:pt x="2514" y="134"/>
                    <a:pt x="2400" y="176"/>
                    <a:pt x="2286" y="218"/>
                  </a:cubicBezTo>
                  <a:cubicBezTo>
                    <a:pt x="2029" y="309"/>
                    <a:pt x="1792" y="423"/>
                    <a:pt x="1587" y="537"/>
                  </a:cubicBezTo>
                  <a:cubicBezTo>
                    <a:pt x="1473" y="598"/>
                    <a:pt x="1360" y="670"/>
                    <a:pt x="1256" y="742"/>
                  </a:cubicBezTo>
                  <a:cubicBezTo>
                    <a:pt x="1154" y="813"/>
                    <a:pt x="1061" y="897"/>
                    <a:pt x="979" y="979"/>
                  </a:cubicBezTo>
                  <a:cubicBezTo>
                    <a:pt x="804" y="1154"/>
                    <a:pt x="680" y="1340"/>
                    <a:pt x="618" y="1535"/>
                  </a:cubicBezTo>
                  <a:cubicBezTo>
                    <a:pt x="586" y="1639"/>
                    <a:pt x="576" y="1740"/>
                    <a:pt x="586" y="1854"/>
                  </a:cubicBezTo>
                  <a:cubicBezTo>
                    <a:pt x="586" y="1967"/>
                    <a:pt x="618" y="2081"/>
                    <a:pt x="660" y="2195"/>
                  </a:cubicBezTo>
                  <a:cubicBezTo>
                    <a:pt x="700" y="2296"/>
                    <a:pt x="752" y="2390"/>
                    <a:pt x="813" y="2481"/>
                  </a:cubicBezTo>
                  <a:cubicBezTo>
                    <a:pt x="784" y="2462"/>
                    <a:pt x="742" y="2452"/>
                    <a:pt x="710" y="2442"/>
                  </a:cubicBezTo>
                  <a:cubicBezTo>
                    <a:pt x="660" y="2420"/>
                    <a:pt x="618" y="2410"/>
                    <a:pt x="586" y="2410"/>
                  </a:cubicBezTo>
                  <a:cubicBezTo>
                    <a:pt x="557" y="2400"/>
                    <a:pt x="524" y="2400"/>
                    <a:pt x="495" y="2400"/>
                  </a:cubicBezTo>
                  <a:lnTo>
                    <a:pt x="475" y="2400"/>
                  </a:lnTo>
                  <a:cubicBezTo>
                    <a:pt x="401" y="2410"/>
                    <a:pt x="329" y="2420"/>
                    <a:pt x="277" y="2452"/>
                  </a:cubicBezTo>
                  <a:cubicBezTo>
                    <a:pt x="215" y="2481"/>
                    <a:pt x="166" y="2523"/>
                    <a:pt x="114" y="2575"/>
                  </a:cubicBezTo>
                  <a:cubicBezTo>
                    <a:pt x="72" y="2627"/>
                    <a:pt x="43" y="2679"/>
                    <a:pt x="20" y="2751"/>
                  </a:cubicBezTo>
                  <a:cubicBezTo>
                    <a:pt x="1" y="2822"/>
                    <a:pt x="1" y="2894"/>
                    <a:pt x="10" y="2966"/>
                  </a:cubicBezTo>
                  <a:cubicBezTo>
                    <a:pt x="10" y="3037"/>
                    <a:pt x="30" y="3099"/>
                    <a:pt x="72" y="3161"/>
                  </a:cubicBezTo>
                  <a:cubicBezTo>
                    <a:pt x="104" y="3223"/>
                    <a:pt x="144" y="3285"/>
                    <a:pt x="196" y="3336"/>
                  </a:cubicBezTo>
                  <a:cubicBezTo>
                    <a:pt x="248" y="3378"/>
                    <a:pt x="300" y="3408"/>
                    <a:pt x="351" y="3440"/>
                  </a:cubicBezTo>
                  <a:cubicBezTo>
                    <a:pt x="413" y="3470"/>
                    <a:pt x="463" y="3492"/>
                    <a:pt x="524" y="3502"/>
                  </a:cubicBezTo>
                  <a:cubicBezTo>
                    <a:pt x="557" y="3512"/>
                    <a:pt x="586" y="3512"/>
                    <a:pt x="618" y="3512"/>
                  </a:cubicBezTo>
                  <a:cubicBezTo>
                    <a:pt x="648" y="3512"/>
                    <a:pt x="680" y="3502"/>
                    <a:pt x="710" y="3502"/>
                  </a:cubicBezTo>
                  <a:cubicBezTo>
                    <a:pt x="762" y="3492"/>
                    <a:pt x="813" y="3470"/>
                    <a:pt x="865" y="3450"/>
                  </a:cubicBezTo>
                  <a:cubicBezTo>
                    <a:pt x="875" y="3470"/>
                    <a:pt x="885" y="3482"/>
                    <a:pt x="895" y="3492"/>
                  </a:cubicBezTo>
                  <a:cubicBezTo>
                    <a:pt x="907" y="3512"/>
                    <a:pt x="927" y="3532"/>
                    <a:pt x="937" y="3554"/>
                  </a:cubicBezTo>
                  <a:cubicBezTo>
                    <a:pt x="969" y="3583"/>
                    <a:pt x="999" y="3626"/>
                    <a:pt x="1031" y="3655"/>
                  </a:cubicBezTo>
                  <a:cubicBezTo>
                    <a:pt x="1093" y="3717"/>
                    <a:pt x="1164" y="3769"/>
                    <a:pt x="1246" y="3821"/>
                  </a:cubicBezTo>
                  <a:cubicBezTo>
                    <a:pt x="1402" y="3925"/>
                    <a:pt x="1575" y="3996"/>
                    <a:pt x="1772" y="4038"/>
                  </a:cubicBezTo>
                  <a:cubicBezTo>
                    <a:pt x="1945" y="4088"/>
                    <a:pt x="2131" y="4110"/>
                    <a:pt x="2328" y="4110"/>
                  </a:cubicBezTo>
                  <a:lnTo>
                    <a:pt x="2358" y="4110"/>
                  </a:lnTo>
                  <a:cubicBezTo>
                    <a:pt x="2523" y="4110"/>
                    <a:pt x="2687" y="4100"/>
                    <a:pt x="2862" y="4058"/>
                  </a:cubicBezTo>
                  <a:cubicBezTo>
                    <a:pt x="3037" y="4026"/>
                    <a:pt x="3203" y="3986"/>
                    <a:pt x="3366" y="3915"/>
                  </a:cubicBezTo>
                  <a:cubicBezTo>
                    <a:pt x="3542" y="3853"/>
                    <a:pt x="3707" y="3759"/>
                    <a:pt x="3841" y="3668"/>
                  </a:cubicBezTo>
                  <a:cubicBezTo>
                    <a:pt x="3996" y="3564"/>
                    <a:pt x="4120" y="3440"/>
                    <a:pt x="4211" y="3297"/>
                  </a:cubicBezTo>
                  <a:cubicBezTo>
                    <a:pt x="4315" y="3151"/>
                    <a:pt x="4387" y="2976"/>
                    <a:pt x="4406" y="2803"/>
                  </a:cubicBezTo>
                  <a:cubicBezTo>
                    <a:pt x="4416" y="2741"/>
                    <a:pt x="4429" y="2667"/>
                    <a:pt x="4416" y="2605"/>
                  </a:cubicBezTo>
                  <a:cubicBezTo>
                    <a:pt x="4416" y="2543"/>
                    <a:pt x="4406" y="2472"/>
                    <a:pt x="4387" y="2410"/>
                  </a:cubicBezTo>
                  <a:cubicBezTo>
                    <a:pt x="4377" y="2358"/>
                    <a:pt x="4355" y="2296"/>
                    <a:pt x="4325" y="2224"/>
                  </a:cubicBezTo>
                  <a:cubicBezTo>
                    <a:pt x="4315" y="2195"/>
                    <a:pt x="4305" y="2163"/>
                    <a:pt x="4283" y="2133"/>
                  </a:cubicBezTo>
                  <a:cubicBezTo>
                    <a:pt x="4283" y="2123"/>
                    <a:pt x="4273" y="2101"/>
                    <a:pt x="4263" y="2091"/>
                  </a:cubicBezTo>
                  <a:cubicBezTo>
                    <a:pt x="4263" y="2071"/>
                    <a:pt x="4253" y="2061"/>
                    <a:pt x="4243" y="2039"/>
                  </a:cubicBezTo>
                  <a:cubicBezTo>
                    <a:pt x="4221" y="1977"/>
                    <a:pt x="4201" y="1916"/>
                    <a:pt x="4182" y="1854"/>
                  </a:cubicBezTo>
                  <a:cubicBezTo>
                    <a:pt x="4169" y="1792"/>
                    <a:pt x="4159" y="1740"/>
                    <a:pt x="4149" y="1668"/>
                  </a:cubicBezTo>
                  <a:lnTo>
                    <a:pt x="4149" y="1659"/>
                  </a:lnTo>
                  <a:cubicBezTo>
                    <a:pt x="4140" y="1607"/>
                    <a:pt x="4140" y="1567"/>
                    <a:pt x="4130" y="1515"/>
                  </a:cubicBezTo>
                  <a:cubicBezTo>
                    <a:pt x="4130" y="1444"/>
                    <a:pt x="4120" y="1369"/>
                    <a:pt x="4107" y="1298"/>
                  </a:cubicBezTo>
                  <a:cubicBezTo>
                    <a:pt x="4088" y="1206"/>
                    <a:pt x="4068" y="1103"/>
                    <a:pt x="4036" y="1011"/>
                  </a:cubicBezTo>
                  <a:cubicBezTo>
                    <a:pt x="3984" y="813"/>
                    <a:pt x="3912" y="650"/>
                    <a:pt x="3821" y="517"/>
                  </a:cubicBezTo>
                  <a:cubicBezTo>
                    <a:pt x="3779" y="443"/>
                    <a:pt x="3727" y="381"/>
                    <a:pt x="3675" y="332"/>
                  </a:cubicBezTo>
                  <a:cubicBezTo>
                    <a:pt x="3626" y="280"/>
                    <a:pt x="3564" y="228"/>
                    <a:pt x="3490" y="186"/>
                  </a:cubicBezTo>
                  <a:cubicBezTo>
                    <a:pt x="3428" y="146"/>
                    <a:pt x="3356" y="104"/>
                    <a:pt x="3285" y="72"/>
                  </a:cubicBezTo>
                  <a:cubicBezTo>
                    <a:pt x="3223" y="52"/>
                    <a:pt x="3161" y="42"/>
                    <a:pt x="3099" y="33"/>
                  </a:cubicBezTo>
                  <a:lnTo>
                    <a:pt x="3099" y="23"/>
                  </a:lnTo>
                  <a:cubicBezTo>
                    <a:pt x="3099" y="10"/>
                    <a:pt x="3089" y="0"/>
                    <a:pt x="3079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6"/>
            <p:cNvSpPr/>
            <p:nvPr/>
          </p:nvSpPr>
          <p:spPr>
            <a:xfrm rot="-540461" flipH="1">
              <a:off x="7240927" y="2636520"/>
              <a:ext cx="542654" cy="423188"/>
            </a:xfrm>
            <a:custGeom>
              <a:avLst/>
              <a:gdLst/>
              <a:ahLst/>
              <a:cxnLst/>
              <a:rect l="l" t="t" r="r" b="b"/>
              <a:pathLst>
                <a:path w="3275" h="2554" extrusionOk="0">
                  <a:moveTo>
                    <a:pt x="2494" y="1"/>
                  </a:moveTo>
                  <a:lnTo>
                    <a:pt x="2481" y="10"/>
                  </a:lnTo>
                  <a:cubicBezTo>
                    <a:pt x="2432" y="10"/>
                    <a:pt x="2380" y="33"/>
                    <a:pt x="2328" y="43"/>
                  </a:cubicBezTo>
                  <a:cubicBezTo>
                    <a:pt x="2296" y="52"/>
                    <a:pt x="2256" y="62"/>
                    <a:pt x="2214" y="72"/>
                  </a:cubicBezTo>
                  <a:cubicBezTo>
                    <a:pt x="2162" y="82"/>
                    <a:pt x="2111" y="104"/>
                    <a:pt x="2061" y="114"/>
                  </a:cubicBezTo>
                  <a:cubicBezTo>
                    <a:pt x="1947" y="144"/>
                    <a:pt x="1824" y="186"/>
                    <a:pt x="1710" y="228"/>
                  </a:cubicBezTo>
                  <a:cubicBezTo>
                    <a:pt x="1453" y="319"/>
                    <a:pt x="1216" y="433"/>
                    <a:pt x="1011" y="547"/>
                  </a:cubicBezTo>
                  <a:cubicBezTo>
                    <a:pt x="897" y="608"/>
                    <a:pt x="784" y="680"/>
                    <a:pt x="680" y="752"/>
                  </a:cubicBezTo>
                  <a:cubicBezTo>
                    <a:pt x="578" y="823"/>
                    <a:pt x="485" y="907"/>
                    <a:pt x="403" y="989"/>
                  </a:cubicBezTo>
                  <a:cubicBezTo>
                    <a:pt x="228" y="1164"/>
                    <a:pt x="104" y="1350"/>
                    <a:pt x="42" y="1545"/>
                  </a:cubicBezTo>
                  <a:cubicBezTo>
                    <a:pt x="10" y="1649"/>
                    <a:pt x="0" y="1750"/>
                    <a:pt x="10" y="1864"/>
                  </a:cubicBezTo>
                  <a:cubicBezTo>
                    <a:pt x="10" y="1977"/>
                    <a:pt x="42" y="2091"/>
                    <a:pt x="84" y="2215"/>
                  </a:cubicBezTo>
                  <a:cubicBezTo>
                    <a:pt x="124" y="2306"/>
                    <a:pt x="176" y="2400"/>
                    <a:pt x="237" y="2491"/>
                  </a:cubicBezTo>
                  <a:cubicBezTo>
                    <a:pt x="218" y="2482"/>
                    <a:pt x="186" y="2472"/>
                    <a:pt x="156" y="2452"/>
                  </a:cubicBezTo>
                  <a:lnTo>
                    <a:pt x="156" y="2452"/>
                  </a:lnTo>
                  <a:cubicBezTo>
                    <a:pt x="176" y="2472"/>
                    <a:pt x="208" y="2491"/>
                    <a:pt x="228" y="2504"/>
                  </a:cubicBezTo>
                  <a:cubicBezTo>
                    <a:pt x="247" y="2514"/>
                    <a:pt x="257" y="2524"/>
                    <a:pt x="279" y="2533"/>
                  </a:cubicBezTo>
                  <a:cubicBezTo>
                    <a:pt x="299" y="2533"/>
                    <a:pt x="309" y="2543"/>
                    <a:pt x="331" y="2543"/>
                  </a:cubicBezTo>
                  <a:cubicBezTo>
                    <a:pt x="351" y="2553"/>
                    <a:pt x="371" y="2553"/>
                    <a:pt x="403" y="2553"/>
                  </a:cubicBezTo>
                  <a:lnTo>
                    <a:pt x="433" y="2553"/>
                  </a:lnTo>
                  <a:cubicBezTo>
                    <a:pt x="443" y="2553"/>
                    <a:pt x="455" y="2553"/>
                    <a:pt x="465" y="2543"/>
                  </a:cubicBezTo>
                  <a:cubicBezTo>
                    <a:pt x="475" y="2543"/>
                    <a:pt x="485" y="2543"/>
                    <a:pt x="494" y="2533"/>
                  </a:cubicBezTo>
                  <a:cubicBezTo>
                    <a:pt x="504" y="2533"/>
                    <a:pt x="517" y="2533"/>
                    <a:pt x="517" y="2524"/>
                  </a:cubicBezTo>
                  <a:cubicBezTo>
                    <a:pt x="527" y="2524"/>
                    <a:pt x="536" y="2514"/>
                    <a:pt x="546" y="2504"/>
                  </a:cubicBezTo>
                  <a:cubicBezTo>
                    <a:pt x="556" y="2504"/>
                    <a:pt x="566" y="2491"/>
                    <a:pt x="578" y="2482"/>
                  </a:cubicBezTo>
                  <a:cubicBezTo>
                    <a:pt x="578" y="2472"/>
                    <a:pt x="588" y="2462"/>
                    <a:pt x="598" y="2452"/>
                  </a:cubicBezTo>
                  <a:cubicBezTo>
                    <a:pt x="608" y="2442"/>
                    <a:pt x="608" y="2430"/>
                    <a:pt x="618" y="2420"/>
                  </a:cubicBezTo>
                  <a:cubicBezTo>
                    <a:pt x="628" y="2410"/>
                    <a:pt x="628" y="2390"/>
                    <a:pt x="640" y="2380"/>
                  </a:cubicBezTo>
                  <a:cubicBezTo>
                    <a:pt x="640" y="2368"/>
                    <a:pt x="650" y="2358"/>
                    <a:pt x="650" y="2338"/>
                  </a:cubicBezTo>
                  <a:cubicBezTo>
                    <a:pt x="660" y="2328"/>
                    <a:pt x="660" y="2306"/>
                    <a:pt x="660" y="2296"/>
                  </a:cubicBezTo>
                  <a:lnTo>
                    <a:pt x="660" y="2257"/>
                  </a:lnTo>
                  <a:lnTo>
                    <a:pt x="660" y="2225"/>
                  </a:lnTo>
                  <a:cubicBezTo>
                    <a:pt x="660" y="2215"/>
                    <a:pt x="660" y="2205"/>
                    <a:pt x="650" y="2195"/>
                  </a:cubicBezTo>
                  <a:lnTo>
                    <a:pt x="650" y="2183"/>
                  </a:lnTo>
                  <a:lnTo>
                    <a:pt x="640" y="2183"/>
                  </a:lnTo>
                  <a:lnTo>
                    <a:pt x="640" y="2173"/>
                  </a:lnTo>
                  <a:lnTo>
                    <a:pt x="650" y="2173"/>
                  </a:lnTo>
                  <a:cubicBezTo>
                    <a:pt x="680" y="2173"/>
                    <a:pt x="712" y="2173"/>
                    <a:pt x="742" y="2163"/>
                  </a:cubicBezTo>
                  <a:cubicBezTo>
                    <a:pt x="784" y="2163"/>
                    <a:pt x="813" y="2153"/>
                    <a:pt x="845" y="2143"/>
                  </a:cubicBezTo>
                  <a:lnTo>
                    <a:pt x="835" y="2143"/>
                  </a:lnTo>
                  <a:cubicBezTo>
                    <a:pt x="875" y="2133"/>
                    <a:pt x="907" y="2121"/>
                    <a:pt x="937" y="2111"/>
                  </a:cubicBezTo>
                  <a:cubicBezTo>
                    <a:pt x="969" y="2101"/>
                    <a:pt x="999" y="2081"/>
                    <a:pt x="1031" y="2059"/>
                  </a:cubicBezTo>
                  <a:lnTo>
                    <a:pt x="1021" y="2059"/>
                  </a:lnTo>
                  <a:cubicBezTo>
                    <a:pt x="1060" y="2049"/>
                    <a:pt x="1092" y="2029"/>
                    <a:pt x="1112" y="1997"/>
                  </a:cubicBezTo>
                  <a:cubicBezTo>
                    <a:pt x="1144" y="1977"/>
                    <a:pt x="1174" y="1958"/>
                    <a:pt x="1196" y="1926"/>
                  </a:cubicBezTo>
                  <a:cubicBezTo>
                    <a:pt x="1226" y="1896"/>
                    <a:pt x="1246" y="1874"/>
                    <a:pt x="1278" y="1844"/>
                  </a:cubicBezTo>
                  <a:cubicBezTo>
                    <a:pt x="1298" y="1812"/>
                    <a:pt x="1320" y="1772"/>
                    <a:pt x="1340" y="1740"/>
                  </a:cubicBezTo>
                  <a:cubicBezTo>
                    <a:pt x="1359" y="1711"/>
                    <a:pt x="1369" y="1669"/>
                    <a:pt x="1391" y="1639"/>
                  </a:cubicBezTo>
                  <a:cubicBezTo>
                    <a:pt x="1401" y="1597"/>
                    <a:pt x="1411" y="1565"/>
                    <a:pt x="1421" y="1525"/>
                  </a:cubicBezTo>
                  <a:cubicBezTo>
                    <a:pt x="1431" y="1493"/>
                    <a:pt x="1443" y="1463"/>
                    <a:pt x="1443" y="1431"/>
                  </a:cubicBezTo>
                  <a:cubicBezTo>
                    <a:pt x="1443" y="1421"/>
                    <a:pt x="1453" y="1421"/>
                    <a:pt x="1453" y="1421"/>
                  </a:cubicBezTo>
                  <a:lnTo>
                    <a:pt x="1463" y="1421"/>
                  </a:lnTo>
                  <a:cubicBezTo>
                    <a:pt x="1483" y="1431"/>
                    <a:pt x="1515" y="1431"/>
                    <a:pt x="1545" y="1431"/>
                  </a:cubicBezTo>
                  <a:cubicBezTo>
                    <a:pt x="1587" y="1431"/>
                    <a:pt x="1629" y="1431"/>
                    <a:pt x="1668" y="1421"/>
                  </a:cubicBezTo>
                  <a:cubicBezTo>
                    <a:pt x="1710" y="1412"/>
                    <a:pt x="1740" y="1412"/>
                    <a:pt x="1782" y="1402"/>
                  </a:cubicBezTo>
                  <a:cubicBezTo>
                    <a:pt x="1886" y="1370"/>
                    <a:pt x="1977" y="1330"/>
                    <a:pt x="2071" y="1278"/>
                  </a:cubicBezTo>
                  <a:cubicBezTo>
                    <a:pt x="2162" y="1216"/>
                    <a:pt x="2256" y="1145"/>
                    <a:pt x="2338" y="1061"/>
                  </a:cubicBezTo>
                  <a:cubicBezTo>
                    <a:pt x="2410" y="989"/>
                    <a:pt x="2471" y="907"/>
                    <a:pt x="2523" y="814"/>
                  </a:cubicBezTo>
                  <a:cubicBezTo>
                    <a:pt x="2543" y="784"/>
                    <a:pt x="2565" y="742"/>
                    <a:pt x="2575" y="700"/>
                  </a:cubicBezTo>
                  <a:cubicBezTo>
                    <a:pt x="2595" y="670"/>
                    <a:pt x="2605" y="628"/>
                    <a:pt x="2617" y="599"/>
                  </a:cubicBezTo>
                  <a:cubicBezTo>
                    <a:pt x="2627" y="566"/>
                    <a:pt x="2627" y="527"/>
                    <a:pt x="2637" y="495"/>
                  </a:cubicBezTo>
                  <a:lnTo>
                    <a:pt x="2637" y="485"/>
                  </a:lnTo>
                  <a:lnTo>
                    <a:pt x="2647" y="485"/>
                  </a:lnTo>
                  <a:cubicBezTo>
                    <a:pt x="2667" y="495"/>
                    <a:pt x="2699" y="515"/>
                    <a:pt x="2718" y="527"/>
                  </a:cubicBezTo>
                  <a:cubicBezTo>
                    <a:pt x="2741" y="547"/>
                    <a:pt x="2760" y="557"/>
                    <a:pt x="2790" y="566"/>
                  </a:cubicBezTo>
                  <a:cubicBezTo>
                    <a:pt x="2812" y="566"/>
                    <a:pt x="2832" y="576"/>
                    <a:pt x="2864" y="589"/>
                  </a:cubicBezTo>
                  <a:cubicBezTo>
                    <a:pt x="2884" y="599"/>
                    <a:pt x="2914" y="599"/>
                    <a:pt x="2946" y="599"/>
                  </a:cubicBezTo>
                  <a:cubicBezTo>
                    <a:pt x="2975" y="608"/>
                    <a:pt x="3008" y="608"/>
                    <a:pt x="3027" y="608"/>
                  </a:cubicBezTo>
                  <a:cubicBezTo>
                    <a:pt x="3069" y="608"/>
                    <a:pt x="3111" y="608"/>
                    <a:pt x="3141" y="599"/>
                  </a:cubicBezTo>
                  <a:cubicBezTo>
                    <a:pt x="3183" y="599"/>
                    <a:pt x="3213" y="589"/>
                    <a:pt x="3255" y="576"/>
                  </a:cubicBezTo>
                  <a:lnTo>
                    <a:pt x="3245" y="576"/>
                  </a:lnTo>
                  <a:cubicBezTo>
                    <a:pt x="3255" y="576"/>
                    <a:pt x="3265" y="576"/>
                    <a:pt x="3274" y="566"/>
                  </a:cubicBezTo>
                  <a:cubicBezTo>
                    <a:pt x="3265" y="557"/>
                    <a:pt x="3255" y="537"/>
                    <a:pt x="3245" y="527"/>
                  </a:cubicBezTo>
                  <a:cubicBezTo>
                    <a:pt x="3203" y="453"/>
                    <a:pt x="3151" y="391"/>
                    <a:pt x="3099" y="342"/>
                  </a:cubicBezTo>
                  <a:cubicBezTo>
                    <a:pt x="3050" y="290"/>
                    <a:pt x="2988" y="238"/>
                    <a:pt x="2914" y="196"/>
                  </a:cubicBezTo>
                  <a:cubicBezTo>
                    <a:pt x="2852" y="156"/>
                    <a:pt x="2780" y="114"/>
                    <a:pt x="2709" y="82"/>
                  </a:cubicBezTo>
                  <a:cubicBezTo>
                    <a:pt x="2647" y="62"/>
                    <a:pt x="2585" y="52"/>
                    <a:pt x="2523" y="43"/>
                  </a:cubicBezTo>
                  <a:lnTo>
                    <a:pt x="2523" y="33"/>
                  </a:lnTo>
                  <a:cubicBezTo>
                    <a:pt x="2523" y="20"/>
                    <a:pt x="2513" y="10"/>
                    <a:pt x="2503" y="10"/>
                  </a:cubicBezTo>
                  <a:lnTo>
                    <a:pt x="2494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6"/>
            <p:cNvSpPr/>
            <p:nvPr/>
          </p:nvSpPr>
          <p:spPr>
            <a:xfrm rot="-540461" flipH="1">
              <a:off x="7708572" y="3008565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6"/>
            <p:cNvSpPr/>
            <p:nvPr/>
          </p:nvSpPr>
          <p:spPr>
            <a:xfrm rot="-540461" flipH="1">
              <a:off x="7708572" y="3008565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6"/>
            <p:cNvSpPr/>
            <p:nvPr/>
          </p:nvSpPr>
          <p:spPr>
            <a:xfrm rot="-540461" flipH="1">
              <a:off x="7572964" y="2916150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6"/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6"/>
            <p:cNvSpPr/>
            <p:nvPr/>
          </p:nvSpPr>
          <p:spPr>
            <a:xfrm rot="-540461" flipH="1">
              <a:off x="7355152" y="2795162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6"/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6"/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6"/>
            <p:cNvSpPr/>
            <p:nvPr/>
          </p:nvSpPr>
          <p:spPr>
            <a:xfrm rot="-540461" flipH="1">
              <a:off x="7797103" y="3027650"/>
              <a:ext cx="52857" cy="115987"/>
            </a:xfrm>
            <a:custGeom>
              <a:avLst/>
              <a:gdLst/>
              <a:ahLst/>
              <a:cxnLst/>
              <a:rect l="l" t="t" r="r" b="b"/>
              <a:pathLst>
                <a:path w="319" h="700" extrusionOk="0">
                  <a:moveTo>
                    <a:pt x="91" y="0"/>
                  </a:moveTo>
                  <a:cubicBezTo>
                    <a:pt x="72" y="0"/>
                    <a:pt x="62" y="0"/>
                    <a:pt x="62" y="20"/>
                  </a:cubicBezTo>
                  <a:cubicBezTo>
                    <a:pt x="40" y="52"/>
                    <a:pt x="30" y="82"/>
                    <a:pt x="20" y="114"/>
                  </a:cubicBezTo>
                  <a:cubicBezTo>
                    <a:pt x="10" y="144"/>
                    <a:pt x="10" y="176"/>
                    <a:pt x="10" y="205"/>
                  </a:cubicBezTo>
                  <a:cubicBezTo>
                    <a:pt x="0" y="277"/>
                    <a:pt x="20" y="339"/>
                    <a:pt x="40" y="401"/>
                  </a:cubicBezTo>
                  <a:cubicBezTo>
                    <a:pt x="62" y="462"/>
                    <a:pt x="91" y="524"/>
                    <a:pt x="134" y="576"/>
                  </a:cubicBezTo>
                  <a:cubicBezTo>
                    <a:pt x="176" y="628"/>
                    <a:pt x="225" y="670"/>
                    <a:pt x="287" y="700"/>
                  </a:cubicBezTo>
                  <a:cubicBezTo>
                    <a:pt x="299" y="700"/>
                    <a:pt x="309" y="700"/>
                    <a:pt x="309" y="690"/>
                  </a:cubicBezTo>
                  <a:cubicBezTo>
                    <a:pt x="319" y="680"/>
                    <a:pt x="319" y="658"/>
                    <a:pt x="309" y="658"/>
                  </a:cubicBezTo>
                  <a:cubicBezTo>
                    <a:pt x="287" y="648"/>
                    <a:pt x="267" y="638"/>
                    <a:pt x="257" y="628"/>
                  </a:cubicBezTo>
                  <a:cubicBezTo>
                    <a:pt x="225" y="618"/>
                    <a:pt x="205" y="596"/>
                    <a:pt x="185" y="566"/>
                  </a:cubicBezTo>
                  <a:cubicBezTo>
                    <a:pt x="153" y="534"/>
                    <a:pt x="134" y="504"/>
                    <a:pt x="114" y="472"/>
                  </a:cubicBezTo>
                  <a:cubicBezTo>
                    <a:pt x="91" y="433"/>
                    <a:pt x="82" y="391"/>
                    <a:pt x="72" y="349"/>
                  </a:cubicBezTo>
                  <a:cubicBezTo>
                    <a:pt x="62" y="309"/>
                    <a:pt x="62" y="267"/>
                    <a:pt x="62" y="225"/>
                  </a:cubicBezTo>
                  <a:cubicBezTo>
                    <a:pt x="62" y="186"/>
                    <a:pt x="72" y="153"/>
                    <a:pt x="82" y="124"/>
                  </a:cubicBezTo>
                  <a:cubicBezTo>
                    <a:pt x="91" y="102"/>
                    <a:pt x="101" y="72"/>
                    <a:pt x="114" y="52"/>
                  </a:cubicBezTo>
                  <a:cubicBezTo>
                    <a:pt x="124" y="52"/>
                    <a:pt x="124" y="40"/>
                    <a:pt x="124" y="30"/>
                  </a:cubicBezTo>
                  <a:cubicBezTo>
                    <a:pt x="124" y="20"/>
                    <a:pt x="114" y="10"/>
                    <a:pt x="114" y="10"/>
                  </a:cubicBezTo>
                  <a:cubicBezTo>
                    <a:pt x="101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6"/>
            <p:cNvSpPr/>
            <p:nvPr/>
          </p:nvSpPr>
          <p:spPr>
            <a:xfrm rot="-540461" flipH="1">
              <a:off x="7823059" y="3016401"/>
              <a:ext cx="68432" cy="30819"/>
            </a:xfrm>
            <a:custGeom>
              <a:avLst/>
              <a:gdLst/>
              <a:ahLst/>
              <a:cxnLst/>
              <a:rect l="l" t="t" r="r" b="b"/>
              <a:pathLst>
                <a:path w="413" h="186" extrusionOk="0">
                  <a:moveTo>
                    <a:pt x="277" y="0"/>
                  </a:moveTo>
                  <a:cubicBezTo>
                    <a:pt x="247" y="0"/>
                    <a:pt x="205" y="10"/>
                    <a:pt x="166" y="22"/>
                  </a:cubicBezTo>
                  <a:cubicBezTo>
                    <a:pt x="153" y="32"/>
                    <a:pt x="134" y="32"/>
                    <a:pt x="114" y="42"/>
                  </a:cubicBezTo>
                  <a:cubicBezTo>
                    <a:pt x="104" y="52"/>
                    <a:pt x="82" y="62"/>
                    <a:pt x="72" y="72"/>
                  </a:cubicBezTo>
                  <a:cubicBezTo>
                    <a:pt x="42" y="94"/>
                    <a:pt x="20" y="124"/>
                    <a:pt x="0" y="156"/>
                  </a:cubicBezTo>
                  <a:cubicBezTo>
                    <a:pt x="0" y="166"/>
                    <a:pt x="0" y="176"/>
                    <a:pt x="10" y="185"/>
                  </a:cubicBezTo>
                  <a:cubicBezTo>
                    <a:pt x="10" y="185"/>
                    <a:pt x="30" y="185"/>
                    <a:pt x="30" y="176"/>
                  </a:cubicBezTo>
                  <a:cubicBezTo>
                    <a:pt x="42" y="166"/>
                    <a:pt x="42" y="156"/>
                    <a:pt x="52" y="146"/>
                  </a:cubicBezTo>
                  <a:cubicBezTo>
                    <a:pt x="62" y="134"/>
                    <a:pt x="72" y="124"/>
                    <a:pt x="91" y="114"/>
                  </a:cubicBezTo>
                  <a:cubicBezTo>
                    <a:pt x="104" y="104"/>
                    <a:pt x="114" y="94"/>
                    <a:pt x="134" y="84"/>
                  </a:cubicBezTo>
                  <a:cubicBezTo>
                    <a:pt x="153" y="72"/>
                    <a:pt x="176" y="72"/>
                    <a:pt x="205" y="72"/>
                  </a:cubicBezTo>
                  <a:cubicBezTo>
                    <a:pt x="221" y="67"/>
                    <a:pt x="237" y="64"/>
                    <a:pt x="252" y="64"/>
                  </a:cubicBezTo>
                  <a:cubicBezTo>
                    <a:pt x="268" y="64"/>
                    <a:pt x="283" y="67"/>
                    <a:pt x="299" y="72"/>
                  </a:cubicBezTo>
                  <a:cubicBezTo>
                    <a:pt x="319" y="72"/>
                    <a:pt x="351" y="84"/>
                    <a:pt x="371" y="84"/>
                  </a:cubicBezTo>
                  <a:cubicBezTo>
                    <a:pt x="373" y="87"/>
                    <a:pt x="377" y="88"/>
                    <a:pt x="380" y="88"/>
                  </a:cubicBezTo>
                  <a:cubicBezTo>
                    <a:pt x="390" y="88"/>
                    <a:pt x="404" y="78"/>
                    <a:pt x="413" y="62"/>
                  </a:cubicBezTo>
                  <a:cubicBezTo>
                    <a:pt x="413" y="42"/>
                    <a:pt x="400" y="22"/>
                    <a:pt x="390" y="22"/>
                  </a:cubicBezTo>
                  <a:cubicBezTo>
                    <a:pt x="351" y="10"/>
                    <a:pt x="319" y="0"/>
                    <a:pt x="277" y="0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6"/>
            <p:cNvSpPr/>
            <p:nvPr/>
          </p:nvSpPr>
          <p:spPr>
            <a:xfrm rot="-540461" flipH="1">
              <a:off x="7247038" y="2597321"/>
              <a:ext cx="575296" cy="491454"/>
            </a:xfrm>
            <a:custGeom>
              <a:avLst/>
              <a:gdLst/>
              <a:ahLst/>
              <a:cxnLst/>
              <a:rect l="l" t="t" r="r" b="b"/>
              <a:pathLst>
                <a:path w="3472" h="2966" extrusionOk="0">
                  <a:moveTo>
                    <a:pt x="2318" y="1"/>
                  </a:moveTo>
                  <a:cubicBezTo>
                    <a:pt x="2214" y="1"/>
                    <a:pt x="2113" y="10"/>
                    <a:pt x="2009" y="20"/>
                  </a:cubicBezTo>
                  <a:cubicBezTo>
                    <a:pt x="1730" y="62"/>
                    <a:pt x="1463" y="144"/>
                    <a:pt x="1206" y="277"/>
                  </a:cubicBezTo>
                  <a:cubicBezTo>
                    <a:pt x="949" y="411"/>
                    <a:pt x="712" y="576"/>
                    <a:pt x="526" y="762"/>
                  </a:cubicBezTo>
                  <a:cubicBezTo>
                    <a:pt x="432" y="853"/>
                    <a:pt x="351" y="957"/>
                    <a:pt x="279" y="1061"/>
                  </a:cubicBezTo>
                  <a:cubicBezTo>
                    <a:pt x="237" y="1113"/>
                    <a:pt x="208" y="1174"/>
                    <a:pt x="185" y="1224"/>
                  </a:cubicBezTo>
                  <a:cubicBezTo>
                    <a:pt x="146" y="1298"/>
                    <a:pt x="114" y="1370"/>
                    <a:pt x="84" y="1451"/>
                  </a:cubicBezTo>
                  <a:cubicBezTo>
                    <a:pt x="42" y="1594"/>
                    <a:pt x="12" y="1750"/>
                    <a:pt x="12" y="1903"/>
                  </a:cubicBezTo>
                  <a:cubicBezTo>
                    <a:pt x="0" y="1977"/>
                    <a:pt x="12" y="2049"/>
                    <a:pt x="12" y="2131"/>
                  </a:cubicBezTo>
                  <a:cubicBezTo>
                    <a:pt x="22" y="2202"/>
                    <a:pt x="42" y="2274"/>
                    <a:pt x="62" y="2358"/>
                  </a:cubicBezTo>
                  <a:cubicBezTo>
                    <a:pt x="62" y="2368"/>
                    <a:pt x="62" y="2368"/>
                    <a:pt x="74" y="2378"/>
                  </a:cubicBezTo>
                  <a:cubicBezTo>
                    <a:pt x="84" y="2420"/>
                    <a:pt x="104" y="2472"/>
                    <a:pt x="124" y="2521"/>
                  </a:cubicBezTo>
                  <a:cubicBezTo>
                    <a:pt x="156" y="2583"/>
                    <a:pt x="175" y="2635"/>
                    <a:pt x="208" y="2687"/>
                  </a:cubicBezTo>
                  <a:cubicBezTo>
                    <a:pt x="237" y="2748"/>
                    <a:pt x="279" y="2790"/>
                    <a:pt x="309" y="2830"/>
                  </a:cubicBezTo>
                  <a:cubicBezTo>
                    <a:pt x="393" y="2924"/>
                    <a:pt x="465" y="2966"/>
                    <a:pt x="546" y="2966"/>
                  </a:cubicBezTo>
                  <a:lnTo>
                    <a:pt x="568" y="2966"/>
                  </a:lnTo>
                  <a:cubicBezTo>
                    <a:pt x="618" y="2954"/>
                    <a:pt x="670" y="2934"/>
                    <a:pt x="712" y="2892"/>
                  </a:cubicBezTo>
                  <a:cubicBezTo>
                    <a:pt x="722" y="2872"/>
                    <a:pt x="741" y="2852"/>
                    <a:pt x="754" y="2820"/>
                  </a:cubicBezTo>
                  <a:cubicBezTo>
                    <a:pt x="764" y="2790"/>
                    <a:pt x="773" y="2768"/>
                    <a:pt x="773" y="2729"/>
                  </a:cubicBezTo>
                  <a:cubicBezTo>
                    <a:pt x="783" y="2687"/>
                    <a:pt x="783" y="2645"/>
                    <a:pt x="783" y="2583"/>
                  </a:cubicBezTo>
                  <a:cubicBezTo>
                    <a:pt x="783" y="2543"/>
                    <a:pt x="773" y="2491"/>
                    <a:pt x="754" y="2440"/>
                  </a:cubicBezTo>
                  <a:cubicBezTo>
                    <a:pt x="741" y="2388"/>
                    <a:pt x="722" y="2348"/>
                    <a:pt x="702" y="2306"/>
                  </a:cubicBezTo>
                  <a:cubicBezTo>
                    <a:pt x="702" y="2296"/>
                    <a:pt x="692" y="2286"/>
                    <a:pt x="692" y="2274"/>
                  </a:cubicBezTo>
                  <a:lnTo>
                    <a:pt x="722" y="2274"/>
                  </a:lnTo>
                  <a:cubicBezTo>
                    <a:pt x="764" y="2274"/>
                    <a:pt x="793" y="2274"/>
                    <a:pt x="825" y="2264"/>
                  </a:cubicBezTo>
                  <a:cubicBezTo>
                    <a:pt x="897" y="2254"/>
                    <a:pt x="969" y="2234"/>
                    <a:pt x="1040" y="2192"/>
                  </a:cubicBezTo>
                  <a:cubicBezTo>
                    <a:pt x="1186" y="2131"/>
                    <a:pt x="1310" y="2027"/>
                    <a:pt x="1401" y="1893"/>
                  </a:cubicBezTo>
                  <a:cubicBezTo>
                    <a:pt x="1505" y="1750"/>
                    <a:pt x="1567" y="1607"/>
                    <a:pt x="1577" y="1461"/>
                  </a:cubicBezTo>
                  <a:lnTo>
                    <a:pt x="1586" y="1461"/>
                  </a:lnTo>
                  <a:cubicBezTo>
                    <a:pt x="1720" y="1461"/>
                    <a:pt x="1853" y="1431"/>
                    <a:pt x="1989" y="1370"/>
                  </a:cubicBezTo>
                  <a:cubicBezTo>
                    <a:pt x="2133" y="1318"/>
                    <a:pt x="2266" y="1224"/>
                    <a:pt x="2390" y="1122"/>
                  </a:cubicBezTo>
                  <a:cubicBezTo>
                    <a:pt x="2503" y="1019"/>
                    <a:pt x="2595" y="905"/>
                    <a:pt x="2656" y="781"/>
                  </a:cubicBezTo>
                  <a:cubicBezTo>
                    <a:pt x="2718" y="668"/>
                    <a:pt x="2760" y="557"/>
                    <a:pt x="2780" y="443"/>
                  </a:cubicBezTo>
                  <a:cubicBezTo>
                    <a:pt x="2802" y="473"/>
                    <a:pt x="2842" y="495"/>
                    <a:pt x="2884" y="524"/>
                  </a:cubicBezTo>
                  <a:cubicBezTo>
                    <a:pt x="2946" y="557"/>
                    <a:pt x="3007" y="586"/>
                    <a:pt x="3069" y="606"/>
                  </a:cubicBezTo>
                  <a:cubicBezTo>
                    <a:pt x="3111" y="618"/>
                    <a:pt x="3141" y="628"/>
                    <a:pt x="3173" y="628"/>
                  </a:cubicBezTo>
                  <a:cubicBezTo>
                    <a:pt x="3193" y="638"/>
                    <a:pt x="3212" y="638"/>
                    <a:pt x="3225" y="638"/>
                  </a:cubicBezTo>
                  <a:cubicBezTo>
                    <a:pt x="3245" y="638"/>
                    <a:pt x="3254" y="638"/>
                    <a:pt x="3274" y="628"/>
                  </a:cubicBezTo>
                  <a:cubicBezTo>
                    <a:pt x="3306" y="628"/>
                    <a:pt x="3336" y="618"/>
                    <a:pt x="3368" y="606"/>
                  </a:cubicBezTo>
                  <a:cubicBezTo>
                    <a:pt x="3398" y="586"/>
                    <a:pt x="3420" y="566"/>
                    <a:pt x="3450" y="544"/>
                  </a:cubicBezTo>
                  <a:cubicBezTo>
                    <a:pt x="3450" y="534"/>
                    <a:pt x="3450" y="524"/>
                    <a:pt x="3460" y="524"/>
                  </a:cubicBezTo>
                  <a:cubicBezTo>
                    <a:pt x="3472" y="515"/>
                    <a:pt x="3472" y="495"/>
                    <a:pt x="3460" y="482"/>
                  </a:cubicBezTo>
                  <a:cubicBezTo>
                    <a:pt x="3410" y="433"/>
                    <a:pt x="3368" y="381"/>
                    <a:pt x="3316" y="339"/>
                  </a:cubicBezTo>
                  <a:cubicBezTo>
                    <a:pt x="3264" y="297"/>
                    <a:pt x="3212" y="258"/>
                    <a:pt x="3151" y="216"/>
                  </a:cubicBezTo>
                  <a:cubicBezTo>
                    <a:pt x="3049" y="154"/>
                    <a:pt x="2926" y="102"/>
                    <a:pt x="2802" y="62"/>
                  </a:cubicBezTo>
                  <a:cubicBezTo>
                    <a:pt x="2679" y="30"/>
                    <a:pt x="2555" y="10"/>
                    <a:pt x="2409" y="1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6"/>
            <p:cNvSpPr/>
            <p:nvPr/>
          </p:nvSpPr>
          <p:spPr>
            <a:xfrm rot="-540461" flipH="1">
              <a:off x="7504398" y="2556829"/>
              <a:ext cx="315817" cy="309354"/>
            </a:xfrm>
            <a:custGeom>
              <a:avLst/>
              <a:gdLst/>
              <a:ahLst/>
              <a:cxnLst/>
              <a:rect l="l" t="t" r="r" b="b"/>
              <a:pathLst>
                <a:path w="1906" h="1867" extrusionOk="0">
                  <a:moveTo>
                    <a:pt x="1679" y="1"/>
                  </a:moveTo>
                  <a:cubicBezTo>
                    <a:pt x="1545" y="1"/>
                    <a:pt x="1412" y="31"/>
                    <a:pt x="1288" y="82"/>
                  </a:cubicBezTo>
                  <a:cubicBezTo>
                    <a:pt x="1194" y="124"/>
                    <a:pt x="1103" y="186"/>
                    <a:pt x="1029" y="248"/>
                  </a:cubicBezTo>
                  <a:cubicBezTo>
                    <a:pt x="957" y="320"/>
                    <a:pt x="885" y="401"/>
                    <a:pt x="843" y="485"/>
                  </a:cubicBezTo>
                  <a:cubicBezTo>
                    <a:pt x="804" y="567"/>
                    <a:pt x="772" y="648"/>
                    <a:pt x="762" y="742"/>
                  </a:cubicBezTo>
                  <a:cubicBezTo>
                    <a:pt x="752" y="782"/>
                    <a:pt x="752" y="824"/>
                    <a:pt x="762" y="876"/>
                  </a:cubicBezTo>
                  <a:cubicBezTo>
                    <a:pt x="762" y="895"/>
                    <a:pt x="762" y="928"/>
                    <a:pt x="772" y="947"/>
                  </a:cubicBezTo>
                  <a:lnTo>
                    <a:pt x="762" y="947"/>
                  </a:lnTo>
                  <a:cubicBezTo>
                    <a:pt x="732" y="947"/>
                    <a:pt x="710" y="957"/>
                    <a:pt x="680" y="957"/>
                  </a:cubicBezTo>
                  <a:cubicBezTo>
                    <a:pt x="628" y="957"/>
                    <a:pt x="567" y="979"/>
                    <a:pt x="515" y="999"/>
                  </a:cubicBezTo>
                  <a:cubicBezTo>
                    <a:pt x="411" y="1029"/>
                    <a:pt x="320" y="1091"/>
                    <a:pt x="238" y="1165"/>
                  </a:cubicBezTo>
                  <a:cubicBezTo>
                    <a:pt x="154" y="1236"/>
                    <a:pt x="92" y="1328"/>
                    <a:pt x="53" y="1432"/>
                  </a:cubicBezTo>
                  <a:cubicBezTo>
                    <a:pt x="11" y="1535"/>
                    <a:pt x="1" y="1647"/>
                    <a:pt x="21" y="1760"/>
                  </a:cubicBezTo>
                  <a:cubicBezTo>
                    <a:pt x="21" y="1783"/>
                    <a:pt x="30" y="1802"/>
                    <a:pt x="40" y="1822"/>
                  </a:cubicBezTo>
                  <a:cubicBezTo>
                    <a:pt x="50" y="1849"/>
                    <a:pt x="66" y="1867"/>
                    <a:pt x="87" y="1867"/>
                  </a:cubicBezTo>
                  <a:cubicBezTo>
                    <a:pt x="92" y="1867"/>
                    <a:pt x="97" y="1866"/>
                    <a:pt x="102" y="1864"/>
                  </a:cubicBezTo>
                  <a:cubicBezTo>
                    <a:pt x="124" y="1864"/>
                    <a:pt x="134" y="1854"/>
                    <a:pt x="144" y="1844"/>
                  </a:cubicBezTo>
                  <a:cubicBezTo>
                    <a:pt x="154" y="1832"/>
                    <a:pt x="164" y="1812"/>
                    <a:pt x="164" y="1792"/>
                  </a:cubicBezTo>
                  <a:cubicBezTo>
                    <a:pt x="154" y="1770"/>
                    <a:pt x="154" y="1760"/>
                    <a:pt x="144" y="1741"/>
                  </a:cubicBezTo>
                  <a:cubicBezTo>
                    <a:pt x="144" y="1699"/>
                    <a:pt x="134" y="1669"/>
                    <a:pt x="134" y="1627"/>
                  </a:cubicBezTo>
                  <a:cubicBezTo>
                    <a:pt x="144" y="1585"/>
                    <a:pt x="144" y="1555"/>
                    <a:pt x="154" y="1513"/>
                  </a:cubicBezTo>
                  <a:cubicBezTo>
                    <a:pt x="176" y="1474"/>
                    <a:pt x="186" y="1432"/>
                    <a:pt x="216" y="1390"/>
                  </a:cubicBezTo>
                  <a:cubicBezTo>
                    <a:pt x="248" y="1338"/>
                    <a:pt x="277" y="1298"/>
                    <a:pt x="320" y="1256"/>
                  </a:cubicBezTo>
                  <a:cubicBezTo>
                    <a:pt x="371" y="1204"/>
                    <a:pt x="433" y="1175"/>
                    <a:pt x="485" y="1143"/>
                  </a:cubicBezTo>
                  <a:cubicBezTo>
                    <a:pt x="547" y="1113"/>
                    <a:pt x="596" y="1091"/>
                    <a:pt x="658" y="1071"/>
                  </a:cubicBezTo>
                  <a:cubicBezTo>
                    <a:pt x="680" y="1071"/>
                    <a:pt x="710" y="1061"/>
                    <a:pt x="742" y="1061"/>
                  </a:cubicBezTo>
                  <a:lnTo>
                    <a:pt x="833" y="1061"/>
                  </a:lnTo>
                  <a:cubicBezTo>
                    <a:pt x="866" y="1051"/>
                    <a:pt x="895" y="1019"/>
                    <a:pt x="875" y="989"/>
                  </a:cubicBezTo>
                  <a:cubicBezTo>
                    <a:pt x="866" y="967"/>
                    <a:pt x="866" y="937"/>
                    <a:pt x="856" y="918"/>
                  </a:cubicBezTo>
                  <a:cubicBezTo>
                    <a:pt x="843" y="876"/>
                    <a:pt x="843" y="824"/>
                    <a:pt x="843" y="782"/>
                  </a:cubicBezTo>
                  <a:cubicBezTo>
                    <a:pt x="843" y="732"/>
                    <a:pt x="856" y="680"/>
                    <a:pt x="866" y="629"/>
                  </a:cubicBezTo>
                  <a:cubicBezTo>
                    <a:pt x="885" y="577"/>
                    <a:pt x="905" y="515"/>
                    <a:pt x="937" y="473"/>
                  </a:cubicBezTo>
                  <a:cubicBezTo>
                    <a:pt x="979" y="411"/>
                    <a:pt x="1019" y="362"/>
                    <a:pt x="1071" y="310"/>
                  </a:cubicBezTo>
                  <a:cubicBezTo>
                    <a:pt x="1132" y="248"/>
                    <a:pt x="1194" y="206"/>
                    <a:pt x="1266" y="164"/>
                  </a:cubicBezTo>
                  <a:cubicBezTo>
                    <a:pt x="1338" y="134"/>
                    <a:pt x="1412" y="102"/>
                    <a:pt x="1493" y="82"/>
                  </a:cubicBezTo>
                  <a:cubicBezTo>
                    <a:pt x="1562" y="64"/>
                    <a:pt x="1631" y="63"/>
                    <a:pt x="1700" y="63"/>
                  </a:cubicBezTo>
                  <a:lnTo>
                    <a:pt x="1700" y="63"/>
                  </a:lnTo>
                  <a:cubicBezTo>
                    <a:pt x="1761" y="63"/>
                    <a:pt x="1812" y="73"/>
                    <a:pt x="1864" y="82"/>
                  </a:cubicBezTo>
                  <a:cubicBezTo>
                    <a:pt x="1868" y="84"/>
                    <a:pt x="1872" y="85"/>
                    <a:pt x="1875" y="85"/>
                  </a:cubicBezTo>
                  <a:cubicBezTo>
                    <a:pt x="1891" y="85"/>
                    <a:pt x="1906" y="71"/>
                    <a:pt x="1906" y="63"/>
                  </a:cubicBezTo>
                  <a:cubicBezTo>
                    <a:pt x="1906" y="40"/>
                    <a:pt x="1894" y="31"/>
                    <a:pt x="1874" y="21"/>
                  </a:cubicBezTo>
                  <a:cubicBezTo>
                    <a:pt x="1812" y="11"/>
                    <a:pt x="1740" y="1"/>
                    <a:pt x="1679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6"/>
            <p:cNvSpPr/>
            <p:nvPr/>
          </p:nvSpPr>
          <p:spPr>
            <a:xfrm rot="-540461" flipH="1">
              <a:off x="7378572" y="2636743"/>
              <a:ext cx="155423" cy="166359"/>
            </a:xfrm>
            <a:custGeom>
              <a:avLst/>
              <a:gdLst/>
              <a:ahLst/>
              <a:cxnLst/>
              <a:rect l="l" t="t" r="r" b="b"/>
              <a:pathLst>
                <a:path w="938" h="1004" extrusionOk="0">
                  <a:moveTo>
                    <a:pt x="905" y="1"/>
                  </a:moveTo>
                  <a:cubicBezTo>
                    <a:pt x="885" y="1"/>
                    <a:pt x="875" y="13"/>
                    <a:pt x="865" y="33"/>
                  </a:cubicBezTo>
                  <a:cubicBezTo>
                    <a:pt x="865" y="75"/>
                    <a:pt x="865" y="114"/>
                    <a:pt x="853" y="156"/>
                  </a:cubicBezTo>
                  <a:cubicBezTo>
                    <a:pt x="833" y="248"/>
                    <a:pt x="804" y="332"/>
                    <a:pt x="762" y="413"/>
                  </a:cubicBezTo>
                  <a:cubicBezTo>
                    <a:pt x="720" y="495"/>
                    <a:pt x="668" y="569"/>
                    <a:pt x="618" y="631"/>
                  </a:cubicBezTo>
                  <a:cubicBezTo>
                    <a:pt x="566" y="680"/>
                    <a:pt x="515" y="722"/>
                    <a:pt x="453" y="764"/>
                  </a:cubicBezTo>
                  <a:cubicBezTo>
                    <a:pt x="401" y="794"/>
                    <a:pt x="339" y="826"/>
                    <a:pt x="287" y="846"/>
                  </a:cubicBezTo>
                  <a:cubicBezTo>
                    <a:pt x="225" y="856"/>
                    <a:pt x="164" y="865"/>
                    <a:pt x="102" y="878"/>
                  </a:cubicBezTo>
                  <a:lnTo>
                    <a:pt x="72" y="878"/>
                  </a:lnTo>
                  <a:cubicBezTo>
                    <a:pt x="62" y="878"/>
                    <a:pt x="40" y="878"/>
                    <a:pt x="30" y="888"/>
                  </a:cubicBezTo>
                  <a:cubicBezTo>
                    <a:pt x="20" y="898"/>
                    <a:pt x="10" y="917"/>
                    <a:pt x="10" y="940"/>
                  </a:cubicBezTo>
                  <a:cubicBezTo>
                    <a:pt x="1" y="969"/>
                    <a:pt x="30" y="1001"/>
                    <a:pt x="62" y="1001"/>
                  </a:cubicBezTo>
                  <a:cubicBezTo>
                    <a:pt x="77" y="1003"/>
                    <a:pt x="92" y="1003"/>
                    <a:pt x="107" y="1003"/>
                  </a:cubicBezTo>
                  <a:cubicBezTo>
                    <a:pt x="213" y="1003"/>
                    <a:pt x="310" y="973"/>
                    <a:pt x="401" y="927"/>
                  </a:cubicBezTo>
                  <a:cubicBezTo>
                    <a:pt x="505" y="878"/>
                    <a:pt x="586" y="804"/>
                    <a:pt x="658" y="722"/>
                  </a:cubicBezTo>
                  <a:cubicBezTo>
                    <a:pt x="730" y="641"/>
                    <a:pt x="781" y="547"/>
                    <a:pt x="833" y="455"/>
                  </a:cubicBezTo>
                  <a:cubicBezTo>
                    <a:pt x="875" y="351"/>
                    <a:pt x="905" y="248"/>
                    <a:pt x="927" y="136"/>
                  </a:cubicBezTo>
                  <a:cubicBezTo>
                    <a:pt x="927" y="104"/>
                    <a:pt x="927" y="75"/>
                    <a:pt x="937" y="33"/>
                  </a:cubicBezTo>
                  <a:cubicBezTo>
                    <a:pt x="937" y="23"/>
                    <a:pt x="927" y="1"/>
                    <a:pt x="905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6"/>
            <p:cNvSpPr/>
            <p:nvPr/>
          </p:nvSpPr>
          <p:spPr>
            <a:xfrm rot="-540461" flipH="1">
              <a:off x="7597030" y="2753442"/>
              <a:ext cx="123112" cy="160228"/>
            </a:xfrm>
            <a:custGeom>
              <a:avLst/>
              <a:gdLst/>
              <a:ahLst/>
              <a:cxnLst/>
              <a:rect l="l" t="t" r="r" b="b"/>
              <a:pathLst>
                <a:path w="743" h="967" extrusionOk="0">
                  <a:moveTo>
                    <a:pt x="680" y="1"/>
                  </a:moveTo>
                  <a:cubicBezTo>
                    <a:pt x="670" y="1"/>
                    <a:pt x="661" y="20"/>
                    <a:pt x="661" y="30"/>
                  </a:cubicBezTo>
                  <a:cubicBezTo>
                    <a:pt x="661" y="62"/>
                    <a:pt x="670" y="82"/>
                    <a:pt x="670" y="114"/>
                  </a:cubicBezTo>
                  <a:cubicBezTo>
                    <a:pt x="670" y="186"/>
                    <a:pt x="670" y="248"/>
                    <a:pt x="651" y="319"/>
                  </a:cubicBezTo>
                  <a:cubicBezTo>
                    <a:pt x="641" y="381"/>
                    <a:pt x="619" y="443"/>
                    <a:pt x="589" y="505"/>
                  </a:cubicBezTo>
                  <a:cubicBezTo>
                    <a:pt x="557" y="557"/>
                    <a:pt x="527" y="596"/>
                    <a:pt x="485" y="648"/>
                  </a:cubicBezTo>
                  <a:cubicBezTo>
                    <a:pt x="455" y="680"/>
                    <a:pt x="413" y="720"/>
                    <a:pt x="362" y="742"/>
                  </a:cubicBezTo>
                  <a:cubicBezTo>
                    <a:pt x="322" y="772"/>
                    <a:pt x="280" y="794"/>
                    <a:pt x="228" y="814"/>
                  </a:cubicBezTo>
                  <a:cubicBezTo>
                    <a:pt x="166" y="824"/>
                    <a:pt x="114" y="833"/>
                    <a:pt x="53" y="843"/>
                  </a:cubicBezTo>
                  <a:cubicBezTo>
                    <a:pt x="43" y="843"/>
                    <a:pt x="33" y="843"/>
                    <a:pt x="23" y="856"/>
                  </a:cubicBezTo>
                  <a:cubicBezTo>
                    <a:pt x="13" y="866"/>
                    <a:pt x="1" y="885"/>
                    <a:pt x="1" y="895"/>
                  </a:cubicBezTo>
                  <a:cubicBezTo>
                    <a:pt x="1" y="917"/>
                    <a:pt x="1" y="937"/>
                    <a:pt x="13" y="947"/>
                  </a:cubicBezTo>
                  <a:cubicBezTo>
                    <a:pt x="23" y="957"/>
                    <a:pt x="43" y="967"/>
                    <a:pt x="63" y="967"/>
                  </a:cubicBezTo>
                  <a:cubicBezTo>
                    <a:pt x="114" y="967"/>
                    <a:pt x="176" y="957"/>
                    <a:pt x="228" y="947"/>
                  </a:cubicBezTo>
                  <a:cubicBezTo>
                    <a:pt x="280" y="927"/>
                    <a:pt x="332" y="905"/>
                    <a:pt x="384" y="885"/>
                  </a:cubicBezTo>
                  <a:cubicBezTo>
                    <a:pt x="423" y="856"/>
                    <a:pt x="465" y="824"/>
                    <a:pt x="507" y="794"/>
                  </a:cubicBezTo>
                  <a:cubicBezTo>
                    <a:pt x="537" y="752"/>
                    <a:pt x="569" y="710"/>
                    <a:pt x="599" y="670"/>
                  </a:cubicBezTo>
                  <a:cubicBezTo>
                    <a:pt x="661" y="586"/>
                    <a:pt x="693" y="485"/>
                    <a:pt x="712" y="381"/>
                  </a:cubicBezTo>
                  <a:cubicBezTo>
                    <a:pt x="742" y="287"/>
                    <a:pt x="742" y="186"/>
                    <a:pt x="732" y="82"/>
                  </a:cubicBezTo>
                  <a:cubicBezTo>
                    <a:pt x="722" y="62"/>
                    <a:pt x="722" y="40"/>
                    <a:pt x="722" y="20"/>
                  </a:cubicBezTo>
                  <a:cubicBezTo>
                    <a:pt x="722" y="11"/>
                    <a:pt x="703" y="1"/>
                    <a:pt x="693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6"/>
            <p:cNvSpPr/>
            <p:nvPr/>
          </p:nvSpPr>
          <p:spPr>
            <a:xfrm rot="-540461" flipH="1">
              <a:off x="7413221" y="2611390"/>
              <a:ext cx="97098" cy="87322"/>
            </a:xfrm>
            <a:custGeom>
              <a:avLst/>
              <a:gdLst/>
              <a:ahLst/>
              <a:cxnLst/>
              <a:rect l="l" t="t" r="r" b="b"/>
              <a:pathLst>
                <a:path w="586" h="527" extrusionOk="0">
                  <a:moveTo>
                    <a:pt x="566" y="0"/>
                  </a:moveTo>
                  <a:cubicBezTo>
                    <a:pt x="556" y="0"/>
                    <a:pt x="546" y="10"/>
                    <a:pt x="546" y="20"/>
                  </a:cubicBezTo>
                  <a:cubicBezTo>
                    <a:pt x="536" y="52"/>
                    <a:pt x="524" y="94"/>
                    <a:pt x="504" y="124"/>
                  </a:cubicBezTo>
                  <a:cubicBezTo>
                    <a:pt x="484" y="156"/>
                    <a:pt x="462" y="195"/>
                    <a:pt x="433" y="228"/>
                  </a:cubicBezTo>
                  <a:lnTo>
                    <a:pt x="381" y="279"/>
                  </a:lnTo>
                  <a:cubicBezTo>
                    <a:pt x="361" y="289"/>
                    <a:pt x="339" y="309"/>
                    <a:pt x="319" y="319"/>
                  </a:cubicBezTo>
                  <a:cubicBezTo>
                    <a:pt x="257" y="351"/>
                    <a:pt x="205" y="381"/>
                    <a:pt x="143" y="403"/>
                  </a:cubicBezTo>
                  <a:cubicBezTo>
                    <a:pt x="114" y="413"/>
                    <a:pt x="72" y="423"/>
                    <a:pt x="42" y="423"/>
                  </a:cubicBezTo>
                  <a:cubicBezTo>
                    <a:pt x="10" y="433"/>
                    <a:pt x="0" y="452"/>
                    <a:pt x="0" y="485"/>
                  </a:cubicBezTo>
                  <a:cubicBezTo>
                    <a:pt x="0" y="494"/>
                    <a:pt x="10" y="504"/>
                    <a:pt x="20" y="514"/>
                  </a:cubicBezTo>
                  <a:cubicBezTo>
                    <a:pt x="30" y="514"/>
                    <a:pt x="42" y="527"/>
                    <a:pt x="42" y="527"/>
                  </a:cubicBezTo>
                  <a:cubicBezTo>
                    <a:pt x="52" y="527"/>
                    <a:pt x="62" y="527"/>
                    <a:pt x="72" y="514"/>
                  </a:cubicBezTo>
                  <a:cubicBezTo>
                    <a:pt x="185" y="475"/>
                    <a:pt x="309" y="433"/>
                    <a:pt x="400" y="351"/>
                  </a:cubicBezTo>
                  <a:cubicBezTo>
                    <a:pt x="452" y="309"/>
                    <a:pt x="484" y="257"/>
                    <a:pt x="524" y="205"/>
                  </a:cubicBezTo>
                  <a:cubicBezTo>
                    <a:pt x="556" y="156"/>
                    <a:pt x="576" y="94"/>
                    <a:pt x="586" y="32"/>
                  </a:cubicBezTo>
                  <a:cubicBezTo>
                    <a:pt x="586" y="20"/>
                    <a:pt x="586" y="10"/>
                    <a:pt x="576" y="0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6"/>
            <p:cNvSpPr/>
            <p:nvPr/>
          </p:nvSpPr>
          <p:spPr>
            <a:xfrm rot="-540461" flipH="1">
              <a:off x="7237391" y="2676257"/>
              <a:ext cx="86825" cy="51366"/>
            </a:xfrm>
            <a:custGeom>
              <a:avLst/>
              <a:gdLst/>
              <a:ahLst/>
              <a:cxnLst/>
              <a:rect l="l" t="t" r="r" b="b"/>
              <a:pathLst>
                <a:path w="524" h="310" extrusionOk="0">
                  <a:moveTo>
                    <a:pt x="20" y="1"/>
                  </a:moveTo>
                  <a:cubicBezTo>
                    <a:pt x="0" y="11"/>
                    <a:pt x="0" y="20"/>
                    <a:pt x="10" y="40"/>
                  </a:cubicBezTo>
                  <a:cubicBezTo>
                    <a:pt x="30" y="82"/>
                    <a:pt x="50" y="112"/>
                    <a:pt x="92" y="144"/>
                  </a:cubicBezTo>
                  <a:cubicBezTo>
                    <a:pt x="124" y="174"/>
                    <a:pt x="153" y="196"/>
                    <a:pt x="195" y="216"/>
                  </a:cubicBezTo>
                  <a:cubicBezTo>
                    <a:pt x="235" y="235"/>
                    <a:pt x="287" y="258"/>
                    <a:pt x="329" y="268"/>
                  </a:cubicBezTo>
                  <a:cubicBezTo>
                    <a:pt x="371" y="287"/>
                    <a:pt x="410" y="297"/>
                    <a:pt x="462" y="310"/>
                  </a:cubicBezTo>
                  <a:cubicBezTo>
                    <a:pt x="472" y="310"/>
                    <a:pt x="482" y="310"/>
                    <a:pt x="504" y="297"/>
                  </a:cubicBezTo>
                  <a:cubicBezTo>
                    <a:pt x="514" y="297"/>
                    <a:pt x="524" y="287"/>
                    <a:pt x="524" y="268"/>
                  </a:cubicBezTo>
                  <a:lnTo>
                    <a:pt x="524" y="235"/>
                  </a:lnTo>
                  <a:cubicBezTo>
                    <a:pt x="514" y="216"/>
                    <a:pt x="494" y="206"/>
                    <a:pt x="472" y="206"/>
                  </a:cubicBezTo>
                  <a:cubicBezTo>
                    <a:pt x="442" y="206"/>
                    <a:pt x="400" y="196"/>
                    <a:pt x="358" y="196"/>
                  </a:cubicBezTo>
                  <a:cubicBezTo>
                    <a:pt x="309" y="186"/>
                    <a:pt x="257" y="164"/>
                    <a:pt x="205" y="144"/>
                  </a:cubicBezTo>
                  <a:cubicBezTo>
                    <a:pt x="185" y="134"/>
                    <a:pt x="153" y="112"/>
                    <a:pt x="134" y="102"/>
                  </a:cubicBezTo>
                  <a:lnTo>
                    <a:pt x="72" y="40"/>
                  </a:lnTo>
                  <a:cubicBezTo>
                    <a:pt x="72" y="30"/>
                    <a:pt x="62" y="20"/>
                    <a:pt x="50" y="11"/>
                  </a:cubicBezTo>
                  <a:cubicBezTo>
                    <a:pt x="50" y="1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6"/>
            <p:cNvSpPr/>
            <p:nvPr/>
          </p:nvSpPr>
          <p:spPr>
            <a:xfrm rot="-540461" flipH="1">
              <a:off x="7486598" y="2954667"/>
              <a:ext cx="180774" cy="169673"/>
            </a:xfrm>
            <a:custGeom>
              <a:avLst/>
              <a:gdLst/>
              <a:ahLst/>
              <a:cxnLst/>
              <a:rect l="l" t="t" r="r" b="b"/>
              <a:pathLst>
                <a:path w="1091" h="1024" extrusionOk="0">
                  <a:moveTo>
                    <a:pt x="20" y="648"/>
                  </a:moveTo>
                  <a:lnTo>
                    <a:pt x="20" y="670"/>
                  </a:lnTo>
                  <a:cubicBezTo>
                    <a:pt x="24" y="679"/>
                    <a:pt x="28" y="688"/>
                    <a:pt x="33" y="696"/>
                  </a:cubicBezTo>
                  <a:lnTo>
                    <a:pt x="33" y="696"/>
                  </a:lnTo>
                  <a:cubicBezTo>
                    <a:pt x="28" y="681"/>
                    <a:pt x="24" y="664"/>
                    <a:pt x="20" y="648"/>
                  </a:cubicBezTo>
                  <a:close/>
                  <a:moveTo>
                    <a:pt x="504" y="1"/>
                  </a:moveTo>
                  <a:cubicBezTo>
                    <a:pt x="319" y="1"/>
                    <a:pt x="134" y="114"/>
                    <a:pt x="40" y="300"/>
                  </a:cubicBezTo>
                  <a:cubicBezTo>
                    <a:pt x="10" y="371"/>
                    <a:pt x="0" y="443"/>
                    <a:pt x="0" y="515"/>
                  </a:cubicBezTo>
                  <a:cubicBezTo>
                    <a:pt x="0" y="463"/>
                    <a:pt x="10" y="413"/>
                    <a:pt x="30" y="371"/>
                  </a:cubicBezTo>
                  <a:cubicBezTo>
                    <a:pt x="92" y="228"/>
                    <a:pt x="235" y="144"/>
                    <a:pt x="391" y="144"/>
                  </a:cubicBezTo>
                  <a:cubicBezTo>
                    <a:pt x="443" y="144"/>
                    <a:pt x="495" y="154"/>
                    <a:pt x="544" y="176"/>
                  </a:cubicBezTo>
                  <a:cubicBezTo>
                    <a:pt x="618" y="206"/>
                    <a:pt x="680" y="258"/>
                    <a:pt x="719" y="329"/>
                  </a:cubicBezTo>
                  <a:lnTo>
                    <a:pt x="700" y="329"/>
                  </a:lnTo>
                  <a:cubicBezTo>
                    <a:pt x="628" y="351"/>
                    <a:pt x="556" y="391"/>
                    <a:pt x="534" y="433"/>
                  </a:cubicBezTo>
                  <a:cubicBezTo>
                    <a:pt x="524" y="443"/>
                    <a:pt x="524" y="453"/>
                    <a:pt x="524" y="463"/>
                  </a:cubicBezTo>
                  <a:cubicBezTo>
                    <a:pt x="534" y="485"/>
                    <a:pt x="576" y="495"/>
                    <a:pt x="628" y="495"/>
                  </a:cubicBezTo>
                  <a:cubicBezTo>
                    <a:pt x="658" y="495"/>
                    <a:pt x="700" y="495"/>
                    <a:pt x="742" y="485"/>
                  </a:cubicBezTo>
                  <a:cubicBezTo>
                    <a:pt x="752" y="475"/>
                    <a:pt x="752" y="475"/>
                    <a:pt x="761" y="475"/>
                  </a:cubicBezTo>
                  <a:lnTo>
                    <a:pt x="771" y="475"/>
                  </a:lnTo>
                  <a:cubicBezTo>
                    <a:pt x="781" y="547"/>
                    <a:pt x="771" y="618"/>
                    <a:pt x="742" y="690"/>
                  </a:cubicBezTo>
                  <a:cubicBezTo>
                    <a:pt x="680" y="823"/>
                    <a:pt x="534" y="917"/>
                    <a:pt x="391" y="917"/>
                  </a:cubicBezTo>
                  <a:cubicBezTo>
                    <a:pt x="329" y="917"/>
                    <a:pt x="277" y="907"/>
                    <a:pt x="225" y="885"/>
                  </a:cubicBezTo>
                  <a:cubicBezTo>
                    <a:pt x="143" y="849"/>
                    <a:pt x="76" y="777"/>
                    <a:pt x="33" y="696"/>
                  </a:cubicBezTo>
                  <a:lnTo>
                    <a:pt x="33" y="696"/>
                  </a:lnTo>
                  <a:cubicBezTo>
                    <a:pt x="74" y="819"/>
                    <a:pt x="170" y="916"/>
                    <a:pt x="297" y="979"/>
                  </a:cubicBezTo>
                  <a:cubicBezTo>
                    <a:pt x="365" y="1009"/>
                    <a:pt x="436" y="1023"/>
                    <a:pt x="505" y="1023"/>
                  </a:cubicBezTo>
                  <a:cubicBezTo>
                    <a:pt x="700" y="1023"/>
                    <a:pt x="885" y="912"/>
                    <a:pt x="976" y="722"/>
                  </a:cubicBezTo>
                  <a:cubicBezTo>
                    <a:pt x="1090" y="463"/>
                    <a:pt x="976" y="166"/>
                    <a:pt x="719" y="52"/>
                  </a:cubicBezTo>
                  <a:cubicBezTo>
                    <a:pt x="648" y="10"/>
                    <a:pt x="576" y="1"/>
                    <a:pt x="5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6"/>
            <p:cNvSpPr/>
            <p:nvPr/>
          </p:nvSpPr>
          <p:spPr>
            <a:xfrm rot="-540461" flipH="1">
              <a:off x="7536941" y="3010397"/>
              <a:ext cx="41093" cy="29162"/>
            </a:xfrm>
            <a:custGeom>
              <a:avLst/>
              <a:gdLst/>
              <a:ahLst/>
              <a:cxnLst/>
              <a:rect l="l" t="t" r="r" b="b"/>
              <a:pathLst>
                <a:path w="248" h="176" extrusionOk="0">
                  <a:moveTo>
                    <a:pt x="186" y="0"/>
                  </a:moveTo>
                  <a:lnTo>
                    <a:pt x="186" y="0"/>
                  </a:lnTo>
                  <a:cubicBezTo>
                    <a:pt x="189" y="4"/>
                    <a:pt x="192" y="7"/>
                    <a:pt x="195" y="10"/>
                  </a:cubicBezTo>
                  <a:lnTo>
                    <a:pt x="195" y="10"/>
                  </a:lnTo>
                  <a:cubicBezTo>
                    <a:pt x="195" y="0"/>
                    <a:pt x="186" y="0"/>
                    <a:pt x="186" y="0"/>
                  </a:cubicBezTo>
                  <a:close/>
                  <a:moveTo>
                    <a:pt x="176" y="10"/>
                  </a:moveTo>
                  <a:cubicBezTo>
                    <a:pt x="104" y="32"/>
                    <a:pt x="32" y="72"/>
                    <a:pt x="10" y="114"/>
                  </a:cubicBezTo>
                  <a:cubicBezTo>
                    <a:pt x="0" y="124"/>
                    <a:pt x="0" y="134"/>
                    <a:pt x="0" y="144"/>
                  </a:cubicBezTo>
                  <a:cubicBezTo>
                    <a:pt x="10" y="166"/>
                    <a:pt x="52" y="176"/>
                    <a:pt x="104" y="176"/>
                  </a:cubicBezTo>
                  <a:cubicBezTo>
                    <a:pt x="134" y="176"/>
                    <a:pt x="176" y="176"/>
                    <a:pt x="218" y="166"/>
                  </a:cubicBezTo>
                  <a:cubicBezTo>
                    <a:pt x="228" y="156"/>
                    <a:pt x="228" y="156"/>
                    <a:pt x="237" y="156"/>
                  </a:cubicBezTo>
                  <a:lnTo>
                    <a:pt x="247" y="156"/>
                  </a:lnTo>
                  <a:cubicBezTo>
                    <a:pt x="247" y="124"/>
                    <a:pt x="237" y="104"/>
                    <a:pt x="228" y="72"/>
                  </a:cubicBezTo>
                  <a:cubicBezTo>
                    <a:pt x="219" y="47"/>
                    <a:pt x="209" y="28"/>
                    <a:pt x="195" y="10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6"/>
            <p:cNvSpPr/>
            <p:nvPr/>
          </p:nvSpPr>
          <p:spPr>
            <a:xfrm rot="-540461" flipH="1">
              <a:off x="7511122" y="3010774"/>
              <a:ext cx="66941" cy="30819"/>
            </a:xfrm>
            <a:custGeom>
              <a:avLst/>
              <a:gdLst/>
              <a:ahLst/>
              <a:cxnLst/>
              <a:rect l="l" t="t" r="r" b="b"/>
              <a:pathLst>
                <a:path w="404" h="186" extrusionOk="0">
                  <a:moveTo>
                    <a:pt x="299" y="0"/>
                  </a:moveTo>
                  <a:cubicBezTo>
                    <a:pt x="267" y="0"/>
                    <a:pt x="228" y="10"/>
                    <a:pt x="195" y="20"/>
                  </a:cubicBezTo>
                  <a:lnTo>
                    <a:pt x="176" y="20"/>
                  </a:lnTo>
                  <a:cubicBezTo>
                    <a:pt x="104" y="42"/>
                    <a:pt x="32" y="82"/>
                    <a:pt x="10" y="124"/>
                  </a:cubicBezTo>
                  <a:cubicBezTo>
                    <a:pt x="0" y="134"/>
                    <a:pt x="0" y="144"/>
                    <a:pt x="0" y="154"/>
                  </a:cubicBezTo>
                  <a:cubicBezTo>
                    <a:pt x="10" y="176"/>
                    <a:pt x="52" y="186"/>
                    <a:pt x="104" y="186"/>
                  </a:cubicBezTo>
                  <a:cubicBezTo>
                    <a:pt x="134" y="186"/>
                    <a:pt x="176" y="186"/>
                    <a:pt x="218" y="176"/>
                  </a:cubicBezTo>
                  <a:cubicBezTo>
                    <a:pt x="228" y="166"/>
                    <a:pt x="228" y="166"/>
                    <a:pt x="237" y="166"/>
                  </a:cubicBezTo>
                  <a:lnTo>
                    <a:pt x="247" y="166"/>
                  </a:lnTo>
                  <a:cubicBezTo>
                    <a:pt x="341" y="134"/>
                    <a:pt x="403" y="82"/>
                    <a:pt x="391" y="42"/>
                  </a:cubicBezTo>
                  <a:cubicBezTo>
                    <a:pt x="391" y="20"/>
                    <a:pt x="351" y="0"/>
                    <a:pt x="2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6"/>
            <p:cNvSpPr/>
            <p:nvPr/>
          </p:nvSpPr>
          <p:spPr>
            <a:xfrm rot="-540461" flipH="1">
              <a:off x="7201906" y="2931318"/>
              <a:ext cx="148464" cy="157577"/>
            </a:xfrm>
            <a:custGeom>
              <a:avLst/>
              <a:gdLst/>
              <a:ahLst/>
              <a:cxnLst/>
              <a:rect l="l" t="t" r="r" b="b"/>
              <a:pathLst>
                <a:path w="896" h="951" extrusionOk="0">
                  <a:moveTo>
                    <a:pt x="52" y="671"/>
                  </a:moveTo>
                  <a:lnTo>
                    <a:pt x="52" y="681"/>
                  </a:lnTo>
                  <a:cubicBezTo>
                    <a:pt x="60" y="695"/>
                    <a:pt x="68" y="710"/>
                    <a:pt x="77" y="723"/>
                  </a:cubicBezTo>
                  <a:lnTo>
                    <a:pt x="77" y="723"/>
                  </a:lnTo>
                  <a:cubicBezTo>
                    <a:pt x="68" y="706"/>
                    <a:pt x="60" y="689"/>
                    <a:pt x="52" y="671"/>
                  </a:cubicBezTo>
                  <a:close/>
                  <a:moveTo>
                    <a:pt x="411" y="1"/>
                  </a:moveTo>
                  <a:cubicBezTo>
                    <a:pt x="225" y="1"/>
                    <a:pt x="62" y="134"/>
                    <a:pt x="20" y="342"/>
                  </a:cubicBezTo>
                  <a:cubicBezTo>
                    <a:pt x="1" y="404"/>
                    <a:pt x="1" y="475"/>
                    <a:pt x="10" y="537"/>
                  </a:cubicBezTo>
                  <a:cubicBezTo>
                    <a:pt x="10" y="495"/>
                    <a:pt x="10" y="443"/>
                    <a:pt x="20" y="404"/>
                  </a:cubicBezTo>
                  <a:cubicBezTo>
                    <a:pt x="52" y="268"/>
                    <a:pt x="154" y="167"/>
                    <a:pt x="277" y="144"/>
                  </a:cubicBezTo>
                  <a:lnTo>
                    <a:pt x="319" y="144"/>
                  </a:lnTo>
                  <a:cubicBezTo>
                    <a:pt x="349" y="144"/>
                    <a:pt x="381" y="144"/>
                    <a:pt x="411" y="157"/>
                  </a:cubicBezTo>
                  <a:cubicBezTo>
                    <a:pt x="473" y="176"/>
                    <a:pt x="524" y="218"/>
                    <a:pt x="566" y="280"/>
                  </a:cubicBezTo>
                  <a:lnTo>
                    <a:pt x="557" y="290"/>
                  </a:lnTo>
                  <a:cubicBezTo>
                    <a:pt x="473" y="330"/>
                    <a:pt x="423" y="391"/>
                    <a:pt x="433" y="424"/>
                  </a:cubicBezTo>
                  <a:cubicBezTo>
                    <a:pt x="443" y="443"/>
                    <a:pt x="463" y="453"/>
                    <a:pt x="495" y="453"/>
                  </a:cubicBezTo>
                  <a:cubicBezTo>
                    <a:pt x="524" y="453"/>
                    <a:pt x="566" y="433"/>
                    <a:pt x="618" y="414"/>
                  </a:cubicBezTo>
                  <a:lnTo>
                    <a:pt x="638" y="404"/>
                  </a:lnTo>
                  <a:cubicBezTo>
                    <a:pt x="658" y="475"/>
                    <a:pt x="658" y="547"/>
                    <a:pt x="638" y="609"/>
                  </a:cubicBezTo>
                  <a:cubicBezTo>
                    <a:pt x="608" y="742"/>
                    <a:pt x="515" y="846"/>
                    <a:pt x="381" y="866"/>
                  </a:cubicBezTo>
                  <a:lnTo>
                    <a:pt x="339" y="866"/>
                  </a:lnTo>
                  <a:cubicBezTo>
                    <a:pt x="309" y="866"/>
                    <a:pt x="277" y="866"/>
                    <a:pt x="248" y="856"/>
                  </a:cubicBezTo>
                  <a:cubicBezTo>
                    <a:pt x="179" y="830"/>
                    <a:pt x="118" y="784"/>
                    <a:pt x="77" y="723"/>
                  </a:cubicBezTo>
                  <a:lnTo>
                    <a:pt x="77" y="723"/>
                  </a:lnTo>
                  <a:cubicBezTo>
                    <a:pt x="130" y="820"/>
                    <a:pt x="214" y="892"/>
                    <a:pt x="319" y="928"/>
                  </a:cubicBezTo>
                  <a:cubicBezTo>
                    <a:pt x="363" y="943"/>
                    <a:pt x="406" y="951"/>
                    <a:pt x="448" y="951"/>
                  </a:cubicBezTo>
                  <a:cubicBezTo>
                    <a:pt x="626" y="951"/>
                    <a:pt x="783" y="817"/>
                    <a:pt x="833" y="609"/>
                  </a:cubicBezTo>
                  <a:cubicBezTo>
                    <a:pt x="895" y="362"/>
                    <a:pt x="762" y="95"/>
                    <a:pt x="534" y="21"/>
                  </a:cubicBezTo>
                  <a:cubicBezTo>
                    <a:pt x="495" y="1"/>
                    <a:pt x="453" y="1"/>
                    <a:pt x="4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6"/>
            <p:cNvSpPr/>
            <p:nvPr/>
          </p:nvSpPr>
          <p:spPr>
            <a:xfrm rot="-540461" flipH="1">
              <a:off x="7241676" y="2977947"/>
              <a:ext cx="35790" cy="30985"/>
            </a:xfrm>
            <a:custGeom>
              <a:avLst/>
              <a:gdLst/>
              <a:ahLst/>
              <a:cxnLst/>
              <a:rect l="l" t="t" r="r" b="b"/>
              <a:pathLst>
                <a:path w="216" h="187" extrusionOk="0">
                  <a:moveTo>
                    <a:pt x="134" y="1"/>
                  </a:moveTo>
                  <a:cubicBezTo>
                    <a:pt x="137" y="5"/>
                    <a:pt x="140" y="8"/>
                    <a:pt x="143" y="12"/>
                  </a:cubicBezTo>
                  <a:lnTo>
                    <a:pt x="143" y="12"/>
                  </a:lnTo>
                  <a:cubicBezTo>
                    <a:pt x="143" y="8"/>
                    <a:pt x="141" y="1"/>
                    <a:pt x="134" y="1"/>
                  </a:cubicBezTo>
                  <a:close/>
                  <a:moveTo>
                    <a:pt x="143" y="12"/>
                  </a:moveTo>
                  <a:cubicBezTo>
                    <a:pt x="143" y="13"/>
                    <a:pt x="143" y="13"/>
                    <a:pt x="143" y="13"/>
                  </a:cubicBezTo>
                  <a:lnTo>
                    <a:pt x="134" y="23"/>
                  </a:lnTo>
                  <a:cubicBezTo>
                    <a:pt x="50" y="63"/>
                    <a:pt x="0" y="124"/>
                    <a:pt x="10" y="157"/>
                  </a:cubicBezTo>
                  <a:cubicBezTo>
                    <a:pt x="20" y="176"/>
                    <a:pt x="40" y="186"/>
                    <a:pt x="72" y="186"/>
                  </a:cubicBezTo>
                  <a:cubicBezTo>
                    <a:pt x="101" y="186"/>
                    <a:pt x="143" y="166"/>
                    <a:pt x="195" y="147"/>
                  </a:cubicBezTo>
                  <a:lnTo>
                    <a:pt x="215" y="137"/>
                  </a:lnTo>
                  <a:cubicBezTo>
                    <a:pt x="205" y="115"/>
                    <a:pt x="195" y="95"/>
                    <a:pt x="185" y="63"/>
                  </a:cubicBezTo>
                  <a:cubicBezTo>
                    <a:pt x="175" y="46"/>
                    <a:pt x="160" y="30"/>
                    <a:pt x="143" y="12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6"/>
            <p:cNvSpPr/>
            <p:nvPr/>
          </p:nvSpPr>
          <p:spPr>
            <a:xfrm rot="-540461" flipH="1">
              <a:off x="7222822" y="2976284"/>
              <a:ext cx="54514" cy="34133"/>
            </a:xfrm>
            <a:custGeom>
              <a:avLst/>
              <a:gdLst/>
              <a:ahLst/>
              <a:cxnLst/>
              <a:rect l="l" t="t" r="r" b="b"/>
              <a:pathLst>
                <a:path w="329" h="206" extrusionOk="0">
                  <a:moveTo>
                    <a:pt x="257" y="0"/>
                  </a:moveTo>
                  <a:cubicBezTo>
                    <a:pt x="225" y="0"/>
                    <a:pt x="185" y="10"/>
                    <a:pt x="143" y="32"/>
                  </a:cubicBezTo>
                  <a:lnTo>
                    <a:pt x="134" y="42"/>
                  </a:lnTo>
                  <a:cubicBezTo>
                    <a:pt x="50" y="82"/>
                    <a:pt x="0" y="143"/>
                    <a:pt x="10" y="176"/>
                  </a:cubicBezTo>
                  <a:cubicBezTo>
                    <a:pt x="20" y="195"/>
                    <a:pt x="40" y="205"/>
                    <a:pt x="72" y="205"/>
                  </a:cubicBezTo>
                  <a:cubicBezTo>
                    <a:pt x="101" y="205"/>
                    <a:pt x="143" y="185"/>
                    <a:pt x="195" y="166"/>
                  </a:cubicBezTo>
                  <a:lnTo>
                    <a:pt x="215" y="156"/>
                  </a:lnTo>
                  <a:cubicBezTo>
                    <a:pt x="277" y="114"/>
                    <a:pt x="329" y="62"/>
                    <a:pt x="319" y="32"/>
                  </a:cubicBezTo>
                  <a:cubicBezTo>
                    <a:pt x="309" y="10"/>
                    <a:pt x="287" y="0"/>
                    <a:pt x="25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6"/>
            <p:cNvSpPr/>
            <p:nvPr/>
          </p:nvSpPr>
          <p:spPr>
            <a:xfrm rot="-540461" flipH="1">
              <a:off x="7537950" y="2974159"/>
              <a:ext cx="131563" cy="128414"/>
            </a:xfrm>
            <a:custGeom>
              <a:avLst/>
              <a:gdLst/>
              <a:ahLst/>
              <a:cxnLst/>
              <a:rect l="l" t="t" r="r" b="b"/>
              <a:pathLst>
                <a:path w="794" h="775" extrusionOk="0">
                  <a:moveTo>
                    <a:pt x="403" y="1"/>
                  </a:moveTo>
                  <a:cubicBezTo>
                    <a:pt x="247" y="1"/>
                    <a:pt x="104" y="85"/>
                    <a:pt x="42" y="228"/>
                  </a:cubicBezTo>
                  <a:cubicBezTo>
                    <a:pt x="0" y="320"/>
                    <a:pt x="0" y="423"/>
                    <a:pt x="32" y="527"/>
                  </a:cubicBezTo>
                  <a:cubicBezTo>
                    <a:pt x="74" y="619"/>
                    <a:pt x="146" y="703"/>
                    <a:pt x="237" y="742"/>
                  </a:cubicBezTo>
                  <a:cubicBezTo>
                    <a:pt x="289" y="764"/>
                    <a:pt x="341" y="774"/>
                    <a:pt x="403" y="774"/>
                  </a:cubicBezTo>
                  <a:cubicBezTo>
                    <a:pt x="546" y="774"/>
                    <a:pt x="692" y="690"/>
                    <a:pt x="754" y="547"/>
                  </a:cubicBezTo>
                  <a:cubicBezTo>
                    <a:pt x="783" y="475"/>
                    <a:pt x="793" y="404"/>
                    <a:pt x="783" y="332"/>
                  </a:cubicBezTo>
                  <a:lnTo>
                    <a:pt x="773" y="332"/>
                  </a:lnTo>
                  <a:cubicBezTo>
                    <a:pt x="764" y="332"/>
                    <a:pt x="764" y="332"/>
                    <a:pt x="754" y="342"/>
                  </a:cubicBezTo>
                  <a:cubicBezTo>
                    <a:pt x="712" y="352"/>
                    <a:pt x="670" y="352"/>
                    <a:pt x="640" y="352"/>
                  </a:cubicBezTo>
                  <a:cubicBezTo>
                    <a:pt x="588" y="352"/>
                    <a:pt x="546" y="342"/>
                    <a:pt x="536" y="320"/>
                  </a:cubicBezTo>
                  <a:cubicBezTo>
                    <a:pt x="536" y="310"/>
                    <a:pt x="536" y="300"/>
                    <a:pt x="546" y="290"/>
                  </a:cubicBezTo>
                  <a:cubicBezTo>
                    <a:pt x="568" y="248"/>
                    <a:pt x="640" y="208"/>
                    <a:pt x="712" y="186"/>
                  </a:cubicBezTo>
                  <a:lnTo>
                    <a:pt x="731" y="186"/>
                  </a:lnTo>
                  <a:cubicBezTo>
                    <a:pt x="692" y="115"/>
                    <a:pt x="630" y="63"/>
                    <a:pt x="556" y="33"/>
                  </a:cubicBezTo>
                  <a:cubicBezTo>
                    <a:pt x="507" y="11"/>
                    <a:pt x="455" y="1"/>
                    <a:pt x="403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6"/>
            <p:cNvSpPr/>
            <p:nvPr/>
          </p:nvSpPr>
          <p:spPr>
            <a:xfrm rot="-540461" flipH="1">
              <a:off x="7241864" y="2952031"/>
              <a:ext cx="109028" cy="119632"/>
            </a:xfrm>
            <a:custGeom>
              <a:avLst/>
              <a:gdLst/>
              <a:ahLst/>
              <a:cxnLst/>
              <a:rect l="l" t="t" r="r" b="b"/>
              <a:pathLst>
                <a:path w="658" h="722" extrusionOk="0">
                  <a:moveTo>
                    <a:pt x="277" y="0"/>
                  </a:moveTo>
                  <a:cubicBezTo>
                    <a:pt x="154" y="23"/>
                    <a:pt x="52" y="124"/>
                    <a:pt x="20" y="260"/>
                  </a:cubicBezTo>
                  <a:cubicBezTo>
                    <a:pt x="1" y="351"/>
                    <a:pt x="10" y="455"/>
                    <a:pt x="52" y="537"/>
                  </a:cubicBezTo>
                  <a:cubicBezTo>
                    <a:pt x="92" y="618"/>
                    <a:pt x="164" y="680"/>
                    <a:pt x="248" y="712"/>
                  </a:cubicBezTo>
                  <a:cubicBezTo>
                    <a:pt x="277" y="722"/>
                    <a:pt x="309" y="722"/>
                    <a:pt x="339" y="722"/>
                  </a:cubicBezTo>
                  <a:lnTo>
                    <a:pt x="381" y="722"/>
                  </a:lnTo>
                  <a:cubicBezTo>
                    <a:pt x="515" y="702"/>
                    <a:pt x="608" y="598"/>
                    <a:pt x="638" y="465"/>
                  </a:cubicBezTo>
                  <a:cubicBezTo>
                    <a:pt x="658" y="403"/>
                    <a:pt x="658" y="331"/>
                    <a:pt x="638" y="260"/>
                  </a:cubicBezTo>
                  <a:lnTo>
                    <a:pt x="618" y="270"/>
                  </a:lnTo>
                  <a:cubicBezTo>
                    <a:pt x="566" y="289"/>
                    <a:pt x="524" y="309"/>
                    <a:pt x="495" y="309"/>
                  </a:cubicBezTo>
                  <a:cubicBezTo>
                    <a:pt x="463" y="309"/>
                    <a:pt x="443" y="299"/>
                    <a:pt x="433" y="280"/>
                  </a:cubicBezTo>
                  <a:cubicBezTo>
                    <a:pt x="423" y="247"/>
                    <a:pt x="473" y="186"/>
                    <a:pt x="557" y="146"/>
                  </a:cubicBezTo>
                  <a:lnTo>
                    <a:pt x="566" y="136"/>
                  </a:lnTo>
                  <a:cubicBezTo>
                    <a:pt x="524" y="74"/>
                    <a:pt x="473" y="32"/>
                    <a:pt x="411" y="13"/>
                  </a:cubicBezTo>
                  <a:cubicBezTo>
                    <a:pt x="381" y="0"/>
                    <a:pt x="349" y="0"/>
                    <a:pt x="319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6"/>
            <p:cNvSpPr/>
            <p:nvPr/>
          </p:nvSpPr>
          <p:spPr>
            <a:xfrm rot="-540461" flipH="1">
              <a:off x="7384471" y="3146451"/>
              <a:ext cx="66941" cy="32642"/>
            </a:xfrm>
            <a:custGeom>
              <a:avLst/>
              <a:gdLst/>
              <a:ahLst/>
              <a:cxnLst/>
              <a:rect l="l" t="t" r="r" b="b"/>
              <a:pathLst>
                <a:path w="404" h="197" extrusionOk="0">
                  <a:moveTo>
                    <a:pt x="13" y="1"/>
                  </a:moveTo>
                  <a:cubicBezTo>
                    <a:pt x="13" y="11"/>
                    <a:pt x="1" y="11"/>
                    <a:pt x="1" y="11"/>
                  </a:cubicBezTo>
                  <a:lnTo>
                    <a:pt x="1" y="33"/>
                  </a:lnTo>
                  <a:cubicBezTo>
                    <a:pt x="13" y="43"/>
                    <a:pt x="13" y="53"/>
                    <a:pt x="23" y="73"/>
                  </a:cubicBezTo>
                  <a:lnTo>
                    <a:pt x="63" y="115"/>
                  </a:lnTo>
                  <a:cubicBezTo>
                    <a:pt x="75" y="124"/>
                    <a:pt x="85" y="134"/>
                    <a:pt x="105" y="144"/>
                  </a:cubicBezTo>
                  <a:cubicBezTo>
                    <a:pt x="115" y="157"/>
                    <a:pt x="137" y="166"/>
                    <a:pt x="157" y="176"/>
                  </a:cubicBezTo>
                  <a:cubicBezTo>
                    <a:pt x="186" y="186"/>
                    <a:pt x="218" y="196"/>
                    <a:pt x="248" y="196"/>
                  </a:cubicBezTo>
                  <a:lnTo>
                    <a:pt x="332" y="196"/>
                  </a:lnTo>
                  <a:cubicBezTo>
                    <a:pt x="352" y="196"/>
                    <a:pt x="384" y="186"/>
                    <a:pt x="394" y="157"/>
                  </a:cubicBezTo>
                  <a:cubicBezTo>
                    <a:pt x="404" y="144"/>
                    <a:pt x="404" y="134"/>
                    <a:pt x="394" y="124"/>
                  </a:cubicBezTo>
                  <a:cubicBezTo>
                    <a:pt x="394" y="115"/>
                    <a:pt x="394" y="115"/>
                    <a:pt x="384" y="105"/>
                  </a:cubicBezTo>
                  <a:lnTo>
                    <a:pt x="372" y="95"/>
                  </a:lnTo>
                  <a:cubicBezTo>
                    <a:pt x="362" y="82"/>
                    <a:pt x="352" y="73"/>
                    <a:pt x="332" y="63"/>
                  </a:cubicBezTo>
                  <a:cubicBezTo>
                    <a:pt x="322" y="53"/>
                    <a:pt x="310" y="53"/>
                    <a:pt x="290" y="43"/>
                  </a:cubicBezTo>
                  <a:cubicBezTo>
                    <a:pt x="270" y="33"/>
                    <a:pt x="238" y="21"/>
                    <a:pt x="218" y="11"/>
                  </a:cubicBezTo>
                  <a:cubicBezTo>
                    <a:pt x="186" y="11"/>
                    <a:pt x="157" y="1"/>
                    <a:pt x="137" y="1"/>
                  </a:cubicBezTo>
                  <a:cubicBezTo>
                    <a:pt x="105" y="1"/>
                    <a:pt x="75" y="11"/>
                    <a:pt x="43" y="11"/>
                  </a:cubicBezTo>
                  <a:lnTo>
                    <a:pt x="33" y="21"/>
                  </a:lnTo>
                  <a:cubicBezTo>
                    <a:pt x="33" y="11"/>
                    <a:pt x="33" y="11"/>
                    <a:pt x="23" y="1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6"/>
            <p:cNvSpPr/>
            <p:nvPr/>
          </p:nvSpPr>
          <p:spPr>
            <a:xfrm rot="-540461" flipH="1">
              <a:off x="7240246" y="2830009"/>
              <a:ext cx="102566" cy="41093"/>
            </a:xfrm>
            <a:custGeom>
              <a:avLst/>
              <a:gdLst/>
              <a:ahLst/>
              <a:cxnLst/>
              <a:rect l="l" t="t" r="r" b="b"/>
              <a:pathLst>
                <a:path w="619" h="248" extrusionOk="0">
                  <a:moveTo>
                    <a:pt x="218" y="0"/>
                  </a:moveTo>
                  <a:cubicBezTo>
                    <a:pt x="105" y="0"/>
                    <a:pt x="21" y="30"/>
                    <a:pt x="11" y="72"/>
                  </a:cubicBezTo>
                  <a:cubicBezTo>
                    <a:pt x="1" y="144"/>
                    <a:pt x="134" y="215"/>
                    <a:pt x="300" y="235"/>
                  </a:cubicBezTo>
                  <a:cubicBezTo>
                    <a:pt x="329" y="247"/>
                    <a:pt x="371" y="247"/>
                    <a:pt x="413" y="247"/>
                  </a:cubicBezTo>
                  <a:cubicBezTo>
                    <a:pt x="527" y="247"/>
                    <a:pt x="609" y="215"/>
                    <a:pt x="619" y="163"/>
                  </a:cubicBezTo>
                  <a:cubicBezTo>
                    <a:pt x="619" y="134"/>
                    <a:pt x="599" y="102"/>
                    <a:pt x="537" y="72"/>
                  </a:cubicBezTo>
                  <a:cubicBezTo>
                    <a:pt x="485" y="40"/>
                    <a:pt x="413" y="20"/>
                    <a:pt x="329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6"/>
            <p:cNvSpPr/>
            <p:nvPr/>
          </p:nvSpPr>
          <p:spPr>
            <a:xfrm rot="-540461" flipH="1">
              <a:off x="7549264" y="2839015"/>
              <a:ext cx="109525" cy="66941"/>
            </a:xfrm>
            <a:custGeom>
              <a:avLst/>
              <a:gdLst/>
              <a:ahLst/>
              <a:cxnLst/>
              <a:rect l="l" t="t" r="r" b="b"/>
              <a:pathLst>
                <a:path w="661" h="404" extrusionOk="0">
                  <a:moveTo>
                    <a:pt x="547" y="1"/>
                  </a:moveTo>
                  <a:cubicBezTo>
                    <a:pt x="475" y="1"/>
                    <a:pt x="371" y="33"/>
                    <a:pt x="267" y="85"/>
                  </a:cubicBezTo>
                  <a:cubicBezTo>
                    <a:pt x="186" y="124"/>
                    <a:pt x="114" y="176"/>
                    <a:pt x="72" y="228"/>
                  </a:cubicBezTo>
                  <a:cubicBezTo>
                    <a:pt x="20" y="280"/>
                    <a:pt x="1" y="332"/>
                    <a:pt x="20" y="362"/>
                  </a:cubicBezTo>
                  <a:cubicBezTo>
                    <a:pt x="30" y="381"/>
                    <a:pt x="62" y="404"/>
                    <a:pt x="124" y="404"/>
                  </a:cubicBezTo>
                  <a:cubicBezTo>
                    <a:pt x="196" y="404"/>
                    <a:pt x="300" y="371"/>
                    <a:pt x="391" y="320"/>
                  </a:cubicBezTo>
                  <a:cubicBezTo>
                    <a:pt x="524" y="258"/>
                    <a:pt x="628" y="166"/>
                    <a:pt x="648" y="95"/>
                  </a:cubicBezTo>
                  <a:cubicBezTo>
                    <a:pt x="660" y="72"/>
                    <a:pt x="660" y="53"/>
                    <a:pt x="648" y="43"/>
                  </a:cubicBezTo>
                  <a:cubicBezTo>
                    <a:pt x="638" y="11"/>
                    <a:pt x="599" y="1"/>
                    <a:pt x="547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6"/>
            <p:cNvSpPr/>
            <p:nvPr/>
          </p:nvSpPr>
          <p:spPr>
            <a:xfrm rot="-540461" flipH="1">
              <a:off x="7351464" y="3007761"/>
              <a:ext cx="56337" cy="89144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20" y="1"/>
                  </a:moveTo>
                  <a:cubicBezTo>
                    <a:pt x="10" y="1"/>
                    <a:pt x="1" y="11"/>
                    <a:pt x="1" y="21"/>
                  </a:cubicBezTo>
                  <a:lnTo>
                    <a:pt x="1" y="134"/>
                  </a:lnTo>
                  <a:cubicBezTo>
                    <a:pt x="1" y="176"/>
                    <a:pt x="1" y="218"/>
                    <a:pt x="10" y="258"/>
                  </a:cubicBezTo>
                  <a:cubicBezTo>
                    <a:pt x="10" y="268"/>
                    <a:pt x="10" y="268"/>
                    <a:pt x="20" y="280"/>
                  </a:cubicBezTo>
                  <a:lnTo>
                    <a:pt x="30" y="280"/>
                  </a:lnTo>
                  <a:cubicBezTo>
                    <a:pt x="30" y="280"/>
                    <a:pt x="43" y="280"/>
                    <a:pt x="43" y="268"/>
                  </a:cubicBezTo>
                  <a:cubicBezTo>
                    <a:pt x="52" y="258"/>
                    <a:pt x="72" y="238"/>
                    <a:pt x="82" y="228"/>
                  </a:cubicBezTo>
                  <a:cubicBezTo>
                    <a:pt x="104" y="218"/>
                    <a:pt x="114" y="206"/>
                    <a:pt x="124" y="206"/>
                  </a:cubicBezTo>
                  <a:cubicBezTo>
                    <a:pt x="134" y="196"/>
                    <a:pt x="144" y="196"/>
                    <a:pt x="154" y="196"/>
                  </a:cubicBezTo>
                  <a:lnTo>
                    <a:pt x="206" y="196"/>
                  </a:lnTo>
                  <a:cubicBezTo>
                    <a:pt x="206" y="206"/>
                    <a:pt x="216" y="206"/>
                    <a:pt x="228" y="206"/>
                  </a:cubicBezTo>
                  <a:cubicBezTo>
                    <a:pt x="228" y="218"/>
                    <a:pt x="238" y="228"/>
                    <a:pt x="248" y="228"/>
                  </a:cubicBezTo>
                  <a:cubicBezTo>
                    <a:pt x="248" y="238"/>
                    <a:pt x="258" y="248"/>
                    <a:pt x="267" y="268"/>
                  </a:cubicBezTo>
                  <a:cubicBezTo>
                    <a:pt x="267" y="280"/>
                    <a:pt x="277" y="300"/>
                    <a:pt x="277" y="310"/>
                  </a:cubicBezTo>
                  <a:lnTo>
                    <a:pt x="277" y="352"/>
                  </a:lnTo>
                  <a:cubicBezTo>
                    <a:pt x="277" y="362"/>
                    <a:pt x="267" y="372"/>
                    <a:pt x="267" y="382"/>
                  </a:cubicBezTo>
                  <a:cubicBezTo>
                    <a:pt x="258" y="391"/>
                    <a:pt x="258" y="404"/>
                    <a:pt x="248" y="414"/>
                  </a:cubicBezTo>
                  <a:cubicBezTo>
                    <a:pt x="248" y="424"/>
                    <a:pt x="238" y="424"/>
                    <a:pt x="238" y="433"/>
                  </a:cubicBezTo>
                  <a:cubicBezTo>
                    <a:pt x="228" y="433"/>
                    <a:pt x="216" y="443"/>
                    <a:pt x="206" y="443"/>
                  </a:cubicBezTo>
                  <a:cubicBezTo>
                    <a:pt x="196" y="453"/>
                    <a:pt x="176" y="453"/>
                    <a:pt x="166" y="453"/>
                  </a:cubicBezTo>
                  <a:lnTo>
                    <a:pt x="134" y="453"/>
                  </a:lnTo>
                  <a:cubicBezTo>
                    <a:pt x="124" y="453"/>
                    <a:pt x="114" y="466"/>
                    <a:pt x="104" y="475"/>
                  </a:cubicBezTo>
                  <a:cubicBezTo>
                    <a:pt x="92" y="475"/>
                    <a:pt x="92" y="485"/>
                    <a:pt x="92" y="495"/>
                  </a:cubicBezTo>
                  <a:cubicBezTo>
                    <a:pt x="92" y="515"/>
                    <a:pt x="114" y="537"/>
                    <a:pt x="134" y="537"/>
                  </a:cubicBezTo>
                  <a:cubicBezTo>
                    <a:pt x="166" y="537"/>
                    <a:pt x="196" y="537"/>
                    <a:pt x="216" y="527"/>
                  </a:cubicBezTo>
                  <a:cubicBezTo>
                    <a:pt x="238" y="515"/>
                    <a:pt x="258" y="505"/>
                    <a:pt x="277" y="485"/>
                  </a:cubicBezTo>
                  <a:cubicBezTo>
                    <a:pt x="300" y="475"/>
                    <a:pt x="309" y="453"/>
                    <a:pt x="319" y="433"/>
                  </a:cubicBezTo>
                  <a:cubicBezTo>
                    <a:pt x="329" y="424"/>
                    <a:pt x="329" y="404"/>
                    <a:pt x="339" y="382"/>
                  </a:cubicBezTo>
                  <a:cubicBezTo>
                    <a:pt x="339" y="342"/>
                    <a:pt x="339" y="300"/>
                    <a:pt x="319" y="258"/>
                  </a:cubicBezTo>
                  <a:cubicBezTo>
                    <a:pt x="309" y="218"/>
                    <a:pt x="290" y="186"/>
                    <a:pt x="248" y="167"/>
                  </a:cubicBezTo>
                  <a:cubicBezTo>
                    <a:pt x="228" y="157"/>
                    <a:pt x="206" y="144"/>
                    <a:pt x="176" y="144"/>
                  </a:cubicBezTo>
                  <a:lnTo>
                    <a:pt x="134" y="144"/>
                  </a:lnTo>
                  <a:cubicBezTo>
                    <a:pt x="114" y="157"/>
                    <a:pt x="92" y="167"/>
                    <a:pt x="72" y="186"/>
                  </a:cubicBezTo>
                  <a:cubicBezTo>
                    <a:pt x="62" y="186"/>
                    <a:pt x="52" y="196"/>
                    <a:pt x="43" y="206"/>
                  </a:cubicBezTo>
                  <a:cubicBezTo>
                    <a:pt x="30" y="157"/>
                    <a:pt x="30" y="95"/>
                    <a:pt x="30" y="21"/>
                  </a:cubicBezTo>
                  <a:lnTo>
                    <a:pt x="30" y="11"/>
                  </a:lnTo>
                  <a:cubicBezTo>
                    <a:pt x="3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7D2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6"/>
            <p:cNvSpPr/>
            <p:nvPr/>
          </p:nvSpPr>
          <p:spPr>
            <a:xfrm rot="-540461" flipH="1">
              <a:off x="7351404" y="3108859"/>
              <a:ext cx="109359" cy="78871"/>
            </a:xfrm>
            <a:custGeom>
              <a:avLst/>
              <a:gdLst/>
              <a:ahLst/>
              <a:cxnLst/>
              <a:rect l="l" t="t" r="r" b="b"/>
              <a:pathLst>
                <a:path w="660" h="476" extrusionOk="0">
                  <a:moveTo>
                    <a:pt x="186" y="238"/>
                  </a:moveTo>
                  <a:cubicBezTo>
                    <a:pt x="218" y="238"/>
                    <a:pt x="247" y="248"/>
                    <a:pt x="270" y="248"/>
                  </a:cubicBezTo>
                  <a:cubicBezTo>
                    <a:pt x="299" y="258"/>
                    <a:pt x="319" y="270"/>
                    <a:pt x="341" y="290"/>
                  </a:cubicBezTo>
                  <a:cubicBezTo>
                    <a:pt x="371" y="300"/>
                    <a:pt x="381" y="310"/>
                    <a:pt x="403" y="332"/>
                  </a:cubicBezTo>
                  <a:cubicBezTo>
                    <a:pt x="423" y="352"/>
                    <a:pt x="433" y="361"/>
                    <a:pt x="443" y="381"/>
                  </a:cubicBezTo>
                  <a:cubicBezTo>
                    <a:pt x="443" y="394"/>
                    <a:pt x="455" y="403"/>
                    <a:pt x="455" y="413"/>
                  </a:cubicBezTo>
                  <a:lnTo>
                    <a:pt x="443" y="413"/>
                  </a:lnTo>
                  <a:cubicBezTo>
                    <a:pt x="423" y="423"/>
                    <a:pt x="403" y="433"/>
                    <a:pt x="381" y="433"/>
                  </a:cubicBezTo>
                  <a:lnTo>
                    <a:pt x="309" y="433"/>
                  </a:lnTo>
                  <a:cubicBezTo>
                    <a:pt x="279" y="433"/>
                    <a:pt x="257" y="423"/>
                    <a:pt x="237" y="413"/>
                  </a:cubicBezTo>
                  <a:cubicBezTo>
                    <a:pt x="218" y="403"/>
                    <a:pt x="195" y="394"/>
                    <a:pt x="176" y="371"/>
                  </a:cubicBezTo>
                  <a:cubicBezTo>
                    <a:pt x="156" y="361"/>
                    <a:pt x="134" y="342"/>
                    <a:pt x="114" y="319"/>
                  </a:cubicBezTo>
                  <a:cubicBezTo>
                    <a:pt x="104" y="300"/>
                    <a:pt x="94" y="280"/>
                    <a:pt x="84" y="258"/>
                  </a:cubicBezTo>
                  <a:lnTo>
                    <a:pt x="94" y="258"/>
                  </a:lnTo>
                  <a:cubicBezTo>
                    <a:pt x="104" y="258"/>
                    <a:pt x="114" y="248"/>
                    <a:pt x="124" y="248"/>
                  </a:cubicBezTo>
                  <a:cubicBezTo>
                    <a:pt x="146" y="248"/>
                    <a:pt x="166" y="238"/>
                    <a:pt x="186" y="238"/>
                  </a:cubicBezTo>
                  <a:close/>
                  <a:moveTo>
                    <a:pt x="650" y="1"/>
                  </a:moveTo>
                  <a:lnTo>
                    <a:pt x="650" y="11"/>
                  </a:lnTo>
                  <a:cubicBezTo>
                    <a:pt x="618" y="23"/>
                    <a:pt x="588" y="33"/>
                    <a:pt x="556" y="33"/>
                  </a:cubicBezTo>
                  <a:cubicBezTo>
                    <a:pt x="494" y="53"/>
                    <a:pt x="433" y="62"/>
                    <a:pt x="361" y="62"/>
                  </a:cubicBezTo>
                  <a:lnTo>
                    <a:pt x="319" y="62"/>
                  </a:lnTo>
                  <a:cubicBezTo>
                    <a:pt x="208" y="62"/>
                    <a:pt x="114" y="53"/>
                    <a:pt x="10" y="23"/>
                  </a:cubicBezTo>
                  <a:lnTo>
                    <a:pt x="10" y="33"/>
                  </a:lnTo>
                  <a:cubicBezTo>
                    <a:pt x="0" y="104"/>
                    <a:pt x="10" y="166"/>
                    <a:pt x="32" y="218"/>
                  </a:cubicBezTo>
                  <a:cubicBezTo>
                    <a:pt x="32" y="238"/>
                    <a:pt x="42" y="270"/>
                    <a:pt x="62" y="290"/>
                  </a:cubicBezTo>
                  <a:cubicBezTo>
                    <a:pt x="72" y="310"/>
                    <a:pt x="84" y="332"/>
                    <a:pt x="104" y="352"/>
                  </a:cubicBezTo>
                  <a:cubicBezTo>
                    <a:pt x="124" y="394"/>
                    <a:pt x="166" y="423"/>
                    <a:pt x="208" y="443"/>
                  </a:cubicBezTo>
                  <a:cubicBezTo>
                    <a:pt x="247" y="455"/>
                    <a:pt x="289" y="465"/>
                    <a:pt x="331" y="475"/>
                  </a:cubicBezTo>
                  <a:lnTo>
                    <a:pt x="341" y="475"/>
                  </a:lnTo>
                  <a:cubicBezTo>
                    <a:pt x="381" y="475"/>
                    <a:pt x="423" y="465"/>
                    <a:pt x="455" y="443"/>
                  </a:cubicBezTo>
                  <a:cubicBezTo>
                    <a:pt x="494" y="433"/>
                    <a:pt x="536" y="403"/>
                    <a:pt x="566" y="371"/>
                  </a:cubicBezTo>
                  <a:cubicBezTo>
                    <a:pt x="598" y="332"/>
                    <a:pt x="618" y="290"/>
                    <a:pt x="640" y="238"/>
                  </a:cubicBezTo>
                  <a:cubicBezTo>
                    <a:pt x="640" y="208"/>
                    <a:pt x="650" y="176"/>
                    <a:pt x="660" y="146"/>
                  </a:cubicBezTo>
                  <a:lnTo>
                    <a:pt x="660" y="11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6"/>
            <p:cNvSpPr/>
            <p:nvPr/>
          </p:nvSpPr>
          <p:spPr>
            <a:xfrm flipH="1">
              <a:off x="7581512" y="4102389"/>
              <a:ext cx="186075" cy="375631"/>
            </a:xfrm>
            <a:custGeom>
              <a:avLst/>
              <a:gdLst/>
              <a:ahLst/>
              <a:cxnLst/>
              <a:rect l="l" t="t" r="r" b="b"/>
              <a:pathLst>
                <a:path w="1123" h="2267" extrusionOk="0">
                  <a:moveTo>
                    <a:pt x="1" y="0"/>
                  </a:moveTo>
                  <a:lnTo>
                    <a:pt x="1" y="299"/>
                  </a:lnTo>
                  <a:lnTo>
                    <a:pt x="1" y="875"/>
                  </a:lnTo>
                  <a:lnTo>
                    <a:pt x="11" y="2266"/>
                  </a:lnTo>
                  <a:lnTo>
                    <a:pt x="856" y="2254"/>
                  </a:lnTo>
                  <a:lnTo>
                    <a:pt x="1123" y="114"/>
                  </a:lnTo>
                  <a:cubicBezTo>
                    <a:pt x="1103" y="104"/>
                    <a:pt x="1081" y="104"/>
                    <a:pt x="1051" y="92"/>
                  </a:cubicBezTo>
                  <a:cubicBezTo>
                    <a:pt x="1041" y="82"/>
                    <a:pt x="1031" y="82"/>
                    <a:pt x="1019" y="72"/>
                  </a:cubicBezTo>
                  <a:cubicBezTo>
                    <a:pt x="856" y="72"/>
                    <a:pt x="700" y="62"/>
                    <a:pt x="547" y="52"/>
                  </a:cubicBezTo>
                  <a:cubicBezTo>
                    <a:pt x="362" y="42"/>
                    <a:pt x="186" y="20"/>
                    <a:pt x="1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6"/>
            <p:cNvSpPr/>
            <p:nvPr/>
          </p:nvSpPr>
          <p:spPr>
            <a:xfrm flipH="1">
              <a:off x="7594934" y="4266096"/>
              <a:ext cx="259810" cy="297920"/>
            </a:xfrm>
            <a:custGeom>
              <a:avLst/>
              <a:gdLst/>
              <a:ahLst/>
              <a:cxnLst/>
              <a:rect l="l" t="t" r="r" b="b"/>
              <a:pathLst>
                <a:path w="1568" h="1798" extrusionOk="0">
                  <a:moveTo>
                    <a:pt x="507" y="1"/>
                  </a:moveTo>
                  <a:lnTo>
                    <a:pt x="537" y="1236"/>
                  </a:lnTo>
                  <a:lnTo>
                    <a:pt x="485" y="1308"/>
                  </a:lnTo>
                  <a:lnTo>
                    <a:pt x="361" y="1402"/>
                  </a:lnTo>
                  <a:lnTo>
                    <a:pt x="280" y="1431"/>
                  </a:lnTo>
                  <a:lnTo>
                    <a:pt x="0" y="1555"/>
                  </a:lnTo>
                  <a:cubicBezTo>
                    <a:pt x="0" y="1555"/>
                    <a:pt x="0" y="1740"/>
                    <a:pt x="208" y="1782"/>
                  </a:cubicBezTo>
                  <a:cubicBezTo>
                    <a:pt x="252" y="1794"/>
                    <a:pt x="339" y="1798"/>
                    <a:pt x="447" y="1798"/>
                  </a:cubicBezTo>
                  <a:cubicBezTo>
                    <a:pt x="839" y="1798"/>
                    <a:pt x="1515" y="1740"/>
                    <a:pt x="1515" y="1740"/>
                  </a:cubicBezTo>
                  <a:cubicBezTo>
                    <a:pt x="1557" y="1575"/>
                    <a:pt x="1473" y="1360"/>
                    <a:pt x="1473" y="1360"/>
                  </a:cubicBezTo>
                  <a:lnTo>
                    <a:pt x="1463" y="1288"/>
                  </a:lnTo>
                  <a:lnTo>
                    <a:pt x="1567" y="43"/>
                  </a:lnTo>
                  <a:lnTo>
                    <a:pt x="1288" y="30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6"/>
            <p:cNvSpPr/>
            <p:nvPr/>
          </p:nvSpPr>
          <p:spPr>
            <a:xfrm flipH="1">
              <a:off x="7590129" y="4479510"/>
              <a:ext cx="307199" cy="92789"/>
            </a:xfrm>
            <a:custGeom>
              <a:avLst/>
              <a:gdLst/>
              <a:ahLst/>
              <a:cxnLst/>
              <a:rect l="l" t="t" r="r" b="b"/>
              <a:pathLst>
                <a:path w="1854" h="560" extrusionOk="0">
                  <a:moveTo>
                    <a:pt x="742" y="0"/>
                  </a:moveTo>
                  <a:lnTo>
                    <a:pt x="702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5" y="250"/>
                    <a:pt x="1049" y="251"/>
                    <a:pt x="1025" y="251"/>
                  </a:cubicBezTo>
                  <a:cubicBezTo>
                    <a:pt x="733" y="251"/>
                    <a:pt x="628" y="101"/>
                    <a:pt x="628" y="101"/>
                  </a:cubicBezTo>
                  <a:cubicBezTo>
                    <a:pt x="628" y="101"/>
                    <a:pt x="280" y="237"/>
                    <a:pt x="134" y="309"/>
                  </a:cubicBezTo>
                  <a:cubicBezTo>
                    <a:pt x="0" y="381"/>
                    <a:pt x="10" y="472"/>
                    <a:pt x="10" y="472"/>
                  </a:cubicBezTo>
                  <a:cubicBezTo>
                    <a:pt x="148" y="538"/>
                    <a:pt x="390" y="560"/>
                    <a:pt x="651" y="560"/>
                  </a:cubicBezTo>
                  <a:cubicBezTo>
                    <a:pt x="1173" y="560"/>
                    <a:pt x="1772" y="472"/>
                    <a:pt x="1772" y="472"/>
                  </a:cubicBezTo>
                  <a:cubicBezTo>
                    <a:pt x="1854" y="319"/>
                    <a:pt x="1730" y="52"/>
                    <a:pt x="1730" y="52"/>
                  </a:cubicBezTo>
                  <a:cubicBezTo>
                    <a:pt x="1730" y="52"/>
                    <a:pt x="1701" y="124"/>
                    <a:pt x="1246" y="225"/>
                  </a:cubicBezTo>
                  <a:cubicBezTo>
                    <a:pt x="1216" y="237"/>
                    <a:pt x="1184" y="237"/>
                    <a:pt x="1164" y="237"/>
                  </a:cubicBezTo>
                  <a:cubicBezTo>
                    <a:pt x="1103" y="195"/>
                    <a:pt x="897" y="4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6"/>
            <p:cNvSpPr/>
            <p:nvPr/>
          </p:nvSpPr>
          <p:spPr>
            <a:xfrm flipH="1">
              <a:off x="7275970" y="4081843"/>
              <a:ext cx="187732" cy="396177"/>
            </a:xfrm>
            <a:custGeom>
              <a:avLst/>
              <a:gdLst/>
              <a:ahLst/>
              <a:cxnLst/>
              <a:rect l="l" t="t" r="r" b="b"/>
              <a:pathLst>
                <a:path w="1133" h="2391" extrusionOk="0">
                  <a:moveTo>
                    <a:pt x="1132" y="1"/>
                  </a:moveTo>
                  <a:cubicBezTo>
                    <a:pt x="915" y="72"/>
                    <a:pt x="700" y="124"/>
                    <a:pt x="472" y="166"/>
                  </a:cubicBezTo>
                  <a:cubicBezTo>
                    <a:pt x="319" y="186"/>
                    <a:pt x="154" y="206"/>
                    <a:pt x="0" y="216"/>
                  </a:cubicBezTo>
                  <a:lnTo>
                    <a:pt x="267" y="2378"/>
                  </a:lnTo>
                  <a:lnTo>
                    <a:pt x="1112" y="2390"/>
                  </a:lnTo>
                  <a:lnTo>
                    <a:pt x="1122" y="1009"/>
                  </a:lnTo>
                  <a:lnTo>
                    <a:pt x="1132" y="453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6"/>
            <p:cNvSpPr/>
            <p:nvPr/>
          </p:nvSpPr>
          <p:spPr>
            <a:xfrm flipH="1">
              <a:off x="7187158" y="4266096"/>
              <a:ext cx="259810" cy="297920"/>
            </a:xfrm>
            <a:custGeom>
              <a:avLst/>
              <a:gdLst/>
              <a:ahLst/>
              <a:cxnLst/>
              <a:rect l="l" t="t" r="r" b="b"/>
              <a:pathLst>
                <a:path w="1568" h="1798" extrusionOk="0">
                  <a:moveTo>
                    <a:pt x="1061" y="1"/>
                  </a:moveTo>
                  <a:lnTo>
                    <a:pt x="258" y="30"/>
                  </a:lnTo>
                  <a:lnTo>
                    <a:pt x="1" y="43"/>
                  </a:lnTo>
                  <a:lnTo>
                    <a:pt x="104" y="1288"/>
                  </a:lnTo>
                  <a:lnTo>
                    <a:pt x="95" y="1360"/>
                  </a:lnTo>
                  <a:cubicBezTo>
                    <a:pt x="95" y="1360"/>
                    <a:pt x="11" y="1575"/>
                    <a:pt x="53" y="1740"/>
                  </a:cubicBezTo>
                  <a:cubicBezTo>
                    <a:pt x="53" y="1740"/>
                    <a:pt x="729" y="1798"/>
                    <a:pt x="1121" y="1798"/>
                  </a:cubicBezTo>
                  <a:cubicBezTo>
                    <a:pt x="1229" y="1798"/>
                    <a:pt x="1315" y="1794"/>
                    <a:pt x="1360" y="1782"/>
                  </a:cubicBezTo>
                  <a:cubicBezTo>
                    <a:pt x="1567" y="1740"/>
                    <a:pt x="1567" y="1555"/>
                    <a:pt x="1567" y="1555"/>
                  </a:cubicBezTo>
                  <a:lnTo>
                    <a:pt x="1278" y="1431"/>
                  </a:lnTo>
                  <a:lnTo>
                    <a:pt x="1207" y="1402"/>
                  </a:lnTo>
                  <a:lnTo>
                    <a:pt x="1083" y="1308"/>
                  </a:lnTo>
                  <a:lnTo>
                    <a:pt x="1031" y="123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6"/>
            <p:cNvSpPr/>
            <p:nvPr/>
          </p:nvSpPr>
          <p:spPr>
            <a:xfrm flipH="1">
              <a:off x="7144574" y="4479510"/>
              <a:ext cx="307364" cy="92789"/>
            </a:xfrm>
            <a:custGeom>
              <a:avLst/>
              <a:gdLst/>
              <a:ahLst/>
              <a:cxnLst/>
              <a:rect l="l" t="t" r="r" b="b"/>
              <a:pathLst>
                <a:path w="1855" h="560" extrusionOk="0">
                  <a:moveTo>
                    <a:pt x="1113" y="0"/>
                  </a:moveTo>
                  <a:cubicBezTo>
                    <a:pt x="957" y="40"/>
                    <a:pt x="762" y="195"/>
                    <a:pt x="690" y="237"/>
                  </a:cubicBezTo>
                  <a:cubicBezTo>
                    <a:pt x="671" y="237"/>
                    <a:pt x="639" y="237"/>
                    <a:pt x="619" y="225"/>
                  </a:cubicBezTo>
                  <a:cubicBezTo>
                    <a:pt x="154" y="124"/>
                    <a:pt x="125" y="52"/>
                    <a:pt x="125" y="52"/>
                  </a:cubicBezTo>
                  <a:cubicBezTo>
                    <a:pt x="125" y="52"/>
                    <a:pt x="1" y="319"/>
                    <a:pt x="83" y="472"/>
                  </a:cubicBezTo>
                  <a:cubicBezTo>
                    <a:pt x="83" y="472"/>
                    <a:pt x="687" y="560"/>
                    <a:pt x="1209" y="560"/>
                  </a:cubicBezTo>
                  <a:cubicBezTo>
                    <a:pt x="1470" y="560"/>
                    <a:pt x="1710" y="538"/>
                    <a:pt x="1844" y="472"/>
                  </a:cubicBezTo>
                  <a:cubicBezTo>
                    <a:pt x="1844" y="472"/>
                    <a:pt x="1854" y="381"/>
                    <a:pt x="1721" y="309"/>
                  </a:cubicBezTo>
                  <a:cubicBezTo>
                    <a:pt x="1575" y="237"/>
                    <a:pt x="1227" y="101"/>
                    <a:pt x="1227" y="101"/>
                  </a:cubicBezTo>
                  <a:cubicBezTo>
                    <a:pt x="1227" y="101"/>
                    <a:pt x="1122" y="251"/>
                    <a:pt x="838" y="251"/>
                  </a:cubicBezTo>
                  <a:cubicBezTo>
                    <a:pt x="814" y="251"/>
                    <a:pt x="789" y="250"/>
                    <a:pt x="762" y="247"/>
                  </a:cubicBezTo>
                  <a:cubicBezTo>
                    <a:pt x="844" y="185"/>
                    <a:pt x="1029" y="72"/>
                    <a:pt x="1153" y="40"/>
                  </a:cubicBezTo>
                  <a:lnTo>
                    <a:pt x="11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6"/>
            <p:cNvSpPr/>
            <p:nvPr/>
          </p:nvSpPr>
          <p:spPr>
            <a:xfrm flipH="1">
              <a:off x="7070508" y="3408792"/>
              <a:ext cx="289303" cy="634280"/>
            </a:xfrm>
            <a:custGeom>
              <a:avLst/>
              <a:gdLst/>
              <a:ahLst/>
              <a:cxnLst/>
              <a:rect l="l" t="t" r="r" b="b"/>
              <a:pathLst>
                <a:path w="1746" h="3828" extrusionOk="0">
                  <a:moveTo>
                    <a:pt x="19" y="1"/>
                  </a:moveTo>
                  <a:cubicBezTo>
                    <a:pt x="8" y="1"/>
                    <a:pt x="1" y="2"/>
                    <a:pt x="1" y="5"/>
                  </a:cubicBezTo>
                  <a:lnTo>
                    <a:pt x="226" y="808"/>
                  </a:lnTo>
                  <a:lnTo>
                    <a:pt x="557" y="1891"/>
                  </a:lnTo>
                  <a:lnTo>
                    <a:pt x="1143" y="3146"/>
                  </a:lnTo>
                  <a:cubicBezTo>
                    <a:pt x="1143" y="3146"/>
                    <a:pt x="1103" y="3578"/>
                    <a:pt x="1143" y="3598"/>
                  </a:cubicBezTo>
                  <a:cubicBezTo>
                    <a:pt x="1146" y="3602"/>
                    <a:pt x="1149" y="3604"/>
                    <a:pt x="1153" y="3604"/>
                  </a:cubicBezTo>
                  <a:cubicBezTo>
                    <a:pt x="1160" y="3604"/>
                    <a:pt x="1168" y="3598"/>
                    <a:pt x="1175" y="3598"/>
                  </a:cubicBezTo>
                  <a:cubicBezTo>
                    <a:pt x="1214" y="3578"/>
                    <a:pt x="1246" y="3497"/>
                    <a:pt x="1246" y="3497"/>
                  </a:cubicBezTo>
                  <a:cubicBezTo>
                    <a:pt x="1246" y="3497"/>
                    <a:pt x="1369" y="3828"/>
                    <a:pt x="1416" y="3828"/>
                  </a:cubicBezTo>
                  <a:cubicBezTo>
                    <a:pt x="1418" y="3828"/>
                    <a:pt x="1420" y="3827"/>
                    <a:pt x="1422" y="3825"/>
                  </a:cubicBezTo>
                  <a:cubicBezTo>
                    <a:pt x="1461" y="3806"/>
                    <a:pt x="1412" y="3559"/>
                    <a:pt x="1412" y="3559"/>
                  </a:cubicBezTo>
                  <a:lnTo>
                    <a:pt x="1412" y="3559"/>
                  </a:lnTo>
                  <a:cubicBezTo>
                    <a:pt x="1412" y="3559"/>
                    <a:pt x="1538" y="3767"/>
                    <a:pt x="1578" y="3767"/>
                  </a:cubicBezTo>
                  <a:cubicBezTo>
                    <a:pt x="1581" y="3767"/>
                    <a:pt x="1583" y="3766"/>
                    <a:pt x="1585" y="3764"/>
                  </a:cubicBezTo>
                  <a:cubicBezTo>
                    <a:pt x="1617" y="3722"/>
                    <a:pt x="1523" y="3465"/>
                    <a:pt x="1523" y="3455"/>
                  </a:cubicBezTo>
                  <a:lnTo>
                    <a:pt x="1523" y="3455"/>
                  </a:lnTo>
                  <a:cubicBezTo>
                    <a:pt x="1558" y="3522"/>
                    <a:pt x="1661" y="3611"/>
                    <a:pt x="1704" y="3611"/>
                  </a:cubicBezTo>
                  <a:cubicBezTo>
                    <a:pt x="1712" y="3611"/>
                    <a:pt x="1719" y="3607"/>
                    <a:pt x="1721" y="3598"/>
                  </a:cubicBezTo>
                  <a:cubicBezTo>
                    <a:pt x="1731" y="3559"/>
                    <a:pt x="1597" y="3331"/>
                    <a:pt x="1597" y="3331"/>
                  </a:cubicBezTo>
                  <a:lnTo>
                    <a:pt x="1597" y="3331"/>
                  </a:lnTo>
                  <a:cubicBezTo>
                    <a:pt x="1597" y="3331"/>
                    <a:pt x="1684" y="3397"/>
                    <a:pt x="1723" y="3397"/>
                  </a:cubicBezTo>
                  <a:cubicBezTo>
                    <a:pt x="1738" y="3397"/>
                    <a:pt x="1746" y="3388"/>
                    <a:pt x="1741" y="3363"/>
                  </a:cubicBezTo>
                  <a:cubicBezTo>
                    <a:pt x="1708" y="3279"/>
                    <a:pt x="1474" y="2951"/>
                    <a:pt x="1474" y="2951"/>
                  </a:cubicBezTo>
                  <a:lnTo>
                    <a:pt x="1451" y="2899"/>
                  </a:lnTo>
                  <a:cubicBezTo>
                    <a:pt x="1400" y="2672"/>
                    <a:pt x="1350" y="2437"/>
                    <a:pt x="1298" y="2209"/>
                  </a:cubicBezTo>
                  <a:cubicBezTo>
                    <a:pt x="1246" y="2014"/>
                    <a:pt x="1204" y="1819"/>
                    <a:pt x="1152" y="1621"/>
                  </a:cubicBezTo>
                  <a:cubicBezTo>
                    <a:pt x="1133" y="1560"/>
                    <a:pt x="1123" y="1498"/>
                    <a:pt x="1103" y="1436"/>
                  </a:cubicBezTo>
                  <a:cubicBezTo>
                    <a:pt x="1029" y="1179"/>
                    <a:pt x="967" y="922"/>
                    <a:pt x="876" y="665"/>
                  </a:cubicBezTo>
                  <a:cubicBezTo>
                    <a:pt x="772" y="356"/>
                    <a:pt x="535" y="139"/>
                    <a:pt x="268" y="37"/>
                  </a:cubicBezTo>
                  <a:cubicBezTo>
                    <a:pt x="260" y="37"/>
                    <a:pt x="77" y="1"/>
                    <a:pt x="19" y="1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6"/>
            <p:cNvSpPr/>
            <p:nvPr/>
          </p:nvSpPr>
          <p:spPr>
            <a:xfrm flipH="1">
              <a:off x="7690872" y="3391891"/>
              <a:ext cx="311838" cy="633783"/>
            </a:xfrm>
            <a:custGeom>
              <a:avLst/>
              <a:gdLst/>
              <a:ahLst/>
              <a:cxnLst/>
              <a:rect l="l" t="t" r="r" b="b"/>
              <a:pathLst>
                <a:path w="1882" h="3825" extrusionOk="0">
                  <a:moveTo>
                    <a:pt x="1859" y="0"/>
                  </a:moveTo>
                  <a:cubicBezTo>
                    <a:pt x="1793" y="0"/>
                    <a:pt x="1603" y="36"/>
                    <a:pt x="1595" y="36"/>
                  </a:cubicBezTo>
                  <a:cubicBezTo>
                    <a:pt x="1306" y="129"/>
                    <a:pt x="1141" y="354"/>
                    <a:pt x="1029" y="673"/>
                  </a:cubicBezTo>
                  <a:cubicBezTo>
                    <a:pt x="935" y="920"/>
                    <a:pt x="770" y="1180"/>
                    <a:pt x="688" y="1427"/>
                  </a:cubicBezTo>
                  <a:cubicBezTo>
                    <a:pt x="679" y="1498"/>
                    <a:pt x="659" y="1560"/>
                    <a:pt x="636" y="1622"/>
                  </a:cubicBezTo>
                  <a:cubicBezTo>
                    <a:pt x="585" y="1817"/>
                    <a:pt x="535" y="2012"/>
                    <a:pt x="483" y="2208"/>
                  </a:cubicBezTo>
                  <a:cubicBezTo>
                    <a:pt x="422" y="2435"/>
                    <a:pt x="370" y="2662"/>
                    <a:pt x="308" y="2887"/>
                  </a:cubicBezTo>
                  <a:lnTo>
                    <a:pt x="298" y="2949"/>
                  </a:lnTo>
                  <a:cubicBezTo>
                    <a:pt x="298" y="2949"/>
                    <a:pt x="29" y="3280"/>
                    <a:pt x="9" y="3362"/>
                  </a:cubicBezTo>
                  <a:cubicBezTo>
                    <a:pt x="1" y="3386"/>
                    <a:pt x="9" y="3395"/>
                    <a:pt x="24" y="3395"/>
                  </a:cubicBezTo>
                  <a:cubicBezTo>
                    <a:pt x="66" y="3395"/>
                    <a:pt x="164" y="3330"/>
                    <a:pt x="165" y="3329"/>
                  </a:cubicBezTo>
                  <a:lnTo>
                    <a:pt x="165" y="3329"/>
                  </a:lnTo>
                  <a:cubicBezTo>
                    <a:pt x="164" y="3330"/>
                    <a:pt x="19" y="3557"/>
                    <a:pt x="29" y="3599"/>
                  </a:cubicBezTo>
                  <a:cubicBezTo>
                    <a:pt x="31" y="3605"/>
                    <a:pt x="36" y="3608"/>
                    <a:pt x="43" y="3608"/>
                  </a:cubicBezTo>
                  <a:cubicBezTo>
                    <a:pt x="85" y="3608"/>
                    <a:pt x="202" y="3523"/>
                    <a:pt x="246" y="3443"/>
                  </a:cubicBezTo>
                  <a:lnTo>
                    <a:pt x="246" y="3443"/>
                  </a:lnTo>
                  <a:cubicBezTo>
                    <a:pt x="236" y="3465"/>
                    <a:pt x="142" y="3722"/>
                    <a:pt x="174" y="3752"/>
                  </a:cubicBezTo>
                  <a:cubicBezTo>
                    <a:pt x="177" y="3755"/>
                    <a:pt x="180" y="3757"/>
                    <a:pt x="184" y="3757"/>
                  </a:cubicBezTo>
                  <a:cubicBezTo>
                    <a:pt x="228" y="3757"/>
                    <a:pt x="360" y="3557"/>
                    <a:pt x="360" y="3557"/>
                  </a:cubicBezTo>
                  <a:lnTo>
                    <a:pt x="360" y="3557"/>
                  </a:lnTo>
                  <a:cubicBezTo>
                    <a:pt x="360" y="3557"/>
                    <a:pt x="308" y="3804"/>
                    <a:pt x="350" y="3824"/>
                  </a:cubicBezTo>
                  <a:cubicBezTo>
                    <a:pt x="351" y="3824"/>
                    <a:pt x="352" y="3825"/>
                    <a:pt x="354" y="3825"/>
                  </a:cubicBezTo>
                  <a:cubicBezTo>
                    <a:pt x="398" y="3825"/>
                    <a:pt x="535" y="3495"/>
                    <a:pt x="535" y="3495"/>
                  </a:cubicBezTo>
                  <a:cubicBezTo>
                    <a:pt x="535" y="3495"/>
                    <a:pt x="575" y="3567"/>
                    <a:pt x="617" y="3599"/>
                  </a:cubicBezTo>
                  <a:lnTo>
                    <a:pt x="646" y="3599"/>
                  </a:lnTo>
                  <a:cubicBezTo>
                    <a:pt x="698" y="3567"/>
                    <a:pt x="659" y="3144"/>
                    <a:pt x="659" y="3144"/>
                  </a:cubicBezTo>
                  <a:lnTo>
                    <a:pt x="1286" y="1889"/>
                  </a:lnTo>
                  <a:lnTo>
                    <a:pt x="1790" y="871"/>
                  </a:lnTo>
                  <a:lnTo>
                    <a:pt x="1882" y="6"/>
                  </a:lnTo>
                  <a:cubicBezTo>
                    <a:pt x="1882" y="2"/>
                    <a:pt x="1873" y="0"/>
                    <a:pt x="1859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6"/>
            <p:cNvSpPr/>
            <p:nvPr/>
          </p:nvSpPr>
          <p:spPr>
            <a:xfrm flipH="1">
              <a:off x="7402230" y="3392720"/>
              <a:ext cx="239264" cy="175802"/>
            </a:xfrm>
            <a:custGeom>
              <a:avLst/>
              <a:gdLst/>
              <a:ahLst/>
              <a:cxnLst/>
              <a:rect l="l" t="t" r="r" b="b"/>
              <a:pathLst>
                <a:path w="1444" h="1061" extrusionOk="0">
                  <a:moveTo>
                    <a:pt x="33" y="1"/>
                  </a:moveTo>
                  <a:cubicBezTo>
                    <a:pt x="33" y="1"/>
                    <a:pt x="73" y="268"/>
                    <a:pt x="1" y="535"/>
                  </a:cubicBezTo>
                  <a:cubicBezTo>
                    <a:pt x="63" y="587"/>
                    <a:pt x="85" y="680"/>
                    <a:pt x="85" y="762"/>
                  </a:cubicBezTo>
                  <a:lnTo>
                    <a:pt x="342" y="895"/>
                  </a:lnTo>
                  <a:cubicBezTo>
                    <a:pt x="372" y="844"/>
                    <a:pt x="423" y="804"/>
                    <a:pt x="495" y="804"/>
                  </a:cubicBezTo>
                  <a:cubicBezTo>
                    <a:pt x="641" y="804"/>
                    <a:pt x="703" y="937"/>
                    <a:pt x="703" y="1061"/>
                  </a:cubicBezTo>
                  <a:lnTo>
                    <a:pt x="752" y="1061"/>
                  </a:lnTo>
                  <a:cubicBezTo>
                    <a:pt x="752" y="937"/>
                    <a:pt x="814" y="814"/>
                    <a:pt x="960" y="814"/>
                  </a:cubicBezTo>
                  <a:cubicBezTo>
                    <a:pt x="1031" y="814"/>
                    <a:pt x="1083" y="844"/>
                    <a:pt x="1113" y="895"/>
                  </a:cubicBezTo>
                  <a:lnTo>
                    <a:pt x="1298" y="804"/>
                  </a:lnTo>
                  <a:cubicBezTo>
                    <a:pt x="1246" y="668"/>
                    <a:pt x="1298" y="495"/>
                    <a:pt x="1444" y="463"/>
                  </a:cubicBezTo>
                  <a:cubicBezTo>
                    <a:pt x="1392" y="206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6"/>
            <p:cNvSpPr/>
            <p:nvPr/>
          </p:nvSpPr>
          <p:spPr>
            <a:xfrm flipH="1">
              <a:off x="7791117" y="3976296"/>
              <a:ext cx="26014" cy="25020"/>
            </a:xfrm>
            <a:custGeom>
              <a:avLst/>
              <a:gdLst/>
              <a:ahLst/>
              <a:cxnLst/>
              <a:rect l="l" t="t" r="r" b="b"/>
              <a:pathLst>
                <a:path w="157" h="151" extrusionOk="0">
                  <a:moveTo>
                    <a:pt x="114" y="0"/>
                  </a:moveTo>
                  <a:cubicBezTo>
                    <a:pt x="72" y="0"/>
                    <a:pt x="1" y="144"/>
                    <a:pt x="1" y="144"/>
                  </a:cubicBezTo>
                  <a:cubicBezTo>
                    <a:pt x="10" y="149"/>
                    <a:pt x="20" y="151"/>
                    <a:pt x="30" y="151"/>
                  </a:cubicBezTo>
                  <a:cubicBezTo>
                    <a:pt x="81" y="151"/>
                    <a:pt x="144" y="101"/>
                    <a:pt x="144" y="101"/>
                  </a:cubicBezTo>
                  <a:cubicBezTo>
                    <a:pt x="144" y="101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6"/>
            <p:cNvSpPr/>
            <p:nvPr/>
          </p:nvSpPr>
          <p:spPr>
            <a:xfrm flipH="1">
              <a:off x="7803378" y="3977953"/>
              <a:ext cx="25517" cy="25186"/>
            </a:xfrm>
            <a:custGeom>
              <a:avLst/>
              <a:gdLst/>
              <a:ahLst/>
              <a:cxnLst/>
              <a:rect l="l" t="t" r="r" b="b"/>
              <a:pathLst>
                <a:path w="154" h="152" extrusionOk="0">
                  <a:moveTo>
                    <a:pt x="114" y="0"/>
                  </a:moveTo>
                  <a:cubicBezTo>
                    <a:pt x="72" y="0"/>
                    <a:pt x="0" y="143"/>
                    <a:pt x="0" y="143"/>
                  </a:cubicBezTo>
                  <a:cubicBezTo>
                    <a:pt x="9" y="149"/>
                    <a:pt x="20" y="151"/>
                    <a:pt x="31" y="151"/>
                  </a:cubicBezTo>
                  <a:cubicBezTo>
                    <a:pt x="82" y="151"/>
                    <a:pt x="143" y="101"/>
                    <a:pt x="143" y="101"/>
                  </a:cubicBezTo>
                  <a:cubicBezTo>
                    <a:pt x="143" y="101"/>
                    <a:pt x="153" y="0"/>
                    <a:pt x="114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6"/>
            <p:cNvSpPr/>
            <p:nvPr/>
          </p:nvSpPr>
          <p:spPr>
            <a:xfrm flipH="1">
              <a:off x="7707607" y="3895603"/>
              <a:ext cx="134876" cy="146640"/>
            </a:xfrm>
            <a:custGeom>
              <a:avLst/>
              <a:gdLst/>
              <a:ahLst/>
              <a:cxnLst/>
              <a:rect l="l" t="t" r="r" b="b"/>
              <a:pathLst>
                <a:path w="814" h="885" extrusionOk="0">
                  <a:moveTo>
                    <a:pt x="486" y="1"/>
                  </a:moveTo>
                  <a:cubicBezTo>
                    <a:pt x="361" y="1"/>
                    <a:pt x="154" y="289"/>
                    <a:pt x="154" y="289"/>
                  </a:cubicBezTo>
                  <a:lnTo>
                    <a:pt x="267" y="517"/>
                  </a:lnTo>
                  <a:lnTo>
                    <a:pt x="124" y="631"/>
                  </a:lnTo>
                  <a:lnTo>
                    <a:pt x="174" y="537"/>
                  </a:lnTo>
                  <a:cubicBezTo>
                    <a:pt x="174" y="520"/>
                    <a:pt x="167" y="504"/>
                    <a:pt x="154" y="504"/>
                  </a:cubicBezTo>
                  <a:cubicBezTo>
                    <a:pt x="151" y="504"/>
                    <a:pt x="148" y="505"/>
                    <a:pt x="144" y="507"/>
                  </a:cubicBezTo>
                  <a:cubicBezTo>
                    <a:pt x="82" y="527"/>
                    <a:pt x="1" y="588"/>
                    <a:pt x="10" y="702"/>
                  </a:cubicBezTo>
                  <a:cubicBezTo>
                    <a:pt x="20" y="774"/>
                    <a:pt x="174" y="836"/>
                    <a:pt x="297" y="868"/>
                  </a:cubicBezTo>
                  <a:cubicBezTo>
                    <a:pt x="325" y="879"/>
                    <a:pt x="353" y="884"/>
                    <a:pt x="381" y="884"/>
                  </a:cubicBezTo>
                  <a:cubicBezTo>
                    <a:pt x="429" y="884"/>
                    <a:pt x="476" y="868"/>
                    <a:pt x="515" y="836"/>
                  </a:cubicBezTo>
                  <a:cubicBezTo>
                    <a:pt x="606" y="764"/>
                    <a:pt x="730" y="660"/>
                    <a:pt x="762" y="588"/>
                  </a:cubicBezTo>
                  <a:cubicBezTo>
                    <a:pt x="814" y="465"/>
                    <a:pt x="628" y="94"/>
                    <a:pt x="524" y="13"/>
                  </a:cubicBezTo>
                  <a:cubicBezTo>
                    <a:pt x="513" y="4"/>
                    <a:pt x="500" y="1"/>
                    <a:pt x="48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6"/>
            <p:cNvSpPr/>
            <p:nvPr/>
          </p:nvSpPr>
          <p:spPr>
            <a:xfrm flipH="1">
              <a:off x="7144574" y="3366706"/>
              <a:ext cx="261467" cy="244069"/>
            </a:xfrm>
            <a:custGeom>
              <a:avLst/>
              <a:gdLst/>
              <a:ahLst/>
              <a:cxnLst/>
              <a:rect l="l" t="t" r="r" b="b"/>
              <a:pathLst>
                <a:path w="1578" h="1473" extrusionOk="0">
                  <a:moveTo>
                    <a:pt x="797" y="0"/>
                  </a:moveTo>
                  <a:cubicBezTo>
                    <a:pt x="516" y="0"/>
                    <a:pt x="320" y="158"/>
                    <a:pt x="320" y="158"/>
                  </a:cubicBezTo>
                  <a:lnTo>
                    <a:pt x="1" y="1023"/>
                  </a:lnTo>
                  <a:lnTo>
                    <a:pt x="475" y="1270"/>
                  </a:lnTo>
                  <a:lnTo>
                    <a:pt x="413" y="1433"/>
                  </a:lnTo>
                  <a:cubicBezTo>
                    <a:pt x="526" y="1462"/>
                    <a:pt x="642" y="1473"/>
                    <a:pt x="755" y="1473"/>
                  </a:cubicBezTo>
                  <a:cubicBezTo>
                    <a:pt x="1129" y="1473"/>
                    <a:pt x="1464" y="1351"/>
                    <a:pt x="1464" y="1351"/>
                  </a:cubicBezTo>
                  <a:lnTo>
                    <a:pt x="1320" y="1166"/>
                  </a:lnTo>
                  <a:cubicBezTo>
                    <a:pt x="1506" y="877"/>
                    <a:pt x="1577" y="281"/>
                    <a:pt x="1123" y="74"/>
                  </a:cubicBezTo>
                  <a:cubicBezTo>
                    <a:pt x="1007" y="20"/>
                    <a:pt x="897" y="0"/>
                    <a:pt x="797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6"/>
            <p:cNvSpPr/>
            <p:nvPr/>
          </p:nvSpPr>
          <p:spPr>
            <a:xfrm flipH="1">
              <a:off x="7165120" y="3495119"/>
              <a:ext cx="172488" cy="107536"/>
            </a:xfrm>
            <a:custGeom>
              <a:avLst/>
              <a:gdLst/>
              <a:ahLst/>
              <a:cxnLst/>
              <a:rect l="l" t="t" r="r" b="b"/>
              <a:pathLst>
                <a:path w="1041" h="649" extrusionOk="0">
                  <a:moveTo>
                    <a:pt x="62" y="495"/>
                  </a:moveTo>
                  <a:lnTo>
                    <a:pt x="0" y="648"/>
                  </a:lnTo>
                  <a:lnTo>
                    <a:pt x="0" y="648"/>
                  </a:lnTo>
                  <a:lnTo>
                    <a:pt x="62" y="495"/>
                  </a:lnTo>
                  <a:close/>
                  <a:moveTo>
                    <a:pt x="0" y="463"/>
                  </a:moveTo>
                  <a:lnTo>
                    <a:pt x="0" y="463"/>
                  </a:lnTo>
                  <a:lnTo>
                    <a:pt x="62" y="495"/>
                  </a:lnTo>
                  <a:lnTo>
                    <a:pt x="0" y="463"/>
                  </a:lnTo>
                  <a:close/>
                  <a:moveTo>
                    <a:pt x="907" y="381"/>
                  </a:moveTo>
                  <a:lnTo>
                    <a:pt x="907" y="391"/>
                  </a:lnTo>
                  <a:lnTo>
                    <a:pt x="907" y="381"/>
                  </a:lnTo>
                  <a:close/>
                  <a:moveTo>
                    <a:pt x="907" y="381"/>
                  </a:moveTo>
                  <a:lnTo>
                    <a:pt x="907" y="381"/>
                  </a:lnTo>
                  <a:lnTo>
                    <a:pt x="907" y="381"/>
                  </a:lnTo>
                  <a:close/>
                  <a:moveTo>
                    <a:pt x="917" y="381"/>
                  </a:moveTo>
                  <a:lnTo>
                    <a:pt x="907" y="381"/>
                  </a:lnTo>
                  <a:lnTo>
                    <a:pt x="917" y="381"/>
                  </a:lnTo>
                  <a:close/>
                  <a:moveTo>
                    <a:pt x="917" y="371"/>
                  </a:moveTo>
                  <a:lnTo>
                    <a:pt x="917" y="381"/>
                  </a:lnTo>
                  <a:lnTo>
                    <a:pt x="917" y="371"/>
                  </a:lnTo>
                  <a:close/>
                  <a:moveTo>
                    <a:pt x="1041" y="30"/>
                  </a:moveTo>
                  <a:cubicBezTo>
                    <a:pt x="1018" y="164"/>
                    <a:pt x="969" y="277"/>
                    <a:pt x="917" y="371"/>
                  </a:cubicBezTo>
                  <a:cubicBezTo>
                    <a:pt x="969" y="277"/>
                    <a:pt x="1018" y="164"/>
                    <a:pt x="1041" y="30"/>
                  </a:cubicBezTo>
                  <a:close/>
                  <a:moveTo>
                    <a:pt x="1041" y="30"/>
                  </a:moveTo>
                  <a:lnTo>
                    <a:pt x="1041" y="30"/>
                  </a:lnTo>
                  <a:lnTo>
                    <a:pt x="1041" y="30"/>
                  </a:lnTo>
                  <a:close/>
                  <a:moveTo>
                    <a:pt x="1041" y="20"/>
                  </a:moveTo>
                  <a:lnTo>
                    <a:pt x="1041" y="30"/>
                  </a:lnTo>
                  <a:lnTo>
                    <a:pt x="1041" y="20"/>
                  </a:lnTo>
                  <a:close/>
                  <a:moveTo>
                    <a:pt x="1041" y="20"/>
                  </a:moveTo>
                  <a:lnTo>
                    <a:pt x="1041" y="20"/>
                  </a:lnTo>
                  <a:lnTo>
                    <a:pt x="1041" y="20"/>
                  </a:lnTo>
                  <a:close/>
                  <a:moveTo>
                    <a:pt x="1041" y="20"/>
                  </a:moveTo>
                  <a:lnTo>
                    <a:pt x="1041" y="20"/>
                  </a:lnTo>
                  <a:lnTo>
                    <a:pt x="1041" y="20"/>
                  </a:lnTo>
                  <a:close/>
                  <a:moveTo>
                    <a:pt x="1041" y="11"/>
                  </a:moveTo>
                  <a:lnTo>
                    <a:pt x="1041" y="11"/>
                  </a:lnTo>
                  <a:lnTo>
                    <a:pt x="1041" y="11"/>
                  </a:lnTo>
                  <a:close/>
                  <a:moveTo>
                    <a:pt x="1041" y="11"/>
                  </a:moveTo>
                  <a:lnTo>
                    <a:pt x="1041" y="11"/>
                  </a:lnTo>
                  <a:lnTo>
                    <a:pt x="1041" y="11"/>
                  </a:lnTo>
                  <a:close/>
                  <a:moveTo>
                    <a:pt x="1041" y="1"/>
                  </a:moveTo>
                  <a:lnTo>
                    <a:pt x="104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6"/>
            <p:cNvSpPr/>
            <p:nvPr/>
          </p:nvSpPr>
          <p:spPr>
            <a:xfrm flipH="1">
              <a:off x="7160149" y="3385761"/>
              <a:ext cx="177459" cy="223854"/>
            </a:xfrm>
            <a:custGeom>
              <a:avLst/>
              <a:gdLst/>
              <a:ahLst/>
              <a:cxnLst/>
              <a:rect l="l" t="t" r="r" b="b"/>
              <a:pathLst>
                <a:path w="1071" h="1351" extrusionOk="0">
                  <a:moveTo>
                    <a:pt x="794" y="1"/>
                  </a:moveTo>
                  <a:lnTo>
                    <a:pt x="794" y="1"/>
                  </a:lnTo>
                  <a:cubicBezTo>
                    <a:pt x="1009" y="290"/>
                    <a:pt x="937" y="661"/>
                    <a:pt x="804" y="846"/>
                  </a:cubicBezTo>
                  <a:cubicBezTo>
                    <a:pt x="690" y="999"/>
                    <a:pt x="401" y="1071"/>
                    <a:pt x="154" y="1071"/>
                  </a:cubicBezTo>
                  <a:lnTo>
                    <a:pt x="62" y="1071"/>
                  </a:lnTo>
                  <a:cubicBezTo>
                    <a:pt x="52" y="1071"/>
                    <a:pt x="30" y="1093"/>
                    <a:pt x="0" y="1123"/>
                  </a:cubicBezTo>
                  <a:lnTo>
                    <a:pt x="62" y="1155"/>
                  </a:lnTo>
                  <a:lnTo>
                    <a:pt x="0" y="1308"/>
                  </a:lnTo>
                  <a:lnTo>
                    <a:pt x="10" y="1318"/>
                  </a:lnTo>
                  <a:cubicBezTo>
                    <a:pt x="124" y="1350"/>
                    <a:pt x="228" y="1350"/>
                    <a:pt x="339" y="1350"/>
                  </a:cubicBezTo>
                  <a:cubicBezTo>
                    <a:pt x="722" y="1350"/>
                    <a:pt x="1051" y="1236"/>
                    <a:pt x="1051" y="1236"/>
                  </a:cubicBezTo>
                  <a:lnTo>
                    <a:pt x="907" y="1051"/>
                  </a:lnTo>
                  <a:lnTo>
                    <a:pt x="907" y="1041"/>
                  </a:lnTo>
                  <a:lnTo>
                    <a:pt x="917" y="1041"/>
                  </a:lnTo>
                  <a:lnTo>
                    <a:pt x="917" y="1031"/>
                  </a:lnTo>
                  <a:cubicBezTo>
                    <a:pt x="969" y="937"/>
                    <a:pt x="1018" y="824"/>
                    <a:pt x="1041" y="690"/>
                  </a:cubicBezTo>
                  <a:lnTo>
                    <a:pt x="1041" y="680"/>
                  </a:lnTo>
                  <a:lnTo>
                    <a:pt x="1041" y="671"/>
                  </a:lnTo>
                  <a:lnTo>
                    <a:pt x="1041" y="661"/>
                  </a:lnTo>
                  <a:cubicBezTo>
                    <a:pt x="1070" y="414"/>
                    <a:pt x="1018" y="144"/>
                    <a:pt x="794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6"/>
            <p:cNvSpPr/>
            <p:nvPr/>
          </p:nvSpPr>
          <p:spPr>
            <a:xfrm flipH="1">
              <a:off x="7277627" y="3382613"/>
              <a:ext cx="78871" cy="42749"/>
            </a:xfrm>
            <a:custGeom>
              <a:avLst/>
              <a:gdLst/>
              <a:ahLst/>
              <a:cxnLst/>
              <a:rect l="l" t="t" r="r" b="b"/>
              <a:pathLst>
                <a:path w="476" h="258" extrusionOk="0">
                  <a:moveTo>
                    <a:pt x="453" y="0"/>
                  </a:moveTo>
                  <a:cubicBezTo>
                    <a:pt x="228" y="0"/>
                    <a:pt x="82" y="82"/>
                    <a:pt x="11" y="153"/>
                  </a:cubicBezTo>
                  <a:cubicBezTo>
                    <a:pt x="1" y="173"/>
                    <a:pt x="1" y="215"/>
                    <a:pt x="1" y="257"/>
                  </a:cubicBezTo>
                  <a:cubicBezTo>
                    <a:pt x="156" y="62"/>
                    <a:pt x="475" y="0"/>
                    <a:pt x="475" y="0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6"/>
            <p:cNvSpPr/>
            <p:nvPr/>
          </p:nvSpPr>
          <p:spPr>
            <a:xfrm flipH="1">
              <a:off x="7246974" y="3402993"/>
              <a:ext cx="111181" cy="54679"/>
            </a:xfrm>
            <a:custGeom>
              <a:avLst/>
              <a:gdLst/>
              <a:ahLst/>
              <a:cxnLst/>
              <a:rect l="l" t="t" r="r" b="b"/>
              <a:pathLst>
                <a:path w="671" h="330" extrusionOk="0">
                  <a:moveTo>
                    <a:pt x="547" y="1"/>
                  </a:moveTo>
                  <a:cubicBezTo>
                    <a:pt x="258" y="1"/>
                    <a:pt x="92" y="124"/>
                    <a:pt x="11" y="206"/>
                  </a:cubicBezTo>
                  <a:cubicBezTo>
                    <a:pt x="1" y="248"/>
                    <a:pt x="1" y="287"/>
                    <a:pt x="11" y="329"/>
                  </a:cubicBezTo>
                  <a:cubicBezTo>
                    <a:pt x="248" y="11"/>
                    <a:pt x="671" y="11"/>
                    <a:pt x="671" y="11"/>
                  </a:cubicBezTo>
                  <a:cubicBezTo>
                    <a:pt x="629" y="1"/>
                    <a:pt x="587" y="1"/>
                    <a:pt x="547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6"/>
            <p:cNvSpPr/>
            <p:nvPr/>
          </p:nvSpPr>
          <p:spPr>
            <a:xfrm flipH="1">
              <a:off x="7639672" y="3366706"/>
              <a:ext cx="259313" cy="244069"/>
            </a:xfrm>
            <a:custGeom>
              <a:avLst/>
              <a:gdLst/>
              <a:ahLst/>
              <a:cxnLst/>
              <a:rect l="l" t="t" r="r" b="b"/>
              <a:pathLst>
                <a:path w="1565" h="1473" extrusionOk="0">
                  <a:moveTo>
                    <a:pt x="769" y="0"/>
                  </a:moveTo>
                  <a:cubicBezTo>
                    <a:pt x="669" y="0"/>
                    <a:pt x="559" y="20"/>
                    <a:pt x="443" y="74"/>
                  </a:cubicBezTo>
                  <a:cubicBezTo>
                    <a:pt x="1" y="281"/>
                    <a:pt x="62" y="877"/>
                    <a:pt x="248" y="1166"/>
                  </a:cubicBezTo>
                  <a:lnTo>
                    <a:pt x="104" y="1351"/>
                  </a:lnTo>
                  <a:cubicBezTo>
                    <a:pt x="104" y="1351"/>
                    <a:pt x="439" y="1473"/>
                    <a:pt x="818" y="1473"/>
                  </a:cubicBezTo>
                  <a:cubicBezTo>
                    <a:pt x="932" y="1473"/>
                    <a:pt x="1050" y="1462"/>
                    <a:pt x="1164" y="1433"/>
                  </a:cubicBezTo>
                  <a:lnTo>
                    <a:pt x="1093" y="1270"/>
                  </a:lnTo>
                  <a:lnTo>
                    <a:pt x="1565" y="1023"/>
                  </a:lnTo>
                  <a:lnTo>
                    <a:pt x="1246" y="158"/>
                  </a:lnTo>
                  <a:cubicBezTo>
                    <a:pt x="1246" y="158"/>
                    <a:pt x="1049" y="0"/>
                    <a:pt x="769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6"/>
            <p:cNvSpPr/>
            <p:nvPr/>
          </p:nvSpPr>
          <p:spPr>
            <a:xfrm flipH="1">
              <a:off x="7857892" y="3552946"/>
              <a:ext cx="3480" cy="5468"/>
            </a:xfrm>
            <a:custGeom>
              <a:avLst/>
              <a:gdLst/>
              <a:ahLst/>
              <a:cxnLst/>
              <a:rect l="l" t="t" r="r" b="b"/>
              <a:pathLst>
                <a:path w="21" h="33" extrusionOk="0">
                  <a:moveTo>
                    <a:pt x="21" y="32"/>
                  </a:move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close/>
                  <a:moveTo>
                    <a:pt x="21" y="32"/>
                  </a:moveTo>
                  <a:lnTo>
                    <a:pt x="21" y="32"/>
                  </a:lnTo>
                  <a:lnTo>
                    <a:pt x="21" y="32"/>
                  </a:lnTo>
                  <a:close/>
                  <a:moveTo>
                    <a:pt x="11" y="22"/>
                  </a:moveTo>
                  <a:lnTo>
                    <a:pt x="11" y="32"/>
                  </a:lnTo>
                  <a:lnTo>
                    <a:pt x="11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11" y="10"/>
                  </a:moveTo>
                  <a:lnTo>
                    <a:pt x="11" y="22"/>
                  </a:lnTo>
                  <a:lnTo>
                    <a:pt x="11" y="10"/>
                  </a:lnTo>
                  <a:close/>
                  <a:moveTo>
                    <a:pt x="11" y="10"/>
                  </a:moveTo>
                  <a:lnTo>
                    <a:pt x="11" y="10"/>
                  </a:lnTo>
                  <a:lnTo>
                    <a:pt x="11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0"/>
                  </a:moveTo>
                  <a:lnTo>
                    <a:pt x="1" y="1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6"/>
            <p:cNvSpPr/>
            <p:nvPr/>
          </p:nvSpPr>
          <p:spPr>
            <a:xfrm flipH="1">
              <a:off x="7707606" y="3576972"/>
              <a:ext cx="10439" cy="25683"/>
            </a:xfrm>
            <a:custGeom>
              <a:avLst/>
              <a:gdLst/>
              <a:ahLst/>
              <a:cxnLst/>
              <a:rect l="l" t="t" r="r" b="b"/>
              <a:pathLst>
                <a:path w="63" h="155" extrusionOk="0">
                  <a:moveTo>
                    <a:pt x="1" y="1"/>
                  </a:moveTo>
                  <a:lnTo>
                    <a:pt x="1" y="1"/>
                  </a:lnTo>
                  <a:lnTo>
                    <a:pt x="63" y="154"/>
                  </a:lnTo>
                  <a:lnTo>
                    <a:pt x="63" y="154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6"/>
            <p:cNvSpPr/>
            <p:nvPr/>
          </p:nvSpPr>
          <p:spPr>
            <a:xfrm flipH="1">
              <a:off x="7707607" y="3385761"/>
              <a:ext cx="188064" cy="223854"/>
            </a:xfrm>
            <a:custGeom>
              <a:avLst/>
              <a:gdLst/>
              <a:ahLst/>
              <a:cxnLst/>
              <a:rect l="l" t="t" r="r" b="b"/>
              <a:pathLst>
                <a:path w="1135" h="1351" extrusionOk="0">
                  <a:moveTo>
                    <a:pt x="351" y="1"/>
                  </a:moveTo>
                  <a:lnTo>
                    <a:pt x="351" y="1"/>
                  </a:lnTo>
                  <a:cubicBezTo>
                    <a:pt x="0" y="228"/>
                    <a:pt x="42" y="732"/>
                    <a:pt x="208" y="1009"/>
                  </a:cubicBezTo>
                  <a:lnTo>
                    <a:pt x="208" y="1019"/>
                  </a:lnTo>
                  <a:lnTo>
                    <a:pt x="218" y="1019"/>
                  </a:lnTo>
                  <a:lnTo>
                    <a:pt x="218" y="1031"/>
                  </a:lnTo>
                  <a:lnTo>
                    <a:pt x="218" y="1041"/>
                  </a:lnTo>
                  <a:lnTo>
                    <a:pt x="228" y="1041"/>
                  </a:lnTo>
                  <a:lnTo>
                    <a:pt x="228" y="1051"/>
                  </a:lnTo>
                  <a:lnTo>
                    <a:pt x="84" y="1236"/>
                  </a:lnTo>
                  <a:cubicBezTo>
                    <a:pt x="84" y="1236"/>
                    <a:pt x="423" y="1350"/>
                    <a:pt x="794" y="1350"/>
                  </a:cubicBezTo>
                  <a:cubicBezTo>
                    <a:pt x="907" y="1350"/>
                    <a:pt x="1021" y="1350"/>
                    <a:pt x="1125" y="1318"/>
                  </a:cubicBezTo>
                  <a:lnTo>
                    <a:pt x="1135" y="1308"/>
                  </a:lnTo>
                  <a:lnTo>
                    <a:pt x="1073" y="1155"/>
                  </a:lnTo>
                  <a:lnTo>
                    <a:pt x="1125" y="1123"/>
                  </a:lnTo>
                  <a:cubicBezTo>
                    <a:pt x="1093" y="1103"/>
                    <a:pt x="1073" y="1081"/>
                    <a:pt x="1063" y="1071"/>
                  </a:cubicBezTo>
                  <a:lnTo>
                    <a:pt x="979" y="1071"/>
                  </a:lnTo>
                  <a:cubicBezTo>
                    <a:pt x="732" y="1071"/>
                    <a:pt x="445" y="999"/>
                    <a:pt x="331" y="846"/>
                  </a:cubicBezTo>
                  <a:cubicBezTo>
                    <a:pt x="208" y="661"/>
                    <a:pt x="124" y="290"/>
                    <a:pt x="351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6"/>
            <p:cNvSpPr/>
            <p:nvPr/>
          </p:nvSpPr>
          <p:spPr>
            <a:xfrm flipH="1">
              <a:off x="7692362" y="3382613"/>
              <a:ext cx="78374" cy="44406"/>
            </a:xfrm>
            <a:custGeom>
              <a:avLst/>
              <a:gdLst/>
              <a:ahLst/>
              <a:cxnLst/>
              <a:rect l="l" t="t" r="r" b="b"/>
              <a:pathLst>
                <a:path w="473" h="268" extrusionOk="0">
                  <a:moveTo>
                    <a:pt x="0" y="0"/>
                  </a:moveTo>
                  <a:cubicBezTo>
                    <a:pt x="0" y="0"/>
                    <a:pt x="329" y="62"/>
                    <a:pt x="472" y="267"/>
                  </a:cubicBezTo>
                  <a:cubicBezTo>
                    <a:pt x="472" y="225"/>
                    <a:pt x="472" y="185"/>
                    <a:pt x="462" y="153"/>
                  </a:cubicBezTo>
                  <a:cubicBezTo>
                    <a:pt x="390" y="82"/>
                    <a:pt x="247" y="0"/>
                    <a:pt x="20" y="0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6"/>
            <p:cNvSpPr/>
            <p:nvPr/>
          </p:nvSpPr>
          <p:spPr>
            <a:xfrm flipH="1">
              <a:off x="7690871" y="3402993"/>
              <a:ext cx="110684" cy="54679"/>
            </a:xfrm>
            <a:custGeom>
              <a:avLst/>
              <a:gdLst/>
              <a:ahLst/>
              <a:cxnLst/>
              <a:rect l="l" t="t" r="r" b="b"/>
              <a:pathLst>
                <a:path w="668" h="330" extrusionOk="0">
                  <a:moveTo>
                    <a:pt x="124" y="1"/>
                  </a:moveTo>
                  <a:cubicBezTo>
                    <a:pt x="82" y="1"/>
                    <a:pt x="40" y="1"/>
                    <a:pt x="1" y="11"/>
                  </a:cubicBezTo>
                  <a:cubicBezTo>
                    <a:pt x="1" y="11"/>
                    <a:pt x="421" y="11"/>
                    <a:pt x="658" y="329"/>
                  </a:cubicBezTo>
                  <a:cubicBezTo>
                    <a:pt x="668" y="287"/>
                    <a:pt x="668" y="248"/>
                    <a:pt x="668" y="216"/>
                  </a:cubicBezTo>
                  <a:cubicBezTo>
                    <a:pt x="586" y="134"/>
                    <a:pt x="411" y="1"/>
                    <a:pt x="124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6"/>
            <p:cNvSpPr/>
            <p:nvPr/>
          </p:nvSpPr>
          <p:spPr>
            <a:xfrm flipH="1">
              <a:off x="7025441" y="3386589"/>
              <a:ext cx="996324" cy="1019687"/>
            </a:xfrm>
            <a:custGeom>
              <a:avLst/>
              <a:gdLst/>
              <a:ahLst/>
              <a:cxnLst/>
              <a:rect l="l" t="t" r="r" b="b"/>
              <a:pathLst>
                <a:path w="6013" h="6154" extrusionOk="0">
                  <a:moveTo>
                    <a:pt x="2184" y="1"/>
                  </a:moveTo>
                  <a:cubicBezTo>
                    <a:pt x="2130" y="1"/>
                    <a:pt x="2060" y="10"/>
                    <a:pt x="1967" y="38"/>
                  </a:cubicBezTo>
                  <a:cubicBezTo>
                    <a:pt x="1967" y="38"/>
                    <a:pt x="2091" y="582"/>
                    <a:pt x="1812" y="1066"/>
                  </a:cubicBezTo>
                  <a:cubicBezTo>
                    <a:pt x="1812" y="1066"/>
                    <a:pt x="2306" y="1446"/>
                    <a:pt x="2172" y="1901"/>
                  </a:cubicBezTo>
                  <a:cubicBezTo>
                    <a:pt x="2172" y="1901"/>
                    <a:pt x="1349" y="2035"/>
                    <a:pt x="1031" y="3280"/>
                  </a:cubicBezTo>
                  <a:cubicBezTo>
                    <a:pt x="712" y="4515"/>
                    <a:pt x="628" y="5319"/>
                    <a:pt x="0" y="5689"/>
                  </a:cubicBezTo>
                  <a:cubicBezTo>
                    <a:pt x="0" y="5689"/>
                    <a:pt x="999" y="6153"/>
                    <a:pt x="2385" y="6153"/>
                  </a:cubicBezTo>
                  <a:cubicBezTo>
                    <a:pt x="2585" y="6153"/>
                    <a:pt x="2793" y="6144"/>
                    <a:pt x="3008" y="6122"/>
                  </a:cubicBezTo>
                  <a:cubicBezTo>
                    <a:pt x="3220" y="6144"/>
                    <a:pt x="3427" y="6153"/>
                    <a:pt x="3626" y="6153"/>
                  </a:cubicBezTo>
                  <a:cubicBezTo>
                    <a:pt x="5007" y="6153"/>
                    <a:pt x="6012" y="5689"/>
                    <a:pt x="6012" y="5689"/>
                  </a:cubicBezTo>
                  <a:cubicBezTo>
                    <a:pt x="5375" y="5319"/>
                    <a:pt x="5293" y="4515"/>
                    <a:pt x="4975" y="3280"/>
                  </a:cubicBezTo>
                  <a:cubicBezTo>
                    <a:pt x="4653" y="2035"/>
                    <a:pt x="3830" y="1901"/>
                    <a:pt x="3830" y="1901"/>
                  </a:cubicBezTo>
                  <a:cubicBezTo>
                    <a:pt x="3697" y="1446"/>
                    <a:pt x="4191" y="1066"/>
                    <a:pt x="4191" y="1066"/>
                  </a:cubicBezTo>
                  <a:cubicBezTo>
                    <a:pt x="3912" y="582"/>
                    <a:pt x="4036" y="38"/>
                    <a:pt x="4036" y="38"/>
                  </a:cubicBezTo>
                  <a:cubicBezTo>
                    <a:pt x="3947" y="10"/>
                    <a:pt x="3877" y="1"/>
                    <a:pt x="3824" y="1"/>
                  </a:cubicBezTo>
                  <a:cubicBezTo>
                    <a:pt x="3718" y="1"/>
                    <a:pt x="3677" y="38"/>
                    <a:pt x="3677" y="38"/>
                  </a:cubicBezTo>
                  <a:cubicBezTo>
                    <a:pt x="3583" y="480"/>
                    <a:pt x="3368" y="643"/>
                    <a:pt x="3171" y="685"/>
                  </a:cubicBezTo>
                  <a:cubicBezTo>
                    <a:pt x="3171" y="685"/>
                    <a:pt x="3099" y="705"/>
                    <a:pt x="3008" y="705"/>
                  </a:cubicBezTo>
                  <a:cubicBezTo>
                    <a:pt x="2904" y="705"/>
                    <a:pt x="2832" y="685"/>
                    <a:pt x="2832" y="685"/>
                  </a:cubicBezTo>
                  <a:cubicBezTo>
                    <a:pt x="2647" y="643"/>
                    <a:pt x="2419" y="480"/>
                    <a:pt x="2328" y="38"/>
                  </a:cubicBezTo>
                  <a:cubicBezTo>
                    <a:pt x="2328" y="38"/>
                    <a:pt x="2291" y="1"/>
                    <a:pt x="2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6"/>
            <p:cNvSpPr/>
            <p:nvPr/>
          </p:nvSpPr>
          <p:spPr>
            <a:xfrm flipH="1">
              <a:off x="7190804" y="3720298"/>
              <a:ext cx="641405" cy="564854"/>
            </a:xfrm>
            <a:custGeom>
              <a:avLst/>
              <a:gdLst/>
              <a:ahLst/>
              <a:cxnLst/>
              <a:rect l="l" t="t" r="r" b="b"/>
              <a:pathLst>
                <a:path w="3871" h="3409" extrusionOk="0">
                  <a:moveTo>
                    <a:pt x="1471" y="1"/>
                  </a:moveTo>
                  <a:cubicBezTo>
                    <a:pt x="1471" y="1"/>
                    <a:pt x="957" y="112"/>
                    <a:pt x="690" y="814"/>
                  </a:cubicBezTo>
                  <a:cubicBezTo>
                    <a:pt x="420" y="1503"/>
                    <a:pt x="576" y="2820"/>
                    <a:pt x="0" y="3233"/>
                  </a:cubicBezTo>
                  <a:cubicBezTo>
                    <a:pt x="0" y="3233"/>
                    <a:pt x="668" y="3408"/>
                    <a:pt x="1935" y="3408"/>
                  </a:cubicBezTo>
                  <a:cubicBezTo>
                    <a:pt x="2810" y="3408"/>
                    <a:pt x="3870" y="3233"/>
                    <a:pt x="3870" y="3233"/>
                  </a:cubicBezTo>
                  <a:cubicBezTo>
                    <a:pt x="3284" y="2820"/>
                    <a:pt x="3448" y="1503"/>
                    <a:pt x="3171" y="814"/>
                  </a:cubicBezTo>
                  <a:cubicBezTo>
                    <a:pt x="2904" y="112"/>
                    <a:pt x="2387" y="1"/>
                    <a:pt x="2387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6"/>
            <p:cNvSpPr/>
            <p:nvPr/>
          </p:nvSpPr>
          <p:spPr>
            <a:xfrm flipH="1">
              <a:off x="7426256" y="3716653"/>
              <a:ext cx="42749" cy="7125"/>
            </a:xfrm>
            <a:custGeom>
              <a:avLst/>
              <a:gdLst/>
              <a:ahLst/>
              <a:cxnLst/>
              <a:rect l="l" t="t" r="r" b="b"/>
              <a:pathLst>
                <a:path w="258" h="43" extrusionOk="0">
                  <a:moveTo>
                    <a:pt x="62" y="1"/>
                  </a:moveTo>
                  <a:cubicBezTo>
                    <a:pt x="32" y="1"/>
                    <a:pt x="0" y="10"/>
                    <a:pt x="0" y="23"/>
                  </a:cubicBezTo>
                  <a:lnTo>
                    <a:pt x="195" y="23"/>
                  </a:lnTo>
                  <a:cubicBezTo>
                    <a:pt x="195" y="23"/>
                    <a:pt x="228" y="23"/>
                    <a:pt x="257" y="43"/>
                  </a:cubicBezTo>
                  <a:cubicBezTo>
                    <a:pt x="247" y="23"/>
                    <a:pt x="237" y="23"/>
                    <a:pt x="237" y="23"/>
                  </a:cubicBezTo>
                  <a:cubicBezTo>
                    <a:pt x="237" y="23"/>
                    <a:pt x="134" y="1"/>
                    <a:pt x="62" y="1"/>
                  </a:cubicBezTo>
                  <a:close/>
                </a:path>
              </a:pathLst>
            </a:custGeom>
            <a:solidFill>
              <a:srgbClr val="37B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6"/>
            <p:cNvSpPr/>
            <p:nvPr/>
          </p:nvSpPr>
          <p:spPr>
            <a:xfrm flipH="1">
              <a:off x="7376713" y="3720298"/>
              <a:ext cx="92292" cy="186075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0" y="1"/>
                  </a:moveTo>
                  <a:cubicBezTo>
                    <a:pt x="475" y="443"/>
                    <a:pt x="556" y="1123"/>
                    <a:pt x="556" y="1123"/>
                  </a:cubicBezTo>
                  <a:cubicBezTo>
                    <a:pt x="556" y="371"/>
                    <a:pt x="329" y="92"/>
                    <a:pt x="257" y="21"/>
                  </a:cubicBezTo>
                  <a:cubicBezTo>
                    <a:pt x="228" y="1"/>
                    <a:pt x="195" y="1"/>
                    <a:pt x="195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6"/>
            <p:cNvSpPr/>
            <p:nvPr/>
          </p:nvSpPr>
          <p:spPr>
            <a:xfrm flipH="1">
              <a:off x="7542242" y="3716653"/>
              <a:ext cx="39435" cy="3811"/>
            </a:xfrm>
            <a:custGeom>
              <a:avLst/>
              <a:gdLst/>
              <a:ahLst/>
              <a:cxnLst/>
              <a:rect l="l" t="t" r="r" b="b"/>
              <a:pathLst>
                <a:path w="238" h="23" extrusionOk="0">
                  <a:moveTo>
                    <a:pt x="176" y="1"/>
                  </a:moveTo>
                  <a:cubicBezTo>
                    <a:pt x="104" y="1"/>
                    <a:pt x="1" y="23"/>
                    <a:pt x="1" y="23"/>
                  </a:cubicBezTo>
                  <a:lnTo>
                    <a:pt x="238" y="23"/>
                  </a:lnTo>
                  <a:cubicBezTo>
                    <a:pt x="238" y="10"/>
                    <a:pt x="206" y="1"/>
                    <a:pt x="176" y="1"/>
                  </a:cubicBezTo>
                  <a:close/>
                </a:path>
              </a:pathLst>
            </a:custGeom>
            <a:solidFill>
              <a:srgbClr val="37B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6"/>
            <p:cNvSpPr/>
            <p:nvPr/>
          </p:nvSpPr>
          <p:spPr>
            <a:xfrm flipH="1">
              <a:off x="7542243" y="3720298"/>
              <a:ext cx="92292" cy="186075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320" y="1"/>
                  </a:moveTo>
                  <a:cubicBezTo>
                    <a:pt x="320" y="1"/>
                    <a:pt x="1" y="226"/>
                    <a:pt x="1" y="1123"/>
                  </a:cubicBezTo>
                  <a:cubicBezTo>
                    <a:pt x="1" y="1123"/>
                    <a:pt x="92" y="443"/>
                    <a:pt x="557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6"/>
            <p:cNvSpPr/>
            <p:nvPr/>
          </p:nvSpPr>
          <p:spPr>
            <a:xfrm flipH="1">
              <a:off x="7373565" y="3693953"/>
              <a:ext cx="149954" cy="53519"/>
            </a:xfrm>
            <a:custGeom>
              <a:avLst/>
              <a:gdLst/>
              <a:ahLst/>
              <a:cxnLst/>
              <a:rect l="l" t="t" r="r" b="b"/>
              <a:pathLst>
                <a:path w="905" h="323" extrusionOk="0">
                  <a:moveTo>
                    <a:pt x="758" y="0"/>
                  </a:moveTo>
                  <a:cubicBezTo>
                    <a:pt x="745" y="0"/>
                    <a:pt x="732" y="2"/>
                    <a:pt x="720" y="4"/>
                  </a:cubicBezTo>
                  <a:cubicBezTo>
                    <a:pt x="485" y="46"/>
                    <a:pt x="225" y="66"/>
                    <a:pt x="1" y="66"/>
                  </a:cubicBezTo>
                  <a:lnTo>
                    <a:pt x="1" y="323"/>
                  </a:lnTo>
                  <a:cubicBezTo>
                    <a:pt x="349" y="313"/>
                    <a:pt x="690" y="271"/>
                    <a:pt x="781" y="222"/>
                  </a:cubicBezTo>
                  <a:cubicBezTo>
                    <a:pt x="905" y="138"/>
                    <a:pt x="895" y="76"/>
                    <a:pt x="856" y="36"/>
                  </a:cubicBezTo>
                  <a:cubicBezTo>
                    <a:pt x="831" y="12"/>
                    <a:pt x="796" y="0"/>
                    <a:pt x="75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6"/>
            <p:cNvSpPr/>
            <p:nvPr/>
          </p:nvSpPr>
          <p:spPr>
            <a:xfrm flipH="1">
              <a:off x="7525010" y="3693953"/>
              <a:ext cx="150451" cy="53519"/>
            </a:xfrm>
            <a:custGeom>
              <a:avLst/>
              <a:gdLst/>
              <a:ahLst/>
              <a:cxnLst/>
              <a:rect l="l" t="t" r="r" b="b"/>
              <a:pathLst>
                <a:path w="908" h="323" extrusionOk="0">
                  <a:moveTo>
                    <a:pt x="148" y="0"/>
                  </a:moveTo>
                  <a:cubicBezTo>
                    <a:pt x="110" y="0"/>
                    <a:pt x="75" y="12"/>
                    <a:pt x="53" y="36"/>
                  </a:cubicBezTo>
                  <a:cubicBezTo>
                    <a:pt x="11" y="76"/>
                    <a:pt x="1" y="138"/>
                    <a:pt x="124" y="222"/>
                  </a:cubicBezTo>
                  <a:cubicBezTo>
                    <a:pt x="206" y="271"/>
                    <a:pt x="557" y="313"/>
                    <a:pt x="908" y="323"/>
                  </a:cubicBezTo>
                  <a:lnTo>
                    <a:pt x="908" y="66"/>
                  </a:lnTo>
                  <a:cubicBezTo>
                    <a:pt x="680" y="66"/>
                    <a:pt x="423" y="46"/>
                    <a:pt x="186" y="4"/>
                  </a:cubicBezTo>
                  <a:cubicBezTo>
                    <a:pt x="173" y="2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6"/>
            <p:cNvSpPr/>
            <p:nvPr/>
          </p:nvSpPr>
          <p:spPr>
            <a:xfrm flipH="1">
              <a:off x="7426256" y="3532897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7"/>
                  </a:cubicBezTo>
                  <a:cubicBezTo>
                    <a:pt x="1" y="7"/>
                    <a:pt x="1" y="20"/>
                    <a:pt x="11" y="30"/>
                  </a:cubicBezTo>
                  <a:cubicBezTo>
                    <a:pt x="11" y="30"/>
                    <a:pt x="290" y="316"/>
                    <a:pt x="1009" y="316"/>
                  </a:cubicBezTo>
                  <a:cubicBezTo>
                    <a:pt x="1083" y="316"/>
                    <a:pt x="1155" y="316"/>
                    <a:pt x="1226" y="306"/>
                  </a:cubicBezTo>
                  <a:cubicBezTo>
                    <a:pt x="1236" y="306"/>
                    <a:pt x="1246" y="306"/>
                    <a:pt x="1246" y="297"/>
                  </a:cubicBezTo>
                  <a:cubicBezTo>
                    <a:pt x="1246" y="287"/>
                    <a:pt x="1236" y="277"/>
                    <a:pt x="1226" y="277"/>
                  </a:cubicBezTo>
                  <a:cubicBezTo>
                    <a:pt x="1155" y="287"/>
                    <a:pt x="1083" y="287"/>
                    <a:pt x="1009" y="287"/>
                  </a:cubicBezTo>
                  <a:cubicBezTo>
                    <a:pt x="661" y="287"/>
                    <a:pt x="413" y="215"/>
                    <a:pt x="258" y="143"/>
                  </a:cubicBezTo>
                  <a:cubicBezTo>
                    <a:pt x="176" y="111"/>
                    <a:pt x="124" y="69"/>
                    <a:pt x="82" y="49"/>
                  </a:cubicBezTo>
                  <a:cubicBezTo>
                    <a:pt x="63" y="40"/>
                    <a:pt x="53" y="20"/>
                    <a:pt x="43" y="20"/>
                  </a:cubicBezTo>
                  <a:cubicBezTo>
                    <a:pt x="43" y="7"/>
                    <a:pt x="33" y="7"/>
                    <a:pt x="33" y="7"/>
                  </a:cubicBez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6"/>
            <p:cNvSpPr/>
            <p:nvPr/>
          </p:nvSpPr>
          <p:spPr>
            <a:xfrm flipH="1">
              <a:off x="7426256" y="3532897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7"/>
                  </a:cubicBezTo>
                  <a:cubicBezTo>
                    <a:pt x="1194" y="20"/>
                    <a:pt x="927" y="287"/>
                    <a:pt x="238" y="287"/>
                  </a:cubicBezTo>
                  <a:cubicBezTo>
                    <a:pt x="166" y="287"/>
                    <a:pt x="95" y="287"/>
                    <a:pt x="21" y="277"/>
                  </a:cubicBezTo>
                  <a:cubicBezTo>
                    <a:pt x="11" y="277"/>
                    <a:pt x="1" y="287"/>
                    <a:pt x="1" y="297"/>
                  </a:cubicBezTo>
                  <a:cubicBezTo>
                    <a:pt x="1" y="306"/>
                    <a:pt x="11" y="306"/>
                    <a:pt x="21" y="306"/>
                  </a:cubicBezTo>
                  <a:cubicBezTo>
                    <a:pt x="95" y="316"/>
                    <a:pt x="166" y="316"/>
                    <a:pt x="238" y="316"/>
                  </a:cubicBezTo>
                  <a:cubicBezTo>
                    <a:pt x="960" y="316"/>
                    <a:pt x="1236" y="30"/>
                    <a:pt x="1236" y="30"/>
                  </a:cubicBezTo>
                  <a:cubicBezTo>
                    <a:pt x="1246" y="20"/>
                    <a:pt x="1246" y="7"/>
                    <a:pt x="1236" y="7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6"/>
            <p:cNvSpPr/>
            <p:nvPr/>
          </p:nvSpPr>
          <p:spPr>
            <a:xfrm flipH="1">
              <a:off x="7426256" y="3579126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8"/>
                  </a:cubicBezTo>
                  <a:cubicBezTo>
                    <a:pt x="1" y="8"/>
                    <a:pt x="1" y="18"/>
                    <a:pt x="11" y="27"/>
                  </a:cubicBezTo>
                  <a:cubicBezTo>
                    <a:pt x="11" y="27"/>
                    <a:pt x="290" y="317"/>
                    <a:pt x="1009" y="317"/>
                  </a:cubicBezTo>
                  <a:lnTo>
                    <a:pt x="1226" y="317"/>
                  </a:lnTo>
                  <a:cubicBezTo>
                    <a:pt x="1236" y="317"/>
                    <a:pt x="1246" y="307"/>
                    <a:pt x="1246" y="297"/>
                  </a:cubicBezTo>
                  <a:cubicBezTo>
                    <a:pt x="1246" y="284"/>
                    <a:pt x="1236" y="275"/>
                    <a:pt x="1226" y="275"/>
                  </a:cubicBezTo>
                  <a:cubicBezTo>
                    <a:pt x="1155" y="284"/>
                    <a:pt x="1083" y="284"/>
                    <a:pt x="1009" y="284"/>
                  </a:cubicBezTo>
                  <a:cubicBezTo>
                    <a:pt x="661" y="284"/>
                    <a:pt x="413" y="213"/>
                    <a:pt x="258" y="141"/>
                  </a:cubicBezTo>
                  <a:cubicBezTo>
                    <a:pt x="176" y="111"/>
                    <a:pt x="124" y="79"/>
                    <a:pt x="82" y="50"/>
                  </a:cubicBezTo>
                  <a:cubicBezTo>
                    <a:pt x="63" y="37"/>
                    <a:pt x="53" y="27"/>
                    <a:pt x="43" y="18"/>
                  </a:cubicBezTo>
                  <a:lnTo>
                    <a:pt x="33" y="8"/>
                  </a:ln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6"/>
            <p:cNvSpPr/>
            <p:nvPr/>
          </p:nvSpPr>
          <p:spPr>
            <a:xfrm flipH="1">
              <a:off x="7426256" y="3579126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8"/>
                  </a:cubicBezTo>
                  <a:cubicBezTo>
                    <a:pt x="1194" y="18"/>
                    <a:pt x="927" y="284"/>
                    <a:pt x="238" y="284"/>
                  </a:cubicBezTo>
                  <a:cubicBezTo>
                    <a:pt x="166" y="284"/>
                    <a:pt x="95" y="284"/>
                    <a:pt x="21" y="275"/>
                  </a:cubicBezTo>
                  <a:cubicBezTo>
                    <a:pt x="11" y="275"/>
                    <a:pt x="1" y="284"/>
                    <a:pt x="1" y="297"/>
                  </a:cubicBezTo>
                  <a:cubicBezTo>
                    <a:pt x="1" y="307"/>
                    <a:pt x="11" y="317"/>
                    <a:pt x="21" y="317"/>
                  </a:cubicBezTo>
                  <a:lnTo>
                    <a:pt x="238" y="317"/>
                  </a:lnTo>
                  <a:cubicBezTo>
                    <a:pt x="960" y="317"/>
                    <a:pt x="1236" y="27"/>
                    <a:pt x="1236" y="27"/>
                  </a:cubicBezTo>
                  <a:cubicBezTo>
                    <a:pt x="1246" y="18"/>
                    <a:pt x="1246" y="8"/>
                    <a:pt x="1236" y="8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6"/>
            <p:cNvSpPr/>
            <p:nvPr/>
          </p:nvSpPr>
          <p:spPr>
            <a:xfrm flipH="1">
              <a:off x="7426256" y="3628669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8"/>
                  </a:cubicBezTo>
                  <a:cubicBezTo>
                    <a:pt x="1" y="8"/>
                    <a:pt x="1" y="18"/>
                    <a:pt x="11" y="27"/>
                  </a:cubicBezTo>
                  <a:cubicBezTo>
                    <a:pt x="11" y="27"/>
                    <a:pt x="290" y="317"/>
                    <a:pt x="1009" y="317"/>
                  </a:cubicBezTo>
                  <a:cubicBezTo>
                    <a:pt x="1083" y="317"/>
                    <a:pt x="1155" y="317"/>
                    <a:pt x="1226" y="307"/>
                  </a:cubicBezTo>
                  <a:cubicBezTo>
                    <a:pt x="1236" y="307"/>
                    <a:pt x="1246" y="307"/>
                    <a:pt x="1246" y="294"/>
                  </a:cubicBezTo>
                  <a:cubicBezTo>
                    <a:pt x="1246" y="284"/>
                    <a:pt x="1236" y="275"/>
                    <a:pt x="1226" y="275"/>
                  </a:cubicBezTo>
                  <a:cubicBezTo>
                    <a:pt x="1155" y="284"/>
                    <a:pt x="1083" y="284"/>
                    <a:pt x="1009" y="284"/>
                  </a:cubicBezTo>
                  <a:cubicBezTo>
                    <a:pt x="661" y="284"/>
                    <a:pt x="413" y="213"/>
                    <a:pt x="258" y="141"/>
                  </a:cubicBezTo>
                  <a:cubicBezTo>
                    <a:pt x="176" y="109"/>
                    <a:pt x="124" y="69"/>
                    <a:pt x="82" y="47"/>
                  </a:cubicBezTo>
                  <a:cubicBezTo>
                    <a:pt x="63" y="37"/>
                    <a:pt x="53" y="18"/>
                    <a:pt x="43" y="18"/>
                  </a:cubicBezTo>
                  <a:cubicBezTo>
                    <a:pt x="43" y="8"/>
                    <a:pt x="33" y="8"/>
                    <a:pt x="33" y="8"/>
                  </a:cubicBez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6"/>
            <p:cNvSpPr/>
            <p:nvPr/>
          </p:nvSpPr>
          <p:spPr>
            <a:xfrm flipH="1">
              <a:off x="7426256" y="3628669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8"/>
                  </a:cubicBezTo>
                  <a:cubicBezTo>
                    <a:pt x="1194" y="18"/>
                    <a:pt x="927" y="284"/>
                    <a:pt x="238" y="284"/>
                  </a:cubicBezTo>
                  <a:cubicBezTo>
                    <a:pt x="166" y="284"/>
                    <a:pt x="95" y="284"/>
                    <a:pt x="21" y="275"/>
                  </a:cubicBezTo>
                  <a:cubicBezTo>
                    <a:pt x="11" y="275"/>
                    <a:pt x="1" y="284"/>
                    <a:pt x="1" y="294"/>
                  </a:cubicBezTo>
                  <a:cubicBezTo>
                    <a:pt x="1" y="307"/>
                    <a:pt x="11" y="307"/>
                    <a:pt x="21" y="307"/>
                  </a:cubicBezTo>
                  <a:cubicBezTo>
                    <a:pt x="95" y="317"/>
                    <a:pt x="166" y="317"/>
                    <a:pt x="238" y="317"/>
                  </a:cubicBezTo>
                  <a:cubicBezTo>
                    <a:pt x="960" y="317"/>
                    <a:pt x="1236" y="27"/>
                    <a:pt x="1236" y="27"/>
                  </a:cubicBezTo>
                  <a:cubicBezTo>
                    <a:pt x="1246" y="18"/>
                    <a:pt x="1246" y="8"/>
                    <a:pt x="1236" y="8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9697C1-EABD-46F2-B6E6-15D159BB2202}"/>
              </a:ext>
            </a:extLst>
          </p:cNvPr>
          <p:cNvSpPr txBox="1"/>
          <p:nvPr/>
        </p:nvSpPr>
        <p:spPr>
          <a:xfrm>
            <a:off x="1846336" y="485284"/>
            <a:ext cx="558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SVN-SAF" panose="02040603050506020204" pitchFamily="18" charset="0"/>
              </a:rPr>
              <a:t>Yêu</a:t>
            </a:r>
            <a:r>
              <a:rPr lang="en-US" sz="4000" dirty="0">
                <a:solidFill>
                  <a:schemeClr val="bg1"/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VN-SAF" panose="02040603050506020204" pitchFamily="18" charset="0"/>
              </a:rPr>
              <a:t>cầu</a:t>
            </a:r>
            <a:r>
              <a:rPr lang="en-US" sz="4000" dirty="0">
                <a:solidFill>
                  <a:schemeClr val="bg1"/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VN-SAF" panose="02040603050506020204" pitchFamily="18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VN-SAF" panose="02040603050506020204" pitchFamily="18" charset="0"/>
              </a:rPr>
              <a:t>đạt</a:t>
            </a:r>
            <a:endParaRPr lang="en-US" sz="4000" dirty="0">
              <a:solidFill>
                <a:schemeClr val="bg1"/>
              </a:solidFill>
              <a:latin typeface="SVN-SAF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902FF-6534-4046-BB6D-7455025622B8}"/>
              </a:ext>
            </a:extLst>
          </p:cNvPr>
          <p:cNvSpPr txBox="1"/>
          <p:nvPr/>
        </p:nvSpPr>
        <p:spPr>
          <a:xfrm>
            <a:off x="910400" y="1427807"/>
            <a:ext cx="7533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Nắm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thụ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phấn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thụ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hạt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SVN-Olivier" panose="02040603050506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biệt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thụ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phấn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nhờ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côn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trùng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thụ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phấn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nhờ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gió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8738E34-47C6-46F2-961E-6AC546920475}" vid="{F66FC79C-AE9E-4C80-817C-A30F185FCAF8}"/>
    </a:ext>
  </a:extLst>
</a:theme>
</file>

<file path=ppt/theme/theme2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610</Words>
  <Application>Microsoft Macintosh PowerPoint</Application>
  <PresentationFormat>On-screen Show (16:9)</PresentationFormat>
  <Paragraphs>96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52" baseType="lpstr">
      <vt:lpstr>Arial</vt:lpstr>
      <vt:lpstr>UTM American Sans</vt:lpstr>
      <vt:lpstr>SVN-Redressed</vt:lpstr>
      <vt:lpstr>Arial-Rounded</vt:lpstr>
      <vt:lpstr>SVN-Sofia</vt:lpstr>
      <vt:lpstr>Livvic</vt:lpstr>
      <vt:lpstr>Times New Roman</vt:lpstr>
      <vt:lpstr>UVF Funkydori</vt:lpstr>
      <vt:lpstr>SVN-Olivier</vt:lpstr>
      <vt:lpstr>Proxima Nova Semibold</vt:lpstr>
      <vt:lpstr>UTM Showcard</vt:lpstr>
      <vt:lpstr>Roboto</vt:lpstr>
      <vt:lpstr>SVN-Dancing Script</vt:lpstr>
      <vt:lpstr>Lato</vt:lpstr>
      <vt:lpstr>SVN-Apple</vt:lpstr>
      <vt:lpstr>Proxima Nova</vt:lpstr>
      <vt:lpstr>UTM Cookies</vt:lpstr>
      <vt:lpstr>Wingdings</vt:lpstr>
      <vt:lpstr>Roboto Condensed Light</vt:lpstr>
      <vt:lpstr>.VnTime</vt:lpstr>
      <vt:lpstr>SVN-SAF</vt:lpstr>
      <vt:lpstr>SVN-Androgyne</vt:lpstr>
      <vt:lpstr>Patrick Hand</vt:lpstr>
      <vt:lpstr>Berkshire Swash</vt:lpstr>
      <vt:lpstr>Open Sans</vt:lpstr>
      <vt:lpstr>SVN-Hole Hearted</vt:lpstr>
      <vt:lpstr>UVF You Make Me Smile</vt:lpstr>
      <vt:lpstr>Theme1</vt:lpstr>
      <vt:lpstr>1_Slidesgo Final Pages</vt:lpstr>
      <vt:lpstr>2_Slidesgo Final Pages</vt:lpstr>
      <vt:lpstr>3_Slidesgo Final Pages</vt:lpstr>
      <vt:lpstr>Slidesgo Final Pages</vt:lpstr>
      <vt:lpstr>Khoa học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Quá trình sinh sản của thực vật có hoa</vt:lpstr>
      <vt:lpstr>Quá trình sinh sản của thực vật có hoa</vt:lpstr>
      <vt:lpstr>Quá trình sinh sản của thực vật có hoa</vt:lpstr>
      <vt:lpstr>THỰC HÀNH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</dc:title>
  <dc:creator>Giang Giang</dc:creator>
  <cp:lastModifiedBy>Microsoft Office User</cp:lastModifiedBy>
  <cp:revision>8</cp:revision>
  <dcterms:modified xsi:type="dcterms:W3CDTF">2022-03-05T18:35:55Z</dcterms:modified>
</cp:coreProperties>
</file>