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0" r:id="rId2"/>
    <p:sldMasterId id="2147483732" r:id="rId3"/>
    <p:sldMasterId id="2147483745" r:id="rId4"/>
  </p:sldMasterIdLst>
  <p:notesMasterIdLst>
    <p:notesMasterId r:id="rId16"/>
  </p:notesMasterIdLst>
  <p:sldIdLst>
    <p:sldId id="371" r:id="rId5"/>
    <p:sldId id="372" r:id="rId6"/>
    <p:sldId id="373" r:id="rId7"/>
    <p:sldId id="340" r:id="rId8"/>
    <p:sldId id="378" r:id="rId9"/>
    <p:sldId id="332" r:id="rId10"/>
    <p:sldId id="374" r:id="rId11"/>
    <p:sldId id="375" r:id="rId12"/>
    <p:sldId id="377" r:id="rId13"/>
    <p:sldId id="328" r:id="rId14"/>
    <p:sldId id="376" r:id="rId15"/>
  </p:sldIdLst>
  <p:sldSz cx="6858000" cy="5143500"/>
  <p:notesSz cx="6858000" cy="9144000"/>
  <p:embeddedFontLst>
    <p:embeddedFont>
      <p:font typeface="等线" panose="02010600030101010101" pitchFamily="2" charset="-122"/>
      <p:regular r:id="rId17"/>
      <p:bold r:id="rId18"/>
    </p:embeddedFont>
    <p:embeddedFont>
      <p:font typeface="Arial Rounded MT Bold" panose="020F0704030504030204" pitchFamily="34" charset="0"/>
      <p:regular r:id="rId19"/>
    </p:embeddedFont>
    <p:embeddedFont>
      <p:font typeface="Arial-Rounded" panose="020B0500000000000000"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Kalam" panose="020B0604020202020204" charset="0"/>
      <p:regular r:id="rId27"/>
      <p:bold r:id="rId28"/>
    </p:embeddedFont>
    <p:embeddedFont>
      <p:font typeface="Montserrat" panose="02000505000000020004" pitchFamily="2" charset="0"/>
      <p:regular r:id="rId29"/>
      <p:bold r:id="rId30"/>
      <p:italic r:id="rId31"/>
      <p:boldItalic r:id="rId32"/>
    </p:embeddedFont>
    <p:embeddedFont>
      <p:font typeface="UTM Cookies" panose="02040603050506020204" pitchFamily="18"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7FB"/>
    <a:srgbClr val="E6F7F9"/>
    <a:srgbClr val="000000"/>
    <a:srgbClr val="ED3D6C"/>
    <a:srgbClr val="DF3C7E"/>
    <a:srgbClr val="E2F7E2"/>
    <a:srgbClr val="C7F1C6"/>
    <a:srgbClr val="BED096"/>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46"/>
  </p:normalViewPr>
  <p:slideViewPr>
    <p:cSldViewPr snapToGrid="0">
      <p:cViewPr varScale="1">
        <p:scale>
          <a:sx n="91" d="100"/>
          <a:sy n="91" d="100"/>
        </p:scale>
        <p:origin x="14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473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0E0C2-0D4A-4881-ADBA-8A3F58F5279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633835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847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45900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1713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13306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3"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71491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3860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7"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335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57250" y="841772"/>
            <a:ext cx="5143500" cy="1790700"/>
          </a:xfrm>
        </p:spPr>
        <p:txBody>
          <a:bodyPr anchor="b"/>
          <a:lstStyle>
            <a:lvl1pPr algn="ctr">
              <a:defRPr sz="2531"/>
            </a:lvl1pPr>
          </a:lstStyle>
          <a:p>
            <a:r>
              <a:rPr lang="zh-CN" altLang="en-US"/>
              <a:t>单击此处编辑母版标题样式</a:t>
            </a:r>
          </a:p>
        </p:txBody>
      </p:sp>
      <p:sp>
        <p:nvSpPr>
          <p:cNvPr id="3" name="副标题 2"/>
          <p:cNvSpPr>
            <a:spLocks noGrp="1"/>
          </p:cNvSpPr>
          <p:nvPr>
            <p:ph type="subTitle" idx="1"/>
          </p:nvPr>
        </p:nvSpPr>
        <p:spPr>
          <a:xfrm>
            <a:off x="857250" y="2701528"/>
            <a:ext cx="5143500" cy="1241822"/>
          </a:xfrm>
        </p:spPr>
        <p:txBody>
          <a:bodyPr/>
          <a:lstStyle>
            <a:lvl1pPr marL="0" indent="0" algn="ctr">
              <a:buNone/>
              <a:defRPr sz="1013"/>
            </a:lvl1pPr>
            <a:lvl2pPr marL="192881" indent="0" algn="ctr">
              <a:buNone/>
              <a:defRPr sz="844"/>
            </a:lvl2pPr>
            <a:lvl3pPr marL="385763" indent="0" algn="ctr">
              <a:buNone/>
              <a:defRPr sz="759"/>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15567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22531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6" y="1282305"/>
            <a:ext cx="5915025" cy="2139553"/>
          </a:xfrm>
        </p:spPr>
        <p:txBody>
          <a:bodyPr anchor="b"/>
          <a:lstStyle>
            <a:lvl1pPr>
              <a:defRPr sz="2531"/>
            </a:lvl1pPr>
          </a:lstStyle>
          <a:p>
            <a:r>
              <a:rPr lang="zh-CN" altLang="en-US"/>
              <a:t>单击此处编辑母版标题样式</a:t>
            </a:r>
          </a:p>
        </p:txBody>
      </p:sp>
      <p:sp>
        <p:nvSpPr>
          <p:cNvPr id="3" name="文本占位符 2"/>
          <p:cNvSpPr>
            <a:spLocks noGrp="1"/>
          </p:cNvSpPr>
          <p:nvPr>
            <p:ph type="body" idx="1" hasCustomPrompt="1"/>
          </p:nvPr>
        </p:nvSpPr>
        <p:spPr>
          <a:xfrm>
            <a:off x="467916" y="3442099"/>
            <a:ext cx="5915025" cy="1125140"/>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59">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160326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471488"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3471863" y="1369219"/>
            <a:ext cx="291465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01605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38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1" y="273845"/>
            <a:ext cx="5915025"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472381" y="1260872"/>
            <a:ext cx="2901255"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4" name="内容占位符 3"/>
          <p:cNvSpPr>
            <a:spLocks noGrp="1"/>
          </p:cNvSpPr>
          <p:nvPr>
            <p:ph sz="half" idx="2" hasCustomPrompt="1"/>
          </p:nvPr>
        </p:nvSpPr>
        <p:spPr>
          <a:xfrm>
            <a:off x="472381" y="1878806"/>
            <a:ext cx="2901255"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3471863" y="1260872"/>
            <a:ext cx="2915543" cy="617934"/>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zh-CN" altLang="en-US"/>
              <a:t>编辑母版文本样式</a:t>
            </a:r>
          </a:p>
        </p:txBody>
      </p:sp>
      <p:sp>
        <p:nvSpPr>
          <p:cNvPr id="6" name="内容占位符 5"/>
          <p:cNvSpPr>
            <a:spLocks noGrp="1"/>
          </p:cNvSpPr>
          <p:nvPr>
            <p:ph sz="quarter" idx="4" hasCustomPrompt="1"/>
          </p:nvPr>
        </p:nvSpPr>
        <p:spPr>
          <a:xfrm>
            <a:off x="3471863" y="1878806"/>
            <a:ext cx="2915543"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8" name="页脚占位符 7"/>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9" name="灯片编号占位符 8"/>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626582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4" name="页脚占位符 3"/>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5" name="灯片编号占位符 4"/>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945329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3" name="页脚占位符 2"/>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4" name="灯片编号占位符 3"/>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973254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6858000" cy="5138438"/>
          </a:xfrm>
          <a:prstGeom prst="rect">
            <a:avLst/>
          </a:prstGeom>
        </p:spPr>
      </p:pic>
    </p:spTree>
    <p:extLst>
      <p:ext uri="{BB962C8B-B14F-4D97-AF65-F5344CB8AC3E}">
        <p14:creationId xmlns:p14="http://schemas.microsoft.com/office/powerpoint/2010/main" val="2782482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342900"/>
            <a:ext cx="2211883" cy="1200150"/>
          </a:xfrm>
        </p:spPr>
        <p:txBody>
          <a:bodyPr anchor="b"/>
          <a:lstStyle>
            <a:lvl1pPr>
              <a:defRPr sz="1350"/>
            </a:lvl1pPr>
          </a:lstStyle>
          <a:p>
            <a:r>
              <a:rPr lang="zh-CN" altLang="en-US"/>
              <a:t>单击此处编辑母版标题样式</a:t>
            </a:r>
          </a:p>
        </p:txBody>
      </p:sp>
      <p:sp>
        <p:nvSpPr>
          <p:cNvPr id="3" name="图片占位符 2"/>
          <p:cNvSpPr>
            <a:spLocks noGrp="1"/>
          </p:cNvSpPr>
          <p:nvPr>
            <p:ph type="pic" idx="1"/>
          </p:nvPr>
        </p:nvSpPr>
        <p:spPr>
          <a:xfrm>
            <a:off x="2915543" y="740570"/>
            <a:ext cx="3471863"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zh-CN" altLang="en-US"/>
          </a:p>
        </p:txBody>
      </p:sp>
      <p:sp>
        <p:nvSpPr>
          <p:cNvPr id="4" name="文本占位符 3"/>
          <p:cNvSpPr>
            <a:spLocks noGrp="1"/>
          </p:cNvSpPr>
          <p:nvPr>
            <p:ph type="body" sz="half" idx="2" hasCustomPrompt="1"/>
          </p:nvPr>
        </p:nvSpPr>
        <p:spPr>
          <a:xfrm>
            <a:off x="472381" y="1543050"/>
            <a:ext cx="2211883"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6" name="页脚占位符 5"/>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7" name="灯片编号占位符 6"/>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77799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2319175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273844"/>
            <a:ext cx="1478756"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471488" y="273844"/>
            <a:ext cx="4350544"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11"/>
          </p:nvPr>
        </p:nvSpPr>
        <p:spPr/>
        <p:txBody>
          <a:body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12"/>
          </p:nvPr>
        </p:nvSpPr>
        <p:spPr/>
        <p:txBody>
          <a:body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43094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88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19"/>
            <a:ext cx="5829300" cy="1102519"/>
          </a:xfrm>
        </p:spPr>
        <p:txBody>
          <a:bodyPr/>
          <a:lstStyle/>
          <a:p>
            <a:pPr fontAlgn="base"/>
            <a:r>
              <a:rPr lang="en-US" strike="noStrike" noProof="1"/>
              <a:t>Click to edit Master title style</a:t>
            </a:r>
          </a:p>
        </p:txBody>
      </p:sp>
      <p:sp>
        <p:nvSpPr>
          <p:cNvPr id="3" name="Subtitle 2"/>
          <p:cNvSpPr>
            <a:spLocks noGrp="1"/>
          </p:cNvSpPr>
          <p:nvPr>
            <p:ph type="subTitle" idx="1"/>
          </p:nvPr>
        </p:nvSpPr>
        <p:spPr>
          <a:xfrm>
            <a:off x="1028700" y="2914650"/>
            <a:ext cx="48006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Footer Placeholder 4"/>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Slide Number Placeholder 5"/>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1503357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Footer Placeholder 4"/>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Slide Number Placeholder 5"/>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12966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2250" b="1" cap="all"/>
            </a:lvl1pPr>
          </a:lstStyle>
          <a:p>
            <a:pPr fontAlgn="base"/>
            <a:r>
              <a:rPr lang="en-US" strike="noStrike" noProof="1"/>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Footer Placeholder 4"/>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Slide Number Placeholder 5"/>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16528130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3486150" y="1200151"/>
            <a:ext cx="302895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Footer Placeholder 5"/>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7" name="Slide Number Placeholder 6"/>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2817733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pPr fontAlgn="base"/>
            <a:r>
              <a:rPr lang="en-US" strike="noStrike" noProof="1"/>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8" name="Footer Placeholder 7"/>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9" name="Slide Number Placeholder 8"/>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565359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Date Placeholder 2"/>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4" name="Footer Placeholder 3"/>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Slide Number Placeholder 4"/>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2835835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3" name="Footer Placeholder 2"/>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4" name="Slide Number Placeholder 3"/>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1383228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125" b="1"/>
            </a:lvl1pPr>
          </a:lstStyle>
          <a:p>
            <a:pPr fontAlgn="base"/>
            <a:r>
              <a:rPr lang="en-US" strike="noStrike" noProof="1"/>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Footer Placeholder 5"/>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7" name="Slide Number Placeholder 6"/>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1400484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125" b="1"/>
            </a:lvl1pPr>
          </a:lstStyle>
          <a:p>
            <a:pPr fontAlgn="base"/>
            <a:r>
              <a:rPr lang="en-US" strike="noStrike" noProof="1"/>
              <a:t>Click to edit Master title style</a:t>
            </a:r>
          </a:p>
        </p:txBody>
      </p:sp>
      <p:sp>
        <p:nvSpPr>
          <p:cNvPr id="3" name="Picture Placeholder 2"/>
          <p:cNvSpPr>
            <a:spLocks noGrp="1"/>
          </p:cNvSpPr>
          <p:nvPr>
            <p:ph type="pic" idx="1"/>
          </p:nvPr>
        </p:nvSpPr>
        <p:spPr>
          <a:xfrm>
            <a:off x="1344216" y="459581"/>
            <a:ext cx="4114800" cy="3086100"/>
          </a:xfrm>
        </p:spPr>
        <p:txBody>
          <a:bodyPr vert="horz" wrap="square" lIns="91440" tIns="45720" rIns="91440" bIns="45720" numCol="1" anchor="t" anchorCtr="0" compatLnSpc="1"/>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marL="0" marR="0" lvl="0" indent="0" algn="l" defTabSz="514350" rtl="0" eaLnBrk="0" fontAlgn="base" latinLnBrk="0" hangingPunct="0">
              <a:lnSpc>
                <a:spcPct val="100000"/>
              </a:lnSpc>
              <a:spcBef>
                <a:spcPct val="20000"/>
              </a:spcBef>
              <a:spcAft>
                <a:spcPct val="0"/>
              </a:spcAft>
              <a:buClrTx/>
              <a:buSzTx/>
              <a:buFontTx/>
              <a:buNone/>
              <a:defRPr/>
            </a:pPr>
            <a:endParaRPr kumimoji="0" lang="en-US" sz="18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344216" y="4025503"/>
            <a:ext cx="41148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Footer Placeholder 5"/>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7" name="Slide Number Placeholder 6"/>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9419685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Footer Placeholder 4"/>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Slide Number Placeholder 5"/>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3966081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pPr fontAlgn="base"/>
            <a:r>
              <a:rPr lang="en-US" strike="noStrike" noProof="1"/>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defTabSz="514350" fontAlgn="base">
              <a:spcBef>
                <a:spcPct val="0"/>
              </a:spcBef>
              <a:spcAft>
                <a:spcPct val="0"/>
              </a:spcAft>
              <a:buClrTx/>
              <a:defRPr/>
            </a:pPr>
            <a:endParaRPr lang="vi-VN" kern="1200">
              <a:ea typeface="+mn-ea"/>
              <a:cs typeface="+mn-cs"/>
            </a:endParaRPr>
          </a:p>
        </p:txBody>
      </p:sp>
      <p:sp>
        <p:nvSpPr>
          <p:cNvPr id="5" name="Footer Placeholder 4"/>
          <p:cNvSpPr>
            <a:spLocks noGrp="1"/>
          </p:cNvSpPr>
          <p:nvPr>
            <p:ph type="ftr" sz="quarter" idx="11"/>
          </p:nvPr>
        </p:nvSpPr>
        <p:spPr/>
        <p:txBody>
          <a:bodyPr/>
          <a:lstStyle/>
          <a:p>
            <a:pPr defTabSz="514350" fontAlgn="base">
              <a:spcBef>
                <a:spcPct val="0"/>
              </a:spcBef>
              <a:spcAft>
                <a:spcPct val="0"/>
              </a:spcAft>
              <a:buClrTx/>
              <a:defRPr/>
            </a:pPr>
            <a:endParaRPr lang="vi-VN" kern="1200">
              <a:ea typeface="+mn-ea"/>
              <a:cs typeface="+mn-cs"/>
            </a:endParaRPr>
          </a:p>
        </p:txBody>
      </p:sp>
      <p:sp>
        <p:nvSpPr>
          <p:cNvPr id="6" name="Slide Number Placeholder 5"/>
          <p:cNvSpPr>
            <a:spLocks noGrp="1"/>
          </p:cNvSpPr>
          <p:nvPr>
            <p:ph type="sldNum" sz="quarter" idx="12"/>
          </p:nvPr>
        </p:nvSpPr>
        <p:spPr/>
        <p:txBody>
          <a:body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33829749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3203" y="463154"/>
            <a:ext cx="5844778" cy="857250"/>
          </a:xfrm>
        </p:spPr>
        <p:txBody>
          <a:bodyPr/>
          <a:lstStyle/>
          <a:p>
            <a:pPr fontAlgn="base"/>
            <a:r>
              <a:rPr lang="en-US" strike="noStrike" noProof="1"/>
              <a:t>Click to edit Master title style</a:t>
            </a:r>
          </a:p>
        </p:txBody>
      </p:sp>
      <p:sp>
        <p:nvSpPr>
          <p:cNvPr id="3" name="Content Placeholder 2"/>
          <p:cNvSpPr>
            <a:spLocks noGrp="1"/>
          </p:cNvSpPr>
          <p:nvPr>
            <p:ph sz="half" idx="1"/>
          </p:nvPr>
        </p:nvSpPr>
        <p:spPr>
          <a:xfrm>
            <a:off x="887016" y="1513285"/>
            <a:ext cx="2857500" cy="30861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quarter" idx="2"/>
          </p:nvPr>
        </p:nvSpPr>
        <p:spPr>
          <a:xfrm>
            <a:off x="3858816" y="1513285"/>
            <a:ext cx="2857500" cy="14859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Content Placeholder 4"/>
          <p:cNvSpPr>
            <a:spLocks noGrp="1"/>
          </p:cNvSpPr>
          <p:nvPr>
            <p:ph sz="quarter" idx="3"/>
          </p:nvPr>
        </p:nvSpPr>
        <p:spPr>
          <a:xfrm>
            <a:off x="3858816" y="3113485"/>
            <a:ext cx="2857500" cy="1485900"/>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5"/>
          <p:cNvSpPr>
            <a:spLocks noGrp="1"/>
          </p:cNvSpPr>
          <p:nvPr>
            <p:ph type="dt" sz="half" idx="12"/>
          </p:nvPr>
        </p:nvSpPr>
        <p:spPr bwMode="auto">
          <a:xfrm>
            <a:off x="685800" y="47434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defTabSz="514350" fontAlgn="base">
              <a:spcBef>
                <a:spcPct val="0"/>
              </a:spcBef>
              <a:spcAft>
                <a:spcPct val="0"/>
              </a:spcAft>
              <a:buClrTx/>
              <a:defRPr/>
            </a:pPr>
            <a:endParaRPr lang="en-US" kern="1200">
              <a:ea typeface="+mn-ea"/>
              <a:cs typeface="+mn-cs"/>
            </a:endParaRPr>
          </a:p>
        </p:txBody>
      </p:sp>
      <p:sp>
        <p:nvSpPr>
          <p:cNvPr id="8" name="Footer Placeholder 6"/>
          <p:cNvSpPr>
            <a:spLocks noGrp="1"/>
          </p:cNvSpPr>
          <p:nvPr>
            <p:ph type="ftr" sz="quarter" idx="13"/>
          </p:nvPr>
        </p:nvSpPr>
        <p:spPr bwMode="auto">
          <a:xfrm>
            <a:off x="2514600" y="47434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defTabSz="514350" fontAlgn="base">
              <a:spcBef>
                <a:spcPct val="0"/>
              </a:spcBef>
              <a:spcAft>
                <a:spcPct val="0"/>
              </a:spcAft>
              <a:buClrTx/>
              <a:defRPr/>
            </a:pPr>
            <a:endParaRPr lang="en-US" kern="1200">
              <a:ea typeface="+mn-ea"/>
              <a:cs typeface="+mn-cs"/>
            </a:endParaRPr>
          </a:p>
        </p:txBody>
      </p:sp>
      <p:sp>
        <p:nvSpPr>
          <p:cNvPr id="9" name="Slide Number Placeholder 7"/>
          <p:cNvSpPr>
            <a:spLocks noGrp="1"/>
          </p:cNvSpPr>
          <p:nvPr>
            <p:ph type="sldNum" sz="quarter" idx="4"/>
          </p:nvPr>
        </p:nvSpPr>
        <p:spPr bwMode="auto">
          <a:xfrm>
            <a:off x="5086350" y="47434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defTabSz="514350" fontAlgn="base">
              <a:spcBef>
                <a:spcPct val="0"/>
              </a:spcBef>
              <a:spcAft>
                <a:spcPct val="0"/>
              </a:spcAft>
              <a:buClrTx/>
              <a:defRPr/>
            </a:pPr>
            <a:fld id="{CD2030DC-C178-46E5-9288-4D4F640FC479}" type="slidenum">
              <a:rPr lang="en-US" kern="1200" smtClean="0">
                <a:ea typeface="+mn-ea"/>
                <a:cs typeface="+mn-cs"/>
              </a:rPr>
              <a:pPr defTabSz="514350" fontAlgn="base">
                <a:spcBef>
                  <a:spcPct val="0"/>
                </a:spcBef>
                <a:spcAft>
                  <a:spcPct val="0"/>
                </a:spcAft>
                <a:buClrTx/>
                <a:defRPr/>
              </a:pPr>
              <a:t>‹#›</a:t>
            </a:fld>
            <a:endParaRPr lang="en-US" kern="1200">
              <a:ea typeface="+mn-ea"/>
              <a:cs typeface="+mn-cs"/>
            </a:endParaRPr>
          </a:p>
        </p:txBody>
      </p:sp>
    </p:spTree>
    <p:extLst>
      <p:ext uri="{BB962C8B-B14F-4D97-AF65-F5344CB8AC3E}">
        <p14:creationId xmlns:p14="http://schemas.microsoft.com/office/powerpoint/2010/main" val="2941018387"/>
      </p:ext>
    </p:extLst>
  </p:cSld>
  <p:clrMapOvr>
    <a:masterClrMapping/>
  </p:clrMapOvr>
  <p:transition spd="med" advClick="0" advTm="10000">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3375"/>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817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5426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75887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2"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833478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690"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DA7268BB-C1B0-4A07-841E-B140DAEE97CE}" type="datetimeFigureOut">
              <a:rPr lang="en-US" kern="1200" smtClean="0">
                <a:solidFill>
                  <a:prstClr val="black">
                    <a:tint val="75000"/>
                  </a:prstClr>
                </a:solidFill>
                <a:latin typeface="Calibri"/>
                <a:ea typeface="+mn-ea"/>
                <a:cs typeface="+mn-cs"/>
              </a:rPr>
              <a:pPr defTabSz="514350">
                <a:buClrTx/>
                <a:defRPr/>
              </a:pPr>
              <a:t>2/10/2023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9EDB716F-5A96-4A9A-BE33-5D9C969214D1}" type="slidenum">
              <a:rPr lang="en-US" kern="1200" smtClean="0">
                <a:solidFill>
                  <a:prstClr val="black">
                    <a:tint val="75000"/>
                  </a:prstClr>
                </a:solidFill>
                <a:latin typeface="Calibri"/>
                <a:ea typeface="+mn-ea"/>
                <a:cs typeface="+mn-cs"/>
              </a:rPr>
              <a:pPr defTabSz="514350">
                <a:buClrTx/>
                <a:defRPr/>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50538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506">
                <a:solidFill>
                  <a:schemeClr val="tx1">
                    <a:tint val="75000"/>
                  </a:schemeClr>
                </a:solidFill>
              </a:defRPr>
            </a:lvl1pPr>
          </a:lstStyle>
          <a:p>
            <a:pPr defTabSz="514350">
              <a:buClrTx/>
              <a:defRPr/>
            </a:pPr>
            <a:fld id="{A6332DFF-139B-4A56-89CE-268933A5BF12}" type="datetimeFigureOut">
              <a:rPr lang="zh-CN" altLang="en-US" kern="1200" smtClean="0">
                <a:solidFill>
                  <a:prstClr val="black">
                    <a:tint val="75000"/>
                  </a:prstClr>
                </a:solidFill>
                <a:latin typeface="Calibri"/>
                <a:ea typeface="微软雅黑"/>
                <a:cs typeface="+mn-cs"/>
              </a:rPr>
              <a:pPr defTabSz="514350">
                <a:buClrTx/>
                <a:defRPr/>
              </a:pPr>
              <a:t>2023/2/10</a:t>
            </a:fld>
            <a:endParaRPr lang="zh-CN" altLang="en-US" kern="1200">
              <a:solidFill>
                <a:prstClr val="black">
                  <a:tint val="75000"/>
                </a:prstClr>
              </a:solidFill>
              <a:latin typeface="Calibri"/>
              <a:ea typeface="微软雅黑"/>
              <a:cs typeface="+mn-cs"/>
            </a:endParaRPr>
          </a:p>
        </p:txBody>
      </p:sp>
      <p:sp>
        <p:nvSpPr>
          <p:cNvPr id="5" name="页脚占位符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506">
                <a:solidFill>
                  <a:schemeClr val="tx1">
                    <a:tint val="75000"/>
                  </a:schemeClr>
                </a:solidFill>
              </a:defRPr>
            </a:lvl1pPr>
          </a:lstStyle>
          <a:p>
            <a:pPr defTabSz="514350">
              <a:buClrTx/>
              <a:defRPr/>
            </a:pPr>
            <a:endParaRPr lang="zh-CN" altLang="en-US" kern="1200">
              <a:solidFill>
                <a:prstClr val="black">
                  <a:tint val="75000"/>
                </a:prstClr>
              </a:solidFill>
              <a:latin typeface="Calibri"/>
              <a:ea typeface="微软雅黑"/>
              <a:cs typeface="+mn-cs"/>
            </a:endParaRPr>
          </a:p>
        </p:txBody>
      </p:sp>
      <p:sp>
        <p:nvSpPr>
          <p:cNvPr id="6" name="灯片编号占位符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506">
                <a:solidFill>
                  <a:schemeClr val="tx1">
                    <a:tint val="75000"/>
                  </a:schemeClr>
                </a:solidFill>
              </a:defRPr>
            </a:lvl1pPr>
          </a:lstStyle>
          <a:p>
            <a:pPr defTabSz="514350">
              <a:buClrTx/>
              <a:defRPr/>
            </a:pPr>
            <a:fld id="{7D158A4B-13F8-4102-82ED-E8F16841985B}" type="slidenum">
              <a:rPr lang="zh-CN" altLang="en-US" kern="1200" smtClean="0">
                <a:solidFill>
                  <a:prstClr val="black">
                    <a:tint val="75000"/>
                  </a:prstClr>
                </a:solidFill>
                <a:latin typeface="Calibri"/>
                <a:ea typeface="微软雅黑"/>
                <a:cs typeface="+mn-cs"/>
              </a:rPr>
              <a:pPr defTabSz="514350">
                <a:buClrTx/>
                <a:defRPr/>
              </a:pPr>
              <a:t>‹#›</a:t>
            </a:fld>
            <a:endParaRPr lang="zh-CN" altLang="en-US" kern="1200">
              <a:solidFill>
                <a:prstClr val="black">
                  <a:tint val="75000"/>
                </a:prstClr>
              </a:solidFill>
              <a:latin typeface="Calibri"/>
              <a:ea typeface="微软雅黑"/>
              <a:cs typeface="+mn-cs"/>
            </a:endParaRPr>
          </a:p>
        </p:txBody>
      </p:sp>
    </p:spTree>
    <p:extLst>
      <p:ext uri="{BB962C8B-B14F-4D97-AF65-F5344CB8AC3E}">
        <p14:creationId xmlns:p14="http://schemas.microsoft.com/office/powerpoint/2010/main" val="33897837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3"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4"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28"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609"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zh-CN"/>
      </a:defPPr>
      <a:lvl1pPr marL="0" algn="l" defTabSz="385763" rtl="0" eaLnBrk="1" latinLnBrk="0" hangingPunct="1">
        <a:defRPr sz="759" kern="1200">
          <a:solidFill>
            <a:schemeClr val="tx1"/>
          </a:solidFill>
          <a:latin typeface="+mn-lt"/>
          <a:ea typeface="+mn-ea"/>
          <a:cs typeface="+mn-cs"/>
        </a:defRPr>
      </a:lvl1pPr>
      <a:lvl2pPr marL="192881" algn="l" defTabSz="385763" rtl="0" eaLnBrk="1" latinLnBrk="0" hangingPunct="1">
        <a:defRPr sz="759" kern="1200">
          <a:solidFill>
            <a:schemeClr val="tx1"/>
          </a:solidFill>
          <a:latin typeface="+mn-lt"/>
          <a:ea typeface="+mn-ea"/>
          <a:cs typeface="+mn-cs"/>
        </a:defRPr>
      </a:lvl2pPr>
      <a:lvl3pPr marL="385763" algn="l" defTabSz="385763" rtl="0" eaLnBrk="1" latinLnBrk="0" hangingPunct="1">
        <a:defRPr sz="759" kern="1200">
          <a:solidFill>
            <a:schemeClr val="tx1"/>
          </a:solidFill>
          <a:latin typeface="+mn-lt"/>
          <a:ea typeface="+mn-ea"/>
          <a:cs typeface="+mn-cs"/>
        </a:defRPr>
      </a:lvl3pPr>
      <a:lvl4pPr marL="578644" algn="l" defTabSz="385763" rtl="0" eaLnBrk="1" latinLnBrk="0" hangingPunct="1">
        <a:defRPr sz="759" kern="1200">
          <a:solidFill>
            <a:schemeClr val="tx1"/>
          </a:solidFill>
          <a:latin typeface="+mn-lt"/>
          <a:ea typeface="+mn-ea"/>
          <a:cs typeface="+mn-cs"/>
        </a:defRPr>
      </a:lvl4pPr>
      <a:lvl5pPr marL="771525" algn="l" defTabSz="385763" rtl="0" eaLnBrk="1" latinLnBrk="0" hangingPunct="1">
        <a:defRPr sz="759" kern="1200">
          <a:solidFill>
            <a:schemeClr val="tx1"/>
          </a:solidFill>
          <a:latin typeface="+mn-lt"/>
          <a:ea typeface="+mn-ea"/>
          <a:cs typeface="+mn-cs"/>
        </a:defRPr>
      </a:lvl5pPr>
      <a:lvl6pPr marL="964406" algn="l" defTabSz="385763" rtl="0" eaLnBrk="1" latinLnBrk="0" hangingPunct="1">
        <a:defRPr sz="759" kern="1200">
          <a:solidFill>
            <a:schemeClr val="tx1"/>
          </a:solidFill>
          <a:latin typeface="+mn-lt"/>
          <a:ea typeface="+mn-ea"/>
          <a:cs typeface="+mn-cs"/>
        </a:defRPr>
      </a:lvl6pPr>
      <a:lvl7pPr marL="1157288" algn="l" defTabSz="385763" rtl="0" eaLnBrk="1" latinLnBrk="0" hangingPunct="1">
        <a:defRPr sz="759" kern="1200">
          <a:solidFill>
            <a:schemeClr val="tx1"/>
          </a:solidFill>
          <a:latin typeface="+mn-lt"/>
          <a:ea typeface="+mn-ea"/>
          <a:cs typeface="+mn-cs"/>
        </a:defRPr>
      </a:lvl7pPr>
      <a:lvl8pPr marL="1350169" algn="l" defTabSz="385763" rtl="0" eaLnBrk="1" latinLnBrk="0" hangingPunct="1">
        <a:defRPr sz="759" kern="1200">
          <a:solidFill>
            <a:schemeClr val="tx1"/>
          </a:solidFill>
          <a:latin typeface="+mn-lt"/>
          <a:ea typeface="+mn-ea"/>
          <a:cs typeface="+mn-cs"/>
        </a:defRPr>
      </a:lvl8pPr>
      <a:lvl9pPr marL="1543050" algn="l" defTabSz="385763" rtl="0" eaLnBrk="1" latinLnBrk="0" hangingPunct="1">
        <a:defRPr sz="75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342900" y="205979"/>
            <a:ext cx="6172200" cy="857250"/>
          </a:xfrm>
          <a:prstGeom prst="rect">
            <a:avLst/>
          </a:prstGeom>
          <a:noFill/>
          <a:ln w="9525">
            <a:noFill/>
          </a:ln>
        </p:spPr>
        <p:txBody>
          <a:bodyPr anchor="ctr"/>
          <a:lstStyle/>
          <a:p>
            <a:pPr lvl="0"/>
            <a:r>
              <a:rPr lang="vi-VN" dirty="0"/>
              <a:t>Click to edit Master title style</a:t>
            </a:r>
          </a:p>
        </p:txBody>
      </p:sp>
      <p:sp>
        <p:nvSpPr>
          <p:cNvPr id="1027" name="Rectangle 3"/>
          <p:cNvSpPr>
            <a:spLocks noGrp="1"/>
          </p:cNvSpPr>
          <p:nvPr>
            <p:ph type="body"/>
          </p:nvPr>
        </p:nvSpPr>
        <p:spPr>
          <a:xfrm>
            <a:off x="342900" y="1200151"/>
            <a:ext cx="6172200" cy="3394472"/>
          </a:xfrm>
          <a:prstGeom prst="rect">
            <a:avLst/>
          </a:prstGeom>
          <a:noFill/>
          <a:ln w="9525">
            <a:noFill/>
          </a:ln>
        </p:spPr>
        <p:txBody>
          <a:bodyPr anchor="t"/>
          <a:lstStyle/>
          <a:p>
            <a:pPr lvl="0"/>
            <a:r>
              <a:rPr lang="vi-VN" dirty="0"/>
              <a:t>Click to edit Master text styles</a:t>
            </a:r>
          </a:p>
          <a:p>
            <a:pPr lvl="1" indent="-160734"/>
            <a:r>
              <a:rPr lang="vi-VN" dirty="0"/>
              <a:t>Second level</a:t>
            </a:r>
          </a:p>
          <a:p>
            <a:pPr lvl="2" indent="-128588"/>
            <a:r>
              <a:rPr lang="vi-VN" dirty="0"/>
              <a:t>Third level</a:t>
            </a:r>
          </a:p>
          <a:p>
            <a:pPr lvl="3" indent="-128588"/>
            <a:r>
              <a:rPr lang="vi-VN" dirty="0"/>
              <a:t>Fourth level</a:t>
            </a:r>
          </a:p>
          <a:p>
            <a:pPr lvl="4" indent="-128588"/>
            <a:r>
              <a:rPr lang="vi-VN" dirty="0"/>
              <a:t>Fifth level</a:t>
            </a:r>
          </a:p>
        </p:txBody>
      </p:sp>
      <p:sp>
        <p:nvSpPr>
          <p:cNvPr id="1028" name="Rectangle 4"/>
          <p:cNvSpPr>
            <a:spLocks noGrp="1" noChangeArrowheads="1"/>
          </p:cNvSpPr>
          <p:nvPr>
            <p:ph type="dt" sz="half" idx="2"/>
          </p:nvPr>
        </p:nvSpPr>
        <p:spPr bwMode="auto">
          <a:xfrm>
            <a:off x="342900" y="4683919"/>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788">
                <a:latin typeface="+mn-lt"/>
              </a:defRPr>
            </a:lvl1pPr>
          </a:lstStyle>
          <a:p>
            <a:pPr defTabSz="514350" fontAlgn="base">
              <a:spcBef>
                <a:spcPct val="0"/>
              </a:spcBef>
              <a:spcAft>
                <a:spcPct val="0"/>
              </a:spcAft>
              <a:buClrTx/>
              <a:defRPr/>
            </a:pPr>
            <a:endParaRPr lang="vi-VN" kern="1200">
              <a:ea typeface="+mn-ea"/>
              <a:cs typeface="+mn-cs"/>
            </a:endParaRPr>
          </a:p>
        </p:txBody>
      </p:sp>
      <p:sp>
        <p:nvSpPr>
          <p:cNvPr id="1029" name="Rectangle 5"/>
          <p:cNvSpPr>
            <a:spLocks noGrp="1" noChangeArrowheads="1"/>
          </p:cNvSpPr>
          <p:nvPr>
            <p:ph type="ftr" sz="quarter" idx="3"/>
          </p:nvPr>
        </p:nvSpPr>
        <p:spPr bwMode="auto">
          <a:xfrm>
            <a:off x="2343150" y="4683919"/>
            <a:ext cx="21717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788">
                <a:latin typeface="+mn-lt"/>
              </a:defRPr>
            </a:lvl1pPr>
          </a:lstStyle>
          <a:p>
            <a:pPr defTabSz="514350" fontAlgn="base">
              <a:spcBef>
                <a:spcPct val="0"/>
              </a:spcBef>
              <a:spcAft>
                <a:spcPct val="0"/>
              </a:spcAft>
              <a:buClrTx/>
              <a:defRPr/>
            </a:pPr>
            <a:endParaRPr lang="vi-VN" kern="1200">
              <a:ea typeface="+mn-ea"/>
              <a:cs typeface="+mn-cs"/>
            </a:endParaRPr>
          </a:p>
        </p:txBody>
      </p:sp>
      <p:sp>
        <p:nvSpPr>
          <p:cNvPr id="1030" name="Rectangle 6"/>
          <p:cNvSpPr>
            <a:spLocks noGrp="1" noChangeArrowheads="1"/>
          </p:cNvSpPr>
          <p:nvPr>
            <p:ph type="sldNum" sz="quarter" idx="4"/>
          </p:nvPr>
        </p:nvSpPr>
        <p:spPr bwMode="auto">
          <a:xfrm>
            <a:off x="4914900" y="4683919"/>
            <a:ext cx="16002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788">
                <a:latin typeface="Arial" panose="020B0604020202020204" pitchFamily="34" charset="0"/>
              </a:defRPr>
            </a:lvl1pPr>
          </a:lstStyle>
          <a:p>
            <a:pPr defTabSz="514350" fontAlgn="base">
              <a:spcBef>
                <a:spcPct val="0"/>
              </a:spcBef>
              <a:spcAft>
                <a:spcPct val="0"/>
              </a:spcAft>
              <a:buClrTx/>
              <a:defRPr/>
            </a:pPr>
            <a:fld id="{E48F990F-20AF-445E-8623-6C148C1C41B7}" type="slidenum">
              <a:rPr lang="vi-VN" kern="1200" smtClean="0">
                <a:ea typeface="+mn-ea"/>
                <a:cs typeface="+mn-cs"/>
              </a:rPr>
              <a:pPr defTabSz="514350" fontAlgn="base">
                <a:spcBef>
                  <a:spcPct val="0"/>
                </a:spcBef>
                <a:spcAft>
                  <a:spcPct val="0"/>
                </a:spcAft>
                <a:buClrTx/>
                <a:defRPr/>
              </a:pPr>
              <a:t>‹#›</a:t>
            </a:fld>
            <a:endParaRPr lang="vi-VN" kern="1200">
              <a:ea typeface="+mn-ea"/>
              <a:cs typeface="+mn-cs"/>
            </a:endParaRPr>
          </a:p>
        </p:txBody>
      </p:sp>
    </p:spTree>
    <p:extLst>
      <p:ext uri="{BB962C8B-B14F-4D97-AF65-F5344CB8AC3E}">
        <p14:creationId xmlns:p14="http://schemas.microsoft.com/office/powerpoint/2010/main" val="211689057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sldNum="0" hdr="0" ftr="0" dt="0"/>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panose="020B0604020202020204" pitchFamily="34" charset="0"/>
        </a:defRPr>
      </a:lvl2pPr>
      <a:lvl3pPr algn="ctr" rtl="0" eaLnBrk="0" fontAlgn="base" hangingPunct="0">
        <a:spcBef>
          <a:spcPct val="0"/>
        </a:spcBef>
        <a:spcAft>
          <a:spcPct val="0"/>
        </a:spcAft>
        <a:defRPr sz="2475">
          <a:solidFill>
            <a:schemeClr val="tx2"/>
          </a:solidFill>
          <a:latin typeface="Arial" panose="020B0604020202020204" pitchFamily="34" charset="0"/>
        </a:defRPr>
      </a:lvl3pPr>
      <a:lvl4pPr algn="ctr" rtl="0" eaLnBrk="0" fontAlgn="base" hangingPunct="0">
        <a:spcBef>
          <a:spcPct val="0"/>
        </a:spcBef>
        <a:spcAft>
          <a:spcPct val="0"/>
        </a:spcAft>
        <a:defRPr sz="2475">
          <a:solidFill>
            <a:schemeClr val="tx2"/>
          </a:solidFill>
          <a:latin typeface="Arial" panose="020B0604020202020204" pitchFamily="34" charset="0"/>
        </a:defRPr>
      </a:lvl4pPr>
      <a:lvl5pPr algn="ctr" rtl="0" eaLnBrk="0" fontAlgn="base" hangingPunct="0">
        <a:spcBef>
          <a:spcPct val="0"/>
        </a:spcBef>
        <a:spcAft>
          <a:spcPct val="0"/>
        </a:spcAft>
        <a:defRPr sz="2475">
          <a:solidFill>
            <a:schemeClr val="tx2"/>
          </a:solidFill>
          <a:latin typeface="Arial" panose="020B0604020202020204" pitchFamily="34" charset="0"/>
        </a:defRPr>
      </a:lvl5pPr>
      <a:lvl6pPr marL="257175" algn="ctr" rtl="0" fontAlgn="base">
        <a:spcBef>
          <a:spcPct val="0"/>
        </a:spcBef>
        <a:spcAft>
          <a:spcPct val="0"/>
        </a:spcAft>
        <a:defRPr sz="2475">
          <a:solidFill>
            <a:schemeClr val="tx2"/>
          </a:solidFill>
          <a:latin typeface="Arial" panose="020B0604020202020204" pitchFamily="34" charset="0"/>
        </a:defRPr>
      </a:lvl6pPr>
      <a:lvl7pPr marL="514350" algn="ctr" rtl="0" fontAlgn="base">
        <a:spcBef>
          <a:spcPct val="0"/>
        </a:spcBef>
        <a:spcAft>
          <a:spcPct val="0"/>
        </a:spcAft>
        <a:defRPr sz="2475">
          <a:solidFill>
            <a:schemeClr val="tx2"/>
          </a:solidFill>
          <a:latin typeface="Arial" panose="020B0604020202020204" pitchFamily="34" charset="0"/>
        </a:defRPr>
      </a:lvl7pPr>
      <a:lvl8pPr marL="771525" algn="ctr" rtl="0" fontAlgn="base">
        <a:spcBef>
          <a:spcPct val="0"/>
        </a:spcBef>
        <a:spcAft>
          <a:spcPct val="0"/>
        </a:spcAft>
        <a:defRPr sz="2475">
          <a:solidFill>
            <a:schemeClr val="tx2"/>
          </a:solidFill>
          <a:latin typeface="Arial" panose="020B0604020202020204" pitchFamily="34" charset="0"/>
        </a:defRPr>
      </a:lvl8pPr>
      <a:lvl9pPr marL="1028700" algn="ctr" rtl="0" fontAlgn="base">
        <a:spcBef>
          <a:spcPct val="0"/>
        </a:spcBef>
        <a:spcAft>
          <a:spcPct val="0"/>
        </a:spcAft>
        <a:defRPr sz="2475">
          <a:solidFill>
            <a:schemeClr val="tx2"/>
          </a:solidFill>
          <a:latin typeface="Arial" panose="020B0604020202020204" pitchFamily="34"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09" indent="-160734" algn="l" rtl="0" eaLnBrk="0" fontAlgn="base" hangingPunct="0">
        <a:spcBef>
          <a:spcPct val="20000"/>
        </a:spcBef>
        <a:spcAft>
          <a:spcPct val="0"/>
        </a:spcAft>
        <a:buChar char="–"/>
        <a:defRPr sz="1575">
          <a:solidFill>
            <a:schemeClr val="tx1"/>
          </a:solidFill>
          <a:latin typeface="+mn-lt"/>
        </a:defRPr>
      </a:lvl2pPr>
      <a:lvl3pPr marL="642938" indent="-128588" algn="l" rtl="0" eaLnBrk="0" fontAlgn="base" hangingPunct="0">
        <a:spcBef>
          <a:spcPct val="20000"/>
        </a:spcBef>
        <a:spcAft>
          <a:spcPct val="0"/>
        </a:spcAft>
        <a:buChar char="•"/>
        <a:defRPr sz="1350">
          <a:solidFill>
            <a:schemeClr val="tx1"/>
          </a:solidFill>
          <a:latin typeface="+mn-lt"/>
        </a:defRPr>
      </a:lvl3pPr>
      <a:lvl4pPr marL="900113" indent="-128588" algn="l" rtl="0" eaLnBrk="0" fontAlgn="base" hangingPunct="0">
        <a:spcBef>
          <a:spcPct val="20000"/>
        </a:spcBef>
        <a:spcAft>
          <a:spcPct val="0"/>
        </a:spcAft>
        <a:buChar char="–"/>
        <a:defRPr sz="1125">
          <a:solidFill>
            <a:schemeClr val="tx1"/>
          </a:solidFill>
          <a:latin typeface="+mn-lt"/>
        </a:defRPr>
      </a:lvl4pPr>
      <a:lvl5pPr marL="1157288" indent="-128588" algn="l" rtl="0" eaLnBrk="0" fontAlgn="base" hangingPunct="0">
        <a:spcBef>
          <a:spcPct val="20000"/>
        </a:spcBef>
        <a:spcAft>
          <a:spcPct val="0"/>
        </a:spcAft>
        <a:buChar char="»"/>
        <a:defRPr sz="1125">
          <a:solidFill>
            <a:schemeClr val="tx1"/>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974"/>
          <a:stretch>
            <a:fillRect/>
          </a:stretch>
        </p:blipFill>
        <p:spPr>
          <a:xfrm>
            <a:off x="0" y="642938"/>
            <a:ext cx="6858000" cy="3857625"/>
          </a:xfrm>
          <a:prstGeom prst="rect">
            <a:avLst/>
          </a:prstGeom>
        </p:spPr>
      </p:pic>
      <p:sp>
        <p:nvSpPr>
          <p:cNvPr id="2" name="Title 1"/>
          <p:cNvSpPr>
            <a:spLocks noGrp="1"/>
          </p:cNvSpPr>
          <p:nvPr>
            <p:ph type="ctrTitle"/>
          </p:nvPr>
        </p:nvSpPr>
        <p:spPr>
          <a:xfrm>
            <a:off x="1353077" y="1395123"/>
            <a:ext cx="4151846" cy="813163"/>
          </a:xfrm>
        </p:spPr>
        <p:txBody>
          <a:bodyPr>
            <a:normAutofit fontScale="90000"/>
          </a:bodyPr>
          <a:lstStyle/>
          <a:p>
            <a:r>
              <a:rPr lang="en-US" sz="2700" b="1" dirty="0" err="1">
                <a:solidFill>
                  <a:srgbClr val="0070C0"/>
                </a:solidFill>
                <a:latin typeface="Times New Roman" panose="02020603050405020304" pitchFamily="18" charset="0"/>
                <a:cs typeface="Times New Roman" panose="02020603050405020304" pitchFamily="18" charset="0"/>
                <a:sym typeface="+mn-ea"/>
              </a:rPr>
              <a:t>Chào</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mừng</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các</a:t>
            </a:r>
            <a:r>
              <a:rPr lang="en-US" sz="2700" b="1" dirty="0">
                <a:solidFill>
                  <a:srgbClr val="0070C0"/>
                </a:solidFill>
                <a:latin typeface="Times New Roman" panose="02020603050405020304" pitchFamily="18" charset="0"/>
                <a:cs typeface="Times New Roman" panose="02020603050405020304" pitchFamily="18" charset="0"/>
                <a:sym typeface="+mn-ea"/>
              </a:rPr>
              <a:t> em </a:t>
            </a:r>
            <a:r>
              <a:rPr lang="en-US" sz="2700" b="1" dirty="0" err="1">
                <a:solidFill>
                  <a:srgbClr val="0070C0"/>
                </a:solidFill>
                <a:latin typeface="Times New Roman" panose="02020603050405020304" pitchFamily="18" charset="0"/>
                <a:cs typeface="Times New Roman" panose="02020603050405020304" pitchFamily="18" charset="0"/>
                <a:sym typeface="+mn-ea"/>
              </a:rPr>
              <a:t>đến</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en-US" sz="2700" b="1" dirty="0" err="1">
                <a:solidFill>
                  <a:srgbClr val="0070C0"/>
                </a:solidFill>
                <a:latin typeface="Times New Roman" panose="02020603050405020304" pitchFamily="18" charset="0"/>
                <a:cs typeface="Times New Roman" panose="02020603050405020304" pitchFamily="18" charset="0"/>
                <a:sym typeface="+mn-ea"/>
              </a:rPr>
              <a:t>với</a:t>
            </a:r>
            <a:r>
              <a:rPr lang="en-US" sz="2700" b="1" dirty="0">
                <a:solidFill>
                  <a:srgbClr val="0070C0"/>
                </a:solidFill>
                <a:latin typeface="Times New Roman" panose="02020603050405020304" pitchFamily="18" charset="0"/>
                <a:cs typeface="Times New Roman" panose="02020603050405020304" pitchFamily="18" charset="0"/>
                <a:sym typeface="+mn-ea"/>
              </a:rPr>
              <a:t> </a:t>
            </a:r>
            <a:r>
              <a:rPr lang="vi-VN" sz="2700" b="1" dirty="0">
                <a:solidFill>
                  <a:srgbClr val="0070C0"/>
                </a:solidFill>
                <a:latin typeface="Times New Roman" panose="02020603050405020304" pitchFamily="18" charset="0"/>
                <a:cs typeface="Times New Roman" panose="02020603050405020304" pitchFamily="18" charset="0"/>
                <a:sym typeface="+mn-ea"/>
              </a:rPr>
              <a:t>tiết</a:t>
            </a:r>
            <a:r>
              <a:rPr lang="en-US" altLang="vi-VN" sz="2700" b="1" dirty="0">
                <a:solidFill>
                  <a:srgbClr val="0070C0"/>
                </a:solidFill>
                <a:latin typeface="Times New Roman" panose="02020603050405020304" pitchFamily="18" charset="0"/>
                <a:cs typeface="Times New Roman" panose="02020603050405020304" pitchFamily="18" charset="0"/>
                <a:sym typeface="+mn-ea"/>
              </a:rPr>
              <a:t> Tiếng Việt - Lớp 2</a:t>
            </a:r>
          </a:p>
        </p:txBody>
      </p:sp>
      <p:pic>
        <p:nvPicPr>
          <p:cNvPr id="5" name="Picture 4"/>
          <p:cNvPicPr>
            <a:picLocks noChangeAspect="1"/>
          </p:cNvPicPr>
          <p:nvPr/>
        </p:nvPicPr>
        <p:blipFill>
          <a:blip r:embed="rId4"/>
          <a:stretch>
            <a:fillRect/>
          </a:stretch>
        </p:blipFill>
        <p:spPr>
          <a:xfrm>
            <a:off x="2498884" y="2301716"/>
            <a:ext cx="1848445" cy="2198846"/>
          </a:xfrm>
          <a:prstGeom prst="rect">
            <a:avLst/>
          </a:prstGeom>
        </p:spPr>
      </p:pic>
    </p:spTree>
    <p:extLst>
      <p:ext uri="{BB962C8B-B14F-4D97-AF65-F5344CB8AC3E}">
        <p14:creationId xmlns:p14="http://schemas.microsoft.com/office/powerpoint/2010/main" val="11483311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9E6DC67-9AFD-9F44-AE16-92B28C235C95}"/>
              </a:ext>
            </a:extLst>
          </p:cNvPr>
          <p:cNvSpPr txBox="1"/>
          <p:nvPr/>
        </p:nvSpPr>
        <p:spPr>
          <a:xfrm>
            <a:off x="339284" y="419516"/>
            <a:ext cx="6354682" cy="4385816"/>
          </a:xfrm>
          <a:prstGeom prst="rect">
            <a:avLst/>
          </a:prstGeom>
          <a:noFill/>
        </p:spPr>
        <p:txBody>
          <a:bodyPr wrap="square" rtlCol="0">
            <a:spAutoFit/>
          </a:bodyPr>
          <a:lstStyle/>
          <a:p>
            <a:pPr algn="ctr"/>
            <a:r>
              <a:rPr lang="vi-VN" sz="2000" b="1" dirty="0"/>
              <a:t>Ông Mạnh thắng Thần Gió</a:t>
            </a:r>
            <a:endParaRPr lang="en-US" sz="2000" b="1" dirty="0"/>
          </a:p>
          <a:p>
            <a:r>
              <a:rPr lang="vi-VN" dirty="0"/>
              <a:t>    </a:t>
            </a:r>
            <a:r>
              <a:rPr lang="vi-VN" dirty="0">
                <a:latin typeface="+mj-lt"/>
              </a:rPr>
              <a:t>Ngày xưa, loài người chưa biết làm nhà, phải ở hang núi. Về sau, nhiều người về đồng bằng và ven biển sinh sống. Đây là nơi Thần Gió hoành hành.</a:t>
            </a:r>
          </a:p>
          <a:p>
            <a:r>
              <a:rPr lang="vi-VN" dirty="0">
                <a:latin typeface="+mj-lt"/>
              </a:rPr>
              <a:t>    Một hôm, Thần Gió gặp một người tên là Mạnh. Thần xô ông Mạnh ngã lăn quay. Ông lồm cồm bò dậy, nổi giận, quát:</a:t>
            </a:r>
          </a:p>
          <a:p>
            <a:r>
              <a:rPr lang="vi-VN" dirty="0">
                <a:latin typeface="+mj-lt"/>
              </a:rPr>
              <a:t>- Thật độc ác!</a:t>
            </a:r>
          </a:p>
          <a:p>
            <a:r>
              <a:rPr lang="vi-VN" dirty="0">
                <a:latin typeface="+mj-lt"/>
              </a:rPr>
              <a:t>   Thần Gió bay đi với tiếng cười ngạo nghễ.</a:t>
            </a:r>
          </a:p>
          <a:p>
            <a:r>
              <a:rPr lang="vi-VN" dirty="0">
                <a:latin typeface="+mj-lt"/>
              </a:rPr>
              <a:t>    Từ đó, ông Mạnh quyết chống trả. Ông vào rừng lấy gỗ dựng nhà. Cả ba lần, nhà đều bị quật đổ. Cuối cùng, ông quyết định dựng một ngôi nhà thật vững chãi. Ông đẵn những cây gỗ lớn nhất làm cột, chọn những viên đá thật to làm tường. </a:t>
            </a:r>
          </a:p>
          <a:p>
            <a:r>
              <a:rPr lang="vi-VN" dirty="0">
                <a:latin typeface="+mj-lt"/>
              </a:rPr>
              <a:t>    Ngôi nhà đã làm xong. Đêm ấy, Thần Gió lại đến đập cửa, thét:</a:t>
            </a:r>
          </a:p>
          <a:p>
            <a:r>
              <a:rPr lang="vi-VN" dirty="0">
                <a:latin typeface="+mj-lt"/>
              </a:rPr>
              <a:t>- Mở cửa ra!</a:t>
            </a:r>
          </a:p>
          <a:p>
            <a:r>
              <a:rPr lang="vi-VN" dirty="0">
                <a:latin typeface="+mj-lt"/>
              </a:rPr>
              <a:t>- Không! Sáng mai ta sẽ mở cửa mời ông vào.</a:t>
            </a:r>
          </a:p>
          <a:p>
            <a:r>
              <a:rPr lang="vi-VN" dirty="0">
                <a:latin typeface="+mj-lt"/>
              </a:rPr>
              <a:t>   Sáng hôm sau, mặt trời lên, ông Mạnh mở cửa, thấy cây cối xung quanh đổ rạp. Rõ ràng đêm qua Thần Gió đã giận dữ, lồng lộn mà không thể xô đổ ngôi nhà.</a:t>
            </a:r>
          </a:p>
          <a:p>
            <a:r>
              <a:rPr lang="vi-VN" dirty="0">
                <a:latin typeface="+mj-lt"/>
              </a:rPr>
              <a:t>    Mấy tháng sau, Thần Gió đến nhà ông Mạnh, vẻ ăn năn. Ông  Mạnh an ủi và mời Thần thỉnh thoảng tới chơi. Từ đó, Thần Gió thường đến thăm, đem cho ngôi nhà không khí mát lành từ biển cả và hương thơm ngào ngạt của các loài hoa.</a:t>
            </a:r>
          </a:p>
          <a:p>
            <a:pPr algn="just">
              <a:lnSpc>
                <a:spcPct val="150000"/>
              </a:lnSpc>
            </a:pPr>
            <a:endParaRPr lang="vi-VN"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241" y="1599906"/>
            <a:ext cx="6223591" cy="1384995"/>
          </a:xfrm>
          <a:prstGeom prst="rect">
            <a:avLst/>
          </a:prstGeom>
        </p:spPr>
        <p:txBody>
          <a:bodyPr wrap="square">
            <a:spAutoFit/>
          </a:bodyPr>
          <a:lstStyle/>
          <a:p>
            <a:pPr algn="ctr" defTabSz="1362268">
              <a:lnSpc>
                <a:spcPct val="150000"/>
              </a:lnSpc>
            </a:pPr>
            <a:r>
              <a:rPr lang="en-US" sz="2800" dirty="0" err="1">
                <a:solidFill>
                  <a:srgbClr val="FF0000"/>
                </a:solidFill>
                <a:latin typeface="iCiel Crocante" panose="02000000000000000000" pitchFamily="2" charset="0"/>
              </a:rPr>
              <a:t>Tạm</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biệt</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và</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hẹn</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gặp</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lại</a:t>
            </a:r>
            <a:r>
              <a:rPr lang="en-US" sz="2800" dirty="0">
                <a:solidFill>
                  <a:srgbClr val="FF0000"/>
                </a:solidFill>
                <a:latin typeface="iCiel Crocante" panose="02000000000000000000" pitchFamily="2" charset="0"/>
              </a:rPr>
              <a:t> </a:t>
            </a:r>
          </a:p>
          <a:p>
            <a:pPr algn="ctr" defTabSz="1362268">
              <a:lnSpc>
                <a:spcPct val="150000"/>
              </a:lnSpc>
            </a:pPr>
            <a:r>
              <a:rPr lang="en-US" sz="2800" dirty="0" err="1">
                <a:solidFill>
                  <a:srgbClr val="FF0000"/>
                </a:solidFill>
                <a:latin typeface="iCiel Crocante" panose="02000000000000000000" pitchFamily="2" charset="0"/>
              </a:rPr>
              <a:t>các</a:t>
            </a:r>
            <a:r>
              <a:rPr lang="en-US" sz="2800" dirty="0">
                <a:solidFill>
                  <a:srgbClr val="FF0000"/>
                </a:solidFill>
                <a:latin typeface="iCiel Crocante" panose="02000000000000000000" pitchFamily="2" charset="0"/>
              </a:rPr>
              <a:t> con </a:t>
            </a:r>
            <a:r>
              <a:rPr lang="en-US" sz="2800" dirty="0" err="1">
                <a:solidFill>
                  <a:srgbClr val="FF0000"/>
                </a:solidFill>
                <a:latin typeface="iCiel Crocante" panose="02000000000000000000" pitchFamily="2" charset="0"/>
              </a:rPr>
              <a:t>vào</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những</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tiết</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học</a:t>
            </a:r>
            <a:r>
              <a:rPr lang="en-US" sz="2800" dirty="0">
                <a:solidFill>
                  <a:srgbClr val="FF0000"/>
                </a:solidFill>
                <a:latin typeface="iCiel Crocante" panose="02000000000000000000" pitchFamily="2" charset="0"/>
              </a:rPr>
              <a:t> </a:t>
            </a:r>
            <a:r>
              <a:rPr lang="en-US" sz="2800" dirty="0" err="1">
                <a:solidFill>
                  <a:srgbClr val="FF0000"/>
                </a:solidFill>
                <a:latin typeface="iCiel Crocante" panose="02000000000000000000" pitchFamily="2" charset="0"/>
              </a:rPr>
              <a:t>sau</a:t>
            </a:r>
            <a:r>
              <a:rPr lang="en-US" sz="28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12245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857250" y="988516"/>
            <a:ext cx="5143500" cy="4022276"/>
          </a:xfrm>
          <a:prstGeom prst="rect">
            <a:avLst/>
          </a:prstGeom>
        </p:spPr>
      </p:pic>
      <p:pic>
        <p:nvPicPr>
          <p:cNvPr id="3" name="图片 2"/>
          <p:cNvPicPr>
            <a:picLocks noChangeAspect="1"/>
          </p:cNvPicPr>
          <p:nvPr/>
        </p:nvPicPr>
        <p:blipFill>
          <a:blip r:embed="rId4"/>
          <a:stretch>
            <a:fillRect/>
          </a:stretch>
        </p:blipFill>
        <p:spPr>
          <a:xfrm>
            <a:off x="1179478" y="1492151"/>
            <a:ext cx="4467657" cy="2239566"/>
          </a:xfrm>
          <a:prstGeom prst="rect">
            <a:avLst/>
          </a:prstGeom>
        </p:spPr>
      </p:pic>
      <p:pic>
        <p:nvPicPr>
          <p:cNvPr id="4" name="图片 3"/>
          <p:cNvPicPr>
            <a:picLocks noChangeAspect="1"/>
          </p:cNvPicPr>
          <p:nvPr/>
        </p:nvPicPr>
        <p:blipFill>
          <a:blip r:embed="rId5"/>
          <a:stretch>
            <a:fillRect/>
          </a:stretch>
        </p:blipFill>
        <p:spPr>
          <a:xfrm>
            <a:off x="1003574" y="1202830"/>
            <a:ext cx="1074954" cy="1160218"/>
          </a:xfrm>
          <a:prstGeom prst="rect">
            <a:avLst/>
          </a:prstGeom>
        </p:spPr>
      </p:pic>
      <p:pic>
        <p:nvPicPr>
          <p:cNvPr id="5" name="图片 4"/>
          <p:cNvPicPr>
            <a:picLocks noChangeAspect="1"/>
          </p:cNvPicPr>
          <p:nvPr/>
        </p:nvPicPr>
        <p:blipFill>
          <a:blip r:embed="rId6"/>
          <a:stretch>
            <a:fillRect/>
          </a:stretch>
        </p:blipFill>
        <p:spPr>
          <a:xfrm>
            <a:off x="4936530" y="1152508"/>
            <a:ext cx="833903" cy="1029856"/>
          </a:xfrm>
          <a:prstGeom prst="rect">
            <a:avLst/>
          </a:prstGeom>
        </p:spPr>
      </p:pic>
      <p:pic>
        <p:nvPicPr>
          <p:cNvPr id="6" name="图片 5"/>
          <p:cNvPicPr>
            <a:picLocks noChangeAspect="1"/>
          </p:cNvPicPr>
          <p:nvPr/>
        </p:nvPicPr>
        <p:blipFill>
          <a:blip r:embed="rId7"/>
          <a:stretch>
            <a:fillRect/>
          </a:stretch>
        </p:blipFill>
        <p:spPr>
          <a:xfrm>
            <a:off x="1590200" y="3014306"/>
            <a:ext cx="3460343" cy="849749"/>
          </a:xfrm>
          <a:prstGeom prst="rect">
            <a:avLst/>
          </a:prstGeom>
        </p:spPr>
      </p:pic>
      <p:grpSp>
        <p:nvGrpSpPr>
          <p:cNvPr id="11" name="组合 10"/>
          <p:cNvGrpSpPr/>
          <p:nvPr/>
        </p:nvGrpSpPr>
        <p:grpSpPr>
          <a:xfrm rot="6329695" flipH="1">
            <a:off x="4435876" y="2284371"/>
            <a:ext cx="712879" cy="486904"/>
            <a:chOff x="9015984" y="2528554"/>
            <a:chExt cx="2157344" cy="1473489"/>
          </a:xfrm>
        </p:grpSpPr>
        <p:sp>
          <p:nvSpPr>
            <p:cNvPr id="23"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4"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5"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6"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dirty="0">
                <a:solidFill>
                  <a:srgbClr val="5FA080"/>
                </a:solidFill>
                <a:latin typeface="等线"/>
                <a:ea typeface="等线" panose="02010600030101010101" pitchFamily="2" charset="-122"/>
                <a:cs typeface="+mn-cs"/>
              </a:endParaRPr>
            </a:p>
          </p:txBody>
        </p:sp>
        <p:sp>
          <p:nvSpPr>
            <p:cNvPr id="27"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8"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29"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0"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1"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sp>
          <p:nvSpPr>
            <p:cNvPr id="32"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38576" tIns="19288" rIns="38576" bIns="19288" numCol="1" anchor="t" anchorCtr="0" compatLnSpc="1"/>
            <a:lstStyle/>
            <a:p>
              <a:pPr defTabSz="685800">
                <a:buClrTx/>
                <a:defRPr/>
              </a:pPr>
              <a:endParaRPr lang="zh-CN" altLang="en-US" sz="1013" kern="1200">
                <a:solidFill>
                  <a:srgbClr val="5FA080"/>
                </a:solidFill>
                <a:latin typeface="等线"/>
                <a:ea typeface="等线" panose="02010600030101010101" pitchFamily="2" charset="-122"/>
                <a:cs typeface="+mn-cs"/>
              </a:endParaRPr>
            </a:p>
          </p:txBody>
        </p:sp>
      </p:grpSp>
      <p:sp>
        <p:nvSpPr>
          <p:cNvPr id="33" name="文本框 32"/>
          <p:cNvSpPr txBox="1"/>
          <p:nvPr/>
        </p:nvSpPr>
        <p:spPr>
          <a:xfrm>
            <a:off x="1930594" y="2104522"/>
            <a:ext cx="2639863" cy="840230"/>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257175">
              <a:buClrTx/>
              <a:defRPr/>
            </a:pPr>
            <a:r>
              <a:rPr lang="en-US" altLang="zh-CN" sz="4050" b="1" kern="1200" dirty="0" err="1">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4050" b="1" kern="1200" dirty="0">
              <a:ln w="0"/>
              <a:solidFill>
                <a:srgbClr val="4472C4"/>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Tree>
    <p:extLst>
      <p:ext uri="{BB962C8B-B14F-4D97-AF65-F5344CB8AC3E}">
        <p14:creationId xmlns:p14="http://schemas.microsoft.com/office/powerpoint/2010/main" val="1685026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2000" fill="hold">
                                          <p:stCondLst>
                                            <p:cond delay="0"/>
                                          </p:stCondLst>
                                        </p:cTn>
                                        <p:tgtEl>
                                          <p:spTgt spid="33"/>
                                        </p:tgtEl>
                                        <p:attrNameLst>
                                          <p:attrName>style.visibility</p:attrName>
                                        </p:attrNameLst>
                                      </p:cBhvr>
                                      <p:to>
                                        <p:strVal val="visible"/>
                                      </p:to>
                                    </p:set>
                                    <p:anim calcmode="lin" valueType="num">
                                      <p:cBhvr>
                                        <p:cTn id="35" dur="2000" fill="hold"/>
                                        <p:tgtEl>
                                          <p:spTgt spid="33"/>
                                        </p:tgtEl>
                                        <p:attrNameLst>
                                          <p:attrName>ppt_w</p:attrName>
                                        </p:attrNameLst>
                                      </p:cBhvr>
                                      <p:tavLst>
                                        <p:tav tm="0">
                                          <p:val>
                                            <p:fltVal val="0"/>
                                          </p:val>
                                        </p:tav>
                                        <p:tav tm="100000">
                                          <p:val>
                                            <p:strVal val="#ppt_w"/>
                                          </p:val>
                                        </p:tav>
                                      </p:tavLst>
                                    </p:anim>
                                    <p:anim calcmode="lin" valueType="num">
                                      <p:cBhvr>
                                        <p:cTn id="36" dur="2000" fill="hold"/>
                                        <p:tgtEl>
                                          <p:spTgt spid="33"/>
                                        </p:tgtEl>
                                        <p:attrNameLst>
                                          <p:attrName>ppt_h</p:attrName>
                                        </p:attrNameLst>
                                      </p:cBhvr>
                                      <p:tavLst>
                                        <p:tav tm="0">
                                          <p:val>
                                            <p:fltVal val="0"/>
                                          </p:val>
                                        </p:tav>
                                        <p:tav tm="100000">
                                          <p:val>
                                            <p:strVal val="#ppt_h"/>
                                          </p:val>
                                        </p:tav>
                                      </p:tavLst>
                                    </p:anim>
                                    <p:animEffect transition="in" filter="fade">
                                      <p:cBhvr>
                                        <p:cTn id="3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Em yêu cây xanh- Bài hát cực hay cho thiếu nhi về môi trường">
            <a:hlinkClick r:id="" action="ppaction://media"/>
            <a:extLst>
              <a:ext uri="{FF2B5EF4-FFF2-40B4-BE49-F238E27FC236}">
                <a16:creationId xmlns:a16="http://schemas.microsoft.com/office/drawing/2014/main" id="{CBA7EF5B-5335-0708-EA0D-600F6342D24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0"/>
            <a:ext cx="6858000" cy="5166648"/>
          </a:xfrm>
        </p:spPr>
      </p:pic>
    </p:spTree>
    <p:extLst>
      <p:ext uri="{BB962C8B-B14F-4D97-AF65-F5344CB8AC3E}">
        <p14:creationId xmlns:p14="http://schemas.microsoft.com/office/powerpoint/2010/main" val="18884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5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1020279"/>
            </a:xfrm>
            <a:prstGeom prst="rect">
              <a:avLst/>
            </a:prstGeom>
            <a:noFill/>
          </p:spPr>
          <p:txBody>
            <a:bodyPr wrap="square" rtlCol="0">
              <a:spAutoFit/>
            </a:bodyPr>
            <a:lstStyle/>
            <a:p>
              <a:pPr algn="ctr">
                <a:lnSpc>
                  <a:spcPct val="150000"/>
                </a:lnSpc>
              </a:pP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89111" y="2566304"/>
              <a:ext cx="3041009" cy="1329210"/>
            </a:xfrm>
            <a:prstGeom prst="rect">
              <a:avLst/>
            </a:prstGeom>
            <a:noFill/>
          </p:spPr>
          <p:txBody>
            <a:bodyPr wrap="square" rtlCol="0">
              <a:spAutoFit/>
            </a:bodyPr>
            <a:lstStyle/>
            <a:p>
              <a:pPr algn="ctr">
                <a:lnSpc>
                  <a:spcPct val="150000"/>
                </a:lnSpc>
              </a:pPr>
              <a:r>
                <a:rPr lang="en-US" sz="2800" b="1" dirty="0" err="1">
                  <a:solidFill>
                    <a:schemeClr val="tx2">
                      <a:lumMod val="75000"/>
                    </a:schemeClr>
                  </a:solidFill>
                  <a:latin typeface="UTM Avo" panose="02040603050506020204" pitchFamily="18" charset="0"/>
                </a:rPr>
                <a:t>Đọc</a:t>
              </a:r>
              <a:r>
                <a:rPr lang="en-US" sz="2800" b="1" dirty="0">
                  <a:solidFill>
                    <a:schemeClr val="tx2">
                      <a:lumMod val="75000"/>
                    </a:schemeClr>
                  </a:solidFill>
                  <a:latin typeface="UTM Avo" panose="02040603050506020204" pitchFamily="18" charset="0"/>
                </a:rPr>
                <a:t> </a:t>
              </a:r>
              <a:r>
                <a:rPr lang="en-US" sz="2800" b="1" dirty="0" err="1">
                  <a:solidFill>
                    <a:schemeClr val="tx2">
                      <a:lumMod val="75000"/>
                    </a:schemeClr>
                  </a:solidFill>
                  <a:latin typeface="UTM Avo" panose="02040603050506020204" pitchFamily="18" charset="0"/>
                </a:rPr>
                <a:t>mở</a:t>
              </a:r>
              <a:r>
                <a:rPr lang="en-US" sz="2800" b="1" dirty="0">
                  <a:solidFill>
                    <a:schemeClr val="tx2">
                      <a:lumMod val="75000"/>
                    </a:schemeClr>
                  </a:solidFill>
                  <a:latin typeface="UTM Avo" panose="02040603050506020204" pitchFamily="18" charset="0"/>
                </a:rPr>
                <a:t> </a:t>
              </a:r>
              <a:r>
                <a:rPr lang="en-US" sz="2800" b="1" dirty="0" err="1">
                  <a:solidFill>
                    <a:schemeClr val="tx2">
                      <a:lumMod val="75000"/>
                    </a:schemeClr>
                  </a:solidFill>
                  <a:latin typeface="UTM Avo" panose="02040603050506020204" pitchFamily="18" charset="0"/>
                </a:rPr>
                <a:t>rộng</a:t>
              </a:r>
              <a:endParaRPr lang="en-US" sz="2800" b="1" dirty="0">
                <a:solidFill>
                  <a:schemeClr val="tx2">
                    <a:lumMod val="75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6830865-6480-FD41-9CA0-D8E592231A8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VÀNG</a:t>
            </a:r>
            <a:endParaRPr lang="en-US" sz="4400" dirty="0">
              <a:solidFill>
                <a:schemeClr val="accent2"/>
              </a:solidFill>
              <a:latin typeface="UTM Cookies" panose="02040603050506020204" pitchFamily="18" charset="0"/>
            </a:endParaRPr>
          </a:p>
        </p:txBody>
      </p:sp>
      <p:grpSp>
        <p:nvGrpSpPr>
          <p:cNvPr id="12" name="Group 11">
            <a:extLst>
              <a:ext uri="{FF2B5EF4-FFF2-40B4-BE49-F238E27FC236}">
                <a16:creationId xmlns:a16="http://schemas.microsoft.com/office/drawing/2014/main" id="{36A8F69C-EE23-0A41-96B6-049290D39D6E}"/>
              </a:ext>
            </a:extLst>
          </p:cNvPr>
          <p:cNvGrpSpPr/>
          <p:nvPr/>
        </p:nvGrpSpPr>
        <p:grpSpPr>
          <a:xfrm>
            <a:off x="386192" y="578414"/>
            <a:ext cx="1631953" cy="733740"/>
            <a:chOff x="360464" y="617893"/>
            <a:chExt cx="1631953" cy="733740"/>
          </a:xfrm>
        </p:grpSpPr>
        <p:sp>
          <p:nvSpPr>
            <p:cNvPr id="13" name="TextBox 12">
              <a:extLst>
                <a:ext uri="{FF2B5EF4-FFF2-40B4-BE49-F238E27FC236}">
                  <a16:creationId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6</a:t>
              </a:r>
            </a:p>
          </p:txBody>
        </p:sp>
        <p:sp>
          <p:nvSpPr>
            <p:cNvPr id="14" name="TextBox 13">
              <a:extLst>
                <a:ext uri="{FF2B5EF4-FFF2-40B4-BE49-F238E27FC236}">
                  <a16:creationId xmlns:a16="http://schemas.microsoft.com/office/drawing/2014/main" id="{3D5179E7-A72D-084F-86E3-6E0071F57E12}"/>
                </a:ext>
              </a:extLst>
            </p:cNvPr>
            <p:cNvSpPr txBox="1"/>
            <p:nvPr/>
          </p:nvSpPr>
          <p:spPr>
            <a:xfrm>
              <a:off x="360464" y="643747"/>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6</a:t>
              </a:r>
            </a:p>
          </p:txBody>
        </p:sp>
      </p:grpSp>
    </p:spTree>
    <p:extLst>
      <p:ext uri="{BB962C8B-B14F-4D97-AF65-F5344CB8AC3E}">
        <p14:creationId xmlns:p14="http://schemas.microsoft.com/office/powerpoint/2010/main" val="334848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ECE282-93DE-A723-F4CF-399A93976F19}"/>
              </a:ext>
            </a:extLst>
          </p:cNvPr>
          <p:cNvSpPr txBox="1"/>
          <p:nvPr/>
        </p:nvSpPr>
        <p:spPr>
          <a:xfrm>
            <a:off x="1534330" y="469343"/>
            <a:ext cx="4620268" cy="707886"/>
          </a:xfrm>
          <a:prstGeom prst="rect">
            <a:avLst/>
          </a:prstGeom>
          <a:noFill/>
        </p:spPr>
        <p:txBody>
          <a:bodyPr wrap="square" rtlCol="0">
            <a:spAutoFit/>
          </a:bodyPr>
          <a:lstStyle/>
          <a:p>
            <a:pPr algn="ctr"/>
            <a:r>
              <a:rPr lang="en-GB" sz="4000" dirty="0">
                <a:solidFill>
                  <a:schemeClr val="accent2"/>
                </a:solidFill>
                <a:latin typeface="UTM Cookies" panose="02040603050506020204" pitchFamily="18" charset="0"/>
              </a:rPr>
              <a:t>YÊU CẦU CẦN ĐẠT</a:t>
            </a:r>
            <a:endParaRPr lang="en-US" sz="4000" dirty="0">
              <a:solidFill>
                <a:schemeClr val="accent2"/>
              </a:solidFill>
              <a:latin typeface="UTM Cookies" panose="02040603050506020204" pitchFamily="18" charset="0"/>
            </a:endParaRPr>
          </a:p>
        </p:txBody>
      </p:sp>
      <p:sp>
        <p:nvSpPr>
          <p:cNvPr id="3" name="TextBox 2">
            <a:extLst>
              <a:ext uri="{FF2B5EF4-FFF2-40B4-BE49-F238E27FC236}">
                <a16:creationId xmlns:a16="http://schemas.microsoft.com/office/drawing/2014/main" id="{CBA9FDB5-8E75-30F1-455C-FFBFE0D952D5}"/>
              </a:ext>
            </a:extLst>
          </p:cNvPr>
          <p:cNvSpPr txBox="1"/>
          <p:nvPr/>
        </p:nvSpPr>
        <p:spPr>
          <a:xfrm>
            <a:off x="462455" y="1723697"/>
            <a:ext cx="6085490" cy="2062103"/>
          </a:xfrm>
          <a:prstGeom prst="rect">
            <a:avLst/>
          </a:prstGeom>
          <a:noFill/>
        </p:spPr>
        <p:txBody>
          <a:bodyPr wrap="square" rtlCol="0">
            <a:spAutoFit/>
          </a:bodyPr>
          <a:lstStyle/>
          <a:p>
            <a:pPr marL="285750" indent="-285750">
              <a:buFontTx/>
              <a:buChar char="-"/>
            </a:pPr>
            <a:r>
              <a:rPr lang="en-GB" sz="3200" dirty="0" err="1"/>
              <a:t>Tìm</a:t>
            </a:r>
            <a:r>
              <a:rPr lang="en-GB" sz="3200" dirty="0"/>
              <a:t> </a:t>
            </a:r>
            <a:r>
              <a:rPr lang="en-GB" sz="3200" dirty="0" err="1"/>
              <a:t>đọc</a:t>
            </a:r>
            <a:r>
              <a:rPr lang="en-GB" sz="3200" dirty="0"/>
              <a:t> </a:t>
            </a:r>
            <a:r>
              <a:rPr lang="en-GB" sz="3200" dirty="0" err="1"/>
              <a:t>được</a:t>
            </a:r>
            <a:r>
              <a:rPr lang="en-GB" sz="3200" dirty="0"/>
              <a:t> </a:t>
            </a:r>
            <a:r>
              <a:rPr lang="en-GB" sz="3200" dirty="0" err="1"/>
              <a:t>câu</a:t>
            </a:r>
            <a:r>
              <a:rPr lang="en-GB" sz="3200" dirty="0"/>
              <a:t> </a:t>
            </a:r>
            <a:r>
              <a:rPr lang="en-GB" sz="3200" dirty="0" err="1"/>
              <a:t>chuyện</a:t>
            </a:r>
            <a:r>
              <a:rPr lang="en-GB" sz="3200" dirty="0"/>
              <a:t> </a:t>
            </a:r>
            <a:r>
              <a:rPr lang="en-GB" sz="3200" dirty="0" err="1"/>
              <a:t>viết</a:t>
            </a:r>
            <a:r>
              <a:rPr lang="en-GB" sz="3200" dirty="0"/>
              <a:t> </a:t>
            </a:r>
            <a:r>
              <a:rPr lang="en-GB" sz="3200" dirty="0" err="1"/>
              <a:t>về</a:t>
            </a:r>
            <a:r>
              <a:rPr lang="en-GB" sz="3200" dirty="0"/>
              <a:t> </a:t>
            </a:r>
            <a:r>
              <a:rPr lang="en-GB" sz="3200" dirty="0" err="1"/>
              <a:t>thiên</a:t>
            </a:r>
            <a:r>
              <a:rPr lang="en-GB" sz="3200" dirty="0"/>
              <a:t> </a:t>
            </a:r>
            <a:r>
              <a:rPr lang="en-GB" sz="3200" dirty="0" err="1"/>
              <a:t>nhiên</a:t>
            </a:r>
            <a:r>
              <a:rPr lang="en-GB" sz="3200" dirty="0"/>
              <a:t>.</a:t>
            </a:r>
          </a:p>
          <a:p>
            <a:pPr marL="285750" indent="-285750">
              <a:buFontTx/>
              <a:buChar char="-"/>
            </a:pPr>
            <a:r>
              <a:rPr lang="en-US" sz="3200" dirty="0" err="1"/>
              <a:t>Biết</a:t>
            </a:r>
            <a:r>
              <a:rPr lang="en-US" sz="3200" dirty="0"/>
              <a:t> chia </a:t>
            </a:r>
            <a:r>
              <a:rPr lang="en-US" sz="3200" dirty="0" err="1"/>
              <a:t>sẻ</a:t>
            </a:r>
            <a:r>
              <a:rPr lang="en-US" sz="3200" dirty="0"/>
              <a:t> </a:t>
            </a:r>
            <a:r>
              <a:rPr lang="en-US" sz="3200" dirty="0" err="1"/>
              <a:t>với</a:t>
            </a:r>
            <a:r>
              <a:rPr lang="en-US" sz="3200" dirty="0"/>
              <a:t> </a:t>
            </a:r>
            <a:r>
              <a:rPr lang="en-US" sz="3200" dirty="0" err="1"/>
              <a:t>các</a:t>
            </a:r>
            <a:r>
              <a:rPr lang="en-US" sz="3200" dirty="0"/>
              <a:t> </a:t>
            </a:r>
            <a:r>
              <a:rPr lang="en-US" sz="3200" dirty="0" err="1"/>
              <a:t>bạn</a:t>
            </a:r>
            <a:r>
              <a:rPr lang="en-US" sz="3200" dirty="0"/>
              <a:t> </a:t>
            </a:r>
            <a:r>
              <a:rPr lang="en-US" sz="3200" dirty="0" err="1"/>
              <a:t>về</a:t>
            </a:r>
            <a:r>
              <a:rPr lang="en-US" sz="3200" dirty="0"/>
              <a:t> chi </a:t>
            </a:r>
            <a:r>
              <a:rPr lang="en-US" sz="3200" dirty="0" err="1"/>
              <a:t>tiết</a:t>
            </a:r>
            <a:r>
              <a:rPr lang="en-US" sz="3200" dirty="0"/>
              <a:t> </a:t>
            </a:r>
            <a:r>
              <a:rPr lang="en-US" sz="3200" dirty="0" err="1"/>
              <a:t>thú</a:t>
            </a:r>
            <a:r>
              <a:rPr lang="en-US" sz="3200" dirty="0"/>
              <a:t> </a:t>
            </a:r>
            <a:r>
              <a:rPr lang="en-US" sz="3200" dirty="0" err="1"/>
              <a:t>vị</a:t>
            </a:r>
            <a:r>
              <a:rPr lang="en-US" sz="3200" dirty="0"/>
              <a:t> </a:t>
            </a:r>
            <a:r>
              <a:rPr lang="en-US" sz="3200" dirty="0" err="1"/>
              <a:t>trong</a:t>
            </a:r>
            <a:r>
              <a:rPr lang="en-US" sz="3200" dirty="0"/>
              <a:t> </a:t>
            </a:r>
            <a:r>
              <a:rPr lang="en-US" sz="3200" dirty="0" err="1"/>
              <a:t>truyện</a:t>
            </a:r>
            <a:r>
              <a:rPr lang="en-US" sz="3200" dirty="0"/>
              <a:t> </a:t>
            </a:r>
            <a:r>
              <a:rPr lang="en-US" sz="3200" dirty="0" err="1"/>
              <a:t>đã</a:t>
            </a:r>
            <a:r>
              <a:rPr lang="en-US" sz="3200" dirty="0"/>
              <a:t> </a:t>
            </a:r>
            <a:r>
              <a:rPr lang="en-US" sz="3200" dirty="0" err="1"/>
              <a:t>đọc</a:t>
            </a:r>
            <a:r>
              <a:rPr lang="en-US" sz="3200" dirty="0"/>
              <a:t>.</a:t>
            </a:r>
          </a:p>
        </p:txBody>
      </p:sp>
    </p:spTree>
    <p:extLst>
      <p:ext uri="{BB962C8B-B14F-4D97-AF65-F5344CB8AC3E}">
        <p14:creationId xmlns:p14="http://schemas.microsoft.com/office/powerpoint/2010/main" val="265177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329889" y="2389324"/>
            <a:ext cx="6255885" cy="830997"/>
          </a:xfrm>
          <a:prstGeom prst="rect">
            <a:avLst/>
          </a:prstGeom>
          <a:noFill/>
        </p:spPr>
        <p:txBody>
          <a:bodyPr wrap="square" rtlCol="0">
            <a:spAutoFit/>
          </a:bodyPr>
          <a:lstStyle/>
          <a:p>
            <a:pPr algn="just"/>
            <a:r>
              <a:rPr lang="vi-VN" sz="2400" b="1" dirty="0">
                <a:solidFill>
                  <a:schemeClr val="tx1"/>
                </a:solidFill>
                <a:latin typeface="Times New Roman" panose="02020603050405020304" pitchFamily="18" charset="0"/>
                <a:cs typeface="Times New Roman" panose="02020603050405020304" pitchFamily="18" charset="0"/>
              </a:rPr>
              <a:t>2. </a:t>
            </a:r>
            <a:r>
              <a:rPr lang="en-US" sz="2400" b="1" dirty="0">
                <a:solidFill>
                  <a:schemeClr val="tx1"/>
                </a:solidFill>
                <a:latin typeface="Times New Roman" panose="02020603050405020304" pitchFamily="18" charset="0"/>
                <a:cs typeface="Times New Roman" panose="02020603050405020304" pitchFamily="18" charset="0"/>
              </a:rPr>
              <a:t>Chia </a:t>
            </a:r>
            <a:r>
              <a:rPr lang="en-US" sz="2400" b="1" dirty="0" err="1">
                <a:solidFill>
                  <a:schemeClr val="tx1"/>
                </a:solidFill>
                <a:latin typeface="Times New Roman" panose="02020603050405020304" pitchFamily="18" charset="0"/>
                <a:cs typeface="Times New Roman" panose="02020603050405020304" pitchFamily="18" charset="0"/>
              </a:rPr>
              <a:t>sẻ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thú</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973DBAD-5BB2-7047-92C6-0362FF3C5BC3}"/>
              </a:ext>
            </a:extLst>
          </p:cNvPr>
          <p:cNvSpPr txBox="1"/>
          <p:nvPr/>
        </p:nvSpPr>
        <p:spPr>
          <a:xfrm>
            <a:off x="1444891" y="401336"/>
            <a:ext cx="5263035"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390562" y="1587603"/>
            <a:ext cx="6134538" cy="830997"/>
          </a:xfrm>
          <a:prstGeom prst="rect">
            <a:avLst/>
          </a:prstGeom>
          <a:noFill/>
        </p:spPr>
        <p:txBody>
          <a:bodyPr wrap="square" rtlCol="0">
            <a:spAutoFit/>
          </a:bodyPr>
          <a:lstStyle/>
          <a:p>
            <a:pPr algn="just">
              <a:spcBef>
                <a:spcPts val="100"/>
              </a:spcBef>
              <a:spcAft>
                <a:spcPts val="100"/>
              </a:spcAft>
            </a:pPr>
            <a:r>
              <a:rPr lang="vi-VN" sz="2400" b="1" dirty="0">
                <a:solidFill>
                  <a:schemeClr val="tx1"/>
                </a:solidFill>
                <a:latin typeface="Times New Roman" panose="02020603050405020304" pitchFamily="18" charset="0"/>
                <a:cs typeface="Times New Roman" panose="02020603050405020304" pitchFamily="18" charset="0"/>
              </a:rPr>
              <a:t>1. Kể tên 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đọc</a:t>
            </a:r>
            <a:endParaRPr lang="vi-VN" sz="2400" b="1"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8933911-272C-8744-AEA0-45784157480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46000"/>
                    </a14:imgEffect>
                    <a14:imgEffect>
                      <a14:saturation sat="200000"/>
                    </a14:imgEffect>
                  </a14:imgLayer>
                </a14:imgProps>
              </a:ext>
            </a:extLst>
          </a:blip>
          <a:stretch>
            <a:fillRect/>
          </a:stretch>
        </p:blipFill>
        <p:spPr>
          <a:xfrm>
            <a:off x="3036366" y="2956307"/>
            <a:ext cx="3245771" cy="1847086"/>
          </a:xfrm>
          <a:prstGeom prst="rect">
            <a:avLst/>
          </a:prstGeom>
        </p:spPr>
      </p:pic>
      <p:pic>
        <p:nvPicPr>
          <p:cNvPr id="12"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9CA255E9-4A70-7943-9E94-60C6A1C8A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ich harvest of wheat. Wheat field, blue sky and clouds , #SPONSORED,  #wheat, #Wheat, #Rich, #harv… | Art drawings for kids, Wheat drawing, Free  vector illustration">
            <a:extLst>
              <a:ext uri="{FF2B5EF4-FFF2-40B4-BE49-F238E27FC236}">
                <a16:creationId xmlns:a16="http://schemas.microsoft.com/office/drawing/2014/main" id="{9CA255E9-4A70-7943-9E94-60C6A1C8A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162" y="308919"/>
            <a:ext cx="1261935" cy="1307959"/>
          </a:xfrm>
          <a:prstGeom prst="ellipse">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89162" y="1804876"/>
            <a:ext cx="706722" cy="742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1</a:t>
            </a:r>
          </a:p>
        </p:txBody>
      </p:sp>
      <p:sp>
        <p:nvSpPr>
          <p:cNvPr id="4" name="Rectangle 3"/>
          <p:cNvSpPr/>
          <p:nvPr/>
        </p:nvSpPr>
        <p:spPr>
          <a:xfrm>
            <a:off x="1144745" y="1809092"/>
            <a:ext cx="5276996" cy="830997"/>
          </a:xfrm>
          <a:prstGeom prst="rect">
            <a:avLst/>
          </a:prstGeom>
        </p:spPr>
        <p:txBody>
          <a:bodyPr wrap="square">
            <a:spAutoFit/>
          </a:bodyPr>
          <a:lstStyle/>
          <a:p>
            <a:pPr algn="just">
              <a:spcBef>
                <a:spcPts val="100"/>
              </a:spcBef>
              <a:spcAft>
                <a:spcPts val="100"/>
              </a:spcAft>
            </a:pPr>
            <a:r>
              <a:rPr lang="en-US" sz="2400" b="1" dirty="0" err="1">
                <a:solidFill>
                  <a:schemeClr val="tx1"/>
                </a:solidFill>
                <a:latin typeface="Times New Roman" panose="02020603050405020304" pitchFamily="18" charset="0"/>
                <a:cs typeface="Times New Roman" panose="02020603050405020304" pitchFamily="18" charset="0"/>
              </a:rPr>
              <a:t>Kể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em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đã</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đọc</a:t>
            </a:r>
            <a:endParaRPr lang="vi-VN"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6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rot="10800000" flipV="1">
            <a:off x="842791" y="646198"/>
            <a:ext cx="882315" cy="8677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81590" tIns="90795" rIns="181590" bIns="90795" rtlCol="0" anchor="ctr"/>
          <a:lstStyle/>
          <a:p>
            <a:pPr algn="ctr"/>
            <a:r>
              <a:rPr lang="en-US" sz="5500" b="1" dirty="0">
                <a:solidFill>
                  <a:schemeClr val="bg1"/>
                </a:solidFill>
                <a:latin typeface="Arial Rounded MT Bold" pitchFamily="34" charset="0"/>
                <a:cs typeface="Times New Roman" pitchFamily="18" charset="0"/>
              </a:rPr>
              <a:t>2</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05" y="1481437"/>
            <a:ext cx="5354961" cy="2900314"/>
          </a:xfrm>
          <a:prstGeom prst="rect">
            <a:avLst/>
          </a:prstGeom>
        </p:spPr>
      </p:pic>
      <p:sp>
        <p:nvSpPr>
          <p:cNvPr id="2" name="TextBox 1">
            <a:extLst>
              <a:ext uri="{FF2B5EF4-FFF2-40B4-BE49-F238E27FC236}">
                <a16:creationId xmlns:a16="http://schemas.microsoft.com/office/drawing/2014/main" id="{BA993A33-A639-46F2-2CD0-4D6C5B13337D}"/>
              </a:ext>
            </a:extLst>
          </p:cNvPr>
          <p:cNvSpPr txBox="1"/>
          <p:nvPr/>
        </p:nvSpPr>
        <p:spPr>
          <a:xfrm>
            <a:off x="1744861" y="571034"/>
            <a:ext cx="4361649" cy="830997"/>
          </a:xfrm>
          <a:prstGeom prst="rect">
            <a:avLst/>
          </a:prstGeom>
          <a:noFill/>
        </p:spPr>
        <p:txBody>
          <a:bodyPr wrap="square" rtlCol="0">
            <a:spAutoFit/>
          </a:bodyPr>
          <a:lstStyle/>
          <a:p>
            <a:pPr algn="just"/>
            <a:r>
              <a:rPr lang="en-US" sz="2400" b="1" dirty="0">
                <a:solidFill>
                  <a:schemeClr val="tx1"/>
                </a:solidFill>
                <a:latin typeface="Times New Roman" panose="02020603050405020304" pitchFamily="18" charset="0"/>
                <a:cs typeface="Times New Roman" panose="02020603050405020304" pitchFamily="18" charset="0"/>
              </a:rPr>
              <a:t>Chia </a:t>
            </a:r>
            <a:r>
              <a:rPr lang="en-US" sz="2400" b="1" dirty="0" err="1">
                <a:solidFill>
                  <a:schemeClr val="tx1"/>
                </a:solidFill>
                <a:latin typeface="Times New Roman" panose="02020603050405020304" pitchFamily="18" charset="0"/>
                <a:cs typeface="Times New Roman" panose="02020603050405020304" pitchFamily="18" charset="0"/>
              </a:rPr>
              <a:t>sẻ</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bạn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những</a:t>
            </a:r>
            <a:r>
              <a:rPr lang="en-US" sz="2400" b="1" dirty="0">
                <a:solidFill>
                  <a:schemeClr val="tx1"/>
                </a:solidFill>
                <a:latin typeface="Times New Roman" panose="02020603050405020304" pitchFamily="18" charset="0"/>
                <a:cs typeface="Times New Roman" panose="02020603050405020304" pitchFamily="18" charset="0"/>
              </a:rPr>
              <a:t> chi </a:t>
            </a:r>
            <a:r>
              <a:rPr lang="en-US" sz="2400" b="1" dirty="0" err="1">
                <a:solidFill>
                  <a:schemeClr val="tx1"/>
                </a:solidFill>
                <a:latin typeface="Times New Roman" panose="02020603050405020304" pitchFamily="18" charset="0"/>
                <a:cs typeface="Times New Roman" panose="02020603050405020304" pitchFamily="18" charset="0"/>
              </a:rPr>
              <a:t>tiết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thú</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vị</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câu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chuyện</a:t>
            </a:r>
            <a:r>
              <a:rPr lang="en-US" sz="2400" b="1"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9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289719" y="8136658"/>
            <a:ext cx="15819438" cy="1022776"/>
          </a:xfrm>
          <a:prstGeom prst="rect">
            <a:avLst/>
          </a:prstGeom>
        </p:spPr>
      </p:pic>
      <p:sp>
        <p:nvSpPr>
          <p:cNvPr id="6" name="TextBox 5">
            <a:extLst>
              <a:ext uri="{FF2B5EF4-FFF2-40B4-BE49-F238E27FC236}">
                <a16:creationId xmlns:a16="http://schemas.microsoft.com/office/drawing/2014/main" id="{7ACEF646-EF93-4CC8-B63F-673BE5B2BFB0}"/>
              </a:ext>
            </a:extLst>
          </p:cNvPr>
          <p:cNvSpPr txBox="1"/>
          <p:nvPr/>
        </p:nvSpPr>
        <p:spPr>
          <a:xfrm>
            <a:off x="-1150125" y="786806"/>
            <a:ext cx="8160103" cy="630037"/>
          </a:xfrm>
          <a:prstGeom prst="rect">
            <a:avLst/>
          </a:prstGeom>
          <a:noFill/>
        </p:spPr>
        <p:txBody>
          <a:bodyPr wrap="square" lIns="136264" tIns="68132" rIns="136264" bIns="68132"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3200" dirty="0">
                <a:solidFill>
                  <a:srgbClr val="FF0000"/>
                </a:solidFill>
                <a:effectLst>
                  <a:reflection blurRad="6350" stA="55000" endA="300" endPos="45500" dir="5400000" sy="-100000" algn="bl" rotWithShape="0"/>
                </a:effectLst>
                <a:latin typeface="iCiel Crocante" panose="02000000000000000000" pitchFamily="2" charset="0"/>
              </a:rPr>
              <a:t> </a:t>
            </a:r>
            <a:r>
              <a:rPr lang="en-US" sz="32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32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800986" y="1857402"/>
            <a:ext cx="5858013" cy="968591"/>
          </a:xfrm>
          <a:prstGeom prst="rect">
            <a:avLst/>
          </a:prstGeom>
          <a:noFill/>
        </p:spPr>
        <p:txBody>
          <a:bodyPr wrap="square" lIns="136264" tIns="68132" rIns="136264" bIns="68132">
            <a:spAutoFit/>
          </a:bodyPr>
          <a:lstStyle/>
          <a:p>
            <a:pPr>
              <a:lnSpc>
                <a:spcPct val="150000"/>
              </a:lnSpc>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vẻ</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thiên</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nhiên</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1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1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06006" y="2341698"/>
            <a:ext cx="2743950" cy="2225904"/>
          </a:xfrm>
          <a:prstGeom prst="rect">
            <a:avLst/>
          </a:prstGeom>
        </p:spPr>
      </p:pic>
      <p:pic>
        <p:nvPicPr>
          <p:cNvPr id="10" name="图片 41">
            <a:extLst>
              <a:ext uri="{FF2B5EF4-FFF2-40B4-BE49-F238E27FC236}">
                <a16:creationId xmlns:a16="http://schemas.microsoft.com/office/drawing/2014/main" id="{F0CA763B-28AA-4F2E-B16E-CEE647F24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6577" y="329212"/>
            <a:ext cx="1728204" cy="2971052"/>
          </a:xfrm>
          <a:prstGeom prst="rect">
            <a:avLst/>
          </a:prstGeom>
        </p:spPr>
      </p:pic>
      <p:pic>
        <p:nvPicPr>
          <p:cNvPr id="12" name="Picture 11">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8407" y="6659802"/>
            <a:ext cx="1443809" cy="2261399"/>
          </a:xfrm>
          <a:prstGeom prst="rect">
            <a:avLst/>
          </a:prstGeom>
        </p:spPr>
      </p:pic>
    </p:spTree>
    <p:extLst>
      <p:ext uri="{BB962C8B-B14F-4D97-AF65-F5344CB8AC3E}">
        <p14:creationId xmlns:p14="http://schemas.microsoft.com/office/powerpoint/2010/main" val="31602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750"/>
                            </p:stCondLst>
                            <p:childTnLst>
                              <p:par>
                                <p:cTn id="19" presetID="16" presetClass="entr" presetSubtype="2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47"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2436</TotalTime>
  <Words>440</Words>
  <Application>Microsoft Office PowerPoint</Application>
  <PresentationFormat>Custom</PresentationFormat>
  <Paragraphs>34</Paragraphs>
  <Slides>11</Slides>
  <Notes>2</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11</vt:i4>
      </vt:variant>
    </vt:vector>
  </HeadingPairs>
  <TitlesOfParts>
    <vt:vector size="27" baseType="lpstr">
      <vt:lpstr>iCiel Crocante</vt:lpstr>
      <vt:lpstr>Arial-Rounded</vt:lpstr>
      <vt:lpstr>Calibri Light</vt:lpstr>
      <vt:lpstr>Arial Rounded MT Bold</vt:lpstr>
      <vt:lpstr>Kalam</vt:lpstr>
      <vt:lpstr>Arial</vt:lpstr>
      <vt:lpstr>Montserrat</vt:lpstr>
      <vt:lpstr>Times New Roman</vt:lpstr>
      <vt:lpstr>UTM Cookies</vt:lpstr>
      <vt:lpstr>等线</vt:lpstr>
      <vt:lpstr>Calibri</vt:lpstr>
      <vt:lpstr>UTM Avo</vt:lpstr>
      <vt:lpstr>Doodle Sketchbook by Slidesgo</vt:lpstr>
      <vt:lpstr>1_Office Theme</vt:lpstr>
      <vt:lpstr>1_Office 主题​​</vt:lpstr>
      <vt:lpstr>Default Design</vt:lpstr>
      <vt:lpstr>Chào mừng các em đến với tiết Tiếng Việt - Lớp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Hang</cp:lastModifiedBy>
  <cp:revision>218</cp:revision>
  <dcterms:modified xsi:type="dcterms:W3CDTF">2023-02-10T00:02:38Z</dcterms:modified>
</cp:coreProperties>
</file>